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13.xml" ContentType="application/vnd.openxmlformats-officedocument.presentationml.notesSl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1"/>
  </p:notesMasterIdLst>
  <p:sldIdLst>
    <p:sldId id="264" r:id="rId2"/>
    <p:sldId id="265" r:id="rId3"/>
    <p:sldId id="270" r:id="rId4"/>
    <p:sldId id="277" r:id="rId5"/>
    <p:sldId id="274" r:id="rId6"/>
    <p:sldId id="276" r:id="rId7"/>
    <p:sldId id="271" r:id="rId8"/>
    <p:sldId id="275" r:id="rId9"/>
    <p:sldId id="281" r:id="rId10"/>
    <p:sldId id="278" r:id="rId11"/>
    <p:sldId id="272" r:id="rId12"/>
    <p:sldId id="266" r:id="rId13"/>
    <p:sldId id="280" r:id="rId14"/>
    <p:sldId id="273" r:id="rId15"/>
    <p:sldId id="282" r:id="rId16"/>
    <p:sldId id="279" r:id="rId17"/>
    <p:sldId id="283" r:id="rId18"/>
    <p:sldId id="284" r:id="rId19"/>
    <p:sldId id="285" r:id="rId2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9BCA8"/>
    <a:srgbClr val="C98B65"/>
    <a:srgbClr val="A17667"/>
    <a:srgbClr val="6A4C41"/>
    <a:srgbClr val="1C1411"/>
    <a:srgbClr val="F1E0D3"/>
    <a:srgbClr val="916859"/>
    <a:srgbClr val="F7E6D9"/>
    <a:srgbClr val="FFE3B7"/>
    <a:srgbClr val="D2822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中度样式 2 - 强调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中度样式 2 - 强调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903" autoAdjust="0"/>
    <p:restoredTop sz="94651" autoAdjust="0"/>
  </p:normalViewPr>
  <p:slideViewPr>
    <p:cSldViewPr snapToGrid="0">
      <p:cViewPr varScale="1">
        <p:scale>
          <a:sx n="110" d="100"/>
          <a:sy n="110" d="100"/>
        </p:scale>
        <p:origin x="126" y="114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406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8.7584708629558125E-2"/>
          <c:y val="9.4626361005917356E-2"/>
          <c:w val="0.76038659786367291"/>
          <c:h val="0.70317694421710575"/>
        </c:manualLayout>
      </c:layou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项目1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cat>
            <c:numRef>
              <c:f>Sheet1!$A$2:$A$14</c:f>
              <c:numCache>
                <c:formatCode>General</c:formatCode>
                <c:ptCount val="13"/>
                <c:pt idx="0">
                  <c:v>2021.03</c:v>
                </c:pt>
                <c:pt idx="1">
                  <c:v>2021.04</c:v>
                </c:pt>
                <c:pt idx="2">
                  <c:v>2021.05</c:v>
                </c:pt>
                <c:pt idx="3">
                  <c:v>2021.06</c:v>
                </c:pt>
                <c:pt idx="4">
                  <c:v>2021.07</c:v>
                </c:pt>
                <c:pt idx="5">
                  <c:v>2021.08</c:v>
                </c:pt>
                <c:pt idx="6">
                  <c:v>2021.09</c:v>
                </c:pt>
                <c:pt idx="7">
                  <c:v>2021.1</c:v>
                </c:pt>
                <c:pt idx="8">
                  <c:v>2021.11</c:v>
                </c:pt>
                <c:pt idx="9">
                  <c:v>2021.12</c:v>
                </c:pt>
                <c:pt idx="10">
                  <c:v>2022.01</c:v>
                </c:pt>
                <c:pt idx="11">
                  <c:v>2022.02</c:v>
                </c:pt>
                <c:pt idx="12">
                  <c:v>2022.03</c:v>
                </c:pt>
              </c:numCache>
            </c:numRef>
          </c:cat>
          <c:val>
            <c:numRef>
              <c:f>Sheet1!$B$2:$B$14</c:f>
              <c:numCache>
                <c:formatCode>General</c:formatCode>
                <c:ptCount val="13"/>
                <c:pt idx="0">
                  <c:v>1.9</c:v>
                </c:pt>
                <c:pt idx="1">
                  <c:v>2.2000000000000002</c:v>
                </c:pt>
                <c:pt idx="2">
                  <c:v>2.2999999999999998</c:v>
                </c:pt>
                <c:pt idx="3">
                  <c:v>2.7</c:v>
                </c:pt>
                <c:pt idx="4">
                  <c:v>3</c:v>
                </c:pt>
                <c:pt idx="5">
                  <c:v>3.1</c:v>
                </c:pt>
                <c:pt idx="6">
                  <c:v>3.3</c:v>
                </c:pt>
                <c:pt idx="7">
                  <c:v>3.7</c:v>
                </c:pt>
                <c:pt idx="8">
                  <c:v>4</c:v>
                </c:pt>
                <c:pt idx="9">
                  <c:v>4.2</c:v>
                </c:pt>
                <c:pt idx="10">
                  <c:v>4.4000000000000004</c:v>
                </c:pt>
                <c:pt idx="11">
                  <c:v>4.2</c:v>
                </c:pt>
                <c:pt idx="12">
                  <c:v>4.2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A3A4-4072-907F-B83B8D3E05FE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项目2</c:v>
                </c:pt>
              </c:strCache>
            </c:strRef>
          </c:tx>
          <c:spPr>
            <a:ln w="28575" cap="rnd">
              <a:solidFill>
                <a:schemeClr val="accent3">
                  <a:alpha val="38000"/>
                </a:schemeClr>
              </a:solidFill>
              <a:round/>
            </a:ln>
            <a:effectLst/>
          </c:spPr>
          <c:marker>
            <c:symbol val="none"/>
          </c:marker>
          <c:cat>
            <c:numRef>
              <c:f>Sheet1!$A$2:$A$14</c:f>
              <c:numCache>
                <c:formatCode>General</c:formatCode>
                <c:ptCount val="13"/>
                <c:pt idx="0">
                  <c:v>2021.03</c:v>
                </c:pt>
                <c:pt idx="1">
                  <c:v>2021.04</c:v>
                </c:pt>
                <c:pt idx="2">
                  <c:v>2021.05</c:v>
                </c:pt>
                <c:pt idx="3">
                  <c:v>2021.06</c:v>
                </c:pt>
                <c:pt idx="4">
                  <c:v>2021.07</c:v>
                </c:pt>
                <c:pt idx="5">
                  <c:v>2021.08</c:v>
                </c:pt>
                <c:pt idx="6">
                  <c:v>2021.09</c:v>
                </c:pt>
                <c:pt idx="7">
                  <c:v>2021.1</c:v>
                </c:pt>
                <c:pt idx="8">
                  <c:v>2021.11</c:v>
                </c:pt>
                <c:pt idx="9">
                  <c:v>2021.12</c:v>
                </c:pt>
                <c:pt idx="10">
                  <c:v>2022.01</c:v>
                </c:pt>
                <c:pt idx="11">
                  <c:v>2022.02</c:v>
                </c:pt>
                <c:pt idx="12">
                  <c:v>2022.03</c:v>
                </c:pt>
              </c:numCache>
            </c:numRef>
          </c:cat>
          <c:val>
            <c:numRef>
              <c:f>Sheet1!$C$2:$C$14</c:f>
              <c:numCache>
                <c:formatCode>General</c:formatCode>
                <c:ptCount val="13"/>
                <c:pt idx="0">
                  <c:v>1.8</c:v>
                </c:pt>
                <c:pt idx="1">
                  <c:v>2.1</c:v>
                </c:pt>
                <c:pt idx="2">
                  <c:v>2.6</c:v>
                </c:pt>
                <c:pt idx="3">
                  <c:v>2.5</c:v>
                </c:pt>
                <c:pt idx="4">
                  <c:v>2.6</c:v>
                </c:pt>
                <c:pt idx="5">
                  <c:v>2.9</c:v>
                </c:pt>
                <c:pt idx="6">
                  <c:v>3</c:v>
                </c:pt>
                <c:pt idx="7">
                  <c:v>2.9</c:v>
                </c:pt>
                <c:pt idx="8">
                  <c:v>3</c:v>
                </c:pt>
                <c:pt idx="9">
                  <c:v>3.2</c:v>
                </c:pt>
                <c:pt idx="10">
                  <c:v>3.3</c:v>
                </c:pt>
                <c:pt idx="11">
                  <c:v>3.5</c:v>
                </c:pt>
                <c:pt idx="12">
                  <c:v>3.2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A3A4-4072-907F-B83B8D3E05FE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项目3</c:v>
                </c:pt>
              </c:strCache>
            </c:strRef>
          </c:tx>
          <c:spPr>
            <a:ln w="28575" cap="rnd">
              <a:solidFill>
                <a:schemeClr val="accent4">
                  <a:alpha val="38000"/>
                </a:schemeClr>
              </a:solidFill>
              <a:round/>
            </a:ln>
            <a:effectLst/>
          </c:spPr>
          <c:marker>
            <c:symbol val="none"/>
          </c:marker>
          <c:cat>
            <c:numRef>
              <c:f>Sheet1!$A$2:$A$14</c:f>
              <c:numCache>
                <c:formatCode>General</c:formatCode>
                <c:ptCount val="13"/>
                <c:pt idx="0">
                  <c:v>2021.03</c:v>
                </c:pt>
                <c:pt idx="1">
                  <c:v>2021.04</c:v>
                </c:pt>
                <c:pt idx="2">
                  <c:v>2021.05</c:v>
                </c:pt>
                <c:pt idx="3">
                  <c:v>2021.06</c:v>
                </c:pt>
                <c:pt idx="4">
                  <c:v>2021.07</c:v>
                </c:pt>
                <c:pt idx="5">
                  <c:v>2021.08</c:v>
                </c:pt>
                <c:pt idx="6">
                  <c:v>2021.09</c:v>
                </c:pt>
                <c:pt idx="7">
                  <c:v>2021.1</c:v>
                </c:pt>
                <c:pt idx="8">
                  <c:v>2021.11</c:v>
                </c:pt>
                <c:pt idx="9">
                  <c:v>2021.12</c:v>
                </c:pt>
                <c:pt idx="10">
                  <c:v>2022.01</c:v>
                </c:pt>
                <c:pt idx="11">
                  <c:v>2022.02</c:v>
                </c:pt>
                <c:pt idx="12">
                  <c:v>2022.03</c:v>
                </c:pt>
              </c:numCache>
            </c:numRef>
          </c:cat>
          <c:val>
            <c:numRef>
              <c:f>Sheet1!$D$2:$D$14</c:f>
              <c:numCache>
                <c:formatCode>General</c:formatCode>
                <c:ptCount val="13"/>
                <c:pt idx="0">
                  <c:v>1.4</c:v>
                </c:pt>
                <c:pt idx="1">
                  <c:v>1.6</c:v>
                </c:pt>
                <c:pt idx="2">
                  <c:v>1.6</c:v>
                </c:pt>
                <c:pt idx="3">
                  <c:v>1.6</c:v>
                </c:pt>
                <c:pt idx="4">
                  <c:v>1.6</c:v>
                </c:pt>
                <c:pt idx="5">
                  <c:v>1.7</c:v>
                </c:pt>
                <c:pt idx="6">
                  <c:v>1.9</c:v>
                </c:pt>
                <c:pt idx="7">
                  <c:v>2.2000000000000002</c:v>
                </c:pt>
                <c:pt idx="8">
                  <c:v>2.6</c:v>
                </c:pt>
                <c:pt idx="9">
                  <c:v>2.5</c:v>
                </c:pt>
                <c:pt idx="10">
                  <c:v>2.8</c:v>
                </c:pt>
                <c:pt idx="11">
                  <c:v>3</c:v>
                </c:pt>
                <c:pt idx="12">
                  <c:v>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A3A4-4072-907F-B83B8D3E05FE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项目4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cat>
            <c:numRef>
              <c:f>Sheet1!$A$2:$A$14</c:f>
              <c:numCache>
                <c:formatCode>General</c:formatCode>
                <c:ptCount val="13"/>
                <c:pt idx="0">
                  <c:v>2021.03</c:v>
                </c:pt>
                <c:pt idx="1">
                  <c:v>2021.04</c:v>
                </c:pt>
                <c:pt idx="2">
                  <c:v>2021.05</c:v>
                </c:pt>
                <c:pt idx="3">
                  <c:v>2021.06</c:v>
                </c:pt>
                <c:pt idx="4">
                  <c:v>2021.07</c:v>
                </c:pt>
                <c:pt idx="5">
                  <c:v>2021.08</c:v>
                </c:pt>
                <c:pt idx="6">
                  <c:v>2021.09</c:v>
                </c:pt>
                <c:pt idx="7">
                  <c:v>2021.1</c:v>
                </c:pt>
                <c:pt idx="8">
                  <c:v>2021.11</c:v>
                </c:pt>
                <c:pt idx="9">
                  <c:v>2021.12</c:v>
                </c:pt>
                <c:pt idx="10">
                  <c:v>2022.01</c:v>
                </c:pt>
                <c:pt idx="11">
                  <c:v>2022.02</c:v>
                </c:pt>
                <c:pt idx="12">
                  <c:v>2022.03</c:v>
                </c:pt>
              </c:numCache>
            </c:numRef>
          </c:cat>
          <c:val>
            <c:numRef>
              <c:f>Sheet1!$E$2:$E$14</c:f>
              <c:numCache>
                <c:formatCode>General</c:formatCode>
                <c:ptCount val="13"/>
                <c:pt idx="0">
                  <c:v>2.2999999999999998</c:v>
                </c:pt>
                <c:pt idx="1">
                  <c:v>2.6</c:v>
                </c:pt>
                <c:pt idx="2">
                  <c:v>2.7</c:v>
                </c:pt>
                <c:pt idx="3">
                  <c:v>2.9</c:v>
                </c:pt>
                <c:pt idx="4">
                  <c:v>3</c:v>
                </c:pt>
                <c:pt idx="5">
                  <c:v>3.2</c:v>
                </c:pt>
                <c:pt idx="6">
                  <c:v>3.3</c:v>
                </c:pt>
                <c:pt idx="7">
                  <c:v>3.4</c:v>
                </c:pt>
                <c:pt idx="8">
                  <c:v>3.5</c:v>
                </c:pt>
                <c:pt idx="9">
                  <c:v>3.6</c:v>
                </c:pt>
                <c:pt idx="10">
                  <c:v>3.6</c:v>
                </c:pt>
                <c:pt idx="11">
                  <c:v>3.9</c:v>
                </c:pt>
                <c:pt idx="12">
                  <c:v>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A3A4-4072-907F-B83B8D3E05FE}"/>
            </c:ext>
          </c:extLst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项目5</c:v>
                </c:pt>
              </c:strCache>
            </c:strRef>
          </c:tx>
          <c:spPr>
            <a:ln w="28575" cap="rnd">
              <a:solidFill>
                <a:schemeClr val="bg1">
                  <a:lumMod val="50000"/>
                  <a:alpha val="38000"/>
                </a:schemeClr>
              </a:solidFill>
              <a:round/>
            </a:ln>
            <a:effectLst/>
          </c:spPr>
          <c:marker>
            <c:symbol val="none"/>
          </c:marker>
          <c:cat>
            <c:numRef>
              <c:f>Sheet1!$A$2:$A$14</c:f>
              <c:numCache>
                <c:formatCode>General</c:formatCode>
                <c:ptCount val="13"/>
                <c:pt idx="0">
                  <c:v>2021.03</c:v>
                </c:pt>
                <c:pt idx="1">
                  <c:v>2021.04</c:v>
                </c:pt>
                <c:pt idx="2">
                  <c:v>2021.05</c:v>
                </c:pt>
                <c:pt idx="3">
                  <c:v>2021.06</c:v>
                </c:pt>
                <c:pt idx="4">
                  <c:v>2021.07</c:v>
                </c:pt>
                <c:pt idx="5">
                  <c:v>2021.08</c:v>
                </c:pt>
                <c:pt idx="6">
                  <c:v>2021.09</c:v>
                </c:pt>
                <c:pt idx="7">
                  <c:v>2021.1</c:v>
                </c:pt>
                <c:pt idx="8">
                  <c:v>2021.11</c:v>
                </c:pt>
                <c:pt idx="9">
                  <c:v>2021.12</c:v>
                </c:pt>
                <c:pt idx="10">
                  <c:v>2022.01</c:v>
                </c:pt>
                <c:pt idx="11">
                  <c:v>2022.02</c:v>
                </c:pt>
                <c:pt idx="12">
                  <c:v>2022.03</c:v>
                </c:pt>
              </c:numCache>
            </c:numRef>
          </c:cat>
          <c:val>
            <c:numRef>
              <c:f>Sheet1!$F$2:$F$14</c:f>
              <c:numCache>
                <c:formatCode>General</c:formatCode>
                <c:ptCount val="13"/>
                <c:pt idx="0">
                  <c:v>1.1000000000000001</c:v>
                </c:pt>
                <c:pt idx="1">
                  <c:v>1.2</c:v>
                </c:pt>
                <c:pt idx="2">
                  <c:v>1.1000000000000001</c:v>
                </c:pt>
                <c:pt idx="3">
                  <c:v>1.3</c:v>
                </c:pt>
                <c:pt idx="4">
                  <c:v>1.4</c:v>
                </c:pt>
                <c:pt idx="5">
                  <c:v>1.5</c:v>
                </c:pt>
                <c:pt idx="6">
                  <c:v>1.6</c:v>
                </c:pt>
                <c:pt idx="7">
                  <c:v>1.8</c:v>
                </c:pt>
                <c:pt idx="8">
                  <c:v>1.9</c:v>
                </c:pt>
                <c:pt idx="9">
                  <c:v>1.8</c:v>
                </c:pt>
                <c:pt idx="10">
                  <c:v>2</c:v>
                </c:pt>
                <c:pt idx="11">
                  <c:v>2.2999999999999998</c:v>
                </c:pt>
                <c:pt idx="12">
                  <c:v>2.6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4-A3A4-4072-907F-B83B8D3E05F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1060669104"/>
        <c:axId val="1965641824"/>
      </c:lineChart>
      <c:catAx>
        <c:axId val="106066910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965641824"/>
        <c:crosses val="autoZero"/>
        <c:auto val="1"/>
        <c:lblAlgn val="ctr"/>
        <c:lblOffset val="100"/>
        <c:noMultiLvlLbl val="0"/>
      </c:catAx>
      <c:valAx>
        <c:axId val="1965641824"/>
        <c:scaling>
          <c:orientation val="minMax"/>
          <c:min val="1"/>
        </c:scaling>
        <c:delete val="0"/>
        <c:axPos val="l"/>
        <c:majorGridlines>
          <c:spPr>
            <a:ln w="9525" cap="flat" cmpd="sng" algn="ctr">
              <a:noFill/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060669104"/>
        <c:crosses val="autoZero"/>
        <c:crossBetween val="between"/>
        <c:majorUnit val="1"/>
      </c:valAx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10005556085296229"/>
          <c:y val="5.0037243704507142E-2"/>
          <c:w val="0.15320822647363191"/>
          <c:h val="0.30779467732607524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bg1"/>
              </a:solidFill>
              <a:latin typeface="+mn-ea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600"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0466747940690294"/>
          <c:y val="4.6674453538037175E-2"/>
          <c:w val="0.75439798337279262"/>
          <c:h val="0.90665109292392565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bg1">
                  <a:lumMod val="50000"/>
                  <a:alpha val="38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AA33-4423-A5CD-7A80C20361E2}"/>
              </c:ext>
            </c:extLst>
          </c:dPt>
          <c:dPt>
            <c:idx val="1"/>
            <c:invertIfNegative val="0"/>
            <c:bubble3D val="0"/>
            <c:spPr>
              <a:solidFill>
                <a:schemeClr val="accent4">
                  <a:alpha val="38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AA33-4423-A5CD-7A80C20361E2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3">
                  <a:alpha val="38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AA33-4423-A5CD-7A80C20361E2}"/>
              </c:ext>
            </c:extLst>
          </c:dPt>
          <c:dPt>
            <c:idx val="3"/>
            <c:invertIfNegative val="0"/>
            <c:bubble3D val="0"/>
            <c:spPr>
              <a:solidFill>
                <a:schemeClr val="accent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AA33-4423-A5CD-7A80C20361E2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9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55岁以上</c:v>
                </c:pt>
                <c:pt idx="1">
                  <c:v>46-55岁</c:v>
                </c:pt>
                <c:pt idx="2">
                  <c:v>36-45岁</c:v>
                </c:pt>
                <c:pt idx="3">
                  <c:v>26-35岁</c:v>
                </c:pt>
                <c:pt idx="4">
                  <c:v>25岁及以下</c:v>
                </c:pt>
              </c:strCache>
            </c:strRef>
          </c:cat>
          <c:val>
            <c:numRef>
              <c:f>Sheet1!$B$2:$B$6</c:f>
              <c:numCache>
                <c:formatCode>0.00%</c:formatCode>
                <c:ptCount val="5"/>
                <c:pt idx="0">
                  <c:v>2.1999999999999999E-2</c:v>
                </c:pt>
                <c:pt idx="1">
                  <c:v>6.8000000000000005E-2</c:v>
                </c:pt>
                <c:pt idx="2">
                  <c:v>0.151</c:v>
                </c:pt>
                <c:pt idx="3">
                  <c:v>0.52700000000000002</c:v>
                </c:pt>
                <c:pt idx="4">
                  <c:v>0.23200000000000001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AA33-4423-A5CD-7A80C20361E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82"/>
        <c:axId val="120671872"/>
        <c:axId val="120663968"/>
      </c:barChart>
      <c:catAx>
        <c:axId val="120671872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20663968"/>
        <c:crosses val="autoZero"/>
        <c:auto val="1"/>
        <c:lblAlgn val="ctr"/>
        <c:lblOffset val="100"/>
        <c:noMultiLvlLbl val="0"/>
      </c:catAx>
      <c:valAx>
        <c:axId val="120663968"/>
        <c:scaling>
          <c:orientation val="minMax"/>
        </c:scaling>
        <c:delete val="1"/>
        <c:axPos val="b"/>
        <c:numFmt formatCode="0.00%" sourceLinked="1"/>
        <c:majorTickMark val="out"/>
        <c:minorTickMark val="none"/>
        <c:tickLblPos val="nextTo"/>
        <c:crossAx val="12067187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78571450282108579"/>
          <c:y val="0.56148413674679576"/>
          <c:w val="0.17568390813082335"/>
          <c:h val="0.3938818792510197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bg1"/>
              </a:solidFill>
              <a:latin typeface="+mn-ea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600">
          <a:solidFill>
            <a:schemeClr val="bg1"/>
          </a:solidFill>
        </a:defRPr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5"/>
    </mc:Choice>
    <mc:Fallback>
      <c:style val="5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lang="zh-CN" sz="1860" b="0" i="0" u="none" strike="noStrike" kern="1200" spc="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r>
              <a:rPr lang="zh-CN" altLang="zh-CN" sz="1800" dirty="0">
                <a:solidFill>
                  <a:schemeClr val="bg1"/>
                </a:solidFill>
                <a:effectLst/>
                <a:ea typeface="思源黑体 CN Normal" panose="020B0400000000000000" pitchFamily="34" charset="-122"/>
              </a:rPr>
              <a:t>输入</a:t>
            </a:r>
            <a:r>
              <a:rPr lang="zh-CN" altLang="en-US" sz="1800" dirty="0">
                <a:solidFill>
                  <a:schemeClr val="bg1"/>
                </a:solidFill>
                <a:effectLst/>
                <a:ea typeface="思源黑体 CN Normal" panose="020B0400000000000000" pitchFamily="34" charset="-122"/>
              </a:rPr>
              <a:t>图表</a:t>
            </a:r>
            <a:r>
              <a:rPr lang="zh-CN" altLang="zh-CN" sz="1800" dirty="0">
                <a:solidFill>
                  <a:schemeClr val="bg1"/>
                </a:solidFill>
                <a:effectLst/>
                <a:ea typeface="思源黑体 CN Normal" panose="020B0400000000000000" pitchFamily="34" charset="-122"/>
              </a:rPr>
              <a:t>标题</a:t>
            </a:r>
            <a:endParaRPr lang="zh-CN" altLang="zh-CN" dirty="0">
              <a:solidFill>
                <a:schemeClr val="bg1"/>
              </a:solidFill>
              <a:effectLst/>
              <a:ea typeface="思源黑体 CN Normal" panose="020B0400000000000000" pitchFamily="34" charset="-122"/>
            </a:endParaRPr>
          </a:p>
        </c:rich>
      </c:tx>
      <c:layout>
        <c:manualLayout>
          <c:xMode val="edge"/>
          <c:yMode val="edge"/>
          <c:x val="0.40518517043805508"/>
          <c:y val="2.9304029304029304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zh-CN" sz="1860" b="0" i="0" u="none" strike="noStrike" kern="1200" spc="0" baseline="0">
              <a:solidFill>
                <a:schemeClr val="bg1"/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>
        <c:manualLayout>
          <c:layoutTarget val="inner"/>
          <c:xMode val="edge"/>
          <c:yMode val="edge"/>
          <c:x val="9.3484684512053579E-2"/>
          <c:y val="0.11249093863267091"/>
          <c:w val="0.85460419630278162"/>
          <c:h val="0.72565390864603452"/>
        </c:manualLayout>
      </c:layout>
      <c:barChart>
        <c:barDir val="bar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第一季度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项目1</c:v>
                </c:pt>
                <c:pt idx="1">
                  <c:v>项目2</c:v>
                </c:pt>
                <c:pt idx="2">
                  <c:v>项目3</c:v>
                </c:pt>
                <c:pt idx="3">
                  <c:v>项目4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B57-4351-9513-78EC88E726BC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第二季度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项目1</c:v>
                </c:pt>
                <c:pt idx="1">
                  <c:v>项目2</c:v>
                </c:pt>
                <c:pt idx="2">
                  <c:v>项目3</c:v>
                </c:pt>
                <c:pt idx="3">
                  <c:v>项目4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5B57-4351-9513-78EC88E726BC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第三季度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项目1</c:v>
                </c:pt>
                <c:pt idx="1">
                  <c:v>项目2</c:v>
                </c:pt>
                <c:pt idx="2">
                  <c:v>项目3</c:v>
                </c:pt>
                <c:pt idx="3">
                  <c:v>项目4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5B57-4351-9513-78EC88E726BC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第四季度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项目1</c:v>
                </c:pt>
                <c:pt idx="1">
                  <c:v>项目2</c:v>
                </c:pt>
                <c:pt idx="2">
                  <c:v>项目3</c:v>
                </c:pt>
                <c:pt idx="3">
                  <c:v>项目4</c:v>
                </c:pt>
              </c:strCache>
            </c:strRef>
          </c:cat>
          <c:val>
            <c:numRef>
              <c:f>Sheet1!$E$2:$E$5</c:f>
              <c:numCache>
                <c:formatCode>General</c:formatCode>
                <c:ptCount val="4"/>
                <c:pt idx="0">
                  <c:v>3</c:v>
                </c:pt>
                <c:pt idx="1">
                  <c:v>2</c:v>
                </c:pt>
                <c:pt idx="2">
                  <c:v>6</c:v>
                </c:pt>
                <c:pt idx="3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5B57-4351-9513-78EC88E726B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1261767616"/>
        <c:axId val="1006907280"/>
      </c:barChart>
      <c:catAx>
        <c:axId val="1261767616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accent2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bg1"/>
                </a:solidFill>
                <a:latin typeface="+mn-ea"/>
                <a:ea typeface="+mn-ea"/>
                <a:cs typeface="+mn-cs"/>
              </a:defRPr>
            </a:pPr>
            <a:endParaRPr lang="zh-CN"/>
          </a:p>
        </c:txPr>
        <c:crossAx val="1006907280"/>
        <c:crosses val="autoZero"/>
        <c:auto val="1"/>
        <c:lblAlgn val="ctr"/>
        <c:lblOffset val="100"/>
        <c:noMultiLvlLbl val="0"/>
      </c:catAx>
      <c:valAx>
        <c:axId val="1006907280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75000"/>
                  <a:lumOff val="2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26176761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zh-CN" sz="1195" b="0" i="0" u="none" strike="noStrike" kern="1200" baseline="0">
              <a:solidFill>
                <a:schemeClr val="bg1"/>
              </a:solidFill>
              <a:latin typeface="+mn-ea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>
          <a:gradFill>
            <a:gsLst>
              <a:gs pos="0">
                <a:srgbClr val="DFAF7B"/>
              </a:gs>
              <a:gs pos="100000">
                <a:srgbClr val="FEDFA8"/>
              </a:gs>
            </a:gsLst>
            <a:lin ang="2700000" scaled="0"/>
          </a:gradFill>
        </a:defRPr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withinLinear" id="16">
  <a:schemeClr val="accent3"/>
</cs:colorStyle>
</file>

<file path=ppt/charts/style1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EF18800-CE83-4BFA-A243-64CD8D74DEB5}" type="datetimeFigureOut">
              <a:rPr lang="zh-CN" altLang="en-US" smtClean="0"/>
              <a:t>2022/9/4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B1B4EFF-BF03-4463-A901-4538BFA9A89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137586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B1B4EFF-BF03-4463-A901-4538BFA9A894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69097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B1B4EFF-BF03-4463-A901-4538BFA9A894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143357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B1B4EFF-BF03-4463-A901-4538BFA9A894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445137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B1B4EFF-BF03-4463-A901-4538BFA9A894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874255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B1B4EFF-BF03-4463-A901-4538BFA9A894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018258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B1B4EFF-BF03-4463-A901-4538BFA9A894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600416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B1B4EFF-BF03-4463-A901-4538BFA9A894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531420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B1B4EFF-BF03-4463-A901-4538BFA9A894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086549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B1B4EFF-BF03-4463-A901-4538BFA9A894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507446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B1B4EFF-BF03-4463-A901-4538BFA9A894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600412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B1B4EFF-BF03-4463-A901-4538BFA9A894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16226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B1B4EFF-BF03-4463-A901-4538BFA9A894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805776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B1B4EFF-BF03-4463-A901-4538BFA9A894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645114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B1B4EFF-BF03-4463-A901-4538BFA9A894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001423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B1B4EFF-BF03-4463-A901-4538BFA9A894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324753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B1B4EFF-BF03-4463-A901-4538BFA9A894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649724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B1B4EFF-BF03-4463-A901-4538BFA9A894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825855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B1B4EFF-BF03-4463-A901-4538BFA9A894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977925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B1B4EFF-BF03-4463-A901-4538BFA9A894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68008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圆角 1">
            <a:extLst>
              <a:ext uri="{FF2B5EF4-FFF2-40B4-BE49-F238E27FC236}">
                <a16:creationId xmlns:a16="http://schemas.microsoft.com/office/drawing/2014/main" id="{7ED8A509-6446-D3AA-783F-2F07DFAA423C}"/>
              </a:ext>
            </a:extLst>
          </p:cNvPr>
          <p:cNvSpPr/>
          <p:nvPr userDrawn="1"/>
        </p:nvSpPr>
        <p:spPr>
          <a:xfrm>
            <a:off x="1445408" y="850901"/>
            <a:ext cx="9317076" cy="5186106"/>
          </a:xfrm>
          <a:prstGeom prst="roundRect">
            <a:avLst>
              <a:gd name="adj" fmla="val 4639"/>
            </a:avLst>
          </a:prstGeom>
          <a:gradFill flip="none" rotWithShape="1">
            <a:gsLst>
              <a:gs pos="16870">
                <a:srgbClr val="2B1F1A"/>
              </a:gs>
              <a:gs pos="35000">
                <a:schemeClr val="accent5"/>
              </a:gs>
              <a:gs pos="100000">
                <a:schemeClr val="accent5"/>
              </a:gs>
              <a:gs pos="0">
                <a:schemeClr val="accent5">
                  <a:lumMod val="90000"/>
                  <a:lumOff val="10000"/>
                </a:schemeClr>
              </a:gs>
            </a:gsLst>
            <a:lin ang="5400000" scaled="1"/>
            <a:tileRect/>
          </a:gradFill>
          <a:ln w="28575">
            <a:solidFill>
              <a:schemeClr val="accent1"/>
            </a:solidFill>
          </a:ln>
          <a:effectLst>
            <a:outerShdw blurRad="635000" dist="546100" dir="5400000" sx="95000" sy="95000" algn="t" rotWithShape="0">
              <a:srgbClr val="3B210D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ea typeface="思源黑体 CN Normal" panose="020B0400000000000000" pitchFamily="34" charset="-122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8B805C47-1F87-C2EE-B41F-23B6257F38E6}"/>
              </a:ext>
            </a:extLst>
          </p:cNvPr>
          <p:cNvSpPr>
            <a:spLocks/>
          </p:cNvSpPr>
          <p:nvPr userDrawn="1"/>
        </p:nvSpPr>
        <p:spPr>
          <a:xfrm>
            <a:off x="3100974" y="2085762"/>
            <a:ext cx="5766708" cy="4528658"/>
          </a:xfrm>
          <a:prstGeom prst="rect">
            <a:avLst/>
          </a:prstGeom>
          <a:blipFill dpi="0" rotWithShape="1">
            <a:blip r:embed="rId2">
              <a:alphaModFix amt="92000"/>
              <a:duotone>
                <a:prstClr val="black"/>
                <a:schemeClr val="accent3">
                  <a:tint val="45000"/>
                  <a:satMod val="400000"/>
                </a:schemeClr>
              </a:duotone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思源黑体 CN Normal" panose="020B0400000000000000" pitchFamily="34" charset="-122"/>
            </a:endParaRPr>
          </a:p>
        </p:txBody>
      </p:sp>
      <p:sp>
        <p:nvSpPr>
          <p:cNvPr id="7" name="缺角矩形 6">
            <a:extLst>
              <a:ext uri="{FF2B5EF4-FFF2-40B4-BE49-F238E27FC236}">
                <a16:creationId xmlns:a16="http://schemas.microsoft.com/office/drawing/2014/main" id="{9298BE87-931E-FD95-45D4-5CC22FA67D9F}"/>
              </a:ext>
            </a:extLst>
          </p:cNvPr>
          <p:cNvSpPr/>
          <p:nvPr userDrawn="1"/>
        </p:nvSpPr>
        <p:spPr>
          <a:xfrm>
            <a:off x="1684615" y="1519536"/>
            <a:ext cx="8826172" cy="4269093"/>
          </a:xfrm>
          <a:prstGeom prst="plaque">
            <a:avLst>
              <a:gd name="adj" fmla="val 10812"/>
            </a:avLst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思源黑体 CN Normal" panose="020B0400000000000000" pitchFamily="34" charset="-122"/>
            </a:endParaRPr>
          </a:p>
        </p:txBody>
      </p:sp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id="{3F0709D6-5E95-BF98-975D-537BFA4E2854}"/>
              </a:ext>
            </a:extLst>
          </p:cNvPr>
          <p:cNvSpPr/>
          <p:nvPr userDrawn="1"/>
        </p:nvSpPr>
        <p:spPr>
          <a:xfrm>
            <a:off x="906461" y="0"/>
            <a:ext cx="10379075" cy="2663175"/>
          </a:xfrm>
          <a:custGeom>
            <a:avLst/>
            <a:gdLst>
              <a:gd name="connsiteX0" fmla="*/ 0 w 10379075"/>
              <a:gd name="connsiteY0" fmla="*/ 0 h 2329374"/>
              <a:gd name="connsiteX1" fmla="*/ 10379075 w 10379075"/>
              <a:gd name="connsiteY1" fmla="*/ 0 h 2329374"/>
              <a:gd name="connsiteX2" fmla="*/ 10379075 w 10379075"/>
              <a:gd name="connsiteY2" fmla="*/ 2329374 h 2329374"/>
              <a:gd name="connsiteX3" fmla="*/ 5189538 w 10379075"/>
              <a:gd name="connsiteY3" fmla="*/ 1483769 h 2329374"/>
              <a:gd name="connsiteX4" fmla="*/ 0 w 10379075"/>
              <a:gd name="connsiteY4" fmla="*/ 2329374 h 2329374"/>
              <a:gd name="connsiteX0" fmla="*/ 10379075 w 10470515"/>
              <a:gd name="connsiteY0" fmla="*/ 0 h 2329374"/>
              <a:gd name="connsiteX1" fmla="*/ 10379075 w 10470515"/>
              <a:gd name="connsiteY1" fmla="*/ 2329374 h 2329374"/>
              <a:gd name="connsiteX2" fmla="*/ 5189538 w 10470515"/>
              <a:gd name="connsiteY2" fmla="*/ 1483769 h 2329374"/>
              <a:gd name="connsiteX3" fmla="*/ 0 w 10470515"/>
              <a:gd name="connsiteY3" fmla="*/ 2329374 h 2329374"/>
              <a:gd name="connsiteX4" fmla="*/ 0 w 10470515"/>
              <a:gd name="connsiteY4" fmla="*/ 0 h 2329374"/>
              <a:gd name="connsiteX5" fmla="*/ 10470515 w 10470515"/>
              <a:gd name="connsiteY5" fmla="*/ 71144 h 2329374"/>
              <a:gd name="connsiteX0" fmla="*/ 10379075 w 10379075"/>
              <a:gd name="connsiteY0" fmla="*/ 0 h 2329374"/>
              <a:gd name="connsiteX1" fmla="*/ 10379075 w 10379075"/>
              <a:gd name="connsiteY1" fmla="*/ 2329374 h 2329374"/>
              <a:gd name="connsiteX2" fmla="*/ 5189538 w 10379075"/>
              <a:gd name="connsiteY2" fmla="*/ 1483769 h 2329374"/>
              <a:gd name="connsiteX3" fmla="*/ 0 w 10379075"/>
              <a:gd name="connsiteY3" fmla="*/ 2329374 h 2329374"/>
              <a:gd name="connsiteX4" fmla="*/ 0 w 10379075"/>
              <a:gd name="connsiteY4" fmla="*/ 0 h 23293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379075" h="2329374">
                <a:moveTo>
                  <a:pt x="10379075" y="0"/>
                </a:moveTo>
                <a:lnTo>
                  <a:pt x="10379075" y="2329374"/>
                </a:lnTo>
                <a:lnTo>
                  <a:pt x="5189538" y="1483769"/>
                </a:lnTo>
                <a:lnTo>
                  <a:pt x="0" y="2329374"/>
                </a:lnTo>
                <a:lnTo>
                  <a:pt x="0" y="0"/>
                </a:lnTo>
              </a:path>
            </a:pathLst>
          </a:custGeom>
          <a:gradFill>
            <a:gsLst>
              <a:gs pos="0">
                <a:schemeClr val="accent5">
                  <a:lumMod val="90000"/>
                  <a:lumOff val="10000"/>
                </a:schemeClr>
              </a:gs>
              <a:gs pos="67000">
                <a:schemeClr val="accent5"/>
              </a:gs>
            </a:gsLst>
            <a:lin ang="5400000" scaled="1"/>
          </a:gradFill>
          <a:ln w="34925">
            <a:solidFill>
              <a:schemeClr val="accent1"/>
            </a:solidFill>
          </a:ln>
          <a:effectLst>
            <a:outerShdw blurRad="749300" dist="381000" dir="5400000" sx="94000" sy="94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ea typeface="思源黑体 CN Normal" panose="020B0400000000000000" pitchFamily="34" charset="-122"/>
            </a:endParaRP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F3905C76-4B17-C02D-92A8-933294E32732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1374346">
            <a:off x="9143427" y="2753046"/>
            <a:ext cx="2707152" cy="28483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182762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: 形状 1">
            <a:extLst>
              <a:ext uri="{FF2B5EF4-FFF2-40B4-BE49-F238E27FC236}">
                <a16:creationId xmlns:a16="http://schemas.microsoft.com/office/drawing/2014/main" id="{FDD81A49-7F72-3A9A-4852-F66C8B089EEA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custGeom>
            <a:avLst/>
            <a:gdLst>
              <a:gd name="connsiteX0" fmla="*/ 167175 w 12192000"/>
              <a:gd name="connsiteY0" fmla="*/ 186075 h 6858000"/>
              <a:gd name="connsiteX1" fmla="*/ 167175 w 12192000"/>
              <a:gd name="connsiteY1" fmla="*/ 6671925 h 6858000"/>
              <a:gd name="connsiteX2" fmla="*/ 12024825 w 12192000"/>
              <a:gd name="connsiteY2" fmla="*/ 6671925 h 6858000"/>
              <a:gd name="connsiteX3" fmla="*/ 12024825 w 12192000"/>
              <a:gd name="connsiteY3" fmla="*/ 186075 h 6858000"/>
              <a:gd name="connsiteX4" fmla="*/ 0 w 12192000"/>
              <a:gd name="connsiteY4" fmla="*/ 0 h 6858000"/>
              <a:gd name="connsiteX5" fmla="*/ 12192000 w 12192000"/>
              <a:gd name="connsiteY5" fmla="*/ 0 h 6858000"/>
              <a:gd name="connsiteX6" fmla="*/ 12192000 w 12192000"/>
              <a:gd name="connsiteY6" fmla="*/ 6858000 h 6858000"/>
              <a:gd name="connsiteX7" fmla="*/ 0 w 12192000"/>
              <a:gd name="connsiteY7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6858000">
                <a:moveTo>
                  <a:pt x="167175" y="186075"/>
                </a:moveTo>
                <a:lnTo>
                  <a:pt x="167175" y="6671925"/>
                </a:lnTo>
                <a:lnTo>
                  <a:pt x="12024825" y="6671925"/>
                </a:lnTo>
                <a:lnTo>
                  <a:pt x="12024825" y="186075"/>
                </a:ln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gradFill flip="none" rotWithShape="1">
            <a:gsLst>
              <a:gs pos="100000">
                <a:schemeClr val="accent1">
                  <a:lumMod val="50000"/>
                </a:schemeClr>
              </a:gs>
              <a:gs pos="59000">
                <a:schemeClr val="accent1">
                  <a:lumMod val="50000"/>
                </a:schemeClr>
              </a:gs>
              <a:gs pos="39914">
                <a:schemeClr val="accent1">
                  <a:lumMod val="75000"/>
                </a:schemeClr>
              </a:gs>
              <a:gs pos="22000">
                <a:schemeClr val="accent1">
                  <a:lumMod val="50000"/>
                </a:schemeClr>
              </a:gs>
              <a:gs pos="80000">
                <a:schemeClr val="accent1">
                  <a:lumMod val="75000"/>
                </a:schemeClr>
              </a:gs>
              <a:gs pos="0">
                <a:schemeClr val="accent1">
                  <a:lumMod val="75000"/>
                </a:schemeClr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ea typeface="思源黑体 CN Normal" panose="020B0400000000000000" pitchFamily="34" charset="-122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41C849A0-CA2E-6DF8-F776-29692EE09C5D}"/>
              </a:ext>
            </a:extLst>
          </p:cNvPr>
          <p:cNvSpPr>
            <a:spLocks/>
          </p:cNvSpPr>
          <p:nvPr userDrawn="1"/>
        </p:nvSpPr>
        <p:spPr>
          <a:xfrm>
            <a:off x="2545443" y="2408156"/>
            <a:ext cx="6818690" cy="5182778"/>
          </a:xfrm>
          <a:prstGeom prst="rect">
            <a:avLst/>
          </a:prstGeom>
          <a:blipFill dpi="0" rotWithShape="1">
            <a:blip r:embed="rId2">
              <a:alphaModFix amt="92000"/>
              <a:duotone>
                <a:prstClr val="black"/>
                <a:schemeClr val="accent3">
                  <a:tint val="45000"/>
                  <a:satMod val="400000"/>
                </a:schemeClr>
              </a:duotone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思源黑体 CN Normal" panose="020B0400000000000000" pitchFamily="34" charset="-122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B5DCB2B-AE1B-8AD6-066A-D84018E9133F}"/>
              </a:ext>
            </a:extLst>
          </p:cNvPr>
          <p:cNvSpPr txBox="1"/>
          <p:nvPr userDrawn="1"/>
        </p:nvSpPr>
        <p:spPr>
          <a:xfrm>
            <a:off x="5095945" y="851560"/>
            <a:ext cx="200010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4800" b="0" i="0" u="none" strike="noStrike" cap="none" spc="0" normalizeH="0" baseline="0">
                <a:ln>
                  <a:noFill/>
                </a:ln>
                <a:gradFill flip="none" rotWithShape="1">
                  <a:gsLst>
                    <a:gs pos="100000">
                      <a:srgbClr val="FEB84B"/>
                    </a:gs>
                    <a:gs pos="0">
                      <a:srgbClr val="FEB84B">
                        <a:lumMod val="40000"/>
                        <a:lumOff val="60000"/>
                      </a:srgbClr>
                    </a:gs>
                  </a:gsLst>
                  <a:lin ang="2700000" scaled="1"/>
                  <a:tileRect/>
                </a:gradFill>
                <a:effectLst/>
                <a:uLnTx/>
                <a:uFillTx/>
                <a:latin typeface="思源宋体 CN Heavy"/>
                <a:ea typeface="思源宋体 CN Heavy"/>
              </a:defRPr>
            </a:lvl1pPr>
          </a:lstStyle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目录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473002E9-BFA8-E3FF-89E7-2013AA563A5D}"/>
              </a:ext>
            </a:extLst>
          </p:cNvPr>
          <p:cNvSpPr txBox="1"/>
          <p:nvPr userDrawn="1"/>
        </p:nvSpPr>
        <p:spPr>
          <a:xfrm>
            <a:off x="5095945" y="1584494"/>
            <a:ext cx="200010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4800" b="0" i="0" u="none" strike="noStrike" cap="none" spc="0" normalizeH="0" baseline="0">
                <a:ln>
                  <a:noFill/>
                </a:ln>
                <a:gradFill flip="none" rotWithShape="1">
                  <a:gsLst>
                    <a:gs pos="100000">
                      <a:srgbClr val="FEB84B"/>
                    </a:gs>
                    <a:gs pos="0">
                      <a:srgbClr val="FEB84B">
                        <a:lumMod val="40000"/>
                        <a:lumOff val="60000"/>
                      </a:srgbClr>
                    </a:gs>
                  </a:gsLst>
                  <a:lin ang="2700000" scaled="1"/>
                  <a:tileRect/>
                </a:gradFill>
                <a:effectLst/>
                <a:uLnTx/>
                <a:uFillTx/>
                <a:latin typeface="思源宋体 CN Heavy"/>
                <a:ea typeface="思源宋体 CN Heavy"/>
              </a:defRPr>
            </a:lvl1pPr>
          </a:lstStyle>
          <a:p>
            <a:pPr algn="ctr"/>
            <a:r>
              <a:rPr lang="en-US" altLang="zh-CN" sz="2000" dirty="0">
                <a:solidFill>
                  <a:schemeClr val="bg1"/>
                </a:solidFill>
                <a:latin typeface="+mj-ea"/>
                <a:ea typeface="+mj-ea"/>
              </a:rPr>
              <a:t>CONTENTS</a:t>
            </a:r>
            <a:endParaRPr lang="zh-CN" altLang="en-US" sz="2000" dirty="0">
              <a:solidFill>
                <a:schemeClr val="bg1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80248137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过渡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2B08BD56-B20E-36A7-AF1B-789BDF3F5283}"/>
              </a:ext>
            </a:extLst>
          </p:cNvPr>
          <p:cNvGrpSpPr/>
          <p:nvPr userDrawn="1"/>
        </p:nvGrpSpPr>
        <p:grpSpPr>
          <a:xfrm rot="21235582">
            <a:off x="2286000" y="933770"/>
            <a:ext cx="7620000" cy="5536646"/>
            <a:chOff x="2286000" y="1076004"/>
            <a:chExt cx="7620000" cy="4705992"/>
          </a:xfrm>
        </p:grpSpPr>
        <p:sp>
          <p:nvSpPr>
            <p:cNvPr id="3" name="缺角矩形 2">
              <a:extLst>
                <a:ext uri="{FF2B5EF4-FFF2-40B4-BE49-F238E27FC236}">
                  <a16:creationId xmlns:a16="http://schemas.microsoft.com/office/drawing/2014/main" id="{A400BB04-228F-4088-9E0D-DB45CE702622}"/>
                </a:ext>
              </a:extLst>
            </p:cNvPr>
            <p:cNvSpPr/>
            <p:nvPr/>
          </p:nvSpPr>
          <p:spPr>
            <a:xfrm>
              <a:off x="2286000" y="1076004"/>
              <a:ext cx="7620000" cy="4705992"/>
            </a:xfrm>
            <a:prstGeom prst="plaqu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思源黑体 CN Normal" panose="020B0400000000000000" pitchFamily="34" charset="-122"/>
              </a:endParaRPr>
            </a:p>
          </p:txBody>
        </p:sp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99466C8F-80D3-DC44-B448-9C7BF59476D4}"/>
                </a:ext>
              </a:extLst>
            </p:cNvPr>
            <p:cNvSpPr/>
            <p:nvPr/>
          </p:nvSpPr>
          <p:spPr>
            <a:xfrm>
              <a:off x="2540000" y="1282700"/>
              <a:ext cx="7112000" cy="4292600"/>
            </a:xfrm>
            <a:prstGeom prst="rect">
              <a:avLst/>
            </a:prstGeom>
            <a:noFill/>
            <a:ln w="254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思源黑体 CN Normal" panose="020B0400000000000000" pitchFamily="34" charset="-122"/>
              </a:endParaRPr>
            </a:p>
          </p:txBody>
        </p:sp>
      </p:grpSp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78BFB99B-1672-412F-1D09-177694C9064B}"/>
              </a:ext>
            </a:extLst>
          </p:cNvPr>
          <p:cNvSpPr/>
          <p:nvPr userDrawn="1"/>
        </p:nvSpPr>
        <p:spPr>
          <a:xfrm rot="10800000">
            <a:off x="695322" y="4468526"/>
            <a:ext cx="10801352" cy="2389472"/>
          </a:xfrm>
          <a:custGeom>
            <a:avLst/>
            <a:gdLst>
              <a:gd name="connsiteX0" fmla="*/ 0 w 10379075"/>
              <a:gd name="connsiteY0" fmla="*/ 0 h 2329374"/>
              <a:gd name="connsiteX1" fmla="*/ 10379075 w 10379075"/>
              <a:gd name="connsiteY1" fmla="*/ 0 h 2329374"/>
              <a:gd name="connsiteX2" fmla="*/ 10379075 w 10379075"/>
              <a:gd name="connsiteY2" fmla="*/ 2329374 h 2329374"/>
              <a:gd name="connsiteX3" fmla="*/ 5189538 w 10379075"/>
              <a:gd name="connsiteY3" fmla="*/ 1483769 h 2329374"/>
              <a:gd name="connsiteX4" fmla="*/ 0 w 10379075"/>
              <a:gd name="connsiteY4" fmla="*/ 2329374 h 2329374"/>
              <a:gd name="connsiteX0" fmla="*/ 10379075 w 10470515"/>
              <a:gd name="connsiteY0" fmla="*/ 0 h 2329374"/>
              <a:gd name="connsiteX1" fmla="*/ 10379075 w 10470515"/>
              <a:gd name="connsiteY1" fmla="*/ 2329374 h 2329374"/>
              <a:gd name="connsiteX2" fmla="*/ 5189538 w 10470515"/>
              <a:gd name="connsiteY2" fmla="*/ 1483769 h 2329374"/>
              <a:gd name="connsiteX3" fmla="*/ 0 w 10470515"/>
              <a:gd name="connsiteY3" fmla="*/ 2329374 h 2329374"/>
              <a:gd name="connsiteX4" fmla="*/ 0 w 10470515"/>
              <a:gd name="connsiteY4" fmla="*/ 0 h 2329374"/>
              <a:gd name="connsiteX5" fmla="*/ 10470515 w 10470515"/>
              <a:gd name="connsiteY5" fmla="*/ 71144 h 2329374"/>
              <a:gd name="connsiteX0" fmla="*/ 10379075 w 10379075"/>
              <a:gd name="connsiteY0" fmla="*/ 0 h 2329374"/>
              <a:gd name="connsiteX1" fmla="*/ 10379075 w 10379075"/>
              <a:gd name="connsiteY1" fmla="*/ 2329374 h 2329374"/>
              <a:gd name="connsiteX2" fmla="*/ 5189538 w 10379075"/>
              <a:gd name="connsiteY2" fmla="*/ 1483769 h 2329374"/>
              <a:gd name="connsiteX3" fmla="*/ 0 w 10379075"/>
              <a:gd name="connsiteY3" fmla="*/ 2329374 h 2329374"/>
              <a:gd name="connsiteX4" fmla="*/ 0 w 10379075"/>
              <a:gd name="connsiteY4" fmla="*/ 0 h 23293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379075" h="2329374">
                <a:moveTo>
                  <a:pt x="10379075" y="0"/>
                </a:moveTo>
                <a:lnTo>
                  <a:pt x="10379075" y="2329374"/>
                </a:lnTo>
                <a:lnTo>
                  <a:pt x="5189538" y="1483769"/>
                </a:lnTo>
                <a:lnTo>
                  <a:pt x="0" y="2329374"/>
                </a:lnTo>
                <a:lnTo>
                  <a:pt x="0" y="0"/>
                </a:lnTo>
              </a:path>
            </a:pathLst>
          </a:custGeom>
          <a:gradFill>
            <a:gsLst>
              <a:gs pos="0">
                <a:schemeClr val="accent5">
                  <a:lumMod val="90000"/>
                  <a:lumOff val="10000"/>
                </a:schemeClr>
              </a:gs>
              <a:gs pos="67000">
                <a:schemeClr val="accent5"/>
              </a:gs>
            </a:gsLst>
            <a:lin ang="5400000" scaled="1"/>
          </a:gradFill>
          <a:ln w="34925">
            <a:solidFill>
              <a:schemeClr val="accent1"/>
            </a:solidFill>
          </a:ln>
          <a:effectLst>
            <a:outerShdw blurRad="749300" dist="381000" dir="5400000" sx="94000" sy="94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ea typeface="思源黑体 CN Normal" panose="020B04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7910108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标题 9">
            <a:extLst>
              <a:ext uri="{FF2B5EF4-FFF2-40B4-BE49-F238E27FC236}">
                <a16:creationId xmlns:a16="http://schemas.microsoft.com/office/drawing/2014/main" id="{6E38DAC4-835F-023C-D719-205B4A80E1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5325" y="380061"/>
            <a:ext cx="8052251" cy="523220"/>
          </a:xfrm>
          <a:prstGeom prst="rect">
            <a:avLst/>
          </a:prstGeom>
        </p:spPr>
        <p:txBody>
          <a:bodyPr lIns="0" rIns="0"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zh-CN" altLang="en-US" sz="2800" b="0" i="0" u="none" strike="noStrike" kern="1200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167443686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96CA6CF7-68AE-2F37-8EB9-844FD0A7467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532765" y="0"/>
            <a:ext cx="127889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44488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030940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2" r:id="rId3"/>
    <p:sldLayoutId id="2147483651" r:id="rId4"/>
    <p:sldLayoutId id="2147483654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  <p15:guide id="3" pos="438" userDrawn="1">
          <p15:clr>
            <a:srgbClr val="F26B43"/>
          </p15:clr>
        </p15:guide>
        <p15:guide id="4" pos="7242" userDrawn="1">
          <p15:clr>
            <a:srgbClr val="F26B43"/>
          </p15:clr>
        </p15:guide>
        <p15:guide id="5" orient="horz" pos="346" userDrawn="1">
          <p15:clr>
            <a:srgbClr val="F26B43"/>
          </p15:clr>
        </p15:guide>
        <p15:guide id="6" orient="horz" pos="3974" userDrawn="1">
          <p15:clr>
            <a:srgbClr val="F26B43"/>
          </p15:clr>
        </p15:guide>
        <p15:guide id="7" orient="horz" userDrawn="1">
          <p15:clr>
            <a:srgbClr val="F26B43"/>
          </p15:clr>
        </p15:guide>
        <p15:guide id="8" orient="horz" pos="4320" userDrawn="1">
          <p15:clr>
            <a:srgbClr val="F26B43"/>
          </p15:clr>
        </p15:guide>
        <p15:guide id="9" userDrawn="1">
          <p15:clr>
            <a:srgbClr val="F26B43"/>
          </p15:clr>
        </p15:guide>
        <p15:guide id="10" pos="7673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Relationship Id="rId4" Type="http://schemas.openxmlformats.org/officeDocument/2006/relationships/chart" Target="../charts/char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7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>
            <a:extLst>
              <a:ext uri="{FF2B5EF4-FFF2-40B4-BE49-F238E27FC236}">
                <a16:creationId xmlns:a16="http://schemas.microsoft.com/office/drawing/2014/main" id="{D7033CFF-A8E9-A2C7-A4DA-987A1BFBE1B2}"/>
              </a:ext>
            </a:extLst>
          </p:cNvPr>
          <p:cNvSpPr txBox="1"/>
          <p:nvPr/>
        </p:nvSpPr>
        <p:spPr>
          <a:xfrm>
            <a:off x="2292758" y="3026534"/>
            <a:ext cx="767715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4800" b="0" i="0" u="none" strike="noStrike" cap="none" spc="0" normalizeH="0" baseline="0">
                <a:ln>
                  <a:noFill/>
                </a:ln>
                <a:gradFill flip="none" rotWithShape="1">
                  <a:gsLst>
                    <a:gs pos="100000">
                      <a:srgbClr val="FEB84B"/>
                    </a:gs>
                    <a:gs pos="0">
                      <a:srgbClr val="FEB84B">
                        <a:lumMod val="40000"/>
                        <a:lumOff val="60000"/>
                      </a:srgbClr>
                    </a:gs>
                  </a:gsLst>
                  <a:lin ang="2700000" scaled="1"/>
                  <a:tileRect/>
                </a:gradFill>
                <a:effectLst/>
                <a:uLnTx/>
                <a:uFillTx/>
                <a:latin typeface="思源宋体 CN Heavy"/>
                <a:ea typeface="思源宋体 CN Heavy"/>
              </a:defRPr>
            </a:lvl1pPr>
          </a:lstStyle>
          <a:p>
            <a:pPr algn="ctr"/>
            <a:r>
              <a:rPr lang="en-US" altLang="zh-CN" sz="5400" dirty="0">
                <a:solidFill>
                  <a:schemeClr val="bg1"/>
                </a:solidFill>
                <a:latin typeface="+mj-ea"/>
                <a:ea typeface="+mj-ea"/>
              </a:rPr>
              <a:t>20XX</a:t>
            </a:r>
            <a:r>
              <a:rPr lang="zh-CN" altLang="en-US" sz="5400" dirty="0">
                <a:solidFill>
                  <a:schemeClr val="bg1"/>
                </a:solidFill>
                <a:latin typeface="+mj-ea"/>
                <a:ea typeface="+mj-ea"/>
              </a:rPr>
              <a:t>年行业发展报告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485625E8-FCEB-04CF-E410-623DDBFD8313}"/>
              </a:ext>
            </a:extLst>
          </p:cNvPr>
          <p:cNvSpPr txBox="1"/>
          <p:nvPr/>
        </p:nvSpPr>
        <p:spPr>
          <a:xfrm>
            <a:off x="4749798" y="4389928"/>
            <a:ext cx="269240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4800" b="0" i="0" u="none" strike="noStrike" cap="none" spc="0" normalizeH="0" baseline="0">
                <a:ln>
                  <a:noFill/>
                </a:ln>
                <a:gradFill flip="none" rotWithShape="1">
                  <a:gsLst>
                    <a:gs pos="100000">
                      <a:schemeClr val="accent1"/>
                    </a:gs>
                    <a:gs pos="0">
                      <a:schemeClr val="accent2"/>
                    </a:gs>
                  </a:gsLst>
                  <a:lin ang="2700000" scaled="1"/>
                  <a:tileRect/>
                </a:gradFill>
                <a:effectLst/>
                <a:uLnTx/>
                <a:uFillTx/>
                <a:latin typeface="思源宋体 CN Heavy"/>
                <a:ea typeface="思源宋体 CN Heavy"/>
              </a:defRPr>
            </a:lvl1pPr>
          </a:lstStyle>
          <a:p>
            <a:pPr algn="ctr"/>
            <a:r>
              <a:rPr lang="zh-CN" altLang="en-US" sz="2000" dirty="0">
                <a:solidFill>
                  <a:schemeClr val="bg1"/>
                </a:solidFill>
                <a:latin typeface="+mn-ea"/>
                <a:ea typeface="+mn-ea"/>
              </a:rPr>
              <a:t>汇报人：</a:t>
            </a:r>
            <a:r>
              <a:rPr lang="en-US" altLang="zh-CN" sz="2000" dirty="0">
                <a:solidFill>
                  <a:schemeClr val="bg1"/>
                </a:solidFill>
                <a:latin typeface="+mn-ea"/>
                <a:ea typeface="+mn-ea"/>
              </a:rPr>
              <a:t>XXX</a:t>
            </a:r>
            <a:endParaRPr lang="zh-CN" altLang="en-US" sz="2000" dirty="0">
              <a:solidFill>
                <a:schemeClr val="bg1"/>
              </a:solidFill>
              <a:latin typeface="+mn-ea"/>
              <a:ea typeface="+mn-ea"/>
            </a:endParaRPr>
          </a:p>
        </p:txBody>
      </p:sp>
      <p:sp>
        <p:nvSpPr>
          <p:cNvPr id="9" name="矩形: 圆角 8">
            <a:extLst>
              <a:ext uri="{FF2B5EF4-FFF2-40B4-BE49-F238E27FC236}">
                <a16:creationId xmlns:a16="http://schemas.microsoft.com/office/drawing/2014/main" id="{D36093AE-79B1-0989-7CB8-AE7A964D2376}"/>
              </a:ext>
            </a:extLst>
          </p:cNvPr>
          <p:cNvSpPr/>
          <p:nvPr/>
        </p:nvSpPr>
        <p:spPr>
          <a:xfrm>
            <a:off x="4507201" y="4311423"/>
            <a:ext cx="3184766" cy="545010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思源黑体 CN Normal" panose="020B04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0887547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E9615FB-A3D0-8B84-2269-E89292668C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点击此处添加标题</a:t>
            </a:r>
          </a:p>
        </p:txBody>
      </p:sp>
      <p:sp>
        <p:nvSpPr>
          <p:cNvPr id="4" name="任意多边形 47">
            <a:extLst>
              <a:ext uri="{FF2B5EF4-FFF2-40B4-BE49-F238E27FC236}">
                <a16:creationId xmlns:a16="http://schemas.microsoft.com/office/drawing/2014/main" id="{ECCF5154-6959-38F0-EA77-055F7D169E39}"/>
              </a:ext>
            </a:extLst>
          </p:cNvPr>
          <p:cNvSpPr/>
          <p:nvPr/>
        </p:nvSpPr>
        <p:spPr>
          <a:xfrm>
            <a:off x="4081780" y="4158615"/>
            <a:ext cx="3966845" cy="2703195"/>
          </a:xfrm>
          <a:custGeom>
            <a:avLst/>
            <a:gdLst>
              <a:gd name="idx" fmla="cos wd2 2700000"/>
              <a:gd name="idy" fmla="sin hd2 2700000"/>
              <a:gd name="il" fmla="+- hc 0 idx"/>
              <a:gd name="ir" fmla="+- hc idx 0"/>
              <a:gd name="it" fmla="+- vc 0 idy"/>
              <a:gd name="ib" fmla="+- vc idy 0"/>
            </a:gdLst>
            <a:ahLst/>
            <a:cxnLst>
              <a:cxn ang="3">
                <a:pos x="hc" y="t"/>
              </a:cxn>
              <a:cxn ang="3">
                <a:pos x="il" y="it"/>
              </a:cxn>
              <a:cxn ang="cd2">
                <a:pos x="l" y="vc"/>
              </a:cxn>
              <a:cxn ang="cd4">
                <a:pos x="il" y="ib"/>
              </a:cxn>
              <a:cxn ang="cd4">
                <a:pos x="hc" y="b"/>
              </a:cxn>
              <a:cxn ang="cd4">
                <a:pos x="ir" y="ib"/>
              </a:cxn>
              <a:cxn ang="0">
                <a:pos x="r" y="vc"/>
              </a:cxn>
              <a:cxn ang="3">
                <a:pos x="ir" y="it"/>
              </a:cxn>
            </a:cxnLst>
            <a:rect l="l" t="t" r="r" b="b"/>
            <a:pathLst>
              <a:path w="6247" h="4257">
                <a:moveTo>
                  <a:pt x="3124" y="0"/>
                </a:moveTo>
                <a:cubicBezTo>
                  <a:pt x="4849" y="0"/>
                  <a:pt x="6247" y="1398"/>
                  <a:pt x="6247" y="3124"/>
                </a:cubicBezTo>
                <a:cubicBezTo>
                  <a:pt x="6247" y="3514"/>
                  <a:pt x="6175" y="3888"/>
                  <a:pt x="6044" y="4233"/>
                </a:cubicBezTo>
                <a:lnTo>
                  <a:pt x="6035" y="4257"/>
                </a:lnTo>
                <a:lnTo>
                  <a:pt x="212" y="4257"/>
                </a:lnTo>
                <a:lnTo>
                  <a:pt x="203" y="4233"/>
                </a:lnTo>
                <a:cubicBezTo>
                  <a:pt x="72" y="3888"/>
                  <a:pt x="0" y="3514"/>
                  <a:pt x="0" y="3124"/>
                </a:cubicBezTo>
                <a:cubicBezTo>
                  <a:pt x="0" y="1398"/>
                  <a:pt x="1398" y="0"/>
                  <a:pt x="3124" y="0"/>
                </a:cubicBezTo>
                <a:close/>
              </a:path>
            </a:pathLst>
          </a:custGeom>
          <a:gradFill flip="none" rotWithShape="1">
            <a:gsLst>
              <a:gs pos="100000">
                <a:schemeClr val="accent1">
                  <a:lumMod val="50000"/>
                  <a:alpha val="0"/>
                </a:schemeClr>
              </a:gs>
              <a:gs pos="0">
                <a:schemeClr val="accent1">
                  <a:alpha val="71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zh-CN" altLang="en-US" dirty="0">
              <a:solidFill>
                <a:schemeClr val="bg1"/>
              </a:solidFill>
              <a:ea typeface="思源黑体 CN Normal" panose="020B0400000000000000" pitchFamily="34" charset="-122"/>
              <a:sym typeface="+mn-ea"/>
            </a:endParaRPr>
          </a:p>
        </p:txBody>
      </p:sp>
      <p:sp>
        <p:nvSpPr>
          <p:cNvPr id="5" name="弧形 4">
            <a:extLst>
              <a:ext uri="{FF2B5EF4-FFF2-40B4-BE49-F238E27FC236}">
                <a16:creationId xmlns:a16="http://schemas.microsoft.com/office/drawing/2014/main" id="{5E74F568-AA53-8A10-D77C-8A803A184C75}"/>
              </a:ext>
            </a:extLst>
          </p:cNvPr>
          <p:cNvSpPr/>
          <p:nvPr/>
        </p:nvSpPr>
        <p:spPr>
          <a:xfrm>
            <a:off x="3455035" y="3465195"/>
            <a:ext cx="5281930" cy="5281930"/>
          </a:xfrm>
          <a:prstGeom prst="arc">
            <a:avLst>
              <a:gd name="adj1" fmla="val 9837082"/>
              <a:gd name="adj2" fmla="val 976224"/>
            </a:avLst>
          </a:prstGeom>
          <a:ln>
            <a:gradFill flip="none" rotWithShape="1">
              <a:gsLst>
                <a:gs pos="0">
                  <a:schemeClr val="accent2"/>
                </a:gs>
                <a:gs pos="100000">
                  <a:schemeClr val="accent1">
                    <a:alpha val="37000"/>
                  </a:schemeClr>
                </a:gs>
              </a:gsLst>
              <a:lin ang="54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F1E0D3"/>
              </a:solidFill>
              <a:ea typeface="思源黑体 CN Normal" panose="020B0400000000000000" pitchFamily="34" charset="-122"/>
            </a:endParaRPr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id="{54B3051B-B52C-E596-B7A2-8967D86E5A8D}"/>
              </a:ext>
            </a:extLst>
          </p:cNvPr>
          <p:cNvSpPr/>
          <p:nvPr/>
        </p:nvSpPr>
        <p:spPr>
          <a:xfrm>
            <a:off x="5651500" y="2943225"/>
            <a:ext cx="826770" cy="826770"/>
          </a:xfrm>
          <a:prstGeom prst="ellipse">
            <a:avLst/>
          </a:prstGeom>
          <a:solidFill>
            <a:schemeClr val="accent5"/>
          </a:solidFill>
          <a:ln>
            <a:gradFill>
              <a:gsLst>
                <a:gs pos="100000">
                  <a:schemeClr val="accent1"/>
                </a:gs>
                <a:gs pos="0">
                  <a:schemeClr val="accent2"/>
                </a:gs>
              </a:gsLst>
              <a:lin ang="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zh-CN" altLang="en-US" sz="2000" dirty="0">
              <a:solidFill>
                <a:schemeClr val="bg1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  <a:sym typeface="+mn-ea"/>
            </a:endParaRPr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id="{F8367CF2-DCF1-28A1-626E-0BDA9E9BC825}"/>
              </a:ext>
            </a:extLst>
          </p:cNvPr>
          <p:cNvSpPr/>
          <p:nvPr/>
        </p:nvSpPr>
        <p:spPr>
          <a:xfrm>
            <a:off x="4250690" y="3331845"/>
            <a:ext cx="826770" cy="826770"/>
          </a:xfrm>
          <a:prstGeom prst="ellipse">
            <a:avLst/>
          </a:prstGeom>
          <a:solidFill>
            <a:schemeClr val="accent5"/>
          </a:solidFill>
          <a:ln>
            <a:gradFill>
              <a:gsLst>
                <a:gs pos="100000">
                  <a:schemeClr val="accent1"/>
                </a:gs>
                <a:gs pos="0">
                  <a:schemeClr val="accent2"/>
                </a:gs>
              </a:gsLst>
              <a:lin ang="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zh-CN" altLang="en-US" sz="2000" dirty="0">
              <a:solidFill>
                <a:schemeClr val="bg1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  <a:sym typeface="+mn-ea"/>
            </a:endParaRPr>
          </a:p>
        </p:txBody>
      </p:sp>
      <p:sp>
        <p:nvSpPr>
          <p:cNvPr id="13" name="椭圆 12">
            <a:extLst>
              <a:ext uri="{FF2B5EF4-FFF2-40B4-BE49-F238E27FC236}">
                <a16:creationId xmlns:a16="http://schemas.microsoft.com/office/drawing/2014/main" id="{FC14713F-1983-4601-D764-F571EF3D1C6B}"/>
              </a:ext>
            </a:extLst>
          </p:cNvPr>
          <p:cNvSpPr/>
          <p:nvPr/>
        </p:nvSpPr>
        <p:spPr>
          <a:xfrm>
            <a:off x="7052310" y="3331845"/>
            <a:ext cx="826770" cy="826770"/>
          </a:xfrm>
          <a:prstGeom prst="ellipse">
            <a:avLst/>
          </a:prstGeom>
          <a:solidFill>
            <a:schemeClr val="accent5"/>
          </a:solidFill>
          <a:ln>
            <a:gradFill>
              <a:gsLst>
                <a:gs pos="100000">
                  <a:schemeClr val="accent1"/>
                </a:gs>
                <a:gs pos="0">
                  <a:schemeClr val="accent2"/>
                </a:gs>
              </a:gsLst>
              <a:lin ang="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zh-CN" altLang="en-US" sz="2000" dirty="0">
              <a:solidFill>
                <a:schemeClr val="bg1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  <a:sym typeface="+mn-ea"/>
            </a:endParaRPr>
          </a:p>
        </p:txBody>
      </p:sp>
      <p:sp>
        <p:nvSpPr>
          <p:cNvPr id="14" name="椭圆 13">
            <a:extLst>
              <a:ext uri="{FF2B5EF4-FFF2-40B4-BE49-F238E27FC236}">
                <a16:creationId xmlns:a16="http://schemas.microsoft.com/office/drawing/2014/main" id="{2CBD5DAF-8A2B-3A59-EB3C-F9545C5167A8}"/>
              </a:ext>
            </a:extLst>
          </p:cNvPr>
          <p:cNvSpPr/>
          <p:nvPr/>
        </p:nvSpPr>
        <p:spPr>
          <a:xfrm>
            <a:off x="3232150" y="4540250"/>
            <a:ext cx="826770" cy="826770"/>
          </a:xfrm>
          <a:prstGeom prst="ellipse">
            <a:avLst/>
          </a:prstGeom>
          <a:solidFill>
            <a:schemeClr val="accent5"/>
          </a:solidFill>
          <a:ln>
            <a:gradFill>
              <a:gsLst>
                <a:gs pos="100000">
                  <a:schemeClr val="accent1"/>
                </a:gs>
                <a:gs pos="0">
                  <a:schemeClr val="accent2"/>
                </a:gs>
              </a:gsLst>
              <a:lin ang="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zh-CN" altLang="en-US" sz="2000" dirty="0">
              <a:solidFill>
                <a:schemeClr val="bg1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  <a:sym typeface="+mn-ea"/>
            </a:endParaRPr>
          </a:p>
        </p:txBody>
      </p:sp>
      <p:sp>
        <p:nvSpPr>
          <p:cNvPr id="15" name="椭圆 14">
            <a:extLst>
              <a:ext uri="{FF2B5EF4-FFF2-40B4-BE49-F238E27FC236}">
                <a16:creationId xmlns:a16="http://schemas.microsoft.com/office/drawing/2014/main" id="{A7657B78-0FBC-34C3-C3B9-126F0C5150B4}"/>
              </a:ext>
            </a:extLst>
          </p:cNvPr>
          <p:cNvSpPr/>
          <p:nvPr/>
        </p:nvSpPr>
        <p:spPr>
          <a:xfrm>
            <a:off x="8071485" y="4540250"/>
            <a:ext cx="826770" cy="826770"/>
          </a:xfrm>
          <a:prstGeom prst="ellipse">
            <a:avLst/>
          </a:prstGeom>
          <a:solidFill>
            <a:schemeClr val="accent5"/>
          </a:solidFill>
          <a:ln>
            <a:gradFill>
              <a:gsLst>
                <a:gs pos="100000">
                  <a:schemeClr val="accent1"/>
                </a:gs>
                <a:gs pos="0">
                  <a:schemeClr val="accent2"/>
                </a:gs>
              </a:gsLst>
              <a:lin ang="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zh-CN" altLang="en-US" sz="2000" dirty="0">
              <a:solidFill>
                <a:schemeClr val="bg1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  <a:sym typeface="+mn-ea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17C2C53D-473A-853B-D61C-60DC97D4B65E}"/>
              </a:ext>
            </a:extLst>
          </p:cNvPr>
          <p:cNvSpPr txBox="1"/>
          <p:nvPr/>
        </p:nvSpPr>
        <p:spPr>
          <a:xfrm flipH="1">
            <a:off x="5244782" y="5115877"/>
            <a:ext cx="1702435" cy="984885"/>
          </a:xfrm>
          <a:prstGeom prst="rect">
            <a:avLst/>
          </a:prstGeom>
          <a:noFill/>
        </p:spPr>
        <p:txBody>
          <a:bodyPr vert="horz" wrap="square" lIns="0" tIns="0" rIns="0" bIns="0" rtlCol="0" anchor="t" anchorCtr="0">
            <a:spAutoFit/>
          </a:bodyPr>
          <a:lstStyle/>
          <a:p>
            <a:pPr lvl="0" algn="ctr">
              <a:buClrTx/>
              <a:buSzTx/>
              <a:buFontTx/>
            </a:pPr>
            <a:r>
              <a:rPr lang="zh-CN" altLang="en-US" sz="3200" b="1" dirty="0">
                <a:solidFill>
                  <a:schemeClr val="bg1"/>
                </a:solidFill>
                <a:latin typeface="思源宋体 CN Heavy" panose="02020900000000000000" charset="-122"/>
                <a:ea typeface="思源宋体 CN Heavy" panose="02020900000000000000" charset="-122"/>
                <a:sym typeface="Arial" panose="020B0604020202020204" pitchFamily="34" charset="0"/>
              </a:rPr>
              <a:t>在此处</a:t>
            </a:r>
            <a:endParaRPr lang="en-US" altLang="zh-CN" sz="3200" b="1" dirty="0">
              <a:solidFill>
                <a:schemeClr val="bg1"/>
              </a:solidFill>
              <a:latin typeface="思源宋体 CN Heavy" panose="02020900000000000000" charset="-122"/>
              <a:ea typeface="思源宋体 CN Heavy" panose="02020900000000000000" charset="-122"/>
              <a:sym typeface="Arial" panose="020B0604020202020204" pitchFamily="34" charset="0"/>
            </a:endParaRPr>
          </a:p>
          <a:p>
            <a:pPr lvl="0" algn="ctr">
              <a:buClrTx/>
              <a:buSzTx/>
              <a:buFontTx/>
            </a:pPr>
            <a:r>
              <a:rPr lang="zh-CN" altLang="en-US" sz="3200" b="1" dirty="0">
                <a:solidFill>
                  <a:schemeClr val="bg1"/>
                </a:solidFill>
                <a:latin typeface="思源宋体 CN Heavy" panose="02020900000000000000" charset="-122"/>
                <a:ea typeface="思源宋体 CN Heavy" panose="02020900000000000000" charset="-122"/>
                <a:sym typeface="Arial" panose="020B0604020202020204" pitchFamily="34" charset="0"/>
              </a:rPr>
              <a:t>更换标题</a:t>
            </a:r>
          </a:p>
        </p:txBody>
      </p:sp>
      <p:grpSp>
        <p:nvGrpSpPr>
          <p:cNvPr id="122" name="组合 121">
            <a:extLst>
              <a:ext uri="{FF2B5EF4-FFF2-40B4-BE49-F238E27FC236}">
                <a16:creationId xmlns:a16="http://schemas.microsoft.com/office/drawing/2014/main" id="{B4A2DB7D-4966-D5E0-93E3-80BE1544EC06}"/>
              </a:ext>
            </a:extLst>
          </p:cNvPr>
          <p:cNvGrpSpPr/>
          <p:nvPr/>
        </p:nvGrpSpPr>
        <p:grpSpPr>
          <a:xfrm>
            <a:off x="1243965" y="2330438"/>
            <a:ext cx="2482850" cy="1193838"/>
            <a:chOff x="1205865" y="2330438"/>
            <a:chExt cx="2482850" cy="1193838"/>
          </a:xfrm>
        </p:grpSpPr>
        <p:sp>
          <p:nvSpPr>
            <p:cNvPr id="9" name="文本框 22">
              <a:extLst>
                <a:ext uri="{FF2B5EF4-FFF2-40B4-BE49-F238E27FC236}">
                  <a16:creationId xmlns:a16="http://schemas.microsoft.com/office/drawing/2014/main" id="{31FEFBE0-2BEE-11F1-4FAF-0653E20B97B7}"/>
                </a:ext>
              </a:extLst>
            </p:cNvPr>
            <p:cNvSpPr txBox="1"/>
            <p:nvPr/>
          </p:nvSpPr>
          <p:spPr>
            <a:xfrm flipH="1">
              <a:off x="1205865" y="2770480"/>
              <a:ext cx="2482850" cy="753796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vert="horz" wrap="square" lIns="0" tIns="0" rIns="0" bIns="0" rtlCol="0" anchor="ctr" anchorCtr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latin typeface="+mn-ea"/>
                </a:rPr>
                <a:t>在此处替换您的内容，或者复制您的文本后，在此框中选择只保留文本粘贴。</a:t>
              </a: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D923D9FE-5095-EF4D-EB15-E34B2830E66C}"/>
                </a:ext>
              </a:extLst>
            </p:cNvPr>
            <p:cNvSpPr txBox="1"/>
            <p:nvPr/>
          </p:nvSpPr>
          <p:spPr>
            <a:xfrm flipH="1">
              <a:off x="1205865" y="2330438"/>
              <a:ext cx="1939290" cy="307340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r>
                <a:rPr lang="zh-CN" altLang="en-US" sz="2000" dirty="0">
                  <a:solidFill>
                    <a:schemeClr val="bg1"/>
                  </a:solidFill>
                  <a:latin typeface="+mj-ea"/>
                  <a:ea typeface="+mj-ea"/>
                  <a:sym typeface="Arial" panose="020B0604020202020204" pitchFamily="34" charset="0"/>
                </a:rPr>
                <a:t>更换标题</a:t>
              </a:r>
            </a:p>
          </p:txBody>
        </p:sp>
      </p:grpSp>
      <p:grpSp>
        <p:nvGrpSpPr>
          <p:cNvPr id="124" name="组合 123">
            <a:extLst>
              <a:ext uri="{FF2B5EF4-FFF2-40B4-BE49-F238E27FC236}">
                <a16:creationId xmlns:a16="http://schemas.microsoft.com/office/drawing/2014/main" id="{669EA77B-2CBB-166A-919C-194D3B5AE65F}"/>
              </a:ext>
            </a:extLst>
          </p:cNvPr>
          <p:cNvGrpSpPr/>
          <p:nvPr/>
        </p:nvGrpSpPr>
        <p:grpSpPr>
          <a:xfrm>
            <a:off x="8417136" y="2330438"/>
            <a:ext cx="2506134" cy="1193838"/>
            <a:chOff x="8379036" y="2330438"/>
            <a:chExt cx="2506134" cy="1193838"/>
          </a:xfrm>
        </p:grpSpPr>
        <p:sp>
          <p:nvSpPr>
            <p:cNvPr id="7" name="文本框 22">
              <a:extLst>
                <a:ext uri="{FF2B5EF4-FFF2-40B4-BE49-F238E27FC236}">
                  <a16:creationId xmlns:a16="http://schemas.microsoft.com/office/drawing/2014/main" id="{C929E0C3-848F-A2E5-6B78-3B6D4DE27B3A}"/>
                </a:ext>
              </a:extLst>
            </p:cNvPr>
            <p:cNvSpPr txBox="1"/>
            <p:nvPr/>
          </p:nvSpPr>
          <p:spPr>
            <a:xfrm flipH="1">
              <a:off x="8402320" y="2770480"/>
              <a:ext cx="2482850" cy="753796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vert="horz" wrap="square" lIns="0" tIns="0" rIns="0" bIns="0" rtlCol="0" anchor="ctr" anchorCtr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latin typeface="+mn-ea"/>
                </a:rPr>
                <a:t>在此处替换您的内容，或者复制您的文本后，在此框中选择只保留文本粘贴。</a:t>
              </a: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9EE2A35F-9D07-9F2A-0B48-63AF64B1D9BD}"/>
                </a:ext>
              </a:extLst>
            </p:cNvPr>
            <p:cNvSpPr txBox="1"/>
            <p:nvPr/>
          </p:nvSpPr>
          <p:spPr>
            <a:xfrm flipH="1">
              <a:off x="8379036" y="2330438"/>
              <a:ext cx="1939290" cy="307340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>
              <a:defPPr>
                <a:defRPr lang="zh-CN"/>
              </a:defPPr>
              <a:lvl1pPr lvl="0" algn="just">
                <a:buClrTx/>
                <a:buSzTx/>
                <a:buFontTx/>
                <a:defRPr sz="2000">
                  <a:solidFill>
                    <a:schemeClr val="accent2"/>
                  </a:solidFill>
                  <a:latin typeface="思源宋体 CN Heavy" panose="02020900000000000000" charset="-122"/>
                  <a:ea typeface="思源宋体 CN Heavy" panose="02020900000000000000" charset="-122"/>
                </a:defRPr>
              </a:lvl1pPr>
            </a:lstStyle>
            <a:p>
              <a:r>
                <a:rPr lang="zh-CN" altLang="en-US" dirty="0">
                  <a:solidFill>
                    <a:schemeClr val="bg1"/>
                  </a:solidFill>
                  <a:sym typeface="Arial" panose="020B0604020202020204" pitchFamily="34" charset="0"/>
                </a:rPr>
                <a:t>更换标题</a:t>
              </a:r>
            </a:p>
          </p:txBody>
        </p:sp>
      </p:grpSp>
      <p:grpSp>
        <p:nvGrpSpPr>
          <p:cNvPr id="123" name="组合 122">
            <a:extLst>
              <a:ext uri="{FF2B5EF4-FFF2-40B4-BE49-F238E27FC236}">
                <a16:creationId xmlns:a16="http://schemas.microsoft.com/office/drawing/2014/main" id="{E5359882-1BD8-28C5-1C6B-7463C9030ED0}"/>
              </a:ext>
            </a:extLst>
          </p:cNvPr>
          <p:cNvGrpSpPr/>
          <p:nvPr/>
        </p:nvGrpSpPr>
        <p:grpSpPr>
          <a:xfrm>
            <a:off x="4979035" y="1365560"/>
            <a:ext cx="2482850" cy="1203676"/>
            <a:chOff x="4979035" y="1365560"/>
            <a:chExt cx="2482850" cy="1203676"/>
          </a:xfrm>
        </p:grpSpPr>
        <p:sp>
          <p:nvSpPr>
            <p:cNvPr id="6" name="文本框 22">
              <a:extLst>
                <a:ext uri="{FF2B5EF4-FFF2-40B4-BE49-F238E27FC236}">
                  <a16:creationId xmlns:a16="http://schemas.microsoft.com/office/drawing/2014/main" id="{05B3550E-958E-08EA-359A-D2671EE831FC}"/>
                </a:ext>
              </a:extLst>
            </p:cNvPr>
            <p:cNvSpPr txBox="1"/>
            <p:nvPr/>
          </p:nvSpPr>
          <p:spPr>
            <a:xfrm flipH="1">
              <a:off x="4979035" y="1815440"/>
              <a:ext cx="2482850" cy="753796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vert="horz" wrap="square" lIns="0" tIns="0" rIns="0" bIns="0" rtlCol="0" anchor="ctr" anchorCtr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latin typeface="+mn-ea"/>
                </a:rPr>
                <a:t>在此处替换您的内容，或者复制您的文本后，在此框中选择只保留文本粘贴。</a:t>
              </a: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0FB564EF-88C3-196A-12DF-58280C82E60F}"/>
                </a:ext>
              </a:extLst>
            </p:cNvPr>
            <p:cNvSpPr txBox="1"/>
            <p:nvPr/>
          </p:nvSpPr>
          <p:spPr>
            <a:xfrm flipH="1">
              <a:off x="4979035" y="1365560"/>
              <a:ext cx="1939290" cy="307340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>
              <a:defPPr>
                <a:defRPr lang="zh-CN"/>
              </a:defPPr>
              <a:lvl1pPr lvl="0" algn="just">
                <a:buClrTx/>
                <a:buSzTx/>
                <a:buFontTx/>
                <a:defRPr sz="2000">
                  <a:solidFill>
                    <a:schemeClr val="accent2"/>
                  </a:solidFill>
                  <a:latin typeface="思源宋体 CN Heavy" panose="02020900000000000000" charset="-122"/>
                  <a:ea typeface="思源宋体 CN Heavy" panose="02020900000000000000" charset="-122"/>
                </a:defRPr>
              </a:lvl1pPr>
            </a:lstStyle>
            <a:p>
              <a:r>
                <a:rPr lang="zh-CN" altLang="en-US" dirty="0">
                  <a:solidFill>
                    <a:schemeClr val="bg1"/>
                  </a:solidFill>
                  <a:sym typeface="Arial" panose="020B0604020202020204" pitchFamily="34" charset="0"/>
                </a:rPr>
                <a:t>更换标题</a:t>
              </a:r>
            </a:p>
          </p:txBody>
        </p:sp>
      </p:grpSp>
      <p:grpSp>
        <p:nvGrpSpPr>
          <p:cNvPr id="117" name="组合 116">
            <a:extLst>
              <a:ext uri="{FF2B5EF4-FFF2-40B4-BE49-F238E27FC236}">
                <a16:creationId xmlns:a16="http://schemas.microsoft.com/office/drawing/2014/main" id="{26D4E814-9AFC-B20F-1531-9C0BCBFD27ED}"/>
              </a:ext>
            </a:extLst>
          </p:cNvPr>
          <p:cNvGrpSpPr/>
          <p:nvPr/>
        </p:nvGrpSpPr>
        <p:grpSpPr>
          <a:xfrm>
            <a:off x="709930" y="4431030"/>
            <a:ext cx="1995170" cy="1191921"/>
            <a:chOff x="659130" y="4431030"/>
            <a:chExt cx="1995170" cy="1191921"/>
          </a:xfrm>
        </p:grpSpPr>
        <p:sp>
          <p:nvSpPr>
            <p:cNvPr id="10" name="文本框 22">
              <a:extLst>
                <a:ext uri="{FF2B5EF4-FFF2-40B4-BE49-F238E27FC236}">
                  <a16:creationId xmlns:a16="http://schemas.microsoft.com/office/drawing/2014/main" id="{DF1ABE48-1788-1DB7-7CD4-05945BA246AB}"/>
                </a:ext>
              </a:extLst>
            </p:cNvPr>
            <p:cNvSpPr txBox="1"/>
            <p:nvPr/>
          </p:nvSpPr>
          <p:spPr>
            <a:xfrm flipH="1">
              <a:off x="659130" y="4869155"/>
              <a:ext cx="1995170" cy="753796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vert="horz" wrap="square" lIns="0" tIns="0" rIns="0" bIns="0" rtlCol="0" anchor="ctr" anchorCtr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latin typeface="+mn-ea"/>
                </a:rPr>
                <a:t>在此处替换您的内容，或者复制您的文本后，在此框中选择只保留文本粘贴。</a:t>
              </a: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1F5DFEC8-7B2C-79E8-D051-6CE7DC1760C3}"/>
                </a:ext>
              </a:extLst>
            </p:cNvPr>
            <p:cNvSpPr txBox="1"/>
            <p:nvPr/>
          </p:nvSpPr>
          <p:spPr>
            <a:xfrm flipH="1">
              <a:off x="659130" y="4431030"/>
              <a:ext cx="1939290" cy="307340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>
              <a:defPPr>
                <a:defRPr lang="zh-CN"/>
              </a:defPPr>
              <a:lvl1pPr lvl="0" algn="just">
                <a:buClrTx/>
                <a:buSzTx/>
                <a:buFontTx/>
                <a:defRPr sz="2000">
                  <a:solidFill>
                    <a:schemeClr val="accent2"/>
                  </a:solidFill>
                  <a:latin typeface="思源宋体 CN Heavy" panose="02020900000000000000" charset="-122"/>
                  <a:ea typeface="思源宋体 CN Heavy" panose="02020900000000000000" charset="-122"/>
                </a:defRPr>
              </a:lvl1pPr>
            </a:lstStyle>
            <a:p>
              <a:r>
                <a:rPr lang="zh-CN" altLang="en-US" dirty="0">
                  <a:solidFill>
                    <a:schemeClr val="bg1"/>
                  </a:solidFill>
                  <a:sym typeface="Arial" panose="020B0604020202020204" pitchFamily="34" charset="0"/>
                </a:rPr>
                <a:t>更换标题</a:t>
              </a:r>
            </a:p>
          </p:txBody>
        </p:sp>
      </p:grpSp>
      <p:grpSp>
        <p:nvGrpSpPr>
          <p:cNvPr id="125" name="组合 124">
            <a:extLst>
              <a:ext uri="{FF2B5EF4-FFF2-40B4-BE49-F238E27FC236}">
                <a16:creationId xmlns:a16="http://schemas.microsoft.com/office/drawing/2014/main" id="{F131C186-87D8-02DA-B2E6-7A4903C4B491}"/>
              </a:ext>
            </a:extLst>
          </p:cNvPr>
          <p:cNvGrpSpPr/>
          <p:nvPr/>
        </p:nvGrpSpPr>
        <p:grpSpPr>
          <a:xfrm>
            <a:off x="9513570" y="4431030"/>
            <a:ext cx="1995170" cy="1191921"/>
            <a:chOff x="9462770" y="4431030"/>
            <a:chExt cx="1995170" cy="1191921"/>
          </a:xfrm>
        </p:grpSpPr>
        <p:sp>
          <p:nvSpPr>
            <p:cNvPr id="8" name="文本框 22">
              <a:extLst>
                <a:ext uri="{FF2B5EF4-FFF2-40B4-BE49-F238E27FC236}">
                  <a16:creationId xmlns:a16="http://schemas.microsoft.com/office/drawing/2014/main" id="{22C36C20-D141-8D7C-4E3F-26C5F63EF335}"/>
                </a:ext>
              </a:extLst>
            </p:cNvPr>
            <p:cNvSpPr txBox="1"/>
            <p:nvPr/>
          </p:nvSpPr>
          <p:spPr>
            <a:xfrm flipH="1">
              <a:off x="9462770" y="4869155"/>
              <a:ext cx="1995170" cy="753796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vert="horz" wrap="square" lIns="0" tIns="0" rIns="0" bIns="0" rtlCol="0" anchor="ctr" anchorCtr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latin typeface="+mn-ea"/>
                </a:rPr>
                <a:t>在此处替换您的内容，或者复制您的文本后，在此框中选择只保留文本粘贴。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54B89EC8-9C01-C499-8AAF-2E85284FA35B}"/>
                </a:ext>
              </a:extLst>
            </p:cNvPr>
            <p:cNvSpPr txBox="1"/>
            <p:nvPr/>
          </p:nvSpPr>
          <p:spPr>
            <a:xfrm flipH="1">
              <a:off x="9462770" y="4431030"/>
              <a:ext cx="1939290" cy="307340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>
              <a:defPPr>
                <a:defRPr lang="zh-CN"/>
              </a:defPPr>
              <a:lvl1pPr lvl="0" algn="just">
                <a:buClrTx/>
                <a:buSzTx/>
                <a:buFontTx/>
                <a:defRPr sz="2000">
                  <a:solidFill>
                    <a:schemeClr val="accent2"/>
                  </a:solidFill>
                  <a:latin typeface="思源宋体 CN Heavy" panose="02020900000000000000" charset="-122"/>
                  <a:ea typeface="思源宋体 CN Heavy" panose="02020900000000000000" charset="-122"/>
                </a:defRPr>
              </a:lvl1pPr>
            </a:lstStyle>
            <a:p>
              <a:r>
                <a:rPr lang="zh-CN" altLang="en-US" dirty="0">
                  <a:solidFill>
                    <a:schemeClr val="bg1"/>
                  </a:solidFill>
                  <a:sym typeface="Arial" panose="020B0604020202020204" pitchFamily="34" charset="0"/>
                </a:rPr>
                <a:t>更换标题</a:t>
              </a:r>
            </a:p>
          </p:txBody>
        </p:sp>
      </p:grpSp>
      <p:grpSp>
        <p:nvGrpSpPr>
          <p:cNvPr id="109" name="组合 108">
            <a:extLst>
              <a:ext uri="{FF2B5EF4-FFF2-40B4-BE49-F238E27FC236}">
                <a16:creationId xmlns:a16="http://schemas.microsoft.com/office/drawing/2014/main" id="{C13F4B64-3801-5FA0-D503-A23F13AB4F05}"/>
              </a:ext>
            </a:extLst>
          </p:cNvPr>
          <p:cNvGrpSpPr/>
          <p:nvPr/>
        </p:nvGrpSpPr>
        <p:grpSpPr>
          <a:xfrm>
            <a:off x="3461083" y="4777982"/>
            <a:ext cx="353680" cy="363504"/>
            <a:chOff x="6428988" y="-193594"/>
            <a:chExt cx="278606" cy="286344"/>
          </a:xfrm>
          <a:noFill/>
        </p:grpSpPr>
        <p:sp>
          <p:nvSpPr>
            <p:cNvPr id="104" name="任意多边形: 形状 103">
              <a:extLst>
                <a:ext uri="{FF2B5EF4-FFF2-40B4-BE49-F238E27FC236}">
                  <a16:creationId xmlns:a16="http://schemas.microsoft.com/office/drawing/2014/main" id="{49562515-2A71-41D5-62A4-3689418903B2}"/>
                </a:ext>
              </a:extLst>
            </p:cNvPr>
            <p:cNvSpPr/>
            <p:nvPr/>
          </p:nvSpPr>
          <p:spPr>
            <a:xfrm>
              <a:off x="6428988" y="-193594"/>
              <a:ext cx="278606" cy="216693"/>
            </a:xfrm>
            <a:custGeom>
              <a:avLst/>
              <a:gdLst>
                <a:gd name="connsiteX0" fmla="*/ 116086 w 278606"/>
                <a:gd name="connsiteY0" fmla="*/ 0 h 216693"/>
                <a:gd name="connsiteX1" fmla="*/ 23217 w 278606"/>
                <a:gd name="connsiteY1" fmla="*/ 0 h 216693"/>
                <a:gd name="connsiteX2" fmla="*/ 0 w 278606"/>
                <a:gd name="connsiteY2" fmla="*/ 23217 h 216693"/>
                <a:gd name="connsiteX3" fmla="*/ 0 w 278606"/>
                <a:gd name="connsiteY3" fmla="*/ 193477 h 216693"/>
                <a:gd name="connsiteX4" fmla="*/ 23217 w 278606"/>
                <a:gd name="connsiteY4" fmla="*/ 216694 h 216693"/>
                <a:gd name="connsiteX5" fmla="*/ 255389 w 278606"/>
                <a:gd name="connsiteY5" fmla="*/ 216694 h 216693"/>
                <a:gd name="connsiteX6" fmla="*/ 278606 w 278606"/>
                <a:gd name="connsiteY6" fmla="*/ 193477 h 216693"/>
                <a:gd name="connsiteX7" fmla="*/ 278606 w 278606"/>
                <a:gd name="connsiteY7" fmla="*/ 116086 h 2166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78606" h="216693">
                  <a:moveTo>
                    <a:pt x="116086" y="0"/>
                  </a:moveTo>
                  <a:lnTo>
                    <a:pt x="23217" y="0"/>
                  </a:lnTo>
                  <a:cubicBezTo>
                    <a:pt x="10395" y="0"/>
                    <a:pt x="0" y="10395"/>
                    <a:pt x="0" y="23217"/>
                  </a:cubicBezTo>
                  <a:lnTo>
                    <a:pt x="0" y="193477"/>
                  </a:lnTo>
                  <a:cubicBezTo>
                    <a:pt x="0" y="206299"/>
                    <a:pt x="10395" y="216694"/>
                    <a:pt x="23217" y="216694"/>
                  </a:cubicBezTo>
                  <a:lnTo>
                    <a:pt x="255389" y="216694"/>
                  </a:lnTo>
                  <a:cubicBezTo>
                    <a:pt x="268212" y="216694"/>
                    <a:pt x="278606" y="206299"/>
                    <a:pt x="278606" y="193477"/>
                  </a:cubicBezTo>
                  <a:lnTo>
                    <a:pt x="278606" y="116086"/>
                  </a:lnTo>
                </a:path>
              </a:pathLst>
            </a:custGeom>
            <a:grpFill/>
            <a:ln w="7739" cap="rnd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 dirty="0">
                <a:solidFill>
                  <a:schemeClr val="bg1"/>
                </a:solidFill>
                <a:ea typeface="思源黑体 CN Normal" panose="020B0400000000000000" pitchFamily="34" charset="-122"/>
              </a:endParaRPr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A22E0585-7273-0E00-567A-2D7D8F48BA4F}"/>
                </a:ext>
              </a:extLst>
            </p:cNvPr>
            <p:cNvSpPr/>
            <p:nvPr/>
          </p:nvSpPr>
          <p:spPr>
            <a:xfrm>
              <a:off x="6568291" y="23099"/>
              <a:ext cx="7739" cy="61912"/>
            </a:xfrm>
            <a:custGeom>
              <a:avLst/>
              <a:gdLst>
                <a:gd name="connsiteX0" fmla="*/ 0 w 7739"/>
                <a:gd name="connsiteY0" fmla="*/ 0 h 61912"/>
                <a:gd name="connsiteX1" fmla="*/ 0 w 7739"/>
                <a:gd name="connsiteY1" fmla="*/ 61913 h 619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739" h="61912">
                  <a:moveTo>
                    <a:pt x="0" y="0"/>
                  </a:moveTo>
                  <a:lnTo>
                    <a:pt x="0" y="61913"/>
                  </a:lnTo>
                </a:path>
              </a:pathLst>
            </a:custGeom>
            <a:grpFill/>
            <a:ln w="7739" cap="rnd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 dirty="0">
                <a:solidFill>
                  <a:schemeClr val="bg1"/>
                </a:solidFill>
                <a:ea typeface="思源黑体 CN Normal" panose="020B0400000000000000" pitchFamily="34" charset="-122"/>
              </a:endParaRPr>
            </a:p>
          </p:txBody>
        </p:sp>
        <p:sp>
          <p:nvSpPr>
            <p:cNvPr id="106" name="任意多边形: 形状 105">
              <a:extLst>
                <a:ext uri="{FF2B5EF4-FFF2-40B4-BE49-F238E27FC236}">
                  <a16:creationId xmlns:a16="http://schemas.microsoft.com/office/drawing/2014/main" id="{A9C9CFFE-E4A3-DDDC-BA73-EAEA5AC8B84A}"/>
                </a:ext>
              </a:extLst>
            </p:cNvPr>
            <p:cNvSpPr/>
            <p:nvPr/>
          </p:nvSpPr>
          <p:spPr>
            <a:xfrm>
              <a:off x="6599247" y="-193594"/>
              <a:ext cx="30956" cy="61912"/>
            </a:xfrm>
            <a:custGeom>
              <a:avLst/>
              <a:gdLst>
                <a:gd name="connsiteX0" fmla="*/ 30956 w 30956"/>
                <a:gd name="connsiteY0" fmla="*/ 0 h 61912"/>
                <a:gd name="connsiteX1" fmla="*/ 0 w 30956"/>
                <a:gd name="connsiteY1" fmla="*/ 30956 h 61912"/>
                <a:gd name="connsiteX2" fmla="*/ 30956 w 30956"/>
                <a:gd name="connsiteY2" fmla="*/ 61913 h 619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0956" h="61912">
                  <a:moveTo>
                    <a:pt x="30956" y="0"/>
                  </a:moveTo>
                  <a:lnTo>
                    <a:pt x="0" y="30956"/>
                  </a:lnTo>
                  <a:lnTo>
                    <a:pt x="30956" y="61913"/>
                  </a:lnTo>
                </a:path>
              </a:pathLst>
            </a:custGeom>
            <a:grpFill/>
            <a:ln w="7739" cap="rnd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 dirty="0">
                <a:solidFill>
                  <a:schemeClr val="bg1"/>
                </a:solidFill>
                <a:ea typeface="思源黑体 CN Normal" panose="020B0400000000000000" pitchFamily="34" charset="-122"/>
              </a:endParaRPr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158E4D45-CB66-A747-6656-CE3D3989EF2D}"/>
                </a:ext>
              </a:extLst>
            </p:cNvPr>
            <p:cNvSpPr/>
            <p:nvPr/>
          </p:nvSpPr>
          <p:spPr>
            <a:xfrm>
              <a:off x="6676638" y="-193594"/>
              <a:ext cx="30956" cy="61912"/>
            </a:xfrm>
            <a:custGeom>
              <a:avLst/>
              <a:gdLst>
                <a:gd name="connsiteX0" fmla="*/ 0 w 30956"/>
                <a:gd name="connsiteY0" fmla="*/ 0 h 61912"/>
                <a:gd name="connsiteX1" fmla="*/ 30956 w 30956"/>
                <a:gd name="connsiteY1" fmla="*/ 30956 h 61912"/>
                <a:gd name="connsiteX2" fmla="*/ 0 w 30956"/>
                <a:gd name="connsiteY2" fmla="*/ 61913 h 619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0956" h="61912">
                  <a:moveTo>
                    <a:pt x="0" y="0"/>
                  </a:moveTo>
                  <a:lnTo>
                    <a:pt x="30956" y="30956"/>
                  </a:lnTo>
                  <a:lnTo>
                    <a:pt x="0" y="61913"/>
                  </a:lnTo>
                </a:path>
              </a:pathLst>
            </a:custGeom>
            <a:grpFill/>
            <a:ln w="7739" cap="rnd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 dirty="0">
                <a:solidFill>
                  <a:schemeClr val="bg1"/>
                </a:solidFill>
                <a:ea typeface="思源黑体 CN Normal" panose="020B0400000000000000" pitchFamily="34" charset="-122"/>
              </a:endParaRPr>
            </a:p>
          </p:txBody>
        </p:sp>
        <p:sp>
          <p:nvSpPr>
            <p:cNvPr id="108" name="任意多边形: 形状 107">
              <a:extLst>
                <a:ext uri="{FF2B5EF4-FFF2-40B4-BE49-F238E27FC236}">
                  <a16:creationId xmlns:a16="http://schemas.microsoft.com/office/drawing/2014/main" id="{F9463029-9AC5-0599-3CAD-DE77116B867D}"/>
                </a:ext>
              </a:extLst>
            </p:cNvPr>
            <p:cNvSpPr/>
            <p:nvPr/>
          </p:nvSpPr>
          <p:spPr>
            <a:xfrm>
              <a:off x="6490900" y="85011"/>
              <a:ext cx="154781" cy="7739"/>
            </a:xfrm>
            <a:custGeom>
              <a:avLst/>
              <a:gdLst>
                <a:gd name="connsiteX0" fmla="*/ 0 w 154781"/>
                <a:gd name="connsiteY0" fmla="*/ 0 h 7739"/>
                <a:gd name="connsiteX1" fmla="*/ 154781 w 154781"/>
                <a:gd name="connsiteY1" fmla="*/ 0 h 77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54781" h="7739">
                  <a:moveTo>
                    <a:pt x="0" y="0"/>
                  </a:moveTo>
                  <a:lnTo>
                    <a:pt x="154781" y="0"/>
                  </a:lnTo>
                </a:path>
              </a:pathLst>
            </a:custGeom>
            <a:grpFill/>
            <a:ln w="7739" cap="rnd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 dirty="0">
                <a:solidFill>
                  <a:schemeClr val="bg1"/>
                </a:solidFill>
                <a:ea typeface="思源黑体 CN Normal" panose="020B0400000000000000" pitchFamily="34" charset="-122"/>
              </a:endParaRPr>
            </a:p>
          </p:txBody>
        </p:sp>
      </p:grpSp>
      <p:grpSp>
        <p:nvGrpSpPr>
          <p:cNvPr id="90" name="图形 56">
            <a:extLst>
              <a:ext uri="{FF2B5EF4-FFF2-40B4-BE49-F238E27FC236}">
                <a16:creationId xmlns:a16="http://schemas.microsoft.com/office/drawing/2014/main" id="{B2F15D8D-7AEB-FEFD-2D1A-E1B5FB11714C}"/>
              </a:ext>
            </a:extLst>
          </p:cNvPr>
          <p:cNvGrpSpPr/>
          <p:nvPr/>
        </p:nvGrpSpPr>
        <p:grpSpPr>
          <a:xfrm>
            <a:off x="4499928" y="3556067"/>
            <a:ext cx="352742" cy="352742"/>
            <a:chOff x="9978231" y="126457"/>
            <a:chExt cx="309562" cy="309562"/>
          </a:xfrm>
        </p:grpSpPr>
        <p:sp>
          <p:nvSpPr>
            <p:cNvPr id="93" name="任意多边形: 形状 92">
              <a:extLst>
                <a:ext uri="{FF2B5EF4-FFF2-40B4-BE49-F238E27FC236}">
                  <a16:creationId xmlns:a16="http://schemas.microsoft.com/office/drawing/2014/main" id="{2733E9FA-9515-1016-367F-A25ED7AC63C9}"/>
                </a:ext>
              </a:extLst>
            </p:cNvPr>
            <p:cNvSpPr/>
            <p:nvPr/>
          </p:nvSpPr>
          <p:spPr>
            <a:xfrm>
              <a:off x="10047882" y="157413"/>
              <a:ext cx="61912" cy="61912"/>
            </a:xfrm>
            <a:custGeom>
              <a:avLst/>
              <a:gdLst>
                <a:gd name="connsiteX0" fmla="*/ 0 w 61912"/>
                <a:gd name="connsiteY0" fmla="*/ 30956 h 61912"/>
                <a:gd name="connsiteX1" fmla="*/ 30956 w 61912"/>
                <a:gd name="connsiteY1" fmla="*/ 61913 h 61912"/>
                <a:gd name="connsiteX2" fmla="*/ 61913 w 61912"/>
                <a:gd name="connsiteY2" fmla="*/ 30956 h 61912"/>
                <a:gd name="connsiteX3" fmla="*/ 30956 w 61912"/>
                <a:gd name="connsiteY3" fmla="*/ 0 h 61912"/>
                <a:gd name="connsiteX4" fmla="*/ 0 w 61912"/>
                <a:gd name="connsiteY4" fmla="*/ 30956 h 619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1912" h="61912">
                  <a:moveTo>
                    <a:pt x="0" y="30956"/>
                  </a:moveTo>
                  <a:cubicBezTo>
                    <a:pt x="0" y="48053"/>
                    <a:pt x="13860" y="61913"/>
                    <a:pt x="30956" y="61913"/>
                  </a:cubicBezTo>
                  <a:cubicBezTo>
                    <a:pt x="48053" y="61913"/>
                    <a:pt x="61913" y="48053"/>
                    <a:pt x="61913" y="30956"/>
                  </a:cubicBezTo>
                  <a:cubicBezTo>
                    <a:pt x="61913" y="13860"/>
                    <a:pt x="48053" y="0"/>
                    <a:pt x="30956" y="0"/>
                  </a:cubicBezTo>
                  <a:cubicBezTo>
                    <a:pt x="13860" y="0"/>
                    <a:pt x="0" y="13860"/>
                    <a:pt x="0" y="30956"/>
                  </a:cubicBezTo>
                  <a:close/>
                </a:path>
              </a:pathLst>
            </a:custGeom>
            <a:noFill/>
            <a:ln w="7739" cap="flat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 dirty="0">
                <a:solidFill>
                  <a:schemeClr val="bg1"/>
                </a:solidFill>
                <a:ea typeface="思源黑体 CN Normal" panose="020B0400000000000000" pitchFamily="34" charset="-122"/>
              </a:endParaRPr>
            </a:p>
          </p:txBody>
        </p:sp>
        <p:sp>
          <p:nvSpPr>
            <p:cNvPr id="94" name="任意多边形: 形状 93">
              <a:extLst>
                <a:ext uri="{FF2B5EF4-FFF2-40B4-BE49-F238E27FC236}">
                  <a16:creationId xmlns:a16="http://schemas.microsoft.com/office/drawing/2014/main" id="{758C3575-BD07-ADF0-9364-DCFA982028AF}"/>
                </a:ext>
              </a:extLst>
            </p:cNvPr>
            <p:cNvSpPr/>
            <p:nvPr/>
          </p:nvSpPr>
          <p:spPr>
            <a:xfrm>
              <a:off x="10187185" y="250282"/>
              <a:ext cx="61912" cy="61912"/>
            </a:xfrm>
            <a:custGeom>
              <a:avLst/>
              <a:gdLst>
                <a:gd name="connsiteX0" fmla="*/ 0 w 61912"/>
                <a:gd name="connsiteY0" fmla="*/ 30956 h 61912"/>
                <a:gd name="connsiteX1" fmla="*/ 30956 w 61912"/>
                <a:gd name="connsiteY1" fmla="*/ 61913 h 61912"/>
                <a:gd name="connsiteX2" fmla="*/ 61913 w 61912"/>
                <a:gd name="connsiteY2" fmla="*/ 30956 h 61912"/>
                <a:gd name="connsiteX3" fmla="*/ 30956 w 61912"/>
                <a:gd name="connsiteY3" fmla="*/ 0 h 61912"/>
                <a:gd name="connsiteX4" fmla="*/ 0 w 61912"/>
                <a:gd name="connsiteY4" fmla="*/ 30956 h 619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1912" h="61912">
                  <a:moveTo>
                    <a:pt x="0" y="30956"/>
                  </a:moveTo>
                  <a:cubicBezTo>
                    <a:pt x="0" y="48053"/>
                    <a:pt x="13860" y="61913"/>
                    <a:pt x="30956" y="61913"/>
                  </a:cubicBezTo>
                  <a:cubicBezTo>
                    <a:pt x="48053" y="61913"/>
                    <a:pt x="61913" y="48053"/>
                    <a:pt x="61913" y="30956"/>
                  </a:cubicBezTo>
                  <a:cubicBezTo>
                    <a:pt x="61913" y="13860"/>
                    <a:pt x="48053" y="0"/>
                    <a:pt x="30956" y="0"/>
                  </a:cubicBezTo>
                  <a:cubicBezTo>
                    <a:pt x="13860" y="0"/>
                    <a:pt x="0" y="13860"/>
                    <a:pt x="0" y="30956"/>
                  </a:cubicBezTo>
                  <a:close/>
                </a:path>
              </a:pathLst>
            </a:custGeom>
            <a:noFill/>
            <a:ln w="7739" cap="flat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 dirty="0">
                <a:solidFill>
                  <a:schemeClr val="bg1"/>
                </a:solidFill>
                <a:ea typeface="思源黑体 CN Normal" panose="020B0400000000000000" pitchFamily="34" charset="-122"/>
              </a:endParaRPr>
            </a:p>
          </p:txBody>
        </p:sp>
        <p:sp>
          <p:nvSpPr>
            <p:cNvPr id="95" name="任意多边形: 形状 94">
              <a:extLst>
                <a:ext uri="{FF2B5EF4-FFF2-40B4-BE49-F238E27FC236}">
                  <a16:creationId xmlns:a16="http://schemas.microsoft.com/office/drawing/2014/main" id="{CC7E0BEE-3054-0B41-4E94-978FEA310B3C}"/>
                </a:ext>
              </a:extLst>
            </p:cNvPr>
            <p:cNvSpPr/>
            <p:nvPr/>
          </p:nvSpPr>
          <p:spPr>
            <a:xfrm>
              <a:off x="10047882" y="343151"/>
              <a:ext cx="61912" cy="61912"/>
            </a:xfrm>
            <a:custGeom>
              <a:avLst/>
              <a:gdLst>
                <a:gd name="connsiteX0" fmla="*/ 0 w 61912"/>
                <a:gd name="connsiteY0" fmla="*/ 30956 h 61912"/>
                <a:gd name="connsiteX1" fmla="*/ 30956 w 61912"/>
                <a:gd name="connsiteY1" fmla="*/ 61913 h 61912"/>
                <a:gd name="connsiteX2" fmla="*/ 61913 w 61912"/>
                <a:gd name="connsiteY2" fmla="*/ 30956 h 61912"/>
                <a:gd name="connsiteX3" fmla="*/ 30956 w 61912"/>
                <a:gd name="connsiteY3" fmla="*/ 0 h 61912"/>
                <a:gd name="connsiteX4" fmla="*/ 0 w 61912"/>
                <a:gd name="connsiteY4" fmla="*/ 30956 h 619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1912" h="61912">
                  <a:moveTo>
                    <a:pt x="0" y="30956"/>
                  </a:moveTo>
                  <a:cubicBezTo>
                    <a:pt x="0" y="48053"/>
                    <a:pt x="13860" y="61913"/>
                    <a:pt x="30956" y="61913"/>
                  </a:cubicBezTo>
                  <a:cubicBezTo>
                    <a:pt x="48053" y="61913"/>
                    <a:pt x="61913" y="48053"/>
                    <a:pt x="61913" y="30956"/>
                  </a:cubicBezTo>
                  <a:cubicBezTo>
                    <a:pt x="61913" y="13860"/>
                    <a:pt x="48053" y="0"/>
                    <a:pt x="30956" y="0"/>
                  </a:cubicBezTo>
                  <a:cubicBezTo>
                    <a:pt x="13860" y="0"/>
                    <a:pt x="0" y="13860"/>
                    <a:pt x="0" y="30956"/>
                  </a:cubicBezTo>
                  <a:close/>
                </a:path>
              </a:pathLst>
            </a:custGeom>
            <a:noFill/>
            <a:ln w="7739" cap="flat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 dirty="0">
                <a:solidFill>
                  <a:schemeClr val="bg1"/>
                </a:solidFill>
                <a:ea typeface="思源黑体 CN Normal" panose="020B0400000000000000" pitchFamily="34" charset="-122"/>
              </a:endParaRPr>
            </a:p>
          </p:txBody>
        </p:sp>
        <p:sp>
          <p:nvSpPr>
            <p:cNvPr id="96" name="任意多边形: 形状 95">
              <a:extLst>
                <a:ext uri="{FF2B5EF4-FFF2-40B4-BE49-F238E27FC236}">
                  <a16:creationId xmlns:a16="http://schemas.microsoft.com/office/drawing/2014/main" id="{70A202BA-F1D4-DCB9-4540-92C27BB39B97}"/>
                </a:ext>
              </a:extLst>
            </p:cNvPr>
            <p:cNvSpPr/>
            <p:nvPr/>
          </p:nvSpPr>
          <p:spPr>
            <a:xfrm>
              <a:off x="9978231" y="374107"/>
              <a:ext cx="69651" cy="7739"/>
            </a:xfrm>
            <a:custGeom>
              <a:avLst/>
              <a:gdLst>
                <a:gd name="connsiteX0" fmla="*/ 0 w 69651"/>
                <a:gd name="connsiteY0" fmla="*/ 0 h 7739"/>
                <a:gd name="connsiteX1" fmla="*/ 69652 w 69651"/>
                <a:gd name="connsiteY1" fmla="*/ 0 h 77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9651" h="7739">
                  <a:moveTo>
                    <a:pt x="0" y="0"/>
                  </a:moveTo>
                  <a:lnTo>
                    <a:pt x="69652" y="0"/>
                  </a:lnTo>
                </a:path>
              </a:pathLst>
            </a:custGeom>
            <a:noFill/>
            <a:ln w="7739" cap="rnd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solidFill>
                  <a:schemeClr val="bg1"/>
                </a:solidFill>
                <a:ea typeface="思源黑体 CN Normal" panose="020B0400000000000000" pitchFamily="34" charset="-122"/>
              </a:endParaRPr>
            </a:p>
          </p:txBody>
        </p:sp>
        <p:sp>
          <p:nvSpPr>
            <p:cNvPr id="97" name="任意多边形: 形状 96">
              <a:extLst>
                <a:ext uri="{FF2B5EF4-FFF2-40B4-BE49-F238E27FC236}">
                  <a16:creationId xmlns:a16="http://schemas.microsoft.com/office/drawing/2014/main" id="{B408019F-2675-B0DD-8342-FCB65F1D2E0C}"/>
                </a:ext>
              </a:extLst>
            </p:cNvPr>
            <p:cNvSpPr/>
            <p:nvPr/>
          </p:nvSpPr>
          <p:spPr>
            <a:xfrm>
              <a:off x="10109795" y="374107"/>
              <a:ext cx="177998" cy="7739"/>
            </a:xfrm>
            <a:custGeom>
              <a:avLst/>
              <a:gdLst>
                <a:gd name="connsiteX0" fmla="*/ 0 w 177998"/>
                <a:gd name="connsiteY0" fmla="*/ 0 h 7739"/>
                <a:gd name="connsiteX1" fmla="*/ 177998 w 177998"/>
                <a:gd name="connsiteY1" fmla="*/ 0 h 77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77998" h="7739">
                  <a:moveTo>
                    <a:pt x="0" y="0"/>
                  </a:moveTo>
                  <a:lnTo>
                    <a:pt x="177998" y="0"/>
                  </a:lnTo>
                </a:path>
              </a:pathLst>
            </a:custGeom>
            <a:noFill/>
            <a:ln w="7739" cap="rnd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solidFill>
                  <a:schemeClr val="bg1"/>
                </a:solidFill>
                <a:ea typeface="思源黑体 CN Normal" panose="020B0400000000000000" pitchFamily="34" charset="-122"/>
              </a:endParaRPr>
            </a:p>
          </p:txBody>
        </p:sp>
        <p:sp>
          <p:nvSpPr>
            <p:cNvPr id="98" name="任意多边形: 形状 97">
              <a:extLst>
                <a:ext uri="{FF2B5EF4-FFF2-40B4-BE49-F238E27FC236}">
                  <a16:creationId xmlns:a16="http://schemas.microsoft.com/office/drawing/2014/main" id="{15A55872-3226-CB42-FD5F-44DE6C98D18A}"/>
                </a:ext>
              </a:extLst>
            </p:cNvPr>
            <p:cNvSpPr/>
            <p:nvPr/>
          </p:nvSpPr>
          <p:spPr>
            <a:xfrm>
              <a:off x="9978231" y="188369"/>
              <a:ext cx="69651" cy="7739"/>
            </a:xfrm>
            <a:custGeom>
              <a:avLst/>
              <a:gdLst>
                <a:gd name="connsiteX0" fmla="*/ 0 w 69651"/>
                <a:gd name="connsiteY0" fmla="*/ 0 h 7739"/>
                <a:gd name="connsiteX1" fmla="*/ 69652 w 69651"/>
                <a:gd name="connsiteY1" fmla="*/ 0 h 77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9651" h="7739">
                  <a:moveTo>
                    <a:pt x="0" y="0"/>
                  </a:moveTo>
                  <a:lnTo>
                    <a:pt x="69652" y="0"/>
                  </a:lnTo>
                </a:path>
              </a:pathLst>
            </a:custGeom>
            <a:noFill/>
            <a:ln w="7739" cap="rnd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solidFill>
                  <a:schemeClr val="bg1"/>
                </a:solidFill>
                <a:ea typeface="思源黑体 CN Normal" panose="020B0400000000000000" pitchFamily="34" charset="-122"/>
              </a:endParaRPr>
            </a:p>
          </p:txBody>
        </p:sp>
        <p:sp>
          <p:nvSpPr>
            <p:cNvPr id="99" name="任意多边形: 形状 98">
              <a:extLst>
                <a:ext uri="{FF2B5EF4-FFF2-40B4-BE49-F238E27FC236}">
                  <a16:creationId xmlns:a16="http://schemas.microsoft.com/office/drawing/2014/main" id="{EAED7FFF-78B4-2DE6-47AF-4156474E48C3}"/>
                </a:ext>
              </a:extLst>
            </p:cNvPr>
            <p:cNvSpPr/>
            <p:nvPr/>
          </p:nvSpPr>
          <p:spPr>
            <a:xfrm>
              <a:off x="10109795" y="188369"/>
              <a:ext cx="177998" cy="7739"/>
            </a:xfrm>
            <a:custGeom>
              <a:avLst/>
              <a:gdLst>
                <a:gd name="connsiteX0" fmla="*/ 0 w 177998"/>
                <a:gd name="connsiteY0" fmla="*/ 0 h 7739"/>
                <a:gd name="connsiteX1" fmla="*/ 177998 w 177998"/>
                <a:gd name="connsiteY1" fmla="*/ 0 h 77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77998" h="7739">
                  <a:moveTo>
                    <a:pt x="0" y="0"/>
                  </a:moveTo>
                  <a:lnTo>
                    <a:pt x="177998" y="0"/>
                  </a:lnTo>
                </a:path>
              </a:pathLst>
            </a:custGeom>
            <a:noFill/>
            <a:ln w="7739" cap="rnd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solidFill>
                  <a:schemeClr val="bg1"/>
                </a:solidFill>
                <a:ea typeface="思源黑体 CN Normal" panose="020B0400000000000000" pitchFamily="34" charset="-122"/>
              </a:endParaRPr>
            </a:p>
          </p:txBody>
        </p:sp>
        <p:sp>
          <p:nvSpPr>
            <p:cNvPr id="100" name="任意多边形: 形状 99">
              <a:extLst>
                <a:ext uri="{FF2B5EF4-FFF2-40B4-BE49-F238E27FC236}">
                  <a16:creationId xmlns:a16="http://schemas.microsoft.com/office/drawing/2014/main" id="{2BE731A7-0EF4-ECD6-B060-8B21051FE779}"/>
                </a:ext>
              </a:extLst>
            </p:cNvPr>
            <p:cNvSpPr/>
            <p:nvPr/>
          </p:nvSpPr>
          <p:spPr>
            <a:xfrm>
              <a:off x="9978231" y="126457"/>
              <a:ext cx="7739" cy="309562"/>
            </a:xfrm>
            <a:custGeom>
              <a:avLst/>
              <a:gdLst>
                <a:gd name="connsiteX0" fmla="*/ 0 w 7739"/>
                <a:gd name="connsiteY0" fmla="*/ 0 h 309562"/>
                <a:gd name="connsiteX1" fmla="*/ 0 w 7739"/>
                <a:gd name="connsiteY1" fmla="*/ 309563 h 3095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739" h="309562">
                  <a:moveTo>
                    <a:pt x="0" y="0"/>
                  </a:moveTo>
                  <a:lnTo>
                    <a:pt x="0" y="309563"/>
                  </a:lnTo>
                </a:path>
              </a:pathLst>
            </a:custGeom>
            <a:noFill/>
            <a:ln w="7739" cap="rnd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 dirty="0">
                <a:solidFill>
                  <a:schemeClr val="bg1"/>
                </a:solidFill>
                <a:ea typeface="思源黑体 CN Normal" panose="020B0400000000000000" pitchFamily="34" charset="-122"/>
              </a:endParaRPr>
            </a:p>
          </p:txBody>
        </p:sp>
        <p:sp>
          <p:nvSpPr>
            <p:cNvPr id="101" name="任意多边形: 形状 100">
              <a:extLst>
                <a:ext uri="{FF2B5EF4-FFF2-40B4-BE49-F238E27FC236}">
                  <a16:creationId xmlns:a16="http://schemas.microsoft.com/office/drawing/2014/main" id="{CDA0317A-2879-4AB5-0C88-F722F4A91663}"/>
                </a:ext>
              </a:extLst>
            </p:cNvPr>
            <p:cNvSpPr/>
            <p:nvPr/>
          </p:nvSpPr>
          <p:spPr>
            <a:xfrm>
              <a:off x="9978231" y="281238"/>
              <a:ext cx="208954" cy="7739"/>
            </a:xfrm>
            <a:custGeom>
              <a:avLst/>
              <a:gdLst>
                <a:gd name="connsiteX0" fmla="*/ 0 w 208954"/>
                <a:gd name="connsiteY0" fmla="*/ 0 h 7739"/>
                <a:gd name="connsiteX1" fmla="*/ 208955 w 208954"/>
                <a:gd name="connsiteY1" fmla="*/ 0 h 77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8954" h="7739">
                  <a:moveTo>
                    <a:pt x="0" y="0"/>
                  </a:moveTo>
                  <a:lnTo>
                    <a:pt x="208955" y="0"/>
                  </a:lnTo>
                </a:path>
              </a:pathLst>
            </a:custGeom>
            <a:noFill/>
            <a:ln w="7739" cap="rnd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solidFill>
                  <a:schemeClr val="bg1"/>
                </a:solidFill>
                <a:ea typeface="思源黑体 CN Normal" panose="020B0400000000000000" pitchFamily="34" charset="-122"/>
              </a:endParaRPr>
            </a:p>
          </p:txBody>
        </p:sp>
        <p:sp>
          <p:nvSpPr>
            <p:cNvPr id="102" name="任意多边形: 形状 101">
              <a:extLst>
                <a:ext uri="{FF2B5EF4-FFF2-40B4-BE49-F238E27FC236}">
                  <a16:creationId xmlns:a16="http://schemas.microsoft.com/office/drawing/2014/main" id="{476DC231-BFEA-3654-858A-3CD43D99C47C}"/>
                </a:ext>
              </a:extLst>
            </p:cNvPr>
            <p:cNvSpPr/>
            <p:nvPr/>
          </p:nvSpPr>
          <p:spPr>
            <a:xfrm>
              <a:off x="10249098" y="281238"/>
              <a:ext cx="38695" cy="7739"/>
            </a:xfrm>
            <a:custGeom>
              <a:avLst/>
              <a:gdLst>
                <a:gd name="connsiteX0" fmla="*/ 0 w 38695"/>
                <a:gd name="connsiteY0" fmla="*/ 0 h 7739"/>
                <a:gd name="connsiteX1" fmla="*/ 38695 w 38695"/>
                <a:gd name="connsiteY1" fmla="*/ 0 h 77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8695" h="7739">
                  <a:moveTo>
                    <a:pt x="0" y="0"/>
                  </a:moveTo>
                  <a:lnTo>
                    <a:pt x="38695" y="0"/>
                  </a:lnTo>
                </a:path>
              </a:pathLst>
            </a:custGeom>
            <a:noFill/>
            <a:ln w="7739" cap="rnd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solidFill>
                  <a:schemeClr val="bg1"/>
                </a:solidFill>
                <a:ea typeface="思源黑体 CN Normal" panose="020B0400000000000000" pitchFamily="34" charset="-122"/>
              </a:endParaRPr>
            </a:p>
          </p:txBody>
        </p:sp>
      </p:grpSp>
      <p:grpSp>
        <p:nvGrpSpPr>
          <p:cNvPr id="89" name="组合 88">
            <a:extLst>
              <a:ext uri="{FF2B5EF4-FFF2-40B4-BE49-F238E27FC236}">
                <a16:creationId xmlns:a16="http://schemas.microsoft.com/office/drawing/2014/main" id="{A46DB3E8-F3C3-3EAC-BB71-D8B1C7A77FE6}"/>
              </a:ext>
            </a:extLst>
          </p:cNvPr>
          <p:cNvGrpSpPr/>
          <p:nvPr/>
        </p:nvGrpSpPr>
        <p:grpSpPr>
          <a:xfrm>
            <a:off x="8294370" y="4773374"/>
            <a:ext cx="381000" cy="381000"/>
            <a:chOff x="10365184" y="1559086"/>
            <a:chExt cx="278606" cy="278606"/>
          </a:xfrm>
        </p:grpSpPr>
        <p:sp>
          <p:nvSpPr>
            <p:cNvPr id="84" name="任意多边形: 形状 83">
              <a:extLst>
                <a:ext uri="{FF2B5EF4-FFF2-40B4-BE49-F238E27FC236}">
                  <a16:creationId xmlns:a16="http://schemas.microsoft.com/office/drawing/2014/main" id="{C30F1C6C-EB2A-4D6E-2302-18FB61F5CAD5}"/>
                </a:ext>
              </a:extLst>
            </p:cNvPr>
            <p:cNvSpPr/>
            <p:nvPr/>
          </p:nvSpPr>
          <p:spPr>
            <a:xfrm>
              <a:off x="10365184" y="1559086"/>
              <a:ext cx="278606" cy="278606"/>
            </a:xfrm>
            <a:custGeom>
              <a:avLst/>
              <a:gdLst>
                <a:gd name="connsiteX0" fmla="*/ 0 w 278606"/>
                <a:gd name="connsiteY0" fmla="*/ 0 h 278606"/>
                <a:gd name="connsiteX1" fmla="*/ 0 w 278606"/>
                <a:gd name="connsiteY1" fmla="*/ 278606 h 278606"/>
                <a:gd name="connsiteX2" fmla="*/ 278606 w 278606"/>
                <a:gd name="connsiteY2" fmla="*/ 278606 h 2786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78606" h="278606">
                  <a:moveTo>
                    <a:pt x="0" y="0"/>
                  </a:moveTo>
                  <a:lnTo>
                    <a:pt x="0" y="278606"/>
                  </a:lnTo>
                  <a:lnTo>
                    <a:pt x="278606" y="278606"/>
                  </a:lnTo>
                </a:path>
              </a:pathLst>
            </a:custGeom>
            <a:noFill/>
            <a:ln w="7739" cap="rnd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 dirty="0">
                <a:solidFill>
                  <a:schemeClr val="bg1"/>
                </a:solidFill>
                <a:ea typeface="思源黑体 CN Normal" panose="020B0400000000000000" pitchFamily="34" charset="-122"/>
              </a:endParaRPr>
            </a:p>
          </p:txBody>
        </p:sp>
        <p:sp>
          <p:nvSpPr>
            <p:cNvPr id="85" name="任意多边形: 形状 84">
              <a:extLst>
                <a:ext uri="{FF2B5EF4-FFF2-40B4-BE49-F238E27FC236}">
                  <a16:creationId xmlns:a16="http://schemas.microsoft.com/office/drawing/2014/main" id="{07BF5D97-0ABB-DC88-60AC-CDF1A98A2333}"/>
                </a:ext>
              </a:extLst>
            </p:cNvPr>
            <p:cNvSpPr/>
            <p:nvPr/>
          </p:nvSpPr>
          <p:spPr>
            <a:xfrm>
              <a:off x="10427096" y="1744823"/>
              <a:ext cx="7739" cy="30956"/>
            </a:xfrm>
            <a:custGeom>
              <a:avLst/>
              <a:gdLst>
                <a:gd name="connsiteX0" fmla="*/ 0 w 7739"/>
                <a:gd name="connsiteY0" fmla="*/ 0 h 30956"/>
                <a:gd name="connsiteX1" fmla="*/ 0 w 7739"/>
                <a:gd name="connsiteY1" fmla="*/ 30956 h 309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739" h="30956">
                  <a:moveTo>
                    <a:pt x="0" y="0"/>
                  </a:moveTo>
                  <a:lnTo>
                    <a:pt x="0" y="30956"/>
                  </a:lnTo>
                </a:path>
              </a:pathLst>
            </a:custGeom>
            <a:noFill/>
            <a:ln w="7739" cap="rnd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 dirty="0">
                <a:solidFill>
                  <a:schemeClr val="bg1"/>
                </a:solidFill>
                <a:ea typeface="思源黑体 CN Normal" panose="020B0400000000000000" pitchFamily="34" charset="-122"/>
              </a:endParaRPr>
            </a:p>
          </p:txBody>
        </p:sp>
        <p:sp>
          <p:nvSpPr>
            <p:cNvPr id="86" name="任意多边形: 形状 85">
              <a:extLst>
                <a:ext uri="{FF2B5EF4-FFF2-40B4-BE49-F238E27FC236}">
                  <a16:creationId xmlns:a16="http://schemas.microsoft.com/office/drawing/2014/main" id="{76022092-D969-9E74-3B8A-363682F56CF0}"/>
                </a:ext>
              </a:extLst>
            </p:cNvPr>
            <p:cNvSpPr/>
            <p:nvPr/>
          </p:nvSpPr>
          <p:spPr>
            <a:xfrm>
              <a:off x="10489009" y="1682911"/>
              <a:ext cx="7739" cy="92868"/>
            </a:xfrm>
            <a:custGeom>
              <a:avLst/>
              <a:gdLst>
                <a:gd name="connsiteX0" fmla="*/ 0 w 7739"/>
                <a:gd name="connsiteY0" fmla="*/ 0 h 92868"/>
                <a:gd name="connsiteX1" fmla="*/ 0 w 7739"/>
                <a:gd name="connsiteY1" fmla="*/ 92869 h 928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739" h="92868">
                  <a:moveTo>
                    <a:pt x="0" y="0"/>
                  </a:moveTo>
                  <a:lnTo>
                    <a:pt x="0" y="92869"/>
                  </a:lnTo>
                </a:path>
              </a:pathLst>
            </a:custGeom>
            <a:noFill/>
            <a:ln w="7739" cap="rnd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 dirty="0">
                <a:solidFill>
                  <a:schemeClr val="bg1"/>
                </a:solidFill>
                <a:ea typeface="思源黑体 CN Normal" panose="020B0400000000000000" pitchFamily="34" charset="-122"/>
              </a:endParaRPr>
            </a:p>
          </p:txBody>
        </p:sp>
        <p:sp>
          <p:nvSpPr>
            <p:cNvPr id="87" name="任意多边形: 形状 86">
              <a:extLst>
                <a:ext uri="{FF2B5EF4-FFF2-40B4-BE49-F238E27FC236}">
                  <a16:creationId xmlns:a16="http://schemas.microsoft.com/office/drawing/2014/main" id="{4B846D15-3A7A-C504-89FB-B8F885F3E46B}"/>
                </a:ext>
              </a:extLst>
            </p:cNvPr>
            <p:cNvSpPr/>
            <p:nvPr/>
          </p:nvSpPr>
          <p:spPr>
            <a:xfrm>
              <a:off x="10550921" y="1559086"/>
              <a:ext cx="7739" cy="216693"/>
            </a:xfrm>
            <a:custGeom>
              <a:avLst/>
              <a:gdLst>
                <a:gd name="connsiteX0" fmla="*/ 0 w 7739"/>
                <a:gd name="connsiteY0" fmla="*/ 0 h 216693"/>
                <a:gd name="connsiteX1" fmla="*/ 0 w 7739"/>
                <a:gd name="connsiteY1" fmla="*/ 216694 h 2166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739" h="216693">
                  <a:moveTo>
                    <a:pt x="0" y="0"/>
                  </a:moveTo>
                  <a:lnTo>
                    <a:pt x="0" y="216694"/>
                  </a:lnTo>
                </a:path>
              </a:pathLst>
            </a:custGeom>
            <a:noFill/>
            <a:ln w="7739" cap="rnd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 dirty="0">
                <a:solidFill>
                  <a:schemeClr val="bg1"/>
                </a:solidFill>
                <a:ea typeface="思源黑体 CN Normal" panose="020B0400000000000000" pitchFamily="34" charset="-122"/>
              </a:endParaRPr>
            </a:p>
          </p:txBody>
        </p:sp>
        <p:sp>
          <p:nvSpPr>
            <p:cNvPr id="88" name="任意多边形: 形状 87">
              <a:extLst>
                <a:ext uri="{FF2B5EF4-FFF2-40B4-BE49-F238E27FC236}">
                  <a16:creationId xmlns:a16="http://schemas.microsoft.com/office/drawing/2014/main" id="{BC4CBE2F-DE36-FA8B-AE7C-067164AD4EFA}"/>
                </a:ext>
              </a:extLst>
            </p:cNvPr>
            <p:cNvSpPr/>
            <p:nvPr/>
          </p:nvSpPr>
          <p:spPr>
            <a:xfrm>
              <a:off x="10612834" y="1620998"/>
              <a:ext cx="7739" cy="154781"/>
            </a:xfrm>
            <a:custGeom>
              <a:avLst/>
              <a:gdLst>
                <a:gd name="connsiteX0" fmla="*/ 0 w 7739"/>
                <a:gd name="connsiteY0" fmla="*/ 0 h 154781"/>
                <a:gd name="connsiteX1" fmla="*/ 0 w 7739"/>
                <a:gd name="connsiteY1" fmla="*/ 154781 h 1547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739" h="154781">
                  <a:moveTo>
                    <a:pt x="0" y="0"/>
                  </a:moveTo>
                  <a:lnTo>
                    <a:pt x="0" y="154781"/>
                  </a:lnTo>
                </a:path>
              </a:pathLst>
            </a:custGeom>
            <a:noFill/>
            <a:ln w="7739" cap="rnd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 dirty="0">
                <a:solidFill>
                  <a:schemeClr val="bg1"/>
                </a:solidFill>
                <a:ea typeface="思源黑体 CN Normal" panose="020B0400000000000000" pitchFamily="34" charset="-122"/>
              </a:endParaRPr>
            </a:p>
          </p:txBody>
        </p:sp>
      </p:grpSp>
      <p:grpSp>
        <p:nvGrpSpPr>
          <p:cNvPr id="81" name="组合 80">
            <a:extLst>
              <a:ext uri="{FF2B5EF4-FFF2-40B4-BE49-F238E27FC236}">
                <a16:creationId xmlns:a16="http://schemas.microsoft.com/office/drawing/2014/main" id="{7570A218-EE6B-ED74-A6E1-0C1FF4F3FBB5}"/>
              </a:ext>
            </a:extLst>
          </p:cNvPr>
          <p:cNvGrpSpPr/>
          <p:nvPr/>
        </p:nvGrpSpPr>
        <p:grpSpPr>
          <a:xfrm>
            <a:off x="7266265" y="3528509"/>
            <a:ext cx="404042" cy="404042"/>
            <a:chOff x="11114801" y="44692"/>
            <a:chExt cx="278605" cy="278606"/>
          </a:xfrm>
          <a:noFill/>
        </p:grpSpPr>
        <p:sp>
          <p:nvSpPr>
            <p:cNvPr id="76" name="任意多边形: 形状 75">
              <a:extLst>
                <a:ext uri="{FF2B5EF4-FFF2-40B4-BE49-F238E27FC236}">
                  <a16:creationId xmlns:a16="http://schemas.microsoft.com/office/drawing/2014/main" id="{E68406FE-B8E5-EBFA-81E3-079B14B9D92B}"/>
                </a:ext>
              </a:extLst>
            </p:cNvPr>
            <p:cNvSpPr/>
            <p:nvPr/>
          </p:nvSpPr>
          <p:spPr>
            <a:xfrm>
              <a:off x="11199931" y="44692"/>
              <a:ext cx="108346" cy="69651"/>
            </a:xfrm>
            <a:custGeom>
              <a:avLst/>
              <a:gdLst>
                <a:gd name="connsiteX0" fmla="*/ 0 w 108346"/>
                <a:gd name="connsiteY0" fmla="*/ 0 h 69651"/>
                <a:gd name="connsiteX1" fmla="*/ 108347 w 108346"/>
                <a:gd name="connsiteY1" fmla="*/ 0 h 69651"/>
                <a:gd name="connsiteX2" fmla="*/ 108347 w 108346"/>
                <a:gd name="connsiteY2" fmla="*/ 69652 h 69651"/>
                <a:gd name="connsiteX3" fmla="*/ 0 w 108346"/>
                <a:gd name="connsiteY3" fmla="*/ 69652 h 696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8346" h="69651">
                  <a:moveTo>
                    <a:pt x="0" y="0"/>
                  </a:moveTo>
                  <a:lnTo>
                    <a:pt x="108347" y="0"/>
                  </a:lnTo>
                  <a:lnTo>
                    <a:pt x="108347" y="69652"/>
                  </a:lnTo>
                  <a:lnTo>
                    <a:pt x="0" y="69652"/>
                  </a:lnTo>
                  <a:close/>
                </a:path>
              </a:pathLst>
            </a:custGeom>
            <a:grpFill/>
            <a:ln w="7739" cap="flat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 dirty="0">
                <a:solidFill>
                  <a:schemeClr val="bg1"/>
                </a:solidFill>
                <a:ea typeface="思源黑体 CN Normal" panose="020B0400000000000000" pitchFamily="34" charset="-122"/>
              </a:endParaRPr>
            </a:p>
          </p:txBody>
        </p:sp>
        <p:sp>
          <p:nvSpPr>
            <p:cNvPr id="77" name="任意多边形: 形状 76">
              <a:extLst>
                <a:ext uri="{FF2B5EF4-FFF2-40B4-BE49-F238E27FC236}">
                  <a16:creationId xmlns:a16="http://schemas.microsoft.com/office/drawing/2014/main" id="{52B8B11B-DCEC-2209-C448-BC41338A6D5C}"/>
                </a:ext>
              </a:extLst>
            </p:cNvPr>
            <p:cNvSpPr/>
            <p:nvPr/>
          </p:nvSpPr>
          <p:spPr>
            <a:xfrm>
              <a:off x="11114801" y="253647"/>
              <a:ext cx="108346" cy="69651"/>
            </a:xfrm>
            <a:custGeom>
              <a:avLst/>
              <a:gdLst>
                <a:gd name="connsiteX0" fmla="*/ 0 w 108346"/>
                <a:gd name="connsiteY0" fmla="*/ 0 h 69651"/>
                <a:gd name="connsiteX1" fmla="*/ 108347 w 108346"/>
                <a:gd name="connsiteY1" fmla="*/ 0 h 69651"/>
                <a:gd name="connsiteX2" fmla="*/ 108347 w 108346"/>
                <a:gd name="connsiteY2" fmla="*/ 69652 h 69651"/>
                <a:gd name="connsiteX3" fmla="*/ 0 w 108346"/>
                <a:gd name="connsiteY3" fmla="*/ 69652 h 696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8346" h="69651">
                  <a:moveTo>
                    <a:pt x="0" y="0"/>
                  </a:moveTo>
                  <a:lnTo>
                    <a:pt x="108347" y="0"/>
                  </a:lnTo>
                  <a:lnTo>
                    <a:pt x="108347" y="69652"/>
                  </a:lnTo>
                  <a:lnTo>
                    <a:pt x="0" y="69652"/>
                  </a:lnTo>
                  <a:close/>
                </a:path>
              </a:pathLst>
            </a:custGeom>
            <a:grpFill/>
            <a:ln w="7739" cap="flat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 dirty="0">
                <a:solidFill>
                  <a:schemeClr val="bg1"/>
                </a:solidFill>
                <a:ea typeface="思源黑体 CN Normal" panose="020B0400000000000000" pitchFamily="34" charset="-122"/>
              </a:endParaRPr>
            </a:p>
          </p:txBody>
        </p:sp>
        <p:sp>
          <p:nvSpPr>
            <p:cNvPr id="78" name="任意多边形: 形状 77">
              <a:extLst>
                <a:ext uri="{FF2B5EF4-FFF2-40B4-BE49-F238E27FC236}">
                  <a16:creationId xmlns:a16="http://schemas.microsoft.com/office/drawing/2014/main" id="{F6F7F160-2C5E-1054-76AC-1551193DFD5F}"/>
                </a:ext>
              </a:extLst>
            </p:cNvPr>
            <p:cNvSpPr/>
            <p:nvPr/>
          </p:nvSpPr>
          <p:spPr>
            <a:xfrm>
              <a:off x="11285060" y="253647"/>
              <a:ext cx="108346" cy="69651"/>
            </a:xfrm>
            <a:custGeom>
              <a:avLst/>
              <a:gdLst>
                <a:gd name="connsiteX0" fmla="*/ 0 w 108346"/>
                <a:gd name="connsiteY0" fmla="*/ 0 h 69651"/>
                <a:gd name="connsiteX1" fmla="*/ 108347 w 108346"/>
                <a:gd name="connsiteY1" fmla="*/ 0 h 69651"/>
                <a:gd name="connsiteX2" fmla="*/ 108347 w 108346"/>
                <a:gd name="connsiteY2" fmla="*/ 69652 h 69651"/>
                <a:gd name="connsiteX3" fmla="*/ 0 w 108346"/>
                <a:gd name="connsiteY3" fmla="*/ 69652 h 696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8346" h="69651">
                  <a:moveTo>
                    <a:pt x="0" y="0"/>
                  </a:moveTo>
                  <a:lnTo>
                    <a:pt x="108347" y="0"/>
                  </a:lnTo>
                  <a:lnTo>
                    <a:pt x="108347" y="69652"/>
                  </a:lnTo>
                  <a:lnTo>
                    <a:pt x="0" y="69652"/>
                  </a:lnTo>
                  <a:close/>
                </a:path>
              </a:pathLst>
            </a:custGeom>
            <a:grpFill/>
            <a:ln w="7739" cap="flat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 dirty="0">
                <a:solidFill>
                  <a:schemeClr val="bg1"/>
                </a:solidFill>
                <a:ea typeface="思源黑体 CN Normal" panose="020B0400000000000000" pitchFamily="34" charset="-122"/>
              </a:endParaRPr>
            </a:p>
          </p:txBody>
        </p:sp>
        <p:sp>
          <p:nvSpPr>
            <p:cNvPr id="79" name="任意多边形: 形状 78">
              <a:extLst>
                <a:ext uri="{FF2B5EF4-FFF2-40B4-BE49-F238E27FC236}">
                  <a16:creationId xmlns:a16="http://schemas.microsoft.com/office/drawing/2014/main" id="{2A553157-6828-CC9B-C54D-432DEAB2EB73}"/>
                </a:ext>
              </a:extLst>
            </p:cNvPr>
            <p:cNvSpPr/>
            <p:nvPr/>
          </p:nvSpPr>
          <p:spPr>
            <a:xfrm>
              <a:off x="11254104" y="122083"/>
              <a:ext cx="7739" cy="61912"/>
            </a:xfrm>
            <a:custGeom>
              <a:avLst/>
              <a:gdLst>
                <a:gd name="connsiteX0" fmla="*/ 0 w 7739"/>
                <a:gd name="connsiteY0" fmla="*/ 0 h 61912"/>
                <a:gd name="connsiteX1" fmla="*/ 0 w 7739"/>
                <a:gd name="connsiteY1" fmla="*/ 61913 h 619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739" h="61912">
                  <a:moveTo>
                    <a:pt x="0" y="0"/>
                  </a:moveTo>
                  <a:lnTo>
                    <a:pt x="0" y="61913"/>
                  </a:lnTo>
                </a:path>
              </a:pathLst>
            </a:custGeom>
            <a:grpFill/>
            <a:ln w="7739" cap="rnd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 dirty="0">
                <a:solidFill>
                  <a:schemeClr val="bg1"/>
                </a:solidFill>
                <a:ea typeface="思源黑体 CN Normal" panose="020B0400000000000000" pitchFamily="34" charset="-122"/>
              </a:endParaRPr>
            </a:p>
          </p:txBody>
        </p:sp>
        <p:sp>
          <p:nvSpPr>
            <p:cNvPr id="80" name="任意多边形: 形状 79">
              <a:extLst>
                <a:ext uri="{FF2B5EF4-FFF2-40B4-BE49-F238E27FC236}">
                  <a16:creationId xmlns:a16="http://schemas.microsoft.com/office/drawing/2014/main" id="{140933EA-60E4-1C67-1127-9351E237C53D}"/>
                </a:ext>
              </a:extLst>
            </p:cNvPr>
            <p:cNvSpPr/>
            <p:nvPr/>
          </p:nvSpPr>
          <p:spPr>
            <a:xfrm>
              <a:off x="11168974" y="183995"/>
              <a:ext cx="170259" cy="69651"/>
            </a:xfrm>
            <a:custGeom>
              <a:avLst/>
              <a:gdLst>
                <a:gd name="connsiteX0" fmla="*/ 0 w 170259"/>
                <a:gd name="connsiteY0" fmla="*/ 69652 h 69651"/>
                <a:gd name="connsiteX1" fmla="*/ 0 w 170259"/>
                <a:gd name="connsiteY1" fmla="*/ 0 h 69651"/>
                <a:gd name="connsiteX2" fmla="*/ 170259 w 170259"/>
                <a:gd name="connsiteY2" fmla="*/ 0 h 69651"/>
                <a:gd name="connsiteX3" fmla="*/ 170259 w 170259"/>
                <a:gd name="connsiteY3" fmla="*/ 69652 h 696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0259" h="69651">
                  <a:moveTo>
                    <a:pt x="0" y="69652"/>
                  </a:moveTo>
                  <a:lnTo>
                    <a:pt x="0" y="0"/>
                  </a:lnTo>
                  <a:lnTo>
                    <a:pt x="170259" y="0"/>
                  </a:lnTo>
                  <a:lnTo>
                    <a:pt x="170259" y="69652"/>
                  </a:lnTo>
                </a:path>
              </a:pathLst>
            </a:custGeom>
            <a:grpFill/>
            <a:ln w="7739" cap="rnd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 dirty="0">
                <a:solidFill>
                  <a:schemeClr val="bg1"/>
                </a:solidFill>
                <a:ea typeface="思源黑体 CN Normal" panose="020B0400000000000000" pitchFamily="34" charset="-122"/>
              </a:endParaRPr>
            </a:p>
          </p:txBody>
        </p:sp>
      </p:grpSp>
      <p:grpSp>
        <p:nvGrpSpPr>
          <p:cNvPr id="112" name="图形 52">
            <a:extLst>
              <a:ext uri="{FF2B5EF4-FFF2-40B4-BE49-F238E27FC236}">
                <a16:creationId xmlns:a16="http://schemas.microsoft.com/office/drawing/2014/main" id="{4908949A-293B-5732-366A-85DFF504CF32}"/>
              </a:ext>
            </a:extLst>
          </p:cNvPr>
          <p:cNvGrpSpPr/>
          <p:nvPr/>
        </p:nvGrpSpPr>
        <p:grpSpPr>
          <a:xfrm>
            <a:off x="5857236" y="3195762"/>
            <a:ext cx="429260" cy="386334"/>
            <a:chOff x="5108416" y="188452"/>
            <a:chExt cx="309562" cy="278606"/>
          </a:xfrm>
          <a:noFill/>
        </p:grpSpPr>
        <p:sp>
          <p:nvSpPr>
            <p:cNvPr id="113" name="任意多边形: 形状 112">
              <a:extLst>
                <a:ext uri="{FF2B5EF4-FFF2-40B4-BE49-F238E27FC236}">
                  <a16:creationId xmlns:a16="http://schemas.microsoft.com/office/drawing/2014/main" id="{0E87FCC0-97C7-5F27-8C54-D5A7E807CC74}"/>
                </a:ext>
              </a:extLst>
            </p:cNvPr>
            <p:cNvSpPr/>
            <p:nvPr/>
          </p:nvSpPr>
          <p:spPr>
            <a:xfrm>
              <a:off x="5131633" y="188452"/>
              <a:ext cx="263128" cy="216693"/>
            </a:xfrm>
            <a:custGeom>
              <a:avLst/>
              <a:gdLst>
                <a:gd name="connsiteX0" fmla="*/ 4 w 263128"/>
                <a:gd name="connsiteY0" fmla="*/ 5 h 216693"/>
                <a:gd name="connsiteX1" fmla="*/ 263132 w 263128"/>
                <a:gd name="connsiteY1" fmla="*/ 5 h 216693"/>
                <a:gd name="connsiteX2" fmla="*/ 263132 w 263128"/>
                <a:gd name="connsiteY2" fmla="*/ 216699 h 216693"/>
                <a:gd name="connsiteX3" fmla="*/ 4 w 263128"/>
                <a:gd name="connsiteY3" fmla="*/ 216699 h 2166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3128" h="216693">
                  <a:moveTo>
                    <a:pt x="4" y="5"/>
                  </a:moveTo>
                  <a:lnTo>
                    <a:pt x="263132" y="5"/>
                  </a:lnTo>
                  <a:lnTo>
                    <a:pt x="263132" y="216699"/>
                  </a:lnTo>
                  <a:lnTo>
                    <a:pt x="4" y="216699"/>
                  </a:lnTo>
                  <a:close/>
                </a:path>
              </a:pathLst>
            </a:custGeom>
            <a:noFill/>
            <a:ln w="7739" cap="flat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 dirty="0">
                <a:solidFill>
                  <a:schemeClr val="bg1"/>
                </a:solidFill>
                <a:ea typeface="思源黑体 CN Normal" panose="020B0400000000000000" pitchFamily="34" charset="-122"/>
              </a:endParaRPr>
            </a:p>
          </p:txBody>
        </p:sp>
        <p:sp>
          <p:nvSpPr>
            <p:cNvPr id="114" name="任意多边形: 形状 113">
              <a:extLst>
                <a:ext uri="{FF2B5EF4-FFF2-40B4-BE49-F238E27FC236}">
                  <a16:creationId xmlns:a16="http://schemas.microsoft.com/office/drawing/2014/main" id="{3F849965-A6B1-69D0-C555-F51BAF4C074D}"/>
                </a:ext>
              </a:extLst>
            </p:cNvPr>
            <p:cNvSpPr/>
            <p:nvPr/>
          </p:nvSpPr>
          <p:spPr>
            <a:xfrm>
              <a:off x="5201285" y="405146"/>
              <a:ext cx="123825" cy="61912"/>
            </a:xfrm>
            <a:custGeom>
              <a:avLst/>
              <a:gdLst>
                <a:gd name="connsiteX0" fmla="*/ 4 w 123825"/>
                <a:gd name="connsiteY0" fmla="*/ 61918 h 61912"/>
                <a:gd name="connsiteX1" fmla="*/ 61917 w 123825"/>
                <a:gd name="connsiteY1" fmla="*/ 5 h 61912"/>
                <a:gd name="connsiteX2" fmla="*/ 123829 w 123825"/>
                <a:gd name="connsiteY2" fmla="*/ 61918 h 619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3825" h="61912">
                  <a:moveTo>
                    <a:pt x="4" y="61918"/>
                  </a:moveTo>
                  <a:lnTo>
                    <a:pt x="61917" y="5"/>
                  </a:lnTo>
                  <a:lnTo>
                    <a:pt x="123829" y="61918"/>
                  </a:lnTo>
                </a:path>
              </a:pathLst>
            </a:custGeom>
            <a:noFill/>
            <a:ln w="7739" cap="rnd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 dirty="0">
                <a:solidFill>
                  <a:schemeClr val="bg1"/>
                </a:solidFill>
                <a:ea typeface="思源黑体 CN Normal" panose="020B0400000000000000" pitchFamily="34" charset="-122"/>
              </a:endParaRPr>
            </a:p>
          </p:txBody>
        </p:sp>
        <p:sp>
          <p:nvSpPr>
            <p:cNvPr id="115" name="任意多边形: 形状 114">
              <a:extLst>
                <a:ext uri="{FF2B5EF4-FFF2-40B4-BE49-F238E27FC236}">
                  <a16:creationId xmlns:a16="http://schemas.microsoft.com/office/drawing/2014/main" id="{CD3BFA2A-171E-9E18-D747-D715A3600DEC}"/>
                </a:ext>
              </a:extLst>
            </p:cNvPr>
            <p:cNvSpPr/>
            <p:nvPr/>
          </p:nvSpPr>
          <p:spPr>
            <a:xfrm rot="-8100000">
              <a:off x="5238403" y="208353"/>
              <a:ext cx="48821" cy="170654"/>
            </a:xfrm>
            <a:custGeom>
              <a:avLst/>
              <a:gdLst>
                <a:gd name="connsiteX0" fmla="*/ 48826 w 48821"/>
                <a:gd name="connsiteY0" fmla="*/ 5 h 170654"/>
                <a:gd name="connsiteX1" fmla="*/ 48089 w 48821"/>
                <a:gd name="connsiteY1" fmla="*/ 61022 h 170654"/>
                <a:gd name="connsiteX2" fmla="*/ 4 w 48821"/>
                <a:gd name="connsiteY2" fmla="*/ 61554 h 170654"/>
                <a:gd name="connsiteX3" fmla="*/ 116 w 48821"/>
                <a:gd name="connsiteY3" fmla="*/ 170660 h 170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8821" h="170654">
                  <a:moveTo>
                    <a:pt x="48826" y="5"/>
                  </a:moveTo>
                  <a:lnTo>
                    <a:pt x="48089" y="61022"/>
                  </a:lnTo>
                  <a:lnTo>
                    <a:pt x="4" y="61554"/>
                  </a:lnTo>
                  <a:lnTo>
                    <a:pt x="116" y="170660"/>
                  </a:lnTo>
                </a:path>
              </a:pathLst>
            </a:custGeom>
            <a:noFill/>
            <a:ln w="7739" cap="rnd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 dirty="0">
                <a:solidFill>
                  <a:schemeClr val="bg1"/>
                </a:solidFill>
                <a:ea typeface="思源黑体 CN Normal" panose="020B0400000000000000" pitchFamily="34" charset="-122"/>
              </a:endParaRPr>
            </a:p>
          </p:txBody>
        </p:sp>
        <p:sp>
          <p:nvSpPr>
            <p:cNvPr id="116" name="任意多边形: 形状 115">
              <a:extLst>
                <a:ext uri="{FF2B5EF4-FFF2-40B4-BE49-F238E27FC236}">
                  <a16:creationId xmlns:a16="http://schemas.microsoft.com/office/drawing/2014/main" id="{20E61BEB-C7DF-ADAF-FC2E-2C7FD0715E78}"/>
                </a:ext>
              </a:extLst>
            </p:cNvPr>
            <p:cNvSpPr/>
            <p:nvPr/>
          </p:nvSpPr>
          <p:spPr>
            <a:xfrm>
              <a:off x="5108416" y="188452"/>
              <a:ext cx="309562" cy="7739"/>
            </a:xfrm>
            <a:custGeom>
              <a:avLst/>
              <a:gdLst>
                <a:gd name="connsiteX0" fmla="*/ 4 w 309562"/>
                <a:gd name="connsiteY0" fmla="*/ 5 h 7739"/>
                <a:gd name="connsiteX1" fmla="*/ 309567 w 309562"/>
                <a:gd name="connsiteY1" fmla="*/ 5 h 77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9562" h="7739">
                  <a:moveTo>
                    <a:pt x="4" y="5"/>
                  </a:moveTo>
                  <a:lnTo>
                    <a:pt x="309567" y="5"/>
                  </a:lnTo>
                </a:path>
              </a:pathLst>
            </a:custGeom>
            <a:noFill/>
            <a:ln w="7739" cap="rnd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 dirty="0">
                <a:solidFill>
                  <a:schemeClr val="bg1"/>
                </a:solidFill>
                <a:ea typeface="思源黑体 CN Normal" panose="020B0400000000000000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7760117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A1BEA6CD-FEA6-11B1-7B6A-B04425E6E3BD}"/>
              </a:ext>
            </a:extLst>
          </p:cNvPr>
          <p:cNvGrpSpPr/>
          <p:nvPr/>
        </p:nvGrpSpPr>
        <p:grpSpPr>
          <a:xfrm>
            <a:off x="2903216" y="2321615"/>
            <a:ext cx="6385567" cy="2238022"/>
            <a:chOff x="3017297" y="2725278"/>
            <a:chExt cx="8881149" cy="2238022"/>
          </a:xfrm>
        </p:grpSpPr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B6A5DA16-DB17-CB01-71EF-F544F3C7176E}"/>
                </a:ext>
              </a:extLst>
            </p:cNvPr>
            <p:cNvSpPr txBox="1">
              <a:spLocks/>
            </p:cNvSpPr>
            <p:nvPr/>
          </p:nvSpPr>
          <p:spPr>
            <a:xfrm>
              <a:off x="3017297" y="2725278"/>
              <a:ext cx="8881149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R="0" lvl="0" indent="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4800" b="0" i="0" u="none" strike="noStrike" cap="none" spc="0" normalizeH="0" baseline="0">
                  <a:ln>
                    <a:noFill/>
                  </a:ln>
                  <a:gradFill flip="none" rotWithShape="1">
                    <a:gsLst>
                      <a:gs pos="100000">
                        <a:srgbClr val="FEB84B"/>
                      </a:gs>
                      <a:gs pos="0">
                        <a:srgbClr val="FEB84B">
                          <a:lumMod val="40000"/>
                          <a:lumOff val="60000"/>
                        </a:srgbClr>
                      </a:gs>
                    </a:gsLst>
                    <a:lin ang="2700000" scaled="1"/>
                    <a:tileRect/>
                  </a:gradFill>
                  <a:effectLst/>
                  <a:uLnTx/>
                  <a:uFillTx/>
                  <a:latin typeface="思源宋体 CN Heavy"/>
                  <a:ea typeface="思源宋体 CN Heavy"/>
                </a:defRPr>
              </a:lvl1pPr>
            </a:lstStyle>
            <a:p>
              <a:pPr algn="ctr"/>
              <a:r>
                <a:rPr lang="en-US" altLang="zh-CN" sz="6600" dirty="0">
                  <a:solidFill>
                    <a:schemeClr val="accent2">
                      <a:lumMod val="90000"/>
                    </a:schemeClr>
                  </a:solidFill>
                  <a:latin typeface="+mj-ea"/>
                  <a:ea typeface="+mj-ea"/>
                </a:rPr>
                <a:t>PART THREE</a:t>
              </a:r>
              <a:endParaRPr lang="zh-CN" altLang="en-US" sz="6600" dirty="0">
                <a:solidFill>
                  <a:schemeClr val="accent2">
                    <a:lumMod val="90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83044CB7-C5FC-BE2E-DA6E-0FA10E97950E}"/>
                </a:ext>
              </a:extLst>
            </p:cNvPr>
            <p:cNvSpPr txBox="1">
              <a:spLocks/>
            </p:cNvSpPr>
            <p:nvPr/>
          </p:nvSpPr>
          <p:spPr>
            <a:xfrm>
              <a:off x="3017297" y="3947637"/>
              <a:ext cx="8881149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R="0" lvl="0" indent="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4800" b="0" i="0" u="none" strike="noStrike" cap="none" spc="0" normalizeH="0" baseline="0">
                  <a:ln>
                    <a:noFill/>
                  </a:ln>
                  <a:gradFill flip="none" rotWithShape="1">
                    <a:gsLst>
                      <a:gs pos="100000">
                        <a:srgbClr val="FEB84B"/>
                      </a:gs>
                      <a:gs pos="0">
                        <a:srgbClr val="FEB84B">
                          <a:lumMod val="40000"/>
                          <a:lumOff val="60000"/>
                        </a:srgbClr>
                      </a:gs>
                    </a:gsLst>
                    <a:lin ang="2700000" scaled="1"/>
                    <a:tileRect/>
                  </a:gradFill>
                  <a:effectLst/>
                  <a:uLnTx/>
                  <a:uFillTx/>
                  <a:latin typeface="思源宋体 CN Heavy"/>
                  <a:ea typeface="思源宋体 CN Heavy"/>
                </a:defRPr>
              </a:lvl1pPr>
            </a:lstStyle>
            <a:p>
              <a:pPr algn="ctr"/>
              <a:r>
                <a:rPr lang="zh-CN" altLang="en-US" sz="6000" dirty="0">
                  <a:solidFill>
                    <a:schemeClr val="bg1"/>
                  </a:solidFill>
                  <a:latin typeface="+mj-ea"/>
                  <a:ea typeface="+mj-ea"/>
                </a:rPr>
                <a:t>机遇挑战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32685279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标题 33">
            <a:extLst>
              <a:ext uri="{FF2B5EF4-FFF2-40B4-BE49-F238E27FC236}">
                <a16:creationId xmlns:a16="http://schemas.microsoft.com/office/drawing/2014/main" id="{DA8E8163-CAB3-84F2-D65F-EC7A83A04F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点击此处添加标题</a:t>
            </a:r>
          </a:p>
        </p:txBody>
      </p:sp>
      <p:sp>
        <p:nvSpPr>
          <p:cNvPr id="3" name="矩形: 剪去单角 2">
            <a:extLst>
              <a:ext uri="{FF2B5EF4-FFF2-40B4-BE49-F238E27FC236}">
                <a16:creationId xmlns:a16="http://schemas.microsoft.com/office/drawing/2014/main" id="{A5846473-D7DE-8BA5-B4CA-C22FA05D946B}"/>
              </a:ext>
            </a:extLst>
          </p:cNvPr>
          <p:cNvSpPr>
            <a:spLocks/>
          </p:cNvSpPr>
          <p:nvPr/>
        </p:nvSpPr>
        <p:spPr>
          <a:xfrm flipH="1">
            <a:off x="653235" y="1297138"/>
            <a:ext cx="5106669" cy="4579430"/>
          </a:xfrm>
          <a:prstGeom prst="snip1Rect">
            <a:avLst>
              <a:gd name="adj" fmla="val 14372"/>
            </a:avLst>
          </a:prstGeom>
          <a:gradFill flip="none" rotWithShape="1">
            <a:gsLst>
              <a:gs pos="100000">
                <a:schemeClr val="accent1">
                  <a:alpha val="20000"/>
                </a:schemeClr>
              </a:gs>
              <a:gs pos="0">
                <a:schemeClr val="accent1">
                  <a:alpha val="0"/>
                </a:schemeClr>
              </a:gs>
            </a:gsLst>
            <a:lin ang="16200000" scaled="1"/>
            <a:tileRect/>
          </a:gradFill>
          <a:ln>
            <a:gradFill>
              <a:gsLst>
                <a:gs pos="0">
                  <a:schemeClr val="accent2"/>
                </a:gs>
                <a:gs pos="100000">
                  <a:schemeClr val="accent2">
                    <a:alpha val="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思源黑体 CN Normal" panose="020B0400000000000000" pitchFamily="34" charset="-122"/>
            </a:endParaRPr>
          </a:p>
        </p:txBody>
      </p:sp>
      <p:graphicFrame>
        <p:nvGraphicFramePr>
          <p:cNvPr id="5" name="图表 4">
            <a:extLst>
              <a:ext uri="{FF2B5EF4-FFF2-40B4-BE49-F238E27FC236}">
                <a16:creationId xmlns:a16="http://schemas.microsoft.com/office/drawing/2014/main" id="{F9CC1F6C-69F5-403A-DDA2-EB8C170A518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382228442"/>
              </p:ext>
            </p:extLst>
          </p:nvPr>
        </p:nvGraphicFramePr>
        <p:xfrm>
          <a:off x="920794" y="1888568"/>
          <a:ext cx="4845138" cy="32904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13" name="组合 12">
            <a:extLst>
              <a:ext uri="{FF2B5EF4-FFF2-40B4-BE49-F238E27FC236}">
                <a16:creationId xmlns:a16="http://schemas.microsoft.com/office/drawing/2014/main" id="{2E05E35E-9DA5-15D5-0119-FCD0BC87C637}"/>
              </a:ext>
            </a:extLst>
          </p:cNvPr>
          <p:cNvGrpSpPr/>
          <p:nvPr/>
        </p:nvGrpSpPr>
        <p:grpSpPr>
          <a:xfrm>
            <a:off x="3640801" y="1764038"/>
            <a:ext cx="1346200" cy="637009"/>
            <a:chOff x="4027273" y="1651481"/>
            <a:chExt cx="1346200" cy="637009"/>
          </a:xfrm>
        </p:grpSpPr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A63D9C56-6C06-358F-68E1-614609FF18CA}"/>
                </a:ext>
              </a:extLst>
            </p:cNvPr>
            <p:cNvSpPr/>
            <p:nvPr/>
          </p:nvSpPr>
          <p:spPr>
            <a:xfrm rot="10800000">
              <a:off x="4027273" y="1651481"/>
              <a:ext cx="1346200" cy="637009"/>
            </a:xfrm>
            <a:custGeom>
              <a:avLst/>
              <a:gdLst>
                <a:gd name="connsiteX0" fmla="*/ 1346200 w 1346200"/>
                <a:gd name="connsiteY0" fmla="*/ 910382 h 910382"/>
                <a:gd name="connsiteX1" fmla="*/ 0 w 1346200"/>
                <a:gd name="connsiteY1" fmla="*/ 910382 h 910382"/>
                <a:gd name="connsiteX2" fmla="*/ 0 w 1346200"/>
                <a:gd name="connsiteY2" fmla="*/ 182838 h 910382"/>
                <a:gd name="connsiteX3" fmla="*/ 477489 w 1346200"/>
                <a:gd name="connsiteY3" fmla="*/ 182838 h 910382"/>
                <a:gd name="connsiteX4" fmla="*/ 673100 w 1346200"/>
                <a:gd name="connsiteY4" fmla="*/ 0 h 910382"/>
                <a:gd name="connsiteX5" fmla="*/ 868711 w 1346200"/>
                <a:gd name="connsiteY5" fmla="*/ 182838 h 910382"/>
                <a:gd name="connsiteX6" fmla="*/ 1346200 w 1346200"/>
                <a:gd name="connsiteY6" fmla="*/ 182838 h 9103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46200" h="910382">
                  <a:moveTo>
                    <a:pt x="1346200" y="910382"/>
                  </a:moveTo>
                  <a:lnTo>
                    <a:pt x="0" y="910382"/>
                  </a:lnTo>
                  <a:lnTo>
                    <a:pt x="0" y="182838"/>
                  </a:lnTo>
                  <a:lnTo>
                    <a:pt x="477489" y="182838"/>
                  </a:lnTo>
                  <a:lnTo>
                    <a:pt x="673100" y="0"/>
                  </a:lnTo>
                  <a:lnTo>
                    <a:pt x="868711" y="182838"/>
                  </a:lnTo>
                  <a:lnTo>
                    <a:pt x="1346200" y="18283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2"/>
                </a:gs>
                <a:gs pos="78000">
                  <a:schemeClr val="accent1"/>
                </a:gs>
              </a:gsLst>
              <a:lin ang="13500000" scaled="1"/>
              <a:tileRect/>
            </a:gradFill>
            <a:ln>
              <a:solidFill>
                <a:schemeClr val="accent2"/>
              </a:solidFill>
            </a:ln>
            <a:scene3d>
              <a:camera prst="perspectiveLeft">
                <a:rot lat="0" lon="1800000" rev="0"/>
              </a:camera>
              <a:lightRig rig="contrasting" dir="t"/>
            </a:scene3d>
            <a:sp3d extrusionH="120650" contourW="6350" prstMaterial="translucentPowder">
              <a:extrusionClr>
                <a:schemeClr val="accent1"/>
              </a:extrusionClr>
              <a:contourClr>
                <a:schemeClr val="accent1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ea typeface="思源黑体 CN Normal" panose="020B0400000000000000" pitchFamily="34" charset="-122"/>
              </a:endParaRP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6F7178BA-B82F-680A-D942-3A4FDD239781}"/>
                </a:ext>
              </a:extLst>
            </p:cNvPr>
            <p:cNvSpPr txBox="1"/>
            <p:nvPr/>
          </p:nvSpPr>
          <p:spPr>
            <a:xfrm>
              <a:off x="4126911" y="1706695"/>
              <a:ext cx="1131370" cy="400110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perspectiveLeft"/>
                <a:lightRig rig="threePt" dir="t"/>
              </a:scene3d>
            </a:bodyPr>
            <a:lstStyle/>
            <a:p>
              <a:pPr algn="ctr"/>
              <a:r>
                <a:rPr lang="zh-CN" altLang="en-US" sz="2000" dirty="0">
                  <a:latin typeface="+mj-ea"/>
                  <a:ea typeface="+mj-ea"/>
                </a:rPr>
                <a:t>项目</a:t>
              </a:r>
              <a:r>
                <a:rPr lang="en-US" altLang="zh-CN" sz="2000" dirty="0">
                  <a:latin typeface="+mj-ea"/>
                  <a:ea typeface="+mj-ea"/>
                </a:rPr>
                <a:t>1</a:t>
              </a:r>
              <a:endParaRPr lang="zh-CN" altLang="en-US" sz="2000" dirty="0">
                <a:latin typeface="+mj-ea"/>
                <a:ea typeface="+mj-ea"/>
              </a:endParaRP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561FC1DD-56E9-05CB-1F3E-85F1A1CAEB52}"/>
              </a:ext>
            </a:extLst>
          </p:cNvPr>
          <p:cNvGrpSpPr/>
          <p:nvPr/>
        </p:nvGrpSpPr>
        <p:grpSpPr>
          <a:xfrm>
            <a:off x="388090" y="5034317"/>
            <a:ext cx="5445442" cy="1185508"/>
            <a:chOff x="2704" y="5716262"/>
            <a:chExt cx="4516804" cy="812406"/>
          </a:xfrm>
        </p:grpSpPr>
        <p:sp>
          <p:nvSpPr>
            <p:cNvPr id="30" name="平行四边形 29">
              <a:extLst>
                <a:ext uri="{FF2B5EF4-FFF2-40B4-BE49-F238E27FC236}">
                  <a16:creationId xmlns:a16="http://schemas.microsoft.com/office/drawing/2014/main" id="{88BAAAF2-55CA-0B30-A369-388563E5F219}"/>
                </a:ext>
              </a:extLst>
            </p:cNvPr>
            <p:cNvSpPr/>
            <p:nvPr/>
          </p:nvSpPr>
          <p:spPr>
            <a:xfrm rot="16200000" flipH="1">
              <a:off x="-185396" y="5904362"/>
              <a:ext cx="592463" cy="216264"/>
            </a:xfrm>
            <a:prstGeom prst="parallelogram">
              <a:avLst>
                <a:gd name="adj" fmla="val 48985"/>
              </a:avLst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思源黑体 CN Normal" panose="020B0400000000000000" pitchFamily="34" charset="-122"/>
              </a:endParaRPr>
            </a:p>
          </p:txBody>
        </p:sp>
        <p:sp>
          <p:nvSpPr>
            <p:cNvPr id="31" name="矩形 30">
              <a:extLst>
                <a:ext uri="{FF2B5EF4-FFF2-40B4-BE49-F238E27FC236}">
                  <a16:creationId xmlns:a16="http://schemas.microsoft.com/office/drawing/2014/main" id="{D1B5735A-D3CD-2551-D9C1-A0560BA24A18}"/>
                </a:ext>
              </a:extLst>
            </p:cNvPr>
            <p:cNvSpPr/>
            <p:nvPr/>
          </p:nvSpPr>
          <p:spPr>
            <a:xfrm>
              <a:off x="5046" y="5835752"/>
              <a:ext cx="4514462" cy="692916"/>
            </a:xfrm>
            <a:prstGeom prst="rect">
              <a:avLst/>
            </a:prstGeom>
            <a:gradFill flip="none" rotWithShape="1">
              <a:gsLst>
                <a:gs pos="100000">
                  <a:schemeClr val="accent1">
                    <a:lumMod val="40000"/>
                    <a:lumOff val="60000"/>
                  </a:schemeClr>
                </a:gs>
                <a:gs pos="0">
                  <a:schemeClr val="accent1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思源黑体 CN Normal" panose="020B0400000000000000" pitchFamily="34" charset="-122"/>
              </a:endParaRPr>
            </a:p>
          </p:txBody>
        </p:sp>
      </p:grpSp>
      <p:sp>
        <p:nvSpPr>
          <p:cNvPr id="40" name="文本框 39">
            <a:extLst>
              <a:ext uri="{FF2B5EF4-FFF2-40B4-BE49-F238E27FC236}">
                <a16:creationId xmlns:a16="http://schemas.microsoft.com/office/drawing/2014/main" id="{51077D20-85B4-3B74-4759-87D7EE6000BE}"/>
              </a:ext>
            </a:extLst>
          </p:cNvPr>
          <p:cNvSpPr txBox="1"/>
          <p:nvPr/>
        </p:nvSpPr>
        <p:spPr>
          <a:xfrm>
            <a:off x="623307" y="5361625"/>
            <a:ext cx="4893173" cy="729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4800" b="0" i="0" u="none" strike="noStrike" cap="none" spc="0" normalizeH="0" baseline="0">
                <a:ln>
                  <a:noFill/>
                </a:ln>
                <a:gradFill flip="none" rotWithShape="1">
                  <a:gsLst>
                    <a:gs pos="100000">
                      <a:srgbClr val="FEB84B"/>
                    </a:gs>
                    <a:gs pos="0">
                      <a:srgbClr val="FEB84B">
                        <a:lumMod val="40000"/>
                        <a:lumOff val="60000"/>
                      </a:srgbClr>
                    </a:gs>
                  </a:gsLst>
                  <a:lin ang="2700000" scaled="1"/>
                  <a:tileRect/>
                </a:gradFill>
                <a:effectLst/>
                <a:uLnTx/>
                <a:uFillTx/>
                <a:latin typeface="思源宋体 CN Heavy"/>
                <a:ea typeface="思源宋体 CN Heavy"/>
              </a:defRPr>
            </a:lvl1pPr>
          </a:lstStyle>
          <a:p>
            <a:pPr>
              <a:lnSpc>
                <a:spcPct val="120000"/>
              </a:lnSpc>
            </a:pPr>
            <a:r>
              <a:rPr lang="zh-CN" altLang="en-US" sz="1800" b="1" dirty="0">
                <a:solidFill>
                  <a:schemeClr val="tx1"/>
                </a:solidFill>
                <a:latin typeface="+mn-ea"/>
                <a:ea typeface="+mn-ea"/>
              </a:rPr>
              <a:t>在此处替换您的内容，或者复制您的文本后，在此框中选择只保留文本粘贴。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C31DC179-0428-9295-8CA1-007426222DA2}"/>
              </a:ext>
            </a:extLst>
          </p:cNvPr>
          <p:cNvGrpSpPr/>
          <p:nvPr/>
        </p:nvGrpSpPr>
        <p:grpSpPr>
          <a:xfrm>
            <a:off x="6123251" y="1297138"/>
            <a:ext cx="5445442" cy="4922687"/>
            <a:chOff x="6123251" y="1386038"/>
            <a:chExt cx="5445442" cy="4922687"/>
          </a:xfrm>
        </p:grpSpPr>
        <p:sp>
          <p:nvSpPr>
            <p:cNvPr id="4" name="矩形: 剪去单角 3">
              <a:extLst>
                <a:ext uri="{FF2B5EF4-FFF2-40B4-BE49-F238E27FC236}">
                  <a16:creationId xmlns:a16="http://schemas.microsoft.com/office/drawing/2014/main" id="{29856566-3CB1-D6DD-4FB8-2585F4708517}"/>
                </a:ext>
              </a:extLst>
            </p:cNvPr>
            <p:cNvSpPr>
              <a:spLocks/>
            </p:cNvSpPr>
            <p:nvPr/>
          </p:nvSpPr>
          <p:spPr>
            <a:xfrm flipH="1">
              <a:off x="6390005" y="1386038"/>
              <a:ext cx="5106669" cy="4579430"/>
            </a:xfrm>
            <a:prstGeom prst="snip1Rect">
              <a:avLst>
                <a:gd name="adj" fmla="val 14372"/>
              </a:avLst>
            </a:prstGeom>
            <a:gradFill flip="none" rotWithShape="1">
              <a:gsLst>
                <a:gs pos="100000">
                  <a:schemeClr val="accent1">
                    <a:alpha val="20000"/>
                  </a:schemeClr>
                </a:gs>
                <a:gs pos="0">
                  <a:schemeClr val="accent1">
                    <a:alpha val="0"/>
                  </a:schemeClr>
                </a:gs>
              </a:gsLst>
              <a:lin ang="16200000" scaled="1"/>
              <a:tileRect/>
            </a:gradFill>
            <a:ln>
              <a:gradFill>
                <a:gsLst>
                  <a:gs pos="0">
                    <a:schemeClr val="accent2"/>
                  </a:gs>
                  <a:gs pos="100000">
                    <a:schemeClr val="accent2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思源黑体 CN Normal" panose="020B0400000000000000" pitchFamily="34" charset="-122"/>
              </a:endParaRPr>
            </a:p>
          </p:txBody>
        </p:sp>
        <p:graphicFrame>
          <p:nvGraphicFramePr>
            <p:cNvPr id="6" name="图表 5">
              <a:extLst>
                <a:ext uri="{FF2B5EF4-FFF2-40B4-BE49-F238E27FC236}">
                  <a16:creationId xmlns:a16="http://schemas.microsoft.com/office/drawing/2014/main" id="{5EA1AE29-5727-8988-B2CF-4CDA01AFECD1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2505170054"/>
                </p:ext>
              </p:extLst>
            </p:nvPr>
          </p:nvGraphicFramePr>
          <p:xfrm>
            <a:off x="6525523" y="1955800"/>
            <a:ext cx="4606028" cy="3046916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  <p:grpSp>
          <p:nvGrpSpPr>
            <p:cNvPr id="33" name="组合 32">
              <a:extLst>
                <a:ext uri="{FF2B5EF4-FFF2-40B4-BE49-F238E27FC236}">
                  <a16:creationId xmlns:a16="http://schemas.microsoft.com/office/drawing/2014/main" id="{09236F28-0E7C-75C6-C02A-2D8473AABCDD}"/>
                </a:ext>
              </a:extLst>
            </p:cNvPr>
            <p:cNvGrpSpPr/>
            <p:nvPr/>
          </p:nvGrpSpPr>
          <p:grpSpPr>
            <a:xfrm>
              <a:off x="9602567" y="2009644"/>
              <a:ext cx="1346200" cy="637009"/>
              <a:chOff x="4027273" y="1651481"/>
              <a:chExt cx="1346200" cy="637009"/>
            </a:xfrm>
          </p:grpSpPr>
          <p:sp>
            <p:nvSpPr>
              <p:cNvPr id="35" name="任意多边形: 形状 34">
                <a:extLst>
                  <a:ext uri="{FF2B5EF4-FFF2-40B4-BE49-F238E27FC236}">
                    <a16:creationId xmlns:a16="http://schemas.microsoft.com/office/drawing/2014/main" id="{71955101-3148-53C6-6E74-2F26816D69AF}"/>
                  </a:ext>
                </a:extLst>
              </p:cNvPr>
              <p:cNvSpPr/>
              <p:nvPr/>
            </p:nvSpPr>
            <p:spPr>
              <a:xfrm rot="10800000">
                <a:off x="4027273" y="1651481"/>
                <a:ext cx="1346200" cy="637009"/>
              </a:xfrm>
              <a:custGeom>
                <a:avLst/>
                <a:gdLst>
                  <a:gd name="connsiteX0" fmla="*/ 1346200 w 1346200"/>
                  <a:gd name="connsiteY0" fmla="*/ 910382 h 910382"/>
                  <a:gd name="connsiteX1" fmla="*/ 0 w 1346200"/>
                  <a:gd name="connsiteY1" fmla="*/ 910382 h 910382"/>
                  <a:gd name="connsiteX2" fmla="*/ 0 w 1346200"/>
                  <a:gd name="connsiteY2" fmla="*/ 182838 h 910382"/>
                  <a:gd name="connsiteX3" fmla="*/ 477489 w 1346200"/>
                  <a:gd name="connsiteY3" fmla="*/ 182838 h 910382"/>
                  <a:gd name="connsiteX4" fmla="*/ 673100 w 1346200"/>
                  <a:gd name="connsiteY4" fmla="*/ 0 h 910382"/>
                  <a:gd name="connsiteX5" fmla="*/ 868711 w 1346200"/>
                  <a:gd name="connsiteY5" fmla="*/ 182838 h 910382"/>
                  <a:gd name="connsiteX6" fmla="*/ 1346200 w 1346200"/>
                  <a:gd name="connsiteY6" fmla="*/ 182838 h 9103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346200" h="910382">
                    <a:moveTo>
                      <a:pt x="1346200" y="910382"/>
                    </a:moveTo>
                    <a:lnTo>
                      <a:pt x="0" y="910382"/>
                    </a:lnTo>
                    <a:lnTo>
                      <a:pt x="0" y="182838"/>
                    </a:lnTo>
                    <a:lnTo>
                      <a:pt x="477489" y="182838"/>
                    </a:lnTo>
                    <a:lnTo>
                      <a:pt x="673100" y="0"/>
                    </a:lnTo>
                    <a:lnTo>
                      <a:pt x="868711" y="182838"/>
                    </a:lnTo>
                    <a:lnTo>
                      <a:pt x="1346200" y="18283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accent2"/>
                  </a:gs>
                  <a:gs pos="78000">
                    <a:schemeClr val="accent1"/>
                  </a:gs>
                </a:gsLst>
                <a:lin ang="13500000" scaled="1"/>
                <a:tileRect/>
              </a:gradFill>
              <a:ln>
                <a:solidFill>
                  <a:schemeClr val="accent2"/>
                </a:solidFill>
              </a:ln>
              <a:scene3d>
                <a:camera prst="perspectiveLeft">
                  <a:rot lat="0" lon="1800000" rev="0"/>
                </a:camera>
                <a:lightRig rig="contrasting" dir="t"/>
              </a:scene3d>
              <a:sp3d extrusionH="120650" contourW="6350" prstMaterial="translucentPowder">
                <a:extrusionClr>
                  <a:schemeClr val="accent1"/>
                </a:extrusionClr>
                <a:contourClr>
                  <a:schemeClr val="accent1"/>
                </a:contourClr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>
                  <a:ea typeface="思源黑体 CN Normal" panose="020B0400000000000000" pitchFamily="34" charset="-122"/>
                </a:endParaRPr>
              </a:p>
            </p:txBody>
          </p:sp>
          <p:sp>
            <p:nvSpPr>
              <p:cNvPr id="36" name="文本框 35">
                <a:extLst>
                  <a:ext uri="{FF2B5EF4-FFF2-40B4-BE49-F238E27FC236}">
                    <a16:creationId xmlns:a16="http://schemas.microsoft.com/office/drawing/2014/main" id="{584901A8-E188-B586-69BE-6DB90F68C7E3}"/>
                  </a:ext>
                </a:extLst>
              </p:cNvPr>
              <p:cNvSpPr txBox="1"/>
              <p:nvPr/>
            </p:nvSpPr>
            <p:spPr>
              <a:xfrm>
                <a:off x="4126911" y="1706695"/>
                <a:ext cx="1131370" cy="400110"/>
              </a:xfrm>
              <a:prstGeom prst="rect">
                <a:avLst/>
              </a:prstGeom>
              <a:noFill/>
            </p:spPr>
            <p:txBody>
              <a:bodyPr wrap="square">
                <a:spAutoFit/>
                <a:scene3d>
                  <a:camera prst="perspectiveLeft"/>
                  <a:lightRig rig="threePt" dir="t"/>
                </a:scene3d>
              </a:bodyPr>
              <a:lstStyle/>
              <a:p>
                <a:pPr algn="ctr"/>
                <a:r>
                  <a:rPr lang="zh-CN" altLang="en-US" sz="2000" dirty="0">
                    <a:latin typeface="+mj-ea"/>
                    <a:ea typeface="+mj-ea"/>
                  </a:rPr>
                  <a:t>项目</a:t>
                </a:r>
                <a:r>
                  <a:rPr lang="en-US" altLang="zh-CN" sz="2000">
                    <a:latin typeface="+mj-ea"/>
                    <a:ea typeface="+mj-ea"/>
                  </a:rPr>
                  <a:t>2</a:t>
                </a:r>
                <a:endParaRPr lang="zh-CN" altLang="en-US" sz="2000" dirty="0">
                  <a:latin typeface="+mj-ea"/>
                  <a:ea typeface="+mj-ea"/>
                </a:endParaRPr>
              </a:p>
            </p:txBody>
          </p:sp>
        </p:grpSp>
        <p:grpSp>
          <p:nvGrpSpPr>
            <p:cNvPr id="37" name="组合 36">
              <a:extLst>
                <a:ext uri="{FF2B5EF4-FFF2-40B4-BE49-F238E27FC236}">
                  <a16:creationId xmlns:a16="http://schemas.microsoft.com/office/drawing/2014/main" id="{A86C031E-6B40-CF31-095A-8C6658AF3E2D}"/>
                </a:ext>
              </a:extLst>
            </p:cNvPr>
            <p:cNvGrpSpPr/>
            <p:nvPr/>
          </p:nvGrpSpPr>
          <p:grpSpPr>
            <a:xfrm>
              <a:off x="6123251" y="5123217"/>
              <a:ext cx="5445442" cy="1185508"/>
              <a:chOff x="2704" y="5716262"/>
              <a:chExt cx="4516804" cy="812406"/>
            </a:xfrm>
          </p:grpSpPr>
          <p:sp>
            <p:nvSpPr>
              <p:cNvPr id="38" name="平行四边形 37">
                <a:extLst>
                  <a:ext uri="{FF2B5EF4-FFF2-40B4-BE49-F238E27FC236}">
                    <a16:creationId xmlns:a16="http://schemas.microsoft.com/office/drawing/2014/main" id="{CFCC2974-7EF4-E4A3-0550-597291415AA6}"/>
                  </a:ext>
                </a:extLst>
              </p:cNvPr>
              <p:cNvSpPr/>
              <p:nvPr/>
            </p:nvSpPr>
            <p:spPr>
              <a:xfrm rot="16200000" flipH="1">
                <a:off x="-185396" y="5904362"/>
                <a:ext cx="592463" cy="216264"/>
              </a:xfrm>
              <a:prstGeom prst="parallelogram">
                <a:avLst>
                  <a:gd name="adj" fmla="val 48985"/>
                </a:avLst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思源黑体 CN Normal" panose="020B0400000000000000" pitchFamily="34" charset="-122"/>
                </a:endParaRPr>
              </a:p>
            </p:txBody>
          </p:sp>
          <p:sp>
            <p:nvSpPr>
              <p:cNvPr id="39" name="矩形 38">
                <a:extLst>
                  <a:ext uri="{FF2B5EF4-FFF2-40B4-BE49-F238E27FC236}">
                    <a16:creationId xmlns:a16="http://schemas.microsoft.com/office/drawing/2014/main" id="{A2706940-CD52-18E3-9A1D-0457123426C9}"/>
                  </a:ext>
                </a:extLst>
              </p:cNvPr>
              <p:cNvSpPr/>
              <p:nvPr/>
            </p:nvSpPr>
            <p:spPr>
              <a:xfrm>
                <a:off x="5046" y="5835752"/>
                <a:ext cx="4514462" cy="692916"/>
              </a:xfrm>
              <a:prstGeom prst="rect">
                <a:avLst/>
              </a:pr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思源黑体 CN Normal" panose="020B0400000000000000" pitchFamily="34" charset="-122"/>
                </a:endParaRPr>
              </a:p>
            </p:txBody>
          </p:sp>
        </p:grp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B4677FEE-8413-5D1A-8C30-D05B0F4B967E}"/>
                </a:ext>
              </a:extLst>
            </p:cNvPr>
            <p:cNvSpPr txBox="1"/>
            <p:nvPr/>
          </p:nvSpPr>
          <p:spPr>
            <a:xfrm>
              <a:off x="6435646" y="5438599"/>
              <a:ext cx="4893173" cy="729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R="0" lvl="0" indent="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4800" b="0" i="0" u="none" strike="noStrike" cap="none" spc="0" normalizeH="0" baseline="0">
                  <a:ln>
                    <a:noFill/>
                  </a:ln>
                  <a:gradFill flip="none" rotWithShape="1">
                    <a:gsLst>
                      <a:gs pos="100000">
                        <a:srgbClr val="FEB84B"/>
                      </a:gs>
                      <a:gs pos="0">
                        <a:srgbClr val="FEB84B">
                          <a:lumMod val="40000"/>
                          <a:lumOff val="60000"/>
                        </a:srgbClr>
                      </a:gs>
                    </a:gsLst>
                    <a:lin ang="2700000" scaled="1"/>
                    <a:tileRect/>
                  </a:gradFill>
                  <a:effectLst/>
                  <a:uLnTx/>
                  <a:uFillTx/>
                  <a:latin typeface="思源宋体 CN Heavy"/>
                  <a:ea typeface="思源宋体 CN Heavy"/>
                </a:defRPr>
              </a:lvl1pPr>
            </a:lstStyle>
            <a:p>
              <a:pPr>
                <a:lnSpc>
                  <a:spcPct val="120000"/>
                </a:lnSpc>
              </a:pPr>
              <a:r>
                <a:rPr lang="zh-CN" altLang="en-US" sz="1800" b="1" dirty="0">
                  <a:solidFill>
                    <a:schemeClr val="tx1"/>
                  </a:solidFill>
                  <a:latin typeface="+mn-ea"/>
                  <a:ea typeface="+mn-ea"/>
                </a:rPr>
                <a:t>在此处替换您的内容，或者复制您的文本后，在此框中选择只保留文本粘贴。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64092534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78E4975-B457-3028-7C55-30CD6BAEF3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点击此处添加标题</a:t>
            </a:r>
          </a:p>
        </p:txBody>
      </p:sp>
      <p:graphicFrame>
        <p:nvGraphicFramePr>
          <p:cNvPr id="6" name="图表 5">
            <a:extLst>
              <a:ext uri="{FF2B5EF4-FFF2-40B4-BE49-F238E27FC236}">
                <a16:creationId xmlns:a16="http://schemas.microsoft.com/office/drawing/2014/main" id="{A55ABEA2-4B1F-2A0A-8150-E0A9029679F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731533419"/>
              </p:ext>
            </p:extLst>
          </p:nvPr>
        </p:nvGraphicFramePr>
        <p:xfrm>
          <a:off x="974727" y="1196975"/>
          <a:ext cx="6429374" cy="52006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14" name="组合 13">
            <a:extLst>
              <a:ext uri="{FF2B5EF4-FFF2-40B4-BE49-F238E27FC236}">
                <a16:creationId xmlns:a16="http://schemas.microsoft.com/office/drawing/2014/main" id="{DB8F8BB1-98DB-9F46-E92B-E8559FEC3047}"/>
              </a:ext>
            </a:extLst>
          </p:cNvPr>
          <p:cNvGrpSpPr/>
          <p:nvPr/>
        </p:nvGrpSpPr>
        <p:grpSpPr>
          <a:xfrm>
            <a:off x="7825339" y="1270535"/>
            <a:ext cx="3525932" cy="5038190"/>
            <a:chOff x="7825339" y="1270535"/>
            <a:chExt cx="3525932" cy="5038190"/>
          </a:xfrm>
        </p:grpSpPr>
        <p:pic>
          <p:nvPicPr>
            <p:cNvPr id="11" name="图片 10">
              <a:extLst>
                <a:ext uri="{FF2B5EF4-FFF2-40B4-BE49-F238E27FC236}">
                  <a16:creationId xmlns:a16="http://schemas.microsoft.com/office/drawing/2014/main" id="{B87E304D-5AA6-F44B-E6A9-FBBD6C20E15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duotone>
                <a:prstClr val="black"/>
                <a:schemeClr val="accent2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-1"/>
            <a:stretch/>
          </p:blipFill>
          <p:spPr>
            <a:xfrm>
              <a:off x="7825339" y="1270535"/>
              <a:ext cx="3525932" cy="5038190"/>
            </a:xfrm>
            <a:prstGeom prst="rect">
              <a:avLst/>
            </a:prstGeom>
          </p:spPr>
        </p:pic>
        <p:sp>
          <p:nvSpPr>
            <p:cNvPr id="12" name="矩形 11">
              <a:extLst>
                <a:ext uri="{FF2B5EF4-FFF2-40B4-BE49-F238E27FC236}">
                  <a16:creationId xmlns:a16="http://schemas.microsoft.com/office/drawing/2014/main" id="{C59DB842-87DC-7F05-6798-114C27DC6175}"/>
                </a:ext>
              </a:extLst>
            </p:cNvPr>
            <p:cNvSpPr/>
            <p:nvPr/>
          </p:nvSpPr>
          <p:spPr>
            <a:xfrm>
              <a:off x="7825339" y="4540249"/>
              <a:ext cx="3525932" cy="1768475"/>
            </a:xfrm>
            <a:prstGeom prst="rect">
              <a:avLst/>
            </a:prstGeom>
            <a:solidFill>
              <a:schemeClr val="accent5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思源黑体 CN Normal" panose="020B0400000000000000" pitchFamily="34" charset="-122"/>
              </a:endParaRP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8C502491-5670-A8CD-76EF-C33278E572F9}"/>
                </a:ext>
              </a:extLst>
            </p:cNvPr>
            <p:cNvSpPr txBox="1"/>
            <p:nvPr/>
          </p:nvSpPr>
          <p:spPr>
            <a:xfrm>
              <a:off x="8122050" y="4890664"/>
              <a:ext cx="2932510" cy="10615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R="0" lvl="0" indent="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4800" b="0" i="0" u="none" strike="noStrike" cap="none" spc="0" normalizeH="0" baseline="0">
                  <a:ln>
                    <a:noFill/>
                  </a:ln>
                  <a:gradFill flip="none" rotWithShape="1">
                    <a:gsLst>
                      <a:gs pos="100000">
                        <a:srgbClr val="FEB84B"/>
                      </a:gs>
                      <a:gs pos="0">
                        <a:srgbClr val="FEB84B">
                          <a:lumMod val="40000"/>
                          <a:lumOff val="60000"/>
                        </a:srgbClr>
                      </a:gs>
                    </a:gsLst>
                    <a:lin ang="2700000" scaled="1"/>
                    <a:tileRect/>
                  </a:gradFill>
                  <a:effectLst/>
                  <a:uLnTx/>
                  <a:uFillTx/>
                  <a:latin typeface="思源宋体 CN Heavy"/>
                  <a:ea typeface="思源宋体 CN Heavy"/>
                </a:defRPr>
              </a:lvl1pPr>
            </a:lstStyle>
            <a:p>
              <a:pPr>
                <a:lnSpc>
                  <a:spcPct val="120000"/>
                </a:lnSpc>
              </a:pPr>
              <a:r>
                <a:rPr lang="zh-CN" altLang="en-US" sz="1800" dirty="0">
                  <a:solidFill>
                    <a:schemeClr val="bg1"/>
                  </a:solidFill>
                  <a:latin typeface="+mn-ea"/>
                  <a:ea typeface="+mn-ea"/>
                </a:rPr>
                <a:t>在此处替换您的内容，或者复制您的文本后，在此框中选择只保留文本粘贴。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71654268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A1BEA6CD-FEA6-11B1-7B6A-B04425E6E3BD}"/>
              </a:ext>
            </a:extLst>
          </p:cNvPr>
          <p:cNvGrpSpPr/>
          <p:nvPr/>
        </p:nvGrpSpPr>
        <p:grpSpPr>
          <a:xfrm>
            <a:off x="2903216" y="2321615"/>
            <a:ext cx="6385567" cy="2238022"/>
            <a:chOff x="3017297" y="2725278"/>
            <a:chExt cx="8881149" cy="2238022"/>
          </a:xfrm>
        </p:grpSpPr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B6A5DA16-DB17-CB01-71EF-F544F3C7176E}"/>
                </a:ext>
              </a:extLst>
            </p:cNvPr>
            <p:cNvSpPr txBox="1">
              <a:spLocks/>
            </p:cNvSpPr>
            <p:nvPr/>
          </p:nvSpPr>
          <p:spPr>
            <a:xfrm>
              <a:off x="3017297" y="2725278"/>
              <a:ext cx="8881149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R="0" lvl="0" indent="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4800" b="0" i="0" u="none" strike="noStrike" cap="none" spc="0" normalizeH="0" baseline="0">
                  <a:ln>
                    <a:noFill/>
                  </a:ln>
                  <a:gradFill flip="none" rotWithShape="1">
                    <a:gsLst>
                      <a:gs pos="100000">
                        <a:srgbClr val="FEB84B"/>
                      </a:gs>
                      <a:gs pos="0">
                        <a:srgbClr val="FEB84B">
                          <a:lumMod val="40000"/>
                          <a:lumOff val="60000"/>
                        </a:srgbClr>
                      </a:gs>
                    </a:gsLst>
                    <a:lin ang="2700000" scaled="1"/>
                    <a:tileRect/>
                  </a:gradFill>
                  <a:effectLst/>
                  <a:uLnTx/>
                  <a:uFillTx/>
                  <a:latin typeface="思源宋体 CN Heavy"/>
                  <a:ea typeface="思源宋体 CN Heavy"/>
                </a:defRPr>
              </a:lvl1pPr>
            </a:lstStyle>
            <a:p>
              <a:pPr algn="ctr"/>
              <a:r>
                <a:rPr lang="en-US" altLang="zh-CN" sz="6600" dirty="0">
                  <a:solidFill>
                    <a:schemeClr val="accent2">
                      <a:lumMod val="90000"/>
                    </a:schemeClr>
                  </a:solidFill>
                  <a:latin typeface="+mj-ea"/>
                  <a:ea typeface="+mj-ea"/>
                </a:rPr>
                <a:t>PART FOUR</a:t>
              </a:r>
              <a:endParaRPr lang="zh-CN" altLang="en-US" sz="6600" dirty="0">
                <a:solidFill>
                  <a:schemeClr val="accent2">
                    <a:lumMod val="90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83044CB7-C5FC-BE2E-DA6E-0FA10E97950E}"/>
                </a:ext>
              </a:extLst>
            </p:cNvPr>
            <p:cNvSpPr txBox="1">
              <a:spLocks/>
            </p:cNvSpPr>
            <p:nvPr/>
          </p:nvSpPr>
          <p:spPr>
            <a:xfrm>
              <a:off x="3017297" y="3947637"/>
              <a:ext cx="8881149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R="0" lvl="0" indent="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4800" b="0" i="0" u="none" strike="noStrike" cap="none" spc="0" normalizeH="0" baseline="0">
                  <a:ln>
                    <a:noFill/>
                  </a:ln>
                  <a:gradFill flip="none" rotWithShape="1">
                    <a:gsLst>
                      <a:gs pos="100000">
                        <a:srgbClr val="FEB84B"/>
                      </a:gs>
                      <a:gs pos="0">
                        <a:srgbClr val="FEB84B">
                          <a:lumMod val="40000"/>
                          <a:lumOff val="60000"/>
                        </a:srgbClr>
                      </a:gs>
                    </a:gsLst>
                    <a:lin ang="2700000" scaled="1"/>
                    <a:tileRect/>
                  </a:gradFill>
                  <a:effectLst/>
                  <a:uLnTx/>
                  <a:uFillTx/>
                  <a:latin typeface="思源宋体 CN Heavy"/>
                  <a:ea typeface="思源宋体 CN Heavy"/>
                </a:defRPr>
              </a:lvl1pPr>
            </a:lstStyle>
            <a:p>
              <a:pPr algn="ctr"/>
              <a:r>
                <a:rPr lang="zh-CN" altLang="en-US" sz="6000" dirty="0">
                  <a:solidFill>
                    <a:schemeClr val="bg1"/>
                  </a:solidFill>
                  <a:latin typeface="+mj-ea"/>
                  <a:ea typeface="+mj-ea"/>
                </a:rPr>
                <a:t>未来趋势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39920937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直角三角形 22">
            <a:extLst>
              <a:ext uri="{FF2B5EF4-FFF2-40B4-BE49-F238E27FC236}">
                <a16:creationId xmlns:a16="http://schemas.microsoft.com/office/drawing/2014/main" id="{005A4708-E11D-EEA7-CFDD-B702ED98701A}"/>
              </a:ext>
            </a:extLst>
          </p:cNvPr>
          <p:cNvSpPr/>
          <p:nvPr/>
        </p:nvSpPr>
        <p:spPr>
          <a:xfrm flipH="1">
            <a:off x="-33868" y="903281"/>
            <a:ext cx="12225867" cy="5954719"/>
          </a:xfrm>
          <a:prstGeom prst="rtTriangle">
            <a:avLst/>
          </a:prstGeom>
          <a:gradFill flip="none" rotWithShape="1">
            <a:gsLst>
              <a:gs pos="100000">
                <a:schemeClr val="accent1">
                  <a:lumMod val="50000"/>
                  <a:alpha val="0"/>
                </a:schemeClr>
              </a:gs>
              <a:gs pos="60700">
                <a:srgbClr val="715247">
                  <a:alpha val="19000"/>
                </a:srgbClr>
              </a:gs>
              <a:gs pos="0">
                <a:schemeClr val="accent1">
                  <a:alpha val="26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zh-CN" altLang="en-US" dirty="0">
              <a:solidFill>
                <a:srgbClr val="F1E0D3"/>
              </a:solidFill>
              <a:ea typeface="思源黑体 CN Normal" panose="020B0400000000000000" pitchFamily="34" charset="-122"/>
              <a:sym typeface="+mn-ea"/>
            </a:endParaRPr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2E9615FB-A3D0-8B84-2269-E89292668C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点击此处添加标题</a:t>
            </a:r>
          </a:p>
        </p:txBody>
      </p:sp>
      <p:grpSp>
        <p:nvGrpSpPr>
          <p:cNvPr id="3" name="Group 27">
            <a:extLst>
              <a:ext uri="{FF2B5EF4-FFF2-40B4-BE49-F238E27FC236}">
                <a16:creationId xmlns:a16="http://schemas.microsoft.com/office/drawing/2014/main" id="{50F0A683-6CB5-6EFE-177F-7A0B13E9A2EE}"/>
              </a:ext>
            </a:extLst>
          </p:cNvPr>
          <p:cNvGrpSpPr/>
          <p:nvPr/>
        </p:nvGrpSpPr>
        <p:grpSpPr>
          <a:xfrm>
            <a:off x="1046167" y="1545888"/>
            <a:ext cx="2233116" cy="2243850"/>
            <a:chOff x="1178574" y="2182488"/>
            <a:chExt cx="2641601" cy="2654300"/>
          </a:xfrm>
          <a:effectLst/>
        </p:grpSpPr>
        <p:sp>
          <p:nvSpPr>
            <p:cNvPr id="4" name="isľïde">
              <a:extLst>
                <a:ext uri="{FF2B5EF4-FFF2-40B4-BE49-F238E27FC236}">
                  <a16:creationId xmlns:a16="http://schemas.microsoft.com/office/drawing/2014/main" id="{12C10C9D-B71A-4CF2-4D6B-83B9F8804A23}"/>
                </a:ext>
              </a:extLst>
            </p:cNvPr>
            <p:cNvSpPr/>
            <p:nvPr/>
          </p:nvSpPr>
          <p:spPr>
            <a:xfrm rot="16792697">
              <a:off x="1178574" y="2284088"/>
              <a:ext cx="2552700" cy="2552700"/>
            </a:xfrm>
            <a:prstGeom prst="blockArc">
              <a:avLst>
                <a:gd name="adj1" fmla="val 2602744"/>
                <a:gd name="adj2" fmla="val 0"/>
                <a:gd name="adj3" fmla="val 25000"/>
              </a:avLst>
            </a:pr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2700000" scaled="0"/>
            </a:gradFill>
            <a:ln w="12700" cap="rnd">
              <a:noFill/>
              <a:prstDash val="solid"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400"/>
              <a:endParaRPr lang="zh-CN" altLang="en-US" sz="1400" b="1" dirty="0">
                <a:gradFill>
                  <a:gsLst>
                    <a:gs pos="0">
                      <a:srgbClr val="DFAF7B"/>
                    </a:gs>
                    <a:gs pos="100000">
                      <a:srgbClr val="FEDFA8"/>
                    </a:gs>
                  </a:gsLst>
                  <a:lin ang="2700000" scaled="0"/>
                </a:gradFill>
                <a:ea typeface="思源黑体 CN Normal" panose="020B0400000000000000" pitchFamily="34" charset="-122"/>
              </a:endParaRPr>
            </a:p>
          </p:txBody>
        </p:sp>
        <p:sp>
          <p:nvSpPr>
            <p:cNvPr id="5" name="íšliḍê">
              <a:extLst>
                <a:ext uri="{FF2B5EF4-FFF2-40B4-BE49-F238E27FC236}">
                  <a16:creationId xmlns:a16="http://schemas.microsoft.com/office/drawing/2014/main" id="{94C023C4-F756-EDD7-1159-524EE77ED43D}"/>
                </a:ext>
              </a:extLst>
            </p:cNvPr>
            <p:cNvSpPr/>
            <p:nvPr/>
          </p:nvSpPr>
          <p:spPr>
            <a:xfrm rot="19242604">
              <a:off x="1267475" y="2182488"/>
              <a:ext cx="2552700" cy="2552700"/>
            </a:xfrm>
            <a:prstGeom prst="blockArc">
              <a:avLst>
                <a:gd name="adj1" fmla="val 19133751"/>
                <a:gd name="adj2" fmla="val 17673"/>
                <a:gd name="adj3" fmla="val 29585"/>
              </a:avLst>
            </a:prstGeom>
            <a:gradFill>
              <a:gsLst>
                <a:gs pos="0">
                  <a:schemeClr val="accent3"/>
                </a:gs>
                <a:gs pos="100000">
                  <a:schemeClr val="accent4"/>
                </a:gs>
              </a:gsLst>
              <a:lin ang="2700000" scaled="0"/>
            </a:gradFill>
            <a:ln w="12700" cap="rnd">
              <a:noFill/>
              <a:prstDash val="solid"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400"/>
              <a:endParaRPr lang="zh-CN" altLang="en-US" sz="1400" b="1" dirty="0">
                <a:gradFill>
                  <a:gsLst>
                    <a:gs pos="0">
                      <a:srgbClr val="DFAF7B"/>
                    </a:gs>
                    <a:gs pos="100000">
                      <a:srgbClr val="FEDFA8"/>
                    </a:gs>
                  </a:gsLst>
                  <a:lin ang="2700000" scaled="0"/>
                </a:gradFill>
                <a:ea typeface="思源黑体 CN Normal" panose="020B0400000000000000" pitchFamily="34" charset="-122"/>
              </a:endParaRPr>
            </a:p>
          </p:txBody>
        </p:sp>
        <p:sp>
          <p:nvSpPr>
            <p:cNvPr id="7" name="îślïḍé">
              <a:extLst>
                <a:ext uri="{FF2B5EF4-FFF2-40B4-BE49-F238E27FC236}">
                  <a16:creationId xmlns:a16="http://schemas.microsoft.com/office/drawing/2014/main" id="{C8B7EE4E-3FD3-5498-E810-5441C81ADD68}"/>
                </a:ext>
              </a:extLst>
            </p:cNvPr>
            <p:cNvSpPr txBox="1"/>
            <p:nvPr/>
          </p:nvSpPr>
          <p:spPr>
            <a:xfrm>
              <a:off x="1881222" y="3287380"/>
              <a:ext cx="1147403" cy="5461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2400" dirty="0">
                  <a:solidFill>
                    <a:schemeClr val="accent2"/>
                  </a:solidFill>
                  <a:latin typeface="+mj-ea"/>
                  <a:ea typeface="+mj-ea"/>
                </a:rPr>
                <a:t>10%</a:t>
              </a:r>
              <a:endParaRPr lang="zh-CN" altLang="en-US" sz="2400" dirty="0">
                <a:solidFill>
                  <a:schemeClr val="accent2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8" name="Group 27">
            <a:extLst>
              <a:ext uri="{FF2B5EF4-FFF2-40B4-BE49-F238E27FC236}">
                <a16:creationId xmlns:a16="http://schemas.microsoft.com/office/drawing/2014/main" id="{2AB6DBC3-6075-58CA-3FE3-1B91800AC60F}"/>
              </a:ext>
            </a:extLst>
          </p:cNvPr>
          <p:cNvGrpSpPr/>
          <p:nvPr/>
        </p:nvGrpSpPr>
        <p:grpSpPr>
          <a:xfrm>
            <a:off x="4371337" y="1545888"/>
            <a:ext cx="2233116" cy="2243850"/>
            <a:chOff x="1178574" y="2182488"/>
            <a:chExt cx="2641601" cy="2654300"/>
          </a:xfrm>
          <a:effectLst/>
        </p:grpSpPr>
        <p:sp>
          <p:nvSpPr>
            <p:cNvPr id="9" name="isľïde">
              <a:extLst>
                <a:ext uri="{FF2B5EF4-FFF2-40B4-BE49-F238E27FC236}">
                  <a16:creationId xmlns:a16="http://schemas.microsoft.com/office/drawing/2014/main" id="{880EB8AA-8CC8-08C4-EA05-D0729ADCA35B}"/>
                </a:ext>
              </a:extLst>
            </p:cNvPr>
            <p:cNvSpPr/>
            <p:nvPr/>
          </p:nvSpPr>
          <p:spPr>
            <a:xfrm rot="16792697">
              <a:off x="1178574" y="2284088"/>
              <a:ext cx="2552700" cy="2552700"/>
            </a:xfrm>
            <a:prstGeom prst="blockArc">
              <a:avLst>
                <a:gd name="adj1" fmla="val 4567974"/>
                <a:gd name="adj2" fmla="val 0"/>
                <a:gd name="adj3" fmla="val 25000"/>
              </a:avLst>
            </a:pr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2700000" scaled="0"/>
            </a:gradFill>
            <a:ln w="12700" cap="rnd">
              <a:noFill/>
              <a:prstDash val="solid"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400"/>
              <a:endParaRPr lang="zh-CN" altLang="en-US" sz="1400" b="1" dirty="0">
                <a:gradFill>
                  <a:gsLst>
                    <a:gs pos="0">
                      <a:srgbClr val="DFAF7B"/>
                    </a:gs>
                    <a:gs pos="100000">
                      <a:srgbClr val="FEDFA8"/>
                    </a:gs>
                  </a:gsLst>
                  <a:lin ang="2700000" scaled="0"/>
                </a:gradFill>
                <a:ea typeface="思源黑体 CN Normal" panose="020B0400000000000000" pitchFamily="34" charset="-122"/>
              </a:endParaRPr>
            </a:p>
          </p:txBody>
        </p:sp>
        <p:sp>
          <p:nvSpPr>
            <p:cNvPr id="10" name="íšliḍê">
              <a:extLst>
                <a:ext uri="{FF2B5EF4-FFF2-40B4-BE49-F238E27FC236}">
                  <a16:creationId xmlns:a16="http://schemas.microsoft.com/office/drawing/2014/main" id="{74892AE4-F12F-5098-995F-175968F06779}"/>
                </a:ext>
              </a:extLst>
            </p:cNvPr>
            <p:cNvSpPr/>
            <p:nvPr/>
          </p:nvSpPr>
          <p:spPr>
            <a:xfrm rot="19242604">
              <a:off x="1267475" y="2182488"/>
              <a:ext cx="2552700" cy="2552700"/>
            </a:xfrm>
            <a:prstGeom prst="blockArc">
              <a:avLst>
                <a:gd name="adj1" fmla="val 19133751"/>
                <a:gd name="adj2" fmla="val 2238160"/>
                <a:gd name="adj3" fmla="val 30002"/>
              </a:avLst>
            </a:prstGeom>
            <a:gradFill>
              <a:gsLst>
                <a:gs pos="0">
                  <a:schemeClr val="accent3"/>
                </a:gs>
                <a:gs pos="100000">
                  <a:schemeClr val="accent4"/>
                </a:gs>
              </a:gsLst>
              <a:lin ang="2700000" scaled="0"/>
            </a:gradFill>
            <a:ln w="12700" cap="rnd">
              <a:noFill/>
              <a:prstDash val="solid"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400"/>
              <a:endParaRPr lang="zh-CN" altLang="en-US" sz="1400" b="1" dirty="0">
                <a:gradFill>
                  <a:gsLst>
                    <a:gs pos="0">
                      <a:srgbClr val="DFAF7B"/>
                    </a:gs>
                    <a:gs pos="100000">
                      <a:srgbClr val="FEDFA8"/>
                    </a:gs>
                  </a:gsLst>
                  <a:lin ang="2700000" scaled="0"/>
                </a:gradFill>
                <a:ea typeface="思源黑体 CN Normal" panose="020B0400000000000000" pitchFamily="34" charset="-122"/>
              </a:endParaRPr>
            </a:p>
          </p:txBody>
        </p:sp>
        <p:sp>
          <p:nvSpPr>
            <p:cNvPr id="11" name="îślïḍé">
              <a:extLst>
                <a:ext uri="{FF2B5EF4-FFF2-40B4-BE49-F238E27FC236}">
                  <a16:creationId xmlns:a16="http://schemas.microsoft.com/office/drawing/2014/main" id="{361BDF56-1B36-AF94-8D34-E2599C03E45D}"/>
                </a:ext>
              </a:extLst>
            </p:cNvPr>
            <p:cNvSpPr txBox="1"/>
            <p:nvPr/>
          </p:nvSpPr>
          <p:spPr>
            <a:xfrm>
              <a:off x="1881222" y="3287380"/>
              <a:ext cx="1147403" cy="5461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2400" dirty="0">
                  <a:solidFill>
                    <a:schemeClr val="accent2"/>
                  </a:solidFill>
                  <a:latin typeface="+mj-ea"/>
                  <a:ea typeface="+mj-ea"/>
                </a:rPr>
                <a:t>20%</a:t>
              </a:r>
              <a:endParaRPr lang="zh-CN" altLang="en-US" sz="2400" dirty="0">
                <a:solidFill>
                  <a:schemeClr val="accent2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4D78783F-44B1-47BC-11D4-01343880666D}"/>
              </a:ext>
            </a:extLst>
          </p:cNvPr>
          <p:cNvGrpSpPr/>
          <p:nvPr/>
        </p:nvGrpSpPr>
        <p:grpSpPr>
          <a:xfrm>
            <a:off x="1165140" y="4516955"/>
            <a:ext cx="1995170" cy="1191921"/>
            <a:chOff x="659130" y="4431030"/>
            <a:chExt cx="1995170" cy="1191921"/>
          </a:xfrm>
        </p:grpSpPr>
        <p:sp>
          <p:nvSpPr>
            <p:cNvPr id="17" name="文本框 22">
              <a:extLst>
                <a:ext uri="{FF2B5EF4-FFF2-40B4-BE49-F238E27FC236}">
                  <a16:creationId xmlns:a16="http://schemas.microsoft.com/office/drawing/2014/main" id="{9CF1A0C7-5CC7-85D1-8226-52390F8CC299}"/>
                </a:ext>
              </a:extLst>
            </p:cNvPr>
            <p:cNvSpPr txBox="1"/>
            <p:nvPr/>
          </p:nvSpPr>
          <p:spPr>
            <a:xfrm flipH="1">
              <a:off x="659130" y="4869155"/>
              <a:ext cx="1995170" cy="753796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vert="horz" wrap="square" lIns="0" tIns="0" rIns="0" bIns="0" rtlCol="0" anchor="ctr" anchorCtr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latin typeface="+mn-ea"/>
                </a:rPr>
                <a:t>在此处替换您的内容，或者复制您的文本后，在此框中选择只保留文本粘贴。</a:t>
              </a: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0F4AAE3E-1B6D-B80D-D2B0-E9FF36AC44EF}"/>
                </a:ext>
              </a:extLst>
            </p:cNvPr>
            <p:cNvSpPr txBox="1"/>
            <p:nvPr/>
          </p:nvSpPr>
          <p:spPr>
            <a:xfrm flipH="1">
              <a:off x="659130" y="4431030"/>
              <a:ext cx="1939290" cy="307340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>
              <a:defPPr>
                <a:defRPr lang="zh-CN"/>
              </a:defPPr>
              <a:lvl1pPr lvl="0" algn="just">
                <a:buClrTx/>
                <a:buSzTx/>
                <a:buFontTx/>
                <a:defRPr sz="2000">
                  <a:solidFill>
                    <a:schemeClr val="accent2"/>
                  </a:solidFill>
                  <a:latin typeface="思源宋体 CN Heavy" panose="02020900000000000000" charset="-122"/>
                  <a:ea typeface="思源宋体 CN Heavy" panose="02020900000000000000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chemeClr val="bg1"/>
                  </a:solidFill>
                  <a:sym typeface="Arial" panose="020B0604020202020204" pitchFamily="34" charset="0"/>
                </a:rPr>
                <a:t>更换标题</a:t>
              </a: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59DCD492-2648-30BC-457C-E4F32424BC05}"/>
              </a:ext>
            </a:extLst>
          </p:cNvPr>
          <p:cNvGrpSpPr/>
          <p:nvPr/>
        </p:nvGrpSpPr>
        <p:grpSpPr>
          <a:xfrm>
            <a:off x="4490310" y="4516955"/>
            <a:ext cx="1995170" cy="1191921"/>
            <a:chOff x="659130" y="4431030"/>
            <a:chExt cx="1995170" cy="1191921"/>
          </a:xfrm>
        </p:grpSpPr>
        <p:sp>
          <p:nvSpPr>
            <p:cNvPr id="20" name="文本框 22">
              <a:extLst>
                <a:ext uri="{FF2B5EF4-FFF2-40B4-BE49-F238E27FC236}">
                  <a16:creationId xmlns:a16="http://schemas.microsoft.com/office/drawing/2014/main" id="{7EA45B2C-525B-EE4B-8B17-1F67FDEFBC70}"/>
                </a:ext>
              </a:extLst>
            </p:cNvPr>
            <p:cNvSpPr txBox="1"/>
            <p:nvPr/>
          </p:nvSpPr>
          <p:spPr>
            <a:xfrm flipH="1">
              <a:off x="659130" y="4869155"/>
              <a:ext cx="1995170" cy="753796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vert="horz" wrap="square" lIns="0" tIns="0" rIns="0" bIns="0" rtlCol="0" anchor="ctr" anchorCtr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latin typeface="+mn-ea"/>
                </a:rPr>
                <a:t>在此处替换您的内容，或者复制您的文本后，在此框中选择只保留文本粘贴。</a:t>
              </a: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4C372E61-DE59-FE0F-B207-D94F35E82EC3}"/>
                </a:ext>
              </a:extLst>
            </p:cNvPr>
            <p:cNvSpPr txBox="1"/>
            <p:nvPr/>
          </p:nvSpPr>
          <p:spPr>
            <a:xfrm flipH="1">
              <a:off x="659130" y="4431030"/>
              <a:ext cx="1939290" cy="307340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>
              <a:defPPr>
                <a:defRPr lang="zh-CN"/>
              </a:defPPr>
              <a:lvl1pPr lvl="0" algn="just">
                <a:buClrTx/>
                <a:buSzTx/>
                <a:buFontTx/>
                <a:defRPr sz="2000">
                  <a:solidFill>
                    <a:schemeClr val="accent2"/>
                  </a:solidFill>
                  <a:latin typeface="思源宋体 CN Heavy" panose="02020900000000000000" charset="-122"/>
                  <a:ea typeface="思源宋体 CN Heavy" panose="02020900000000000000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chemeClr val="bg1"/>
                  </a:solidFill>
                  <a:sym typeface="Arial" panose="020B0604020202020204" pitchFamily="34" charset="0"/>
                </a:rPr>
                <a:t>更换标题</a:t>
              </a: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EC411A4E-2508-FC68-8028-C05244FCA01F}"/>
              </a:ext>
            </a:extLst>
          </p:cNvPr>
          <p:cNvGrpSpPr/>
          <p:nvPr/>
        </p:nvGrpSpPr>
        <p:grpSpPr>
          <a:xfrm>
            <a:off x="7673707" y="1010653"/>
            <a:ext cx="3116213" cy="5298072"/>
            <a:chOff x="7673707" y="1010653"/>
            <a:chExt cx="3116213" cy="5298072"/>
          </a:xfrm>
        </p:grpSpPr>
        <p:sp>
          <p:nvSpPr>
            <p:cNvPr id="24" name="同侧圆角矩形 26">
              <a:extLst>
                <a:ext uri="{FF2B5EF4-FFF2-40B4-BE49-F238E27FC236}">
                  <a16:creationId xmlns:a16="http://schemas.microsoft.com/office/drawing/2014/main" id="{C1190799-0907-316F-C6D3-9A540D9C87AD}"/>
                </a:ext>
              </a:extLst>
            </p:cNvPr>
            <p:cNvSpPr/>
            <p:nvPr/>
          </p:nvSpPr>
          <p:spPr>
            <a:xfrm>
              <a:off x="7673707" y="1010653"/>
              <a:ext cx="3116213" cy="5298072"/>
            </a:xfrm>
            <a:prstGeom prst="roundRect">
              <a:avLst>
                <a:gd name="adj" fmla="val 7899"/>
              </a:avLst>
            </a:prstGeom>
            <a:gradFill>
              <a:gsLst>
                <a:gs pos="100000">
                  <a:schemeClr val="accent1">
                    <a:lumMod val="50000"/>
                  </a:schemeClr>
                </a:gs>
                <a:gs pos="0">
                  <a:schemeClr val="accent1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dirty="0">
                <a:solidFill>
                  <a:srgbClr val="F1E0D3"/>
                </a:solidFill>
                <a:ea typeface="思源黑体 CN Normal" panose="020B0400000000000000" pitchFamily="34" charset="-122"/>
              </a:endParaRPr>
            </a:p>
          </p:txBody>
        </p:sp>
        <p:pic>
          <p:nvPicPr>
            <p:cNvPr id="26" name="图片 25">
              <a:extLst>
                <a:ext uri="{FF2B5EF4-FFF2-40B4-BE49-F238E27FC236}">
                  <a16:creationId xmlns:a16="http://schemas.microsoft.com/office/drawing/2014/main" id="{1E4D30DC-238C-0475-15AF-DA1FD83C3AB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7789131" y="1106530"/>
              <a:ext cx="2881279" cy="5116470"/>
            </a:xfrm>
            <a:prstGeom prst="roundRect">
              <a:avLst>
                <a:gd name="adj" fmla="val 6963"/>
              </a:avLst>
            </a:prstGeom>
          </p:spPr>
        </p:pic>
        <p:grpSp>
          <p:nvGrpSpPr>
            <p:cNvPr id="31" name="组合 30">
              <a:extLst>
                <a:ext uri="{FF2B5EF4-FFF2-40B4-BE49-F238E27FC236}">
                  <a16:creationId xmlns:a16="http://schemas.microsoft.com/office/drawing/2014/main" id="{CB34CA28-407F-1CEE-1E43-8D135ADD1A0F}"/>
                </a:ext>
              </a:extLst>
            </p:cNvPr>
            <p:cNvGrpSpPr/>
            <p:nvPr/>
          </p:nvGrpSpPr>
          <p:grpSpPr>
            <a:xfrm>
              <a:off x="9134563" y="1099503"/>
              <a:ext cx="190412" cy="91311"/>
              <a:chOff x="9134563" y="1099503"/>
              <a:chExt cx="190412" cy="91311"/>
            </a:xfrm>
          </p:grpSpPr>
          <p:sp>
            <p:nvSpPr>
              <p:cNvPr id="27" name="流程图: 终止 26">
                <a:extLst>
                  <a:ext uri="{FF2B5EF4-FFF2-40B4-BE49-F238E27FC236}">
                    <a16:creationId xmlns:a16="http://schemas.microsoft.com/office/drawing/2014/main" id="{0E301E80-CA23-A5CB-54BD-088037BB2615}"/>
                  </a:ext>
                </a:extLst>
              </p:cNvPr>
              <p:cNvSpPr/>
              <p:nvPr/>
            </p:nvSpPr>
            <p:spPr>
              <a:xfrm rot="5400000">
                <a:off x="9187628" y="1053468"/>
                <a:ext cx="84281" cy="190412"/>
              </a:xfrm>
              <a:custGeom>
                <a:avLst/>
                <a:gdLst>
                  <a:gd name="connsiteX0" fmla="*/ 3475 w 21600"/>
                  <a:gd name="connsiteY0" fmla="*/ 0 h 21600"/>
                  <a:gd name="connsiteX1" fmla="*/ 18125 w 21600"/>
                  <a:gd name="connsiteY1" fmla="*/ 0 h 21600"/>
                  <a:gd name="connsiteX2" fmla="*/ 21600 w 21600"/>
                  <a:gd name="connsiteY2" fmla="*/ 10800 h 21600"/>
                  <a:gd name="connsiteX3" fmla="*/ 18125 w 21600"/>
                  <a:gd name="connsiteY3" fmla="*/ 21600 h 21600"/>
                  <a:gd name="connsiteX4" fmla="*/ 3475 w 21600"/>
                  <a:gd name="connsiteY4" fmla="*/ 21600 h 21600"/>
                  <a:gd name="connsiteX5" fmla="*/ 0 w 21600"/>
                  <a:gd name="connsiteY5" fmla="*/ 10800 h 21600"/>
                  <a:gd name="connsiteX6" fmla="*/ 3475 w 21600"/>
                  <a:gd name="connsiteY6" fmla="*/ 0 h 21600"/>
                  <a:gd name="connsiteX0" fmla="*/ 3475 w 21600"/>
                  <a:gd name="connsiteY0" fmla="*/ 0 h 21600"/>
                  <a:gd name="connsiteX1" fmla="*/ 18125 w 21600"/>
                  <a:gd name="connsiteY1" fmla="*/ 0 h 21600"/>
                  <a:gd name="connsiteX2" fmla="*/ 21600 w 21600"/>
                  <a:gd name="connsiteY2" fmla="*/ 10800 h 21600"/>
                  <a:gd name="connsiteX3" fmla="*/ 18125 w 21600"/>
                  <a:gd name="connsiteY3" fmla="*/ 21600 h 21600"/>
                  <a:gd name="connsiteX4" fmla="*/ 3475 w 21600"/>
                  <a:gd name="connsiteY4" fmla="*/ 21600 h 21600"/>
                  <a:gd name="connsiteX5" fmla="*/ 0 w 21600"/>
                  <a:gd name="connsiteY5" fmla="*/ 10800 h 21600"/>
                  <a:gd name="connsiteX6" fmla="*/ 7245 w 21600"/>
                  <a:gd name="connsiteY6" fmla="*/ 12696 h 21600"/>
                  <a:gd name="connsiteX0" fmla="*/ 18125 w 21600"/>
                  <a:gd name="connsiteY0" fmla="*/ 0 h 21600"/>
                  <a:gd name="connsiteX1" fmla="*/ 21600 w 21600"/>
                  <a:gd name="connsiteY1" fmla="*/ 10800 h 21600"/>
                  <a:gd name="connsiteX2" fmla="*/ 18125 w 21600"/>
                  <a:gd name="connsiteY2" fmla="*/ 21600 h 21600"/>
                  <a:gd name="connsiteX3" fmla="*/ 3475 w 21600"/>
                  <a:gd name="connsiteY3" fmla="*/ 21600 h 21600"/>
                  <a:gd name="connsiteX4" fmla="*/ 0 w 21600"/>
                  <a:gd name="connsiteY4" fmla="*/ 10800 h 21600"/>
                  <a:gd name="connsiteX5" fmla="*/ 7245 w 21600"/>
                  <a:gd name="connsiteY5" fmla="*/ 12696 h 21600"/>
                  <a:gd name="connsiteX0" fmla="*/ 18125 w 21600"/>
                  <a:gd name="connsiteY0" fmla="*/ 0 h 21600"/>
                  <a:gd name="connsiteX1" fmla="*/ 21600 w 21600"/>
                  <a:gd name="connsiteY1" fmla="*/ 10800 h 21600"/>
                  <a:gd name="connsiteX2" fmla="*/ 18125 w 21600"/>
                  <a:gd name="connsiteY2" fmla="*/ 21600 h 21600"/>
                  <a:gd name="connsiteX3" fmla="*/ 3475 w 21600"/>
                  <a:gd name="connsiteY3" fmla="*/ 21600 h 21600"/>
                  <a:gd name="connsiteX4" fmla="*/ 0 w 21600"/>
                  <a:gd name="connsiteY4" fmla="*/ 10800 h 21600"/>
                  <a:gd name="connsiteX0" fmla="*/ 14650 w 18125"/>
                  <a:gd name="connsiteY0" fmla="*/ 0 h 21600"/>
                  <a:gd name="connsiteX1" fmla="*/ 18125 w 18125"/>
                  <a:gd name="connsiteY1" fmla="*/ 10800 h 21600"/>
                  <a:gd name="connsiteX2" fmla="*/ 14650 w 18125"/>
                  <a:gd name="connsiteY2" fmla="*/ 21600 h 21600"/>
                  <a:gd name="connsiteX3" fmla="*/ 0 w 18125"/>
                  <a:gd name="connsiteY3" fmla="*/ 21600 h 21600"/>
                  <a:gd name="connsiteX0" fmla="*/ 0 w 3475"/>
                  <a:gd name="connsiteY0" fmla="*/ 0 h 21600"/>
                  <a:gd name="connsiteX1" fmla="*/ 3475 w 3475"/>
                  <a:gd name="connsiteY1" fmla="*/ 10800 h 21600"/>
                  <a:gd name="connsiteX2" fmla="*/ 0 w 3475"/>
                  <a:gd name="connsiteY2" fmla="*/ 21600 h 21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475" h="21600">
                    <a:moveTo>
                      <a:pt x="0" y="0"/>
                    </a:moveTo>
                    <a:cubicBezTo>
                      <a:pt x="1919" y="0"/>
                      <a:pt x="3475" y="4835"/>
                      <a:pt x="3475" y="10800"/>
                    </a:cubicBezTo>
                    <a:cubicBezTo>
                      <a:pt x="3475" y="16765"/>
                      <a:pt x="1919" y="21600"/>
                      <a:pt x="0" y="21600"/>
                    </a:cubicBezTo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思源黑体 CN Normal" panose="020B0400000000000000" pitchFamily="34" charset="-122"/>
                </a:endParaRPr>
              </a:p>
            </p:txBody>
          </p:sp>
          <p:sp>
            <p:nvSpPr>
              <p:cNvPr id="28" name="椭圆 27">
                <a:extLst>
                  <a:ext uri="{FF2B5EF4-FFF2-40B4-BE49-F238E27FC236}">
                    <a16:creationId xmlns:a16="http://schemas.microsoft.com/office/drawing/2014/main" id="{402BB1A8-29B6-92D6-21DD-2D62F36795EF}"/>
                  </a:ext>
                </a:extLst>
              </p:cNvPr>
              <p:cNvSpPr/>
              <p:nvPr/>
            </p:nvSpPr>
            <p:spPr>
              <a:xfrm>
                <a:off x="9190987" y="1099503"/>
                <a:ext cx="45720" cy="45720"/>
              </a:xfrm>
              <a:prstGeom prst="ellipse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思源黑体 CN Normal" panose="020B0400000000000000" pitchFamily="34" charset="-122"/>
                </a:endParaRPr>
              </a:p>
            </p:txBody>
          </p:sp>
          <p:sp>
            <p:nvSpPr>
              <p:cNvPr id="30" name="椭圆 29">
                <a:extLst>
                  <a:ext uri="{FF2B5EF4-FFF2-40B4-BE49-F238E27FC236}">
                    <a16:creationId xmlns:a16="http://schemas.microsoft.com/office/drawing/2014/main" id="{74D607CF-36E7-4B3F-2C28-6C558CDE9862}"/>
                  </a:ext>
                </a:extLst>
              </p:cNvPr>
              <p:cNvSpPr/>
              <p:nvPr/>
            </p:nvSpPr>
            <p:spPr>
              <a:xfrm>
                <a:off x="9243950" y="1099599"/>
                <a:ext cx="36000" cy="36000"/>
              </a:xfrm>
              <a:prstGeom prst="ellipse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思源黑体 CN Normal" panose="020B0400000000000000" pitchFamily="34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12184464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E9615FB-A3D0-8B84-2269-E89292668C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点击此处添加标题</a:t>
            </a: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9006114D-B40F-8C0B-3447-42BD764300C8}"/>
              </a:ext>
            </a:extLst>
          </p:cNvPr>
          <p:cNvSpPr txBox="1"/>
          <p:nvPr/>
        </p:nvSpPr>
        <p:spPr>
          <a:xfrm>
            <a:off x="599072" y="992432"/>
            <a:ext cx="10359235" cy="3967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4800" b="0" i="0" u="none" strike="noStrike" cap="none" spc="0" normalizeH="0" baseline="0">
                <a:ln>
                  <a:noFill/>
                </a:ln>
                <a:gradFill flip="none" rotWithShape="1">
                  <a:gsLst>
                    <a:gs pos="100000">
                      <a:srgbClr val="FEB84B"/>
                    </a:gs>
                    <a:gs pos="0">
                      <a:srgbClr val="FEB84B">
                        <a:lumMod val="40000"/>
                        <a:lumOff val="60000"/>
                      </a:srgbClr>
                    </a:gs>
                  </a:gsLst>
                  <a:lin ang="2700000" scaled="1"/>
                  <a:tileRect/>
                </a:gradFill>
                <a:effectLst/>
                <a:uLnTx/>
                <a:uFillTx/>
                <a:latin typeface="思源宋体 CN Heavy"/>
                <a:ea typeface="思源宋体 CN Heavy"/>
              </a:defRPr>
            </a:lvl1pPr>
          </a:lstStyle>
          <a:p>
            <a:pPr>
              <a:lnSpc>
                <a:spcPct val="120000"/>
              </a:lnSpc>
            </a:pPr>
            <a:r>
              <a:rPr lang="zh-CN" altLang="en-US" sz="1800" dirty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在此处替换您的内容，或者复制您的文本后，在此框中选择只保留文本粘贴。</a:t>
            </a:r>
          </a:p>
        </p:txBody>
      </p:sp>
      <p:sp>
        <p:nvSpPr>
          <p:cNvPr id="37" name="矩形: 剪去单角 36">
            <a:extLst>
              <a:ext uri="{FF2B5EF4-FFF2-40B4-BE49-F238E27FC236}">
                <a16:creationId xmlns:a16="http://schemas.microsoft.com/office/drawing/2014/main" id="{AC317110-A2D4-2809-DCD7-D06AD37CAC33}"/>
              </a:ext>
            </a:extLst>
          </p:cNvPr>
          <p:cNvSpPr/>
          <p:nvPr/>
        </p:nvSpPr>
        <p:spPr>
          <a:xfrm flipH="1">
            <a:off x="1012200" y="1742174"/>
            <a:ext cx="10167600" cy="4633098"/>
          </a:xfrm>
          <a:prstGeom prst="snip1Rect">
            <a:avLst>
              <a:gd name="adj" fmla="val 0"/>
            </a:avLst>
          </a:prstGeom>
          <a:gradFill flip="none" rotWithShape="1">
            <a:gsLst>
              <a:gs pos="100000">
                <a:schemeClr val="accent1">
                  <a:alpha val="20000"/>
                </a:schemeClr>
              </a:gs>
              <a:gs pos="0">
                <a:schemeClr val="accent1">
                  <a:alpha val="0"/>
                </a:schemeClr>
              </a:gs>
            </a:gsLst>
            <a:lin ang="16200000" scaled="1"/>
            <a:tileRect/>
          </a:gradFill>
          <a:ln>
            <a:gradFill>
              <a:gsLst>
                <a:gs pos="0">
                  <a:schemeClr val="accent2"/>
                </a:gs>
                <a:gs pos="100000">
                  <a:schemeClr val="accent2">
                    <a:alpha val="34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思源黑体 CN Normal" panose="020B0400000000000000" pitchFamily="34" charset="-122"/>
            </a:endParaRPr>
          </a:p>
        </p:txBody>
      </p: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2936DDF9-4ACE-25D4-8C25-8E370DFDD097}"/>
              </a:ext>
            </a:extLst>
          </p:cNvPr>
          <p:cNvGrpSpPr/>
          <p:nvPr/>
        </p:nvGrpSpPr>
        <p:grpSpPr>
          <a:xfrm>
            <a:off x="792079" y="1927566"/>
            <a:ext cx="10465201" cy="681740"/>
            <a:chOff x="2704" y="5716262"/>
            <a:chExt cx="10465201" cy="711954"/>
          </a:xfrm>
        </p:grpSpPr>
        <p:sp>
          <p:nvSpPr>
            <p:cNvPr id="43" name="平行四边形 42">
              <a:extLst>
                <a:ext uri="{FF2B5EF4-FFF2-40B4-BE49-F238E27FC236}">
                  <a16:creationId xmlns:a16="http://schemas.microsoft.com/office/drawing/2014/main" id="{D1784134-6119-1531-BBFD-2B32318AA93F}"/>
                </a:ext>
              </a:extLst>
            </p:cNvPr>
            <p:cNvSpPr/>
            <p:nvPr/>
          </p:nvSpPr>
          <p:spPr>
            <a:xfrm rot="16200000" flipH="1">
              <a:off x="-185396" y="5904362"/>
              <a:ext cx="592463" cy="216264"/>
            </a:xfrm>
            <a:prstGeom prst="parallelogram">
              <a:avLst>
                <a:gd name="adj" fmla="val 48985"/>
              </a:avLst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思源黑体 CN Normal" panose="020B0400000000000000" pitchFamily="34" charset="-122"/>
              </a:endParaRPr>
            </a:p>
          </p:txBody>
        </p:sp>
        <p:sp>
          <p:nvSpPr>
            <p:cNvPr id="44" name="矩形 43">
              <a:extLst>
                <a:ext uri="{FF2B5EF4-FFF2-40B4-BE49-F238E27FC236}">
                  <a16:creationId xmlns:a16="http://schemas.microsoft.com/office/drawing/2014/main" id="{61C634B8-0D91-B9E4-CFB1-4EF6E97F525F}"/>
                </a:ext>
              </a:extLst>
            </p:cNvPr>
            <p:cNvSpPr/>
            <p:nvPr/>
          </p:nvSpPr>
          <p:spPr>
            <a:xfrm>
              <a:off x="5046" y="5835752"/>
              <a:ext cx="10462859" cy="592464"/>
            </a:xfrm>
            <a:prstGeom prst="rect">
              <a:avLst/>
            </a:prstGeom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思源黑体 CN Normal" panose="020B0400000000000000" pitchFamily="34" charset="-122"/>
              </a:endParaRPr>
            </a:p>
          </p:txBody>
        </p:sp>
      </p:grpSp>
      <p:graphicFrame>
        <p:nvGraphicFramePr>
          <p:cNvPr id="45" name="表格 44">
            <a:extLst>
              <a:ext uri="{FF2B5EF4-FFF2-40B4-BE49-F238E27FC236}">
                <a16:creationId xmlns:a16="http://schemas.microsoft.com/office/drawing/2014/main" id="{CB15BBDE-3003-A50C-3FF1-97F9AE0C7E1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65314505"/>
              </p:ext>
            </p:extLst>
          </p:nvPr>
        </p:nvGraphicFramePr>
        <p:xfrm>
          <a:off x="3226082" y="2860658"/>
          <a:ext cx="7085244" cy="3230214"/>
        </p:xfrm>
        <a:graphic>
          <a:graphicData uri="http://schemas.openxmlformats.org/drawingml/2006/table">
            <a:tbl>
              <a:tblPr>
                <a:effectLst>
                  <a:outerShdw blurRad="355600" dist="38100" dir="2700000" sx="109000" sy="109000" algn="tl" rotWithShape="0">
                    <a:schemeClr val="accent1">
                      <a:alpha val="39000"/>
                    </a:schemeClr>
                  </a:outerShdw>
                </a:effectLst>
                <a:tableStyleId>{7DF18680-E054-41AD-8BC1-D1AEF772440D}</a:tableStyleId>
              </a:tblPr>
              <a:tblGrid>
                <a:gridCol w="2361748">
                  <a:extLst>
                    <a:ext uri="{9D8B030D-6E8A-4147-A177-3AD203B41FA5}">
                      <a16:colId xmlns:a16="http://schemas.microsoft.com/office/drawing/2014/main" val="1718487406"/>
                    </a:ext>
                  </a:extLst>
                </a:gridCol>
                <a:gridCol w="2361748">
                  <a:extLst>
                    <a:ext uri="{9D8B030D-6E8A-4147-A177-3AD203B41FA5}">
                      <a16:colId xmlns:a16="http://schemas.microsoft.com/office/drawing/2014/main" val="1785156305"/>
                    </a:ext>
                  </a:extLst>
                </a:gridCol>
                <a:gridCol w="2361748">
                  <a:extLst>
                    <a:ext uri="{9D8B030D-6E8A-4147-A177-3AD203B41FA5}">
                      <a16:colId xmlns:a16="http://schemas.microsoft.com/office/drawing/2014/main" val="1725173046"/>
                    </a:ext>
                  </a:extLst>
                </a:gridCol>
              </a:tblGrid>
              <a:tr h="1076738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此处替换您的内容，或者复制您的文本后，在此框中选择只保留文本粘贴。</a:t>
                      </a:r>
                      <a:endParaRPr lang="zh-CN" altLang="en-US" sz="1000" kern="1200" dirty="0">
                        <a:ln>
                          <a:noFill/>
                        </a:ln>
                        <a:solidFill>
                          <a:schemeClr val="bg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216000" marR="216000" marT="137160" marB="13716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此处替换您的内容，或者复制您的文本后，在此框中选择只保留文本粘贴。</a:t>
                      </a:r>
                      <a:endParaRPr lang="en-US" altLang="zh-CN" sz="1000" kern="1200" dirty="0">
                        <a:ln>
                          <a:noFill/>
                        </a:ln>
                        <a:solidFill>
                          <a:schemeClr val="bg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216000" marR="216000" marT="137160" marB="13716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此处替换您的内容，或者复制您的文本后，在此框中选择只保留文本粘贴。</a:t>
                      </a:r>
                      <a:endParaRPr lang="zh-CN" altLang="en-US" sz="1000" kern="1200" dirty="0">
                        <a:ln>
                          <a:noFill/>
                        </a:ln>
                        <a:solidFill>
                          <a:schemeClr val="bg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216000" marR="216000" marT="137160" marB="13716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/>
                      <a:lightRig rig="flood" dir="t"/>
                    </a:cell3D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33324853"/>
                  </a:ext>
                </a:extLst>
              </a:tr>
              <a:tr h="1076738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此处替换您的内容，或者复制您的文本后，在此框中选择只保留文本粘贴。</a:t>
                      </a:r>
                      <a:endParaRPr lang="zh-CN" altLang="en-US" sz="1000" kern="1200" dirty="0">
                        <a:ln>
                          <a:noFill/>
                        </a:ln>
                        <a:solidFill>
                          <a:schemeClr val="bg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216000" marR="216000" marT="137160" marB="13716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此处替换您的内容，或者复制您的文本后，在此框中选择只保留文本粘贴。</a:t>
                      </a:r>
                      <a:endParaRPr lang="zh-CN" altLang="en-US" sz="1000" kern="1200" dirty="0">
                        <a:ln>
                          <a:noFill/>
                        </a:ln>
                        <a:solidFill>
                          <a:schemeClr val="bg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216000" marR="216000" marT="137160" marB="13716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此处替换您的内容，或者复制您的文本后，在此框中选择只保留文本粘贴。</a:t>
                      </a:r>
                      <a:endParaRPr lang="zh-CN" altLang="en-US" sz="1000" kern="1200" dirty="0">
                        <a:ln>
                          <a:noFill/>
                        </a:ln>
                        <a:solidFill>
                          <a:schemeClr val="bg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216000" marR="216000" marT="137160" marB="13716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/>
                      <a:lightRig rig="flood" dir="t"/>
                    </a:cell3D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97023729"/>
                  </a:ext>
                </a:extLst>
              </a:tr>
              <a:tr h="1076738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此处替换您的内容，或者复制您的文本后，在此框中选择只保留文本粘贴。</a:t>
                      </a:r>
                      <a:endParaRPr lang="zh-CN" altLang="en-US" sz="1000" kern="1200" dirty="0">
                        <a:ln>
                          <a:noFill/>
                        </a:ln>
                        <a:solidFill>
                          <a:schemeClr val="bg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216000" marR="216000" marT="137160" marB="13716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此处替换您的内容，或者复制您的文本后，在此框中选择只保留文本粘贴。</a:t>
                      </a:r>
                      <a:endParaRPr lang="zh-CN" altLang="en-US" sz="1000" kern="1200" dirty="0">
                        <a:ln>
                          <a:noFill/>
                        </a:ln>
                        <a:solidFill>
                          <a:schemeClr val="bg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216000" marR="216000" marT="137160" marB="13716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/>
                      <a:lightRig rig="flood" dir="t"/>
                    </a:cell3D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此处替换您的内容，或者复制您的文本后，在此框中选择只保留文本粘贴。</a:t>
                      </a:r>
                      <a:endParaRPr lang="zh-CN" altLang="en-US" sz="1000" kern="1200" dirty="0">
                        <a:ln>
                          <a:noFill/>
                        </a:ln>
                        <a:solidFill>
                          <a:schemeClr val="bg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216000" marR="216000" marT="137160" marB="13716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cell3D prstMaterial="dkEdge">
                      <a:bevel/>
                      <a:lightRig rig="flood" dir="t"/>
                    </a:cell3D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8806380"/>
                  </a:ext>
                </a:extLst>
              </a:tr>
            </a:tbl>
          </a:graphicData>
        </a:graphic>
      </p:graphicFrame>
      <p:grpSp>
        <p:nvGrpSpPr>
          <p:cNvPr id="46" name="组合 45">
            <a:extLst>
              <a:ext uri="{FF2B5EF4-FFF2-40B4-BE49-F238E27FC236}">
                <a16:creationId xmlns:a16="http://schemas.microsoft.com/office/drawing/2014/main" id="{EFB5D7B6-9406-2D30-F550-05D9E0012D81}"/>
              </a:ext>
            </a:extLst>
          </p:cNvPr>
          <p:cNvGrpSpPr/>
          <p:nvPr/>
        </p:nvGrpSpPr>
        <p:grpSpPr>
          <a:xfrm>
            <a:off x="1414719" y="3055308"/>
            <a:ext cx="1442744" cy="509074"/>
            <a:chOff x="1549763" y="2985677"/>
            <a:chExt cx="1346200" cy="509074"/>
          </a:xfrm>
        </p:grpSpPr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4E6D1B56-7481-182E-B083-566FC60C46FE}"/>
                </a:ext>
              </a:extLst>
            </p:cNvPr>
            <p:cNvSpPr/>
            <p:nvPr/>
          </p:nvSpPr>
          <p:spPr>
            <a:xfrm rot="10800000">
              <a:off x="1549763" y="2985677"/>
              <a:ext cx="1346200" cy="509074"/>
            </a:xfrm>
            <a:custGeom>
              <a:avLst/>
              <a:gdLst>
                <a:gd name="connsiteX0" fmla="*/ 1346200 w 1346200"/>
                <a:gd name="connsiteY0" fmla="*/ 910382 h 910382"/>
                <a:gd name="connsiteX1" fmla="*/ 0 w 1346200"/>
                <a:gd name="connsiteY1" fmla="*/ 910382 h 910382"/>
                <a:gd name="connsiteX2" fmla="*/ 0 w 1346200"/>
                <a:gd name="connsiteY2" fmla="*/ 182838 h 910382"/>
                <a:gd name="connsiteX3" fmla="*/ 477489 w 1346200"/>
                <a:gd name="connsiteY3" fmla="*/ 182838 h 910382"/>
                <a:gd name="connsiteX4" fmla="*/ 673100 w 1346200"/>
                <a:gd name="connsiteY4" fmla="*/ 0 h 910382"/>
                <a:gd name="connsiteX5" fmla="*/ 868711 w 1346200"/>
                <a:gd name="connsiteY5" fmla="*/ 182838 h 910382"/>
                <a:gd name="connsiteX6" fmla="*/ 1346200 w 1346200"/>
                <a:gd name="connsiteY6" fmla="*/ 182838 h 910382"/>
                <a:gd name="connsiteX0" fmla="*/ 1346200 w 1346200"/>
                <a:gd name="connsiteY0" fmla="*/ 727544 h 727544"/>
                <a:gd name="connsiteX1" fmla="*/ 0 w 1346200"/>
                <a:gd name="connsiteY1" fmla="*/ 727544 h 727544"/>
                <a:gd name="connsiteX2" fmla="*/ 0 w 1346200"/>
                <a:gd name="connsiteY2" fmla="*/ 0 h 727544"/>
                <a:gd name="connsiteX3" fmla="*/ 477489 w 1346200"/>
                <a:gd name="connsiteY3" fmla="*/ 0 h 727544"/>
                <a:gd name="connsiteX4" fmla="*/ 868711 w 1346200"/>
                <a:gd name="connsiteY4" fmla="*/ 0 h 727544"/>
                <a:gd name="connsiteX5" fmla="*/ 1346200 w 1346200"/>
                <a:gd name="connsiteY5" fmla="*/ 0 h 727544"/>
                <a:gd name="connsiteX6" fmla="*/ 1346200 w 1346200"/>
                <a:gd name="connsiteY6" fmla="*/ 727544 h 7275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46200" h="727544">
                  <a:moveTo>
                    <a:pt x="1346200" y="727544"/>
                  </a:moveTo>
                  <a:lnTo>
                    <a:pt x="0" y="727544"/>
                  </a:lnTo>
                  <a:lnTo>
                    <a:pt x="0" y="0"/>
                  </a:lnTo>
                  <a:lnTo>
                    <a:pt x="477489" y="0"/>
                  </a:lnTo>
                  <a:lnTo>
                    <a:pt x="868711" y="0"/>
                  </a:lnTo>
                  <a:lnTo>
                    <a:pt x="1346200" y="0"/>
                  </a:lnTo>
                  <a:lnTo>
                    <a:pt x="1346200" y="727544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2"/>
                </a:gs>
                <a:gs pos="78000">
                  <a:schemeClr val="accent1"/>
                </a:gs>
              </a:gsLst>
              <a:lin ang="13500000" scaled="1"/>
              <a:tileRect/>
            </a:gradFill>
            <a:ln>
              <a:solidFill>
                <a:schemeClr val="accent2"/>
              </a:solidFill>
            </a:ln>
            <a:scene3d>
              <a:camera prst="perspectiveLeft">
                <a:rot lat="0" lon="1800000" rev="0"/>
              </a:camera>
              <a:lightRig rig="contrasting" dir="t"/>
            </a:scene3d>
            <a:sp3d extrusionH="120650" contourW="6350" prstMaterial="translucentPowder">
              <a:extrusionClr>
                <a:schemeClr val="accent1"/>
              </a:extrusionClr>
              <a:contourClr>
                <a:schemeClr val="accent1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solidFill>
                  <a:schemeClr val="tx1"/>
                </a:solidFill>
                <a:latin typeface="+mj-ea"/>
                <a:ea typeface="+mj-ea"/>
              </a:endParaRPr>
            </a:p>
          </p:txBody>
        </p:sp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7BF0C2DA-47D8-D536-E943-620E4D37524F}"/>
                </a:ext>
              </a:extLst>
            </p:cNvPr>
            <p:cNvSpPr txBox="1"/>
            <p:nvPr/>
          </p:nvSpPr>
          <p:spPr>
            <a:xfrm>
              <a:off x="1649401" y="3040891"/>
              <a:ext cx="1131370" cy="369332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perspectiveLeft"/>
                <a:lightRig rig="threePt" dir="t"/>
              </a:scene3d>
            </a:bodyPr>
            <a:lstStyle/>
            <a:p>
              <a:pPr algn="ctr"/>
              <a:r>
                <a:rPr lang="zh-CN" altLang="en-US" dirty="0">
                  <a:latin typeface="+mj-ea"/>
                  <a:ea typeface="+mj-ea"/>
                </a:rPr>
                <a:t>项目</a:t>
              </a:r>
              <a:r>
                <a:rPr lang="en-US" altLang="zh-CN" dirty="0">
                  <a:latin typeface="+mj-ea"/>
                  <a:ea typeface="+mj-ea"/>
                </a:rPr>
                <a:t>1</a:t>
              </a:r>
              <a:endParaRPr lang="zh-CN" altLang="en-US" dirty="0">
                <a:latin typeface="+mj-ea"/>
                <a:ea typeface="+mj-ea"/>
              </a:endParaRPr>
            </a:p>
          </p:txBody>
        </p:sp>
      </p:grpSp>
      <p:grpSp>
        <p:nvGrpSpPr>
          <p:cNvPr id="49" name="组合 48">
            <a:extLst>
              <a:ext uri="{FF2B5EF4-FFF2-40B4-BE49-F238E27FC236}">
                <a16:creationId xmlns:a16="http://schemas.microsoft.com/office/drawing/2014/main" id="{C37A5449-C3BB-779A-A39D-48D4F655D4CF}"/>
              </a:ext>
            </a:extLst>
          </p:cNvPr>
          <p:cNvGrpSpPr/>
          <p:nvPr/>
        </p:nvGrpSpPr>
        <p:grpSpPr>
          <a:xfrm>
            <a:off x="1414719" y="4191314"/>
            <a:ext cx="1442744" cy="509074"/>
            <a:chOff x="1549763" y="2985677"/>
            <a:chExt cx="1346200" cy="509074"/>
          </a:xfrm>
        </p:grpSpPr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0A03727B-F3DB-7620-10F0-162064B58FED}"/>
                </a:ext>
              </a:extLst>
            </p:cNvPr>
            <p:cNvSpPr/>
            <p:nvPr/>
          </p:nvSpPr>
          <p:spPr>
            <a:xfrm rot="10800000">
              <a:off x="1549763" y="2985677"/>
              <a:ext cx="1346200" cy="509074"/>
            </a:xfrm>
            <a:custGeom>
              <a:avLst/>
              <a:gdLst>
                <a:gd name="connsiteX0" fmla="*/ 1346200 w 1346200"/>
                <a:gd name="connsiteY0" fmla="*/ 910382 h 910382"/>
                <a:gd name="connsiteX1" fmla="*/ 0 w 1346200"/>
                <a:gd name="connsiteY1" fmla="*/ 910382 h 910382"/>
                <a:gd name="connsiteX2" fmla="*/ 0 w 1346200"/>
                <a:gd name="connsiteY2" fmla="*/ 182838 h 910382"/>
                <a:gd name="connsiteX3" fmla="*/ 477489 w 1346200"/>
                <a:gd name="connsiteY3" fmla="*/ 182838 h 910382"/>
                <a:gd name="connsiteX4" fmla="*/ 673100 w 1346200"/>
                <a:gd name="connsiteY4" fmla="*/ 0 h 910382"/>
                <a:gd name="connsiteX5" fmla="*/ 868711 w 1346200"/>
                <a:gd name="connsiteY5" fmla="*/ 182838 h 910382"/>
                <a:gd name="connsiteX6" fmla="*/ 1346200 w 1346200"/>
                <a:gd name="connsiteY6" fmla="*/ 182838 h 910382"/>
                <a:gd name="connsiteX0" fmla="*/ 1346200 w 1346200"/>
                <a:gd name="connsiteY0" fmla="*/ 727544 h 727544"/>
                <a:gd name="connsiteX1" fmla="*/ 0 w 1346200"/>
                <a:gd name="connsiteY1" fmla="*/ 727544 h 727544"/>
                <a:gd name="connsiteX2" fmla="*/ 0 w 1346200"/>
                <a:gd name="connsiteY2" fmla="*/ 0 h 727544"/>
                <a:gd name="connsiteX3" fmla="*/ 477489 w 1346200"/>
                <a:gd name="connsiteY3" fmla="*/ 0 h 727544"/>
                <a:gd name="connsiteX4" fmla="*/ 868711 w 1346200"/>
                <a:gd name="connsiteY4" fmla="*/ 0 h 727544"/>
                <a:gd name="connsiteX5" fmla="*/ 1346200 w 1346200"/>
                <a:gd name="connsiteY5" fmla="*/ 0 h 727544"/>
                <a:gd name="connsiteX6" fmla="*/ 1346200 w 1346200"/>
                <a:gd name="connsiteY6" fmla="*/ 727544 h 7275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46200" h="727544">
                  <a:moveTo>
                    <a:pt x="1346200" y="727544"/>
                  </a:moveTo>
                  <a:lnTo>
                    <a:pt x="0" y="727544"/>
                  </a:lnTo>
                  <a:lnTo>
                    <a:pt x="0" y="0"/>
                  </a:lnTo>
                  <a:lnTo>
                    <a:pt x="477489" y="0"/>
                  </a:lnTo>
                  <a:lnTo>
                    <a:pt x="868711" y="0"/>
                  </a:lnTo>
                  <a:lnTo>
                    <a:pt x="1346200" y="0"/>
                  </a:lnTo>
                  <a:lnTo>
                    <a:pt x="1346200" y="727544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2"/>
                </a:gs>
                <a:gs pos="78000">
                  <a:schemeClr val="accent1"/>
                </a:gs>
              </a:gsLst>
              <a:lin ang="13500000" scaled="1"/>
              <a:tileRect/>
            </a:gradFill>
            <a:ln>
              <a:solidFill>
                <a:schemeClr val="accent2"/>
              </a:solidFill>
            </a:ln>
            <a:scene3d>
              <a:camera prst="perspectiveLeft">
                <a:rot lat="0" lon="1800000" rev="0"/>
              </a:camera>
              <a:lightRig rig="contrasting" dir="t"/>
            </a:scene3d>
            <a:sp3d extrusionH="120650" contourW="6350" prstMaterial="translucentPowder">
              <a:extrusionClr>
                <a:schemeClr val="accent1"/>
              </a:extrusionClr>
              <a:contourClr>
                <a:schemeClr val="accent1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solidFill>
                  <a:schemeClr val="tx1"/>
                </a:solidFill>
                <a:latin typeface="+mj-ea"/>
                <a:ea typeface="+mj-ea"/>
              </a:endParaRPr>
            </a:p>
          </p:txBody>
        </p:sp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10CDAC17-BA5A-151F-9957-580D8ED93D89}"/>
                </a:ext>
              </a:extLst>
            </p:cNvPr>
            <p:cNvSpPr txBox="1"/>
            <p:nvPr/>
          </p:nvSpPr>
          <p:spPr>
            <a:xfrm>
              <a:off x="1649401" y="3040891"/>
              <a:ext cx="1131370" cy="369332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perspectiveLeft"/>
                <a:lightRig rig="threePt" dir="t"/>
              </a:scene3d>
            </a:bodyPr>
            <a:lstStyle/>
            <a:p>
              <a:pPr algn="ctr"/>
              <a:r>
                <a:rPr lang="zh-CN" altLang="en-US" dirty="0">
                  <a:latin typeface="+mj-ea"/>
                  <a:ea typeface="+mj-ea"/>
                </a:rPr>
                <a:t>项目</a:t>
              </a:r>
              <a:r>
                <a:rPr lang="en-US" altLang="zh-CN" dirty="0">
                  <a:latin typeface="+mj-ea"/>
                  <a:ea typeface="+mj-ea"/>
                </a:rPr>
                <a:t>2</a:t>
              </a:r>
              <a:endParaRPr lang="zh-CN" altLang="en-US" dirty="0">
                <a:latin typeface="+mj-ea"/>
                <a:ea typeface="+mj-ea"/>
              </a:endParaRPr>
            </a:p>
          </p:txBody>
        </p:sp>
      </p:grpSp>
      <p:grpSp>
        <p:nvGrpSpPr>
          <p:cNvPr id="52" name="组合 51">
            <a:extLst>
              <a:ext uri="{FF2B5EF4-FFF2-40B4-BE49-F238E27FC236}">
                <a16:creationId xmlns:a16="http://schemas.microsoft.com/office/drawing/2014/main" id="{6967BC59-5496-A277-BA44-C6D1C42FC2C1}"/>
              </a:ext>
            </a:extLst>
          </p:cNvPr>
          <p:cNvGrpSpPr/>
          <p:nvPr/>
        </p:nvGrpSpPr>
        <p:grpSpPr>
          <a:xfrm>
            <a:off x="1414719" y="5327320"/>
            <a:ext cx="1442744" cy="509074"/>
            <a:chOff x="1549763" y="2985677"/>
            <a:chExt cx="1346200" cy="509074"/>
          </a:xfrm>
        </p:grpSpPr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8E0A4541-2BDF-2645-FA41-17D545322B81}"/>
                </a:ext>
              </a:extLst>
            </p:cNvPr>
            <p:cNvSpPr/>
            <p:nvPr/>
          </p:nvSpPr>
          <p:spPr>
            <a:xfrm rot="10800000">
              <a:off x="1549763" y="2985677"/>
              <a:ext cx="1346200" cy="509074"/>
            </a:xfrm>
            <a:custGeom>
              <a:avLst/>
              <a:gdLst>
                <a:gd name="connsiteX0" fmla="*/ 1346200 w 1346200"/>
                <a:gd name="connsiteY0" fmla="*/ 910382 h 910382"/>
                <a:gd name="connsiteX1" fmla="*/ 0 w 1346200"/>
                <a:gd name="connsiteY1" fmla="*/ 910382 h 910382"/>
                <a:gd name="connsiteX2" fmla="*/ 0 w 1346200"/>
                <a:gd name="connsiteY2" fmla="*/ 182838 h 910382"/>
                <a:gd name="connsiteX3" fmla="*/ 477489 w 1346200"/>
                <a:gd name="connsiteY3" fmla="*/ 182838 h 910382"/>
                <a:gd name="connsiteX4" fmla="*/ 673100 w 1346200"/>
                <a:gd name="connsiteY4" fmla="*/ 0 h 910382"/>
                <a:gd name="connsiteX5" fmla="*/ 868711 w 1346200"/>
                <a:gd name="connsiteY5" fmla="*/ 182838 h 910382"/>
                <a:gd name="connsiteX6" fmla="*/ 1346200 w 1346200"/>
                <a:gd name="connsiteY6" fmla="*/ 182838 h 910382"/>
                <a:gd name="connsiteX0" fmla="*/ 1346200 w 1346200"/>
                <a:gd name="connsiteY0" fmla="*/ 727544 h 727544"/>
                <a:gd name="connsiteX1" fmla="*/ 0 w 1346200"/>
                <a:gd name="connsiteY1" fmla="*/ 727544 h 727544"/>
                <a:gd name="connsiteX2" fmla="*/ 0 w 1346200"/>
                <a:gd name="connsiteY2" fmla="*/ 0 h 727544"/>
                <a:gd name="connsiteX3" fmla="*/ 477489 w 1346200"/>
                <a:gd name="connsiteY3" fmla="*/ 0 h 727544"/>
                <a:gd name="connsiteX4" fmla="*/ 868711 w 1346200"/>
                <a:gd name="connsiteY4" fmla="*/ 0 h 727544"/>
                <a:gd name="connsiteX5" fmla="*/ 1346200 w 1346200"/>
                <a:gd name="connsiteY5" fmla="*/ 0 h 727544"/>
                <a:gd name="connsiteX6" fmla="*/ 1346200 w 1346200"/>
                <a:gd name="connsiteY6" fmla="*/ 727544 h 7275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46200" h="727544">
                  <a:moveTo>
                    <a:pt x="1346200" y="727544"/>
                  </a:moveTo>
                  <a:lnTo>
                    <a:pt x="0" y="727544"/>
                  </a:lnTo>
                  <a:lnTo>
                    <a:pt x="0" y="0"/>
                  </a:lnTo>
                  <a:lnTo>
                    <a:pt x="477489" y="0"/>
                  </a:lnTo>
                  <a:lnTo>
                    <a:pt x="868711" y="0"/>
                  </a:lnTo>
                  <a:lnTo>
                    <a:pt x="1346200" y="0"/>
                  </a:lnTo>
                  <a:lnTo>
                    <a:pt x="1346200" y="727544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2"/>
                </a:gs>
                <a:gs pos="78000">
                  <a:schemeClr val="accent1"/>
                </a:gs>
              </a:gsLst>
              <a:lin ang="13500000" scaled="1"/>
              <a:tileRect/>
            </a:gradFill>
            <a:ln>
              <a:solidFill>
                <a:schemeClr val="accent2"/>
              </a:solidFill>
            </a:ln>
            <a:scene3d>
              <a:camera prst="perspectiveLeft">
                <a:rot lat="0" lon="1800000" rev="0"/>
              </a:camera>
              <a:lightRig rig="contrasting" dir="t"/>
            </a:scene3d>
            <a:sp3d extrusionH="120650" contourW="6350" prstMaterial="translucentPowder">
              <a:extrusionClr>
                <a:schemeClr val="accent1"/>
              </a:extrusionClr>
              <a:contourClr>
                <a:schemeClr val="accent1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solidFill>
                  <a:schemeClr val="tx1"/>
                </a:solidFill>
                <a:latin typeface="+mj-ea"/>
                <a:ea typeface="+mj-ea"/>
              </a:endParaRPr>
            </a:p>
          </p:txBody>
        </p:sp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2398CCAC-964D-E2DF-6319-2A4CEC82247D}"/>
                </a:ext>
              </a:extLst>
            </p:cNvPr>
            <p:cNvSpPr txBox="1"/>
            <p:nvPr/>
          </p:nvSpPr>
          <p:spPr>
            <a:xfrm>
              <a:off x="1649401" y="3040891"/>
              <a:ext cx="1131370" cy="369332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perspectiveLeft"/>
                <a:lightRig rig="threePt" dir="t"/>
              </a:scene3d>
            </a:bodyPr>
            <a:lstStyle/>
            <a:p>
              <a:pPr algn="ctr"/>
              <a:r>
                <a:rPr lang="zh-CN" altLang="en-US" dirty="0">
                  <a:latin typeface="+mj-ea"/>
                  <a:ea typeface="+mj-ea"/>
                </a:rPr>
                <a:t>项目</a:t>
              </a:r>
              <a:r>
                <a:rPr lang="en-US" altLang="zh-CN" dirty="0">
                  <a:latin typeface="+mj-ea"/>
                  <a:ea typeface="+mj-ea"/>
                </a:rPr>
                <a:t>3</a:t>
              </a:r>
              <a:endParaRPr lang="zh-CN" altLang="en-US" dirty="0">
                <a:latin typeface="+mj-ea"/>
                <a:ea typeface="+mj-ea"/>
              </a:endParaRPr>
            </a:p>
          </p:txBody>
        </p:sp>
      </p:grpSp>
      <p:sp>
        <p:nvSpPr>
          <p:cNvPr id="55" name="文本框 54">
            <a:extLst>
              <a:ext uri="{FF2B5EF4-FFF2-40B4-BE49-F238E27FC236}">
                <a16:creationId xmlns:a16="http://schemas.microsoft.com/office/drawing/2014/main" id="{6E3BDE43-56C3-7234-25B4-A024B7B27EA3}"/>
              </a:ext>
            </a:extLst>
          </p:cNvPr>
          <p:cNvSpPr txBox="1"/>
          <p:nvPr/>
        </p:nvSpPr>
        <p:spPr>
          <a:xfrm>
            <a:off x="3823026" y="2089132"/>
            <a:ext cx="898424" cy="4305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4800" b="0" i="0" u="none" strike="noStrike" cap="none" spc="0" normalizeH="0" baseline="0">
                <a:ln>
                  <a:noFill/>
                </a:ln>
                <a:gradFill flip="none" rotWithShape="1">
                  <a:gsLst>
                    <a:gs pos="100000">
                      <a:srgbClr val="FEB84B"/>
                    </a:gs>
                    <a:gs pos="0">
                      <a:srgbClr val="FEB84B">
                        <a:lumMod val="40000"/>
                        <a:lumOff val="60000"/>
                      </a:srgbClr>
                    </a:gs>
                  </a:gsLst>
                  <a:lin ang="2700000" scaled="1"/>
                  <a:tileRect/>
                </a:gradFill>
                <a:effectLst/>
                <a:uLnTx/>
                <a:uFillTx/>
                <a:latin typeface="思源宋体 CN Heavy"/>
                <a:ea typeface="思源宋体 CN Heavy"/>
              </a:defRPr>
            </a:lvl1pPr>
          </a:lstStyle>
          <a:p>
            <a:pPr>
              <a:lnSpc>
                <a:spcPct val="120000"/>
              </a:lnSpc>
            </a:pPr>
            <a:r>
              <a:rPr lang="zh-CN" altLang="en-US" sz="2000" dirty="0">
                <a:solidFill>
                  <a:schemeClr val="tx1"/>
                </a:solidFill>
                <a:latin typeface="+mj-ea"/>
                <a:ea typeface="+mj-ea"/>
              </a:rPr>
              <a:t>类型</a:t>
            </a:r>
            <a:r>
              <a:rPr lang="en-US" altLang="zh-CN" sz="2000" dirty="0">
                <a:solidFill>
                  <a:schemeClr val="tx1"/>
                </a:solidFill>
                <a:latin typeface="+mj-ea"/>
                <a:ea typeface="+mj-ea"/>
              </a:rPr>
              <a:t>1</a:t>
            </a:r>
            <a:endParaRPr lang="zh-CN" altLang="en-US" sz="20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56" name="文本框 55">
            <a:extLst>
              <a:ext uri="{FF2B5EF4-FFF2-40B4-BE49-F238E27FC236}">
                <a16:creationId xmlns:a16="http://schemas.microsoft.com/office/drawing/2014/main" id="{EF59EAA1-7C1C-201C-4EDA-D9DA9E4EDD2F}"/>
              </a:ext>
            </a:extLst>
          </p:cNvPr>
          <p:cNvSpPr txBox="1"/>
          <p:nvPr/>
        </p:nvSpPr>
        <p:spPr>
          <a:xfrm>
            <a:off x="6236944" y="2089132"/>
            <a:ext cx="898424" cy="4305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4800" b="0" i="0" u="none" strike="noStrike" cap="none" spc="0" normalizeH="0" baseline="0">
                <a:ln>
                  <a:noFill/>
                </a:ln>
                <a:gradFill flip="none" rotWithShape="1">
                  <a:gsLst>
                    <a:gs pos="100000">
                      <a:srgbClr val="FEB84B"/>
                    </a:gs>
                    <a:gs pos="0">
                      <a:srgbClr val="FEB84B">
                        <a:lumMod val="40000"/>
                        <a:lumOff val="60000"/>
                      </a:srgbClr>
                    </a:gs>
                  </a:gsLst>
                  <a:lin ang="2700000" scaled="1"/>
                  <a:tileRect/>
                </a:gradFill>
                <a:effectLst/>
                <a:uLnTx/>
                <a:uFillTx/>
                <a:latin typeface="思源宋体 CN Heavy"/>
                <a:ea typeface="思源宋体 CN Heavy"/>
              </a:defRPr>
            </a:lvl1pPr>
          </a:lstStyle>
          <a:p>
            <a:pPr>
              <a:lnSpc>
                <a:spcPct val="120000"/>
              </a:lnSpc>
            </a:pPr>
            <a:r>
              <a:rPr lang="zh-CN" altLang="en-US" sz="2000" dirty="0">
                <a:solidFill>
                  <a:schemeClr val="tx1"/>
                </a:solidFill>
                <a:latin typeface="+mj-ea"/>
                <a:ea typeface="+mj-ea"/>
              </a:rPr>
              <a:t>类型</a:t>
            </a:r>
            <a:r>
              <a:rPr lang="en-US" altLang="zh-CN" sz="2000" dirty="0">
                <a:solidFill>
                  <a:schemeClr val="tx1"/>
                </a:solidFill>
                <a:latin typeface="+mj-ea"/>
                <a:ea typeface="+mj-ea"/>
              </a:rPr>
              <a:t>2</a:t>
            </a:r>
            <a:endParaRPr lang="zh-CN" altLang="en-US" sz="20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57" name="文本框 56">
            <a:extLst>
              <a:ext uri="{FF2B5EF4-FFF2-40B4-BE49-F238E27FC236}">
                <a16:creationId xmlns:a16="http://schemas.microsoft.com/office/drawing/2014/main" id="{0EAAEDDC-20BB-A2FF-9710-AAE1C093FA2E}"/>
              </a:ext>
            </a:extLst>
          </p:cNvPr>
          <p:cNvSpPr txBox="1"/>
          <p:nvPr/>
        </p:nvSpPr>
        <p:spPr>
          <a:xfrm>
            <a:off x="8650863" y="2089132"/>
            <a:ext cx="898424" cy="4305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4800" b="0" i="0" u="none" strike="noStrike" cap="none" spc="0" normalizeH="0" baseline="0">
                <a:ln>
                  <a:noFill/>
                </a:ln>
                <a:gradFill flip="none" rotWithShape="1">
                  <a:gsLst>
                    <a:gs pos="100000">
                      <a:srgbClr val="FEB84B"/>
                    </a:gs>
                    <a:gs pos="0">
                      <a:srgbClr val="FEB84B">
                        <a:lumMod val="40000"/>
                        <a:lumOff val="60000"/>
                      </a:srgbClr>
                    </a:gs>
                  </a:gsLst>
                  <a:lin ang="2700000" scaled="1"/>
                  <a:tileRect/>
                </a:gradFill>
                <a:effectLst/>
                <a:uLnTx/>
                <a:uFillTx/>
                <a:latin typeface="思源宋体 CN Heavy"/>
                <a:ea typeface="思源宋体 CN Heavy"/>
              </a:defRPr>
            </a:lvl1pPr>
          </a:lstStyle>
          <a:p>
            <a:pPr>
              <a:lnSpc>
                <a:spcPct val="120000"/>
              </a:lnSpc>
            </a:pPr>
            <a:r>
              <a:rPr lang="zh-CN" altLang="en-US" sz="2000" dirty="0">
                <a:solidFill>
                  <a:schemeClr val="tx1"/>
                </a:solidFill>
                <a:latin typeface="+mj-ea"/>
                <a:ea typeface="+mj-ea"/>
              </a:rPr>
              <a:t>类型</a:t>
            </a:r>
            <a:r>
              <a:rPr lang="en-US" altLang="zh-CN" sz="2000" dirty="0">
                <a:solidFill>
                  <a:schemeClr val="tx1"/>
                </a:solidFill>
                <a:latin typeface="+mj-ea"/>
                <a:ea typeface="+mj-ea"/>
              </a:rPr>
              <a:t>3</a:t>
            </a:r>
            <a:endParaRPr lang="zh-CN" altLang="en-US" sz="2000" dirty="0">
              <a:solidFill>
                <a:schemeClr val="tx1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205032512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>
            <a:extLst>
              <a:ext uri="{FF2B5EF4-FFF2-40B4-BE49-F238E27FC236}">
                <a16:creationId xmlns:a16="http://schemas.microsoft.com/office/drawing/2014/main" id="{D7033CFF-A8E9-A2C7-A4DA-987A1BFBE1B2}"/>
              </a:ext>
            </a:extLst>
          </p:cNvPr>
          <p:cNvSpPr txBox="1"/>
          <p:nvPr/>
        </p:nvSpPr>
        <p:spPr>
          <a:xfrm>
            <a:off x="2292758" y="2865666"/>
            <a:ext cx="7677153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4800" b="0" i="0" u="none" strike="noStrike" cap="none" spc="0" normalizeH="0" baseline="0">
                <a:ln>
                  <a:noFill/>
                </a:ln>
                <a:gradFill flip="none" rotWithShape="1">
                  <a:gsLst>
                    <a:gs pos="100000">
                      <a:srgbClr val="FEB84B"/>
                    </a:gs>
                    <a:gs pos="0">
                      <a:srgbClr val="FEB84B">
                        <a:lumMod val="40000"/>
                        <a:lumOff val="60000"/>
                      </a:srgbClr>
                    </a:gs>
                  </a:gsLst>
                  <a:lin ang="2700000" scaled="1"/>
                  <a:tileRect/>
                </a:gradFill>
                <a:effectLst/>
                <a:uLnTx/>
                <a:uFillTx/>
                <a:latin typeface="思源宋体 CN Heavy"/>
                <a:ea typeface="思源宋体 CN Heavy"/>
              </a:defRPr>
            </a:lvl1pPr>
          </a:lstStyle>
          <a:p>
            <a:pPr algn="ctr"/>
            <a:r>
              <a:rPr lang="en-US" altLang="zh-CN" sz="6600" dirty="0">
                <a:solidFill>
                  <a:schemeClr val="bg1"/>
                </a:solidFill>
                <a:latin typeface="+mj-ea"/>
                <a:ea typeface="+mj-ea"/>
              </a:rPr>
              <a:t>THANKS</a:t>
            </a:r>
            <a:endParaRPr lang="zh-CN" altLang="en-US" sz="66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485625E8-FCEB-04CF-E410-623DDBFD8313}"/>
              </a:ext>
            </a:extLst>
          </p:cNvPr>
          <p:cNvSpPr txBox="1"/>
          <p:nvPr/>
        </p:nvSpPr>
        <p:spPr>
          <a:xfrm>
            <a:off x="4749798" y="4389928"/>
            <a:ext cx="269240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4800" b="0" i="0" u="none" strike="noStrike" cap="none" spc="0" normalizeH="0" baseline="0">
                <a:ln>
                  <a:noFill/>
                </a:ln>
                <a:gradFill flip="none" rotWithShape="1">
                  <a:gsLst>
                    <a:gs pos="100000">
                      <a:schemeClr val="accent1"/>
                    </a:gs>
                    <a:gs pos="0">
                      <a:schemeClr val="accent2"/>
                    </a:gs>
                  </a:gsLst>
                  <a:lin ang="2700000" scaled="1"/>
                  <a:tileRect/>
                </a:gradFill>
                <a:effectLst/>
                <a:uLnTx/>
                <a:uFillTx/>
                <a:latin typeface="思源宋体 CN Heavy"/>
                <a:ea typeface="思源宋体 CN Heavy"/>
              </a:defRPr>
            </a:lvl1pPr>
          </a:lstStyle>
          <a:p>
            <a:pPr algn="ctr"/>
            <a:r>
              <a:rPr lang="zh-CN" altLang="en-US" sz="2000" dirty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汇报人：</a:t>
            </a:r>
            <a:r>
              <a:rPr lang="en-US" altLang="zh-CN" sz="2000" dirty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XXX</a:t>
            </a:r>
            <a:endParaRPr lang="zh-CN" altLang="en-US" sz="2000" dirty="0">
              <a:solidFill>
                <a:schemeClr val="bg1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9" name="矩形: 圆角 8">
            <a:extLst>
              <a:ext uri="{FF2B5EF4-FFF2-40B4-BE49-F238E27FC236}">
                <a16:creationId xmlns:a16="http://schemas.microsoft.com/office/drawing/2014/main" id="{D36093AE-79B1-0989-7CB8-AE7A964D2376}"/>
              </a:ext>
            </a:extLst>
          </p:cNvPr>
          <p:cNvSpPr/>
          <p:nvPr/>
        </p:nvSpPr>
        <p:spPr>
          <a:xfrm>
            <a:off x="4507201" y="4311423"/>
            <a:ext cx="3184766" cy="545010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思源黑体 CN Normal" panose="020B04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5928822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6393983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103674A0-8284-D7BB-206A-B36E540E15A9}"/>
              </a:ext>
            </a:extLst>
          </p:cNvPr>
          <p:cNvSpPr/>
          <p:nvPr/>
        </p:nvSpPr>
        <p:spPr>
          <a:xfrm>
            <a:off x="695325" y="5110052"/>
            <a:ext cx="4000519" cy="933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水母君  </a:t>
            </a:r>
            <a:r>
              <a:rPr lang="zh-CN" altLang="en-US" sz="1355" dirty="0">
                <a:solidFill>
                  <a:srgbClr val="FF0000"/>
                </a:solidFill>
                <a:latin typeface="汉仪雅酷黑 45W" panose="020B0404020202020204" pitchFamily="34" charset="-122"/>
                <a:ea typeface="汉仪雅酷黑 45W" panose="020B0404020202020204" pitchFamily="34" charset="-122"/>
              </a:rPr>
              <a:t>作品</a:t>
            </a:r>
            <a:endParaRPr lang="en-US" altLang="zh-CN" sz="1355" dirty="0">
              <a:solidFill>
                <a:srgbClr val="FF0000"/>
              </a:solidFill>
              <a:latin typeface="汉仪雅酷黑 45W" panose="020B0404020202020204" pitchFamily="34" charset="-122"/>
              <a:ea typeface="汉仪雅酷黑 45W" panose="020B0404020202020204" pitchFamily="34" charset="-122"/>
            </a:endParaRPr>
          </a:p>
          <a:p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51PPT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模板网   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www.51pptmoban.com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  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授权发布</a:t>
            </a:r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endParaRPr lang="zh-CN" altLang="en-US" sz="1355" dirty="0">
              <a:solidFill>
                <a:srgbClr val="FF0000"/>
              </a:solidFill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6EB2898F-3D0F-D1B3-531D-5488E0DF52B5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9507" y="4610550"/>
            <a:ext cx="1572527" cy="360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461240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AE8BA47B-D513-A29B-1948-DE33713613CD}"/>
              </a:ext>
            </a:extLst>
          </p:cNvPr>
          <p:cNvSpPr txBox="1"/>
          <p:nvPr/>
        </p:nvSpPr>
        <p:spPr>
          <a:xfrm>
            <a:off x="1704230" y="2752671"/>
            <a:ext cx="23595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4800" b="0" i="0" u="none" strike="noStrike" cap="none" spc="0" normalizeH="0" baseline="0">
                <a:ln>
                  <a:noFill/>
                </a:ln>
                <a:gradFill flip="none" rotWithShape="1">
                  <a:gsLst>
                    <a:gs pos="100000">
                      <a:srgbClr val="FEB84B"/>
                    </a:gs>
                    <a:gs pos="0">
                      <a:srgbClr val="FEB84B">
                        <a:lumMod val="40000"/>
                        <a:lumOff val="60000"/>
                      </a:srgbClr>
                    </a:gs>
                  </a:gsLst>
                  <a:lin ang="2700000" scaled="1"/>
                  <a:tileRect/>
                </a:gradFill>
                <a:effectLst/>
                <a:uLnTx/>
                <a:uFillTx/>
                <a:latin typeface="思源宋体 CN Heavy"/>
                <a:ea typeface="思源宋体 CN Heavy"/>
              </a:defRPr>
            </a:lvl1pPr>
          </a:lstStyle>
          <a:p>
            <a:r>
              <a:rPr lang="en-US" altLang="zh-CN" sz="2800" dirty="0">
                <a:solidFill>
                  <a:schemeClr val="accent2">
                    <a:lumMod val="90000"/>
                  </a:schemeClr>
                </a:solidFill>
                <a:latin typeface="+mj-ea"/>
                <a:ea typeface="+mj-ea"/>
              </a:rPr>
              <a:t>Part 01.</a:t>
            </a:r>
            <a:endParaRPr lang="zh-CN" altLang="en-US" sz="2800" dirty="0">
              <a:solidFill>
                <a:schemeClr val="accent2">
                  <a:lumMod val="90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55E28CD5-3F3A-301C-2196-21BE91C5BB5F}"/>
              </a:ext>
            </a:extLst>
          </p:cNvPr>
          <p:cNvSpPr txBox="1"/>
          <p:nvPr/>
        </p:nvSpPr>
        <p:spPr>
          <a:xfrm>
            <a:off x="1704229" y="4625873"/>
            <a:ext cx="23595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4800" b="0" i="0" u="none" strike="noStrike" cap="none" spc="0" normalizeH="0" baseline="0">
                <a:ln>
                  <a:noFill/>
                </a:ln>
                <a:gradFill flip="none" rotWithShape="1">
                  <a:gsLst>
                    <a:gs pos="100000">
                      <a:srgbClr val="FEB84B"/>
                    </a:gs>
                    <a:gs pos="0">
                      <a:srgbClr val="FEB84B">
                        <a:lumMod val="40000"/>
                        <a:lumOff val="60000"/>
                      </a:srgbClr>
                    </a:gs>
                  </a:gsLst>
                  <a:lin ang="2700000" scaled="1"/>
                  <a:tileRect/>
                </a:gradFill>
                <a:effectLst/>
                <a:uLnTx/>
                <a:uFillTx/>
                <a:latin typeface="思源宋体 CN Heavy"/>
                <a:ea typeface="思源宋体 CN Heavy"/>
              </a:defRPr>
            </a:lvl1pPr>
          </a:lstStyle>
          <a:p>
            <a:r>
              <a:rPr lang="en-US" altLang="zh-CN" sz="2800" dirty="0">
                <a:solidFill>
                  <a:schemeClr val="accent2">
                    <a:lumMod val="90000"/>
                  </a:schemeClr>
                </a:solidFill>
                <a:latin typeface="+mj-ea"/>
                <a:ea typeface="+mj-ea"/>
              </a:rPr>
              <a:t>Part 03.</a:t>
            </a:r>
            <a:endParaRPr lang="zh-CN" altLang="en-US" sz="2800" dirty="0">
              <a:solidFill>
                <a:schemeClr val="accent2">
                  <a:lumMod val="90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08549C9B-6242-B56C-7DD6-4E1C5D2A51E5}"/>
              </a:ext>
            </a:extLst>
          </p:cNvPr>
          <p:cNvSpPr txBox="1"/>
          <p:nvPr/>
        </p:nvSpPr>
        <p:spPr>
          <a:xfrm>
            <a:off x="7129447" y="2752671"/>
            <a:ext cx="23595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4800" b="0" i="0" u="none" strike="noStrike" cap="none" spc="0" normalizeH="0" baseline="0">
                <a:ln>
                  <a:noFill/>
                </a:ln>
                <a:gradFill flip="none" rotWithShape="1">
                  <a:gsLst>
                    <a:gs pos="100000">
                      <a:srgbClr val="FEB84B"/>
                    </a:gs>
                    <a:gs pos="0">
                      <a:srgbClr val="FEB84B">
                        <a:lumMod val="40000"/>
                        <a:lumOff val="60000"/>
                      </a:srgbClr>
                    </a:gs>
                  </a:gsLst>
                  <a:lin ang="2700000" scaled="1"/>
                  <a:tileRect/>
                </a:gradFill>
                <a:effectLst/>
                <a:uLnTx/>
                <a:uFillTx/>
                <a:latin typeface="思源宋体 CN Heavy"/>
                <a:ea typeface="思源宋体 CN Heavy"/>
              </a:defRPr>
            </a:lvl1pPr>
          </a:lstStyle>
          <a:p>
            <a:r>
              <a:rPr lang="en-US" altLang="zh-CN" sz="2800" dirty="0">
                <a:solidFill>
                  <a:schemeClr val="accent2">
                    <a:lumMod val="90000"/>
                  </a:schemeClr>
                </a:solidFill>
                <a:latin typeface="+mj-ea"/>
                <a:ea typeface="+mj-ea"/>
              </a:rPr>
              <a:t>Part 02.</a:t>
            </a:r>
            <a:endParaRPr lang="zh-CN" altLang="en-US" sz="2800" dirty="0">
              <a:solidFill>
                <a:schemeClr val="accent2">
                  <a:lumMod val="90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0B0E0819-7DED-9041-96B4-FBCBA610E07E}"/>
              </a:ext>
            </a:extLst>
          </p:cNvPr>
          <p:cNvSpPr txBox="1"/>
          <p:nvPr/>
        </p:nvSpPr>
        <p:spPr>
          <a:xfrm>
            <a:off x="7168282" y="4625873"/>
            <a:ext cx="23595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4800" b="0" i="0" u="none" strike="noStrike" cap="none" spc="0" normalizeH="0" baseline="0">
                <a:ln>
                  <a:noFill/>
                </a:ln>
                <a:gradFill flip="none" rotWithShape="1">
                  <a:gsLst>
                    <a:gs pos="100000">
                      <a:srgbClr val="FEB84B"/>
                    </a:gs>
                    <a:gs pos="0">
                      <a:srgbClr val="FEB84B">
                        <a:lumMod val="40000"/>
                        <a:lumOff val="60000"/>
                      </a:srgbClr>
                    </a:gs>
                  </a:gsLst>
                  <a:lin ang="2700000" scaled="1"/>
                  <a:tileRect/>
                </a:gradFill>
                <a:effectLst/>
                <a:uLnTx/>
                <a:uFillTx/>
                <a:latin typeface="思源宋体 CN Heavy"/>
                <a:ea typeface="思源宋体 CN Heavy"/>
              </a:defRPr>
            </a:lvl1pPr>
          </a:lstStyle>
          <a:p>
            <a:r>
              <a:rPr lang="en-US" altLang="zh-CN" sz="2800" dirty="0">
                <a:solidFill>
                  <a:schemeClr val="accent2">
                    <a:lumMod val="90000"/>
                  </a:schemeClr>
                </a:solidFill>
                <a:latin typeface="+mj-ea"/>
                <a:ea typeface="+mj-ea"/>
              </a:rPr>
              <a:t>Part 04.</a:t>
            </a:r>
            <a:endParaRPr lang="zh-CN" altLang="en-US" sz="2800" dirty="0">
              <a:solidFill>
                <a:schemeClr val="accent2">
                  <a:lumMod val="90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9BFDACBA-6E6F-DDDE-A619-6BB030158FE4}"/>
              </a:ext>
            </a:extLst>
          </p:cNvPr>
          <p:cNvSpPr txBox="1"/>
          <p:nvPr/>
        </p:nvSpPr>
        <p:spPr>
          <a:xfrm>
            <a:off x="3278121" y="2752671"/>
            <a:ext cx="22717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4800" b="0" i="0" u="none" strike="noStrike" cap="none" spc="0" normalizeH="0" baseline="0">
                <a:ln>
                  <a:noFill/>
                </a:ln>
                <a:gradFill flip="none" rotWithShape="1">
                  <a:gsLst>
                    <a:gs pos="100000">
                      <a:srgbClr val="FEB84B"/>
                    </a:gs>
                    <a:gs pos="0">
                      <a:srgbClr val="FEB84B">
                        <a:lumMod val="40000"/>
                        <a:lumOff val="60000"/>
                      </a:srgbClr>
                    </a:gs>
                  </a:gsLst>
                  <a:lin ang="2700000" scaled="1"/>
                  <a:tileRect/>
                </a:gradFill>
                <a:effectLst/>
                <a:uLnTx/>
                <a:uFillTx/>
                <a:latin typeface="思源宋体 CN Heavy"/>
                <a:ea typeface="思源宋体 CN Heavy"/>
              </a:defRPr>
            </a:lvl1pPr>
          </a:lstStyle>
          <a:p>
            <a:r>
              <a:rPr lang="zh-CN" altLang="en-US" sz="2800" dirty="0">
                <a:solidFill>
                  <a:schemeClr val="bg1"/>
                </a:solidFill>
                <a:latin typeface="+mn-ea"/>
                <a:ea typeface="+mn-ea"/>
              </a:rPr>
              <a:t>政策背景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8ADE5E85-04AB-F7A8-D141-CF3C711AFFD0}"/>
              </a:ext>
            </a:extLst>
          </p:cNvPr>
          <p:cNvSpPr txBox="1"/>
          <p:nvPr/>
        </p:nvSpPr>
        <p:spPr>
          <a:xfrm>
            <a:off x="8685676" y="4625873"/>
            <a:ext cx="22717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4800" b="0" i="0" u="none" strike="noStrike" cap="none" spc="0" normalizeH="0" baseline="0">
                <a:ln>
                  <a:noFill/>
                </a:ln>
                <a:gradFill flip="none" rotWithShape="1">
                  <a:gsLst>
                    <a:gs pos="100000">
                      <a:srgbClr val="FEB84B"/>
                    </a:gs>
                    <a:gs pos="0">
                      <a:srgbClr val="FEB84B">
                        <a:lumMod val="40000"/>
                        <a:lumOff val="60000"/>
                      </a:srgbClr>
                    </a:gs>
                  </a:gsLst>
                  <a:lin ang="2700000" scaled="1"/>
                  <a:tileRect/>
                </a:gradFill>
                <a:effectLst/>
                <a:uLnTx/>
                <a:uFillTx/>
                <a:latin typeface="思源宋体 CN Heavy"/>
                <a:ea typeface="思源宋体 CN Heavy"/>
              </a:defRPr>
            </a:lvl1pPr>
          </a:lstStyle>
          <a:p>
            <a:r>
              <a:rPr lang="zh-CN" altLang="en-US" sz="2800" dirty="0">
                <a:solidFill>
                  <a:schemeClr val="bg1"/>
                </a:solidFill>
                <a:latin typeface="+mn-ea"/>
                <a:ea typeface="+mn-ea"/>
              </a:rPr>
              <a:t>未来趋势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BCE1B565-4D6B-F66E-3FC4-46190FDB3426}"/>
              </a:ext>
            </a:extLst>
          </p:cNvPr>
          <p:cNvSpPr txBox="1"/>
          <p:nvPr/>
        </p:nvSpPr>
        <p:spPr>
          <a:xfrm>
            <a:off x="8685676" y="2752671"/>
            <a:ext cx="22717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4800" b="0" i="0" u="none" strike="noStrike" cap="none" spc="0" normalizeH="0" baseline="0">
                <a:ln>
                  <a:noFill/>
                </a:ln>
                <a:gradFill flip="none" rotWithShape="1">
                  <a:gsLst>
                    <a:gs pos="100000">
                      <a:srgbClr val="FEB84B"/>
                    </a:gs>
                    <a:gs pos="0">
                      <a:srgbClr val="FEB84B">
                        <a:lumMod val="40000"/>
                        <a:lumOff val="60000"/>
                      </a:srgbClr>
                    </a:gs>
                  </a:gsLst>
                  <a:lin ang="2700000" scaled="1"/>
                  <a:tileRect/>
                </a:gradFill>
                <a:effectLst/>
                <a:uLnTx/>
                <a:uFillTx/>
                <a:latin typeface="思源宋体 CN Heavy"/>
                <a:ea typeface="思源宋体 CN Heavy"/>
              </a:defRPr>
            </a:lvl1pPr>
          </a:lstStyle>
          <a:p>
            <a:r>
              <a:rPr lang="zh-CN" altLang="en-US" sz="2800" dirty="0">
                <a:solidFill>
                  <a:schemeClr val="bg1"/>
                </a:solidFill>
                <a:latin typeface="+mn-ea"/>
                <a:ea typeface="+mn-ea"/>
              </a:rPr>
              <a:t>发展现状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4C1B2141-8709-B9D9-052C-E3B11A4497F2}"/>
              </a:ext>
            </a:extLst>
          </p:cNvPr>
          <p:cNvSpPr txBox="1"/>
          <p:nvPr/>
        </p:nvSpPr>
        <p:spPr>
          <a:xfrm>
            <a:off x="3278121" y="4625873"/>
            <a:ext cx="22717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4800" b="0" i="0" u="none" strike="noStrike" cap="none" spc="0" normalizeH="0" baseline="0">
                <a:ln>
                  <a:noFill/>
                </a:ln>
                <a:gradFill flip="none" rotWithShape="1">
                  <a:gsLst>
                    <a:gs pos="100000">
                      <a:srgbClr val="FEB84B"/>
                    </a:gs>
                    <a:gs pos="0">
                      <a:srgbClr val="FEB84B">
                        <a:lumMod val="40000"/>
                        <a:lumOff val="60000"/>
                      </a:srgbClr>
                    </a:gs>
                  </a:gsLst>
                  <a:lin ang="2700000" scaled="1"/>
                  <a:tileRect/>
                </a:gradFill>
                <a:effectLst/>
                <a:uLnTx/>
                <a:uFillTx/>
                <a:latin typeface="思源宋体 CN Heavy"/>
                <a:ea typeface="思源宋体 CN Heavy"/>
              </a:defRPr>
            </a:lvl1pPr>
          </a:lstStyle>
          <a:p>
            <a:r>
              <a:rPr lang="zh-CN" altLang="en-US" sz="2800" dirty="0">
                <a:solidFill>
                  <a:schemeClr val="bg1"/>
                </a:solidFill>
                <a:latin typeface="+mn-ea"/>
                <a:ea typeface="+mn-ea"/>
              </a:rPr>
              <a:t>机遇挑战</a:t>
            </a:r>
          </a:p>
        </p:txBody>
      </p:sp>
    </p:spTree>
    <p:extLst>
      <p:ext uri="{BB962C8B-B14F-4D97-AF65-F5344CB8AC3E}">
        <p14:creationId xmlns:p14="http://schemas.microsoft.com/office/powerpoint/2010/main" val="124914742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A1BEA6CD-FEA6-11B1-7B6A-B04425E6E3BD}"/>
              </a:ext>
            </a:extLst>
          </p:cNvPr>
          <p:cNvGrpSpPr/>
          <p:nvPr/>
        </p:nvGrpSpPr>
        <p:grpSpPr>
          <a:xfrm>
            <a:off x="2903216" y="2321615"/>
            <a:ext cx="6385567" cy="2238022"/>
            <a:chOff x="3017297" y="2725278"/>
            <a:chExt cx="8881149" cy="2238022"/>
          </a:xfrm>
        </p:grpSpPr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B6A5DA16-DB17-CB01-71EF-F544F3C7176E}"/>
                </a:ext>
              </a:extLst>
            </p:cNvPr>
            <p:cNvSpPr txBox="1">
              <a:spLocks/>
            </p:cNvSpPr>
            <p:nvPr/>
          </p:nvSpPr>
          <p:spPr>
            <a:xfrm>
              <a:off x="3017297" y="2725278"/>
              <a:ext cx="8881149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R="0" lvl="0" indent="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4800" b="0" i="0" u="none" strike="noStrike" cap="none" spc="0" normalizeH="0" baseline="0">
                  <a:ln>
                    <a:noFill/>
                  </a:ln>
                  <a:gradFill flip="none" rotWithShape="1">
                    <a:gsLst>
                      <a:gs pos="100000">
                        <a:srgbClr val="FEB84B"/>
                      </a:gs>
                      <a:gs pos="0">
                        <a:srgbClr val="FEB84B">
                          <a:lumMod val="40000"/>
                          <a:lumOff val="60000"/>
                        </a:srgbClr>
                      </a:gs>
                    </a:gsLst>
                    <a:lin ang="2700000" scaled="1"/>
                    <a:tileRect/>
                  </a:gradFill>
                  <a:effectLst/>
                  <a:uLnTx/>
                  <a:uFillTx/>
                  <a:latin typeface="思源宋体 CN Heavy"/>
                  <a:ea typeface="思源宋体 CN Heavy"/>
                </a:defRPr>
              </a:lvl1pPr>
            </a:lstStyle>
            <a:p>
              <a:pPr algn="ctr"/>
              <a:r>
                <a:rPr lang="en-US" altLang="zh-CN" sz="6600" dirty="0">
                  <a:solidFill>
                    <a:schemeClr val="accent2">
                      <a:lumMod val="90000"/>
                    </a:schemeClr>
                  </a:solidFill>
                  <a:latin typeface="+mj-ea"/>
                  <a:ea typeface="+mj-ea"/>
                </a:rPr>
                <a:t>PART ONE</a:t>
              </a:r>
              <a:endParaRPr lang="zh-CN" altLang="en-US" sz="6600" dirty="0">
                <a:solidFill>
                  <a:schemeClr val="accent2">
                    <a:lumMod val="90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83044CB7-C5FC-BE2E-DA6E-0FA10E97950E}"/>
                </a:ext>
              </a:extLst>
            </p:cNvPr>
            <p:cNvSpPr txBox="1">
              <a:spLocks/>
            </p:cNvSpPr>
            <p:nvPr/>
          </p:nvSpPr>
          <p:spPr>
            <a:xfrm>
              <a:off x="3017297" y="3947637"/>
              <a:ext cx="8881149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R="0" lvl="0" indent="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4800" b="0" i="0" u="none" strike="noStrike" cap="none" spc="0" normalizeH="0" baseline="0">
                  <a:ln>
                    <a:noFill/>
                  </a:ln>
                  <a:gradFill flip="none" rotWithShape="1">
                    <a:gsLst>
                      <a:gs pos="100000">
                        <a:srgbClr val="FEB84B"/>
                      </a:gs>
                      <a:gs pos="0">
                        <a:srgbClr val="FEB84B">
                          <a:lumMod val="40000"/>
                          <a:lumOff val="60000"/>
                        </a:srgbClr>
                      </a:gs>
                    </a:gsLst>
                    <a:lin ang="2700000" scaled="1"/>
                    <a:tileRect/>
                  </a:gradFill>
                  <a:effectLst/>
                  <a:uLnTx/>
                  <a:uFillTx/>
                  <a:latin typeface="思源宋体 CN Heavy"/>
                  <a:ea typeface="思源宋体 CN Heavy"/>
                </a:defRPr>
              </a:lvl1pPr>
            </a:lstStyle>
            <a:p>
              <a:pPr algn="ctr"/>
              <a:r>
                <a:rPr lang="zh-CN" altLang="en-US" sz="6000" dirty="0">
                  <a:solidFill>
                    <a:schemeClr val="bg1"/>
                  </a:solidFill>
                  <a:latin typeface="+mj-ea"/>
                  <a:ea typeface="+mj-ea"/>
                </a:rPr>
                <a:t>政策背景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0945130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E9615FB-A3D0-8B84-2269-E89292668C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点击此处添加标题</a:t>
            </a:r>
          </a:p>
        </p:txBody>
      </p: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E1F80D0B-AFCD-183A-0CEB-81CFBE51D7F5}"/>
              </a:ext>
            </a:extLst>
          </p:cNvPr>
          <p:cNvGrpSpPr/>
          <p:nvPr/>
        </p:nvGrpSpPr>
        <p:grpSpPr>
          <a:xfrm>
            <a:off x="1006639" y="1270535"/>
            <a:ext cx="3525932" cy="5038190"/>
            <a:chOff x="7825339" y="1270535"/>
            <a:chExt cx="3525932" cy="5038190"/>
          </a:xfrm>
        </p:grpSpPr>
        <p:pic>
          <p:nvPicPr>
            <p:cNvPr id="44" name="图片 43">
              <a:extLst>
                <a:ext uri="{FF2B5EF4-FFF2-40B4-BE49-F238E27FC236}">
                  <a16:creationId xmlns:a16="http://schemas.microsoft.com/office/drawing/2014/main" id="{41677665-C0CF-023D-4307-83B99C73F31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-240"/>
            <a:stretch/>
          </p:blipFill>
          <p:spPr>
            <a:xfrm>
              <a:off x="7825339" y="1270535"/>
              <a:ext cx="3525932" cy="5038190"/>
            </a:xfrm>
            <a:prstGeom prst="rect">
              <a:avLst/>
            </a:prstGeom>
          </p:spPr>
        </p:pic>
        <p:sp>
          <p:nvSpPr>
            <p:cNvPr id="45" name="矩形 44">
              <a:extLst>
                <a:ext uri="{FF2B5EF4-FFF2-40B4-BE49-F238E27FC236}">
                  <a16:creationId xmlns:a16="http://schemas.microsoft.com/office/drawing/2014/main" id="{79CE4CF5-3376-0529-BB23-DE3467306261}"/>
                </a:ext>
              </a:extLst>
            </p:cNvPr>
            <p:cNvSpPr/>
            <p:nvPr/>
          </p:nvSpPr>
          <p:spPr>
            <a:xfrm>
              <a:off x="7825339" y="4540249"/>
              <a:ext cx="3525932" cy="1768475"/>
            </a:xfrm>
            <a:prstGeom prst="rect">
              <a:avLst/>
            </a:prstGeom>
            <a:solidFill>
              <a:schemeClr val="accent5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+mn-ea"/>
              </a:endParaRPr>
            </a:p>
          </p:txBody>
        </p: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9F8623FC-9AF8-E4FE-2BE7-1DA753D8FCDF}"/>
                </a:ext>
              </a:extLst>
            </p:cNvPr>
            <p:cNvSpPr txBox="1"/>
            <p:nvPr/>
          </p:nvSpPr>
          <p:spPr>
            <a:xfrm>
              <a:off x="8122050" y="4890664"/>
              <a:ext cx="2932510" cy="10615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R="0" lvl="0" indent="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4800" b="0" i="0" u="none" strike="noStrike" cap="none" spc="0" normalizeH="0" baseline="0">
                  <a:ln>
                    <a:noFill/>
                  </a:ln>
                  <a:gradFill flip="none" rotWithShape="1">
                    <a:gsLst>
                      <a:gs pos="100000">
                        <a:srgbClr val="FEB84B"/>
                      </a:gs>
                      <a:gs pos="0">
                        <a:srgbClr val="FEB84B">
                          <a:lumMod val="40000"/>
                          <a:lumOff val="60000"/>
                        </a:srgbClr>
                      </a:gs>
                    </a:gsLst>
                    <a:lin ang="2700000" scaled="1"/>
                    <a:tileRect/>
                  </a:gradFill>
                  <a:effectLst/>
                  <a:uLnTx/>
                  <a:uFillTx/>
                  <a:latin typeface="思源宋体 CN Heavy"/>
                  <a:ea typeface="思源宋体 CN Heavy"/>
                </a:defRPr>
              </a:lvl1pPr>
            </a:lstStyle>
            <a:p>
              <a:pPr>
                <a:lnSpc>
                  <a:spcPct val="120000"/>
                </a:lnSpc>
              </a:pPr>
              <a:r>
                <a:rPr lang="zh-CN" altLang="en-US" sz="1800" dirty="0">
                  <a:solidFill>
                    <a:schemeClr val="bg1"/>
                  </a:solidFill>
                  <a:latin typeface="+mn-ea"/>
                  <a:ea typeface="+mn-ea"/>
                </a:rPr>
                <a:t>在此处替换您的内容，或者复制您的文本后，在此框中选择只保留文本粘贴。</a:t>
              </a:r>
            </a:p>
          </p:txBody>
        </p:sp>
      </p:grpSp>
      <p:grpSp>
        <p:nvGrpSpPr>
          <p:cNvPr id="80" name="组合 79">
            <a:extLst>
              <a:ext uri="{FF2B5EF4-FFF2-40B4-BE49-F238E27FC236}">
                <a16:creationId xmlns:a16="http://schemas.microsoft.com/office/drawing/2014/main" id="{62D3099D-8DEC-AA6E-83E3-096D806D5680}"/>
              </a:ext>
            </a:extLst>
          </p:cNvPr>
          <p:cNvGrpSpPr/>
          <p:nvPr/>
        </p:nvGrpSpPr>
        <p:grpSpPr>
          <a:xfrm>
            <a:off x="5276265" y="1018624"/>
            <a:ext cx="6222598" cy="3221100"/>
            <a:chOff x="5035633" y="1095628"/>
            <a:chExt cx="6222598" cy="3221100"/>
          </a:xfrm>
        </p:grpSpPr>
        <p:sp>
          <p:nvSpPr>
            <p:cNvPr id="25" name="直角三角形 24">
              <a:extLst>
                <a:ext uri="{FF2B5EF4-FFF2-40B4-BE49-F238E27FC236}">
                  <a16:creationId xmlns:a16="http://schemas.microsoft.com/office/drawing/2014/main" id="{D866E1A1-BC3E-8697-9B23-6136EBCBF9B5}"/>
                </a:ext>
              </a:extLst>
            </p:cNvPr>
            <p:cNvSpPr/>
            <p:nvPr/>
          </p:nvSpPr>
          <p:spPr>
            <a:xfrm rot="19710736">
              <a:off x="5110009" y="1095628"/>
              <a:ext cx="6148222" cy="3221100"/>
            </a:xfrm>
            <a:prstGeom prst="rtTriangle">
              <a:avLst/>
            </a:prstGeom>
            <a:gradFill flip="none" rotWithShape="1">
              <a:gsLst>
                <a:gs pos="100000">
                  <a:schemeClr val="accent1">
                    <a:alpha val="25000"/>
                  </a:schemeClr>
                </a:gs>
                <a:gs pos="50000">
                  <a:schemeClr val="accent1">
                    <a:alpha val="0"/>
                  </a:schemeClr>
                </a:gs>
              </a:gsLst>
              <a:lin ang="8100000" scaled="1"/>
              <a:tileRect/>
            </a:gradFill>
            <a:ln>
              <a:gradFill flip="none" rotWithShape="1">
                <a:gsLst>
                  <a:gs pos="0">
                    <a:schemeClr val="accent2"/>
                  </a:gs>
                  <a:gs pos="42000">
                    <a:schemeClr val="accent2">
                      <a:alpha val="0"/>
                    </a:schemeClr>
                  </a:gs>
                </a:gsLst>
                <a:lin ang="18900000" scaled="1"/>
                <a:tileRect/>
              </a:gradFill>
            </a:ln>
            <a:scene3d>
              <a:camera prst="isometricOffAxis1Top">
                <a:rot lat="18026360" lon="19215458" rev="938234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+mn-ea"/>
              </a:endParaRP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D93AAFDC-F6D1-DBC9-4CA4-CFFFB0A4A29D}"/>
                </a:ext>
              </a:extLst>
            </p:cNvPr>
            <p:cNvSpPr txBox="1"/>
            <p:nvPr/>
          </p:nvSpPr>
          <p:spPr>
            <a:xfrm>
              <a:off x="6954630" y="1888149"/>
              <a:ext cx="3685017" cy="106150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dirty="0">
                  <a:solidFill>
                    <a:schemeClr val="bg1"/>
                  </a:solidFill>
                  <a:latin typeface="+mn-ea"/>
                </a:rPr>
                <a:t>在此处替换您的内容，或者复制您的文本后，在此框中选择只保留文本粘贴。</a:t>
              </a:r>
            </a:p>
          </p:txBody>
        </p:sp>
        <p:grpSp>
          <p:nvGrpSpPr>
            <p:cNvPr id="73" name="组合 72">
              <a:extLst>
                <a:ext uri="{FF2B5EF4-FFF2-40B4-BE49-F238E27FC236}">
                  <a16:creationId xmlns:a16="http://schemas.microsoft.com/office/drawing/2014/main" id="{F8B97B4A-FC2B-FE79-D25F-525973BB07DB}"/>
                </a:ext>
              </a:extLst>
            </p:cNvPr>
            <p:cNvGrpSpPr/>
            <p:nvPr/>
          </p:nvGrpSpPr>
          <p:grpSpPr>
            <a:xfrm>
              <a:off x="5035633" y="1559600"/>
              <a:ext cx="1737288" cy="1457794"/>
              <a:chOff x="5541276" y="673954"/>
              <a:chExt cx="2279974" cy="1913172"/>
            </a:xfrm>
          </p:grpSpPr>
          <p:grpSp>
            <p:nvGrpSpPr>
              <p:cNvPr id="72" name="组合 71">
                <a:extLst>
                  <a:ext uri="{FF2B5EF4-FFF2-40B4-BE49-F238E27FC236}">
                    <a16:creationId xmlns:a16="http://schemas.microsoft.com/office/drawing/2014/main" id="{7D539ED7-D54A-D3CE-1BC9-C5103E5283C3}"/>
                  </a:ext>
                </a:extLst>
              </p:cNvPr>
              <p:cNvGrpSpPr/>
              <p:nvPr/>
            </p:nvGrpSpPr>
            <p:grpSpPr>
              <a:xfrm>
                <a:off x="5541276" y="673954"/>
                <a:ext cx="2279974" cy="1913172"/>
                <a:chOff x="5541276" y="673954"/>
                <a:chExt cx="2279974" cy="1913172"/>
              </a:xfrm>
            </p:grpSpPr>
            <p:sp>
              <p:nvSpPr>
                <p:cNvPr id="51" name="椭圆 50">
                  <a:extLst>
                    <a:ext uri="{FF2B5EF4-FFF2-40B4-BE49-F238E27FC236}">
                      <a16:creationId xmlns:a16="http://schemas.microsoft.com/office/drawing/2014/main" id="{A6A77E46-FE7A-E29E-51E7-7F0CBF4B6386}"/>
                    </a:ext>
                  </a:extLst>
                </p:cNvPr>
                <p:cNvSpPr/>
                <p:nvPr/>
              </p:nvSpPr>
              <p:spPr>
                <a:xfrm>
                  <a:off x="6010503" y="1059042"/>
                  <a:ext cx="1528084" cy="1528084"/>
                </a:xfrm>
                <a:prstGeom prst="ellipse">
                  <a:avLst/>
                </a:prstGeom>
                <a:noFill/>
                <a:ln>
                  <a:gradFill>
                    <a:gsLst>
                      <a:gs pos="0">
                        <a:schemeClr val="accent2"/>
                      </a:gs>
                      <a:gs pos="100000">
                        <a:schemeClr val="accent2">
                          <a:alpha val="29000"/>
                        </a:schemeClr>
                      </a:gs>
                    </a:gsLst>
                    <a:lin ang="5400000" scaled="1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+mn-ea"/>
                  </a:endParaRPr>
                </a:p>
              </p:txBody>
            </p:sp>
            <p:pic>
              <p:nvPicPr>
                <p:cNvPr id="49" name="图片 48">
                  <a:extLst>
                    <a:ext uri="{FF2B5EF4-FFF2-40B4-BE49-F238E27FC236}">
                      <a16:creationId xmlns:a16="http://schemas.microsoft.com/office/drawing/2014/main" id="{2666D52A-79FE-2235-441C-25CD3BDB2E66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4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/>
              </p:blipFill>
              <p:spPr>
                <a:xfrm rot="10204792">
                  <a:off x="5541276" y="673954"/>
                  <a:ext cx="2279974" cy="1084910"/>
                </a:xfrm>
                <a:prstGeom prst="rect">
                  <a:avLst/>
                </a:prstGeom>
              </p:spPr>
            </p:pic>
          </p:grpSp>
          <p:sp>
            <p:nvSpPr>
              <p:cNvPr id="63" name="图形 59" descr="电视机">
                <a:extLst>
                  <a:ext uri="{FF2B5EF4-FFF2-40B4-BE49-F238E27FC236}">
                    <a16:creationId xmlns:a16="http://schemas.microsoft.com/office/drawing/2014/main" id="{2338BB54-14C4-6683-F28E-C7A594CC85A7}"/>
                  </a:ext>
                </a:extLst>
              </p:cNvPr>
              <p:cNvSpPr/>
              <p:nvPr/>
            </p:nvSpPr>
            <p:spPr>
              <a:xfrm>
                <a:off x="6376130" y="1531148"/>
                <a:ext cx="796830" cy="647544"/>
              </a:xfrm>
              <a:custGeom>
                <a:avLst/>
                <a:gdLst>
                  <a:gd name="connsiteX0" fmla="*/ 57150 w 876300"/>
                  <a:gd name="connsiteY0" fmla="*/ 495300 h 647700"/>
                  <a:gd name="connsiteX1" fmla="*/ 57150 w 876300"/>
                  <a:gd name="connsiteY1" fmla="*/ 57150 h 647700"/>
                  <a:gd name="connsiteX2" fmla="*/ 819150 w 876300"/>
                  <a:gd name="connsiteY2" fmla="*/ 57150 h 647700"/>
                  <a:gd name="connsiteX3" fmla="*/ 819150 w 876300"/>
                  <a:gd name="connsiteY3" fmla="*/ 495300 h 647700"/>
                  <a:gd name="connsiteX4" fmla="*/ 57150 w 876300"/>
                  <a:gd name="connsiteY4" fmla="*/ 495300 h 647700"/>
                  <a:gd name="connsiteX5" fmla="*/ 514350 w 876300"/>
                  <a:gd name="connsiteY5" fmla="*/ 609600 h 647700"/>
                  <a:gd name="connsiteX6" fmla="*/ 361950 w 876300"/>
                  <a:gd name="connsiteY6" fmla="*/ 609600 h 647700"/>
                  <a:gd name="connsiteX7" fmla="*/ 361950 w 876300"/>
                  <a:gd name="connsiteY7" fmla="*/ 552450 h 647700"/>
                  <a:gd name="connsiteX8" fmla="*/ 514350 w 876300"/>
                  <a:gd name="connsiteY8" fmla="*/ 552450 h 647700"/>
                  <a:gd name="connsiteX9" fmla="*/ 514350 w 876300"/>
                  <a:gd name="connsiteY9" fmla="*/ 609600 h 647700"/>
                  <a:gd name="connsiteX10" fmla="*/ 876300 w 876300"/>
                  <a:gd name="connsiteY10" fmla="*/ 552450 h 647700"/>
                  <a:gd name="connsiteX11" fmla="*/ 876300 w 876300"/>
                  <a:gd name="connsiteY11" fmla="*/ 0 h 647700"/>
                  <a:gd name="connsiteX12" fmla="*/ 0 w 876300"/>
                  <a:gd name="connsiteY12" fmla="*/ 0 h 647700"/>
                  <a:gd name="connsiteX13" fmla="*/ 0 w 876300"/>
                  <a:gd name="connsiteY13" fmla="*/ 552450 h 647700"/>
                  <a:gd name="connsiteX14" fmla="*/ 304800 w 876300"/>
                  <a:gd name="connsiteY14" fmla="*/ 552450 h 647700"/>
                  <a:gd name="connsiteX15" fmla="*/ 304800 w 876300"/>
                  <a:gd name="connsiteY15" fmla="*/ 609600 h 647700"/>
                  <a:gd name="connsiteX16" fmla="*/ 133350 w 876300"/>
                  <a:gd name="connsiteY16" fmla="*/ 609600 h 647700"/>
                  <a:gd name="connsiteX17" fmla="*/ 114300 w 876300"/>
                  <a:gd name="connsiteY17" fmla="*/ 628650 h 647700"/>
                  <a:gd name="connsiteX18" fmla="*/ 114300 w 876300"/>
                  <a:gd name="connsiteY18" fmla="*/ 647700 h 647700"/>
                  <a:gd name="connsiteX19" fmla="*/ 762000 w 876300"/>
                  <a:gd name="connsiteY19" fmla="*/ 647700 h 647700"/>
                  <a:gd name="connsiteX20" fmla="*/ 762000 w 876300"/>
                  <a:gd name="connsiteY20" fmla="*/ 628650 h 647700"/>
                  <a:gd name="connsiteX21" fmla="*/ 742950 w 876300"/>
                  <a:gd name="connsiteY21" fmla="*/ 609600 h 647700"/>
                  <a:gd name="connsiteX22" fmla="*/ 571500 w 876300"/>
                  <a:gd name="connsiteY22" fmla="*/ 609600 h 647700"/>
                  <a:gd name="connsiteX23" fmla="*/ 571500 w 876300"/>
                  <a:gd name="connsiteY23" fmla="*/ 552450 h 647700"/>
                  <a:gd name="connsiteX24" fmla="*/ 876300 w 876300"/>
                  <a:gd name="connsiteY24" fmla="*/ 552450 h 647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876300" h="647700">
                    <a:moveTo>
                      <a:pt x="57150" y="495300"/>
                    </a:moveTo>
                    <a:lnTo>
                      <a:pt x="57150" y="57150"/>
                    </a:lnTo>
                    <a:lnTo>
                      <a:pt x="819150" y="57150"/>
                    </a:lnTo>
                    <a:lnTo>
                      <a:pt x="819150" y="495300"/>
                    </a:lnTo>
                    <a:lnTo>
                      <a:pt x="57150" y="495300"/>
                    </a:lnTo>
                    <a:close/>
                    <a:moveTo>
                      <a:pt x="514350" y="609600"/>
                    </a:moveTo>
                    <a:lnTo>
                      <a:pt x="361950" y="609600"/>
                    </a:lnTo>
                    <a:lnTo>
                      <a:pt x="361950" y="552450"/>
                    </a:lnTo>
                    <a:lnTo>
                      <a:pt x="514350" y="552450"/>
                    </a:lnTo>
                    <a:lnTo>
                      <a:pt x="514350" y="609600"/>
                    </a:lnTo>
                    <a:close/>
                    <a:moveTo>
                      <a:pt x="876300" y="552450"/>
                    </a:moveTo>
                    <a:lnTo>
                      <a:pt x="876300" y="0"/>
                    </a:lnTo>
                    <a:lnTo>
                      <a:pt x="0" y="0"/>
                    </a:lnTo>
                    <a:lnTo>
                      <a:pt x="0" y="552450"/>
                    </a:lnTo>
                    <a:lnTo>
                      <a:pt x="304800" y="552450"/>
                    </a:lnTo>
                    <a:lnTo>
                      <a:pt x="304800" y="609600"/>
                    </a:lnTo>
                    <a:lnTo>
                      <a:pt x="133350" y="609600"/>
                    </a:lnTo>
                    <a:cubicBezTo>
                      <a:pt x="122873" y="609600"/>
                      <a:pt x="114300" y="618173"/>
                      <a:pt x="114300" y="628650"/>
                    </a:cubicBezTo>
                    <a:lnTo>
                      <a:pt x="114300" y="647700"/>
                    </a:lnTo>
                    <a:lnTo>
                      <a:pt x="762000" y="647700"/>
                    </a:lnTo>
                    <a:lnTo>
                      <a:pt x="762000" y="628650"/>
                    </a:lnTo>
                    <a:cubicBezTo>
                      <a:pt x="762000" y="618173"/>
                      <a:pt x="753428" y="609600"/>
                      <a:pt x="742950" y="609600"/>
                    </a:cubicBezTo>
                    <a:lnTo>
                      <a:pt x="571500" y="609600"/>
                    </a:lnTo>
                    <a:lnTo>
                      <a:pt x="571500" y="552450"/>
                    </a:lnTo>
                    <a:lnTo>
                      <a:pt x="876300" y="552450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2"/>
                  </a:gs>
                  <a:gs pos="100000">
                    <a:schemeClr val="accent1"/>
                  </a:gs>
                </a:gsLst>
                <a:lin ang="5400000" scaled="1"/>
              </a:gra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dirty="0">
                  <a:latin typeface="+mn-ea"/>
                </a:endParaRPr>
              </a:p>
            </p:txBody>
          </p:sp>
        </p:grpSp>
      </p:grpSp>
      <p:grpSp>
        <p:nvGrpSpPr>
          <p:cNvPr id="82" name="组合 81">
            <a:extLst>
              <a:ext uri="{FF2B5EF4-FFF2-40B4-BE49-F238E27FC236}">
                <a16:creationId xmlns:a16="http://schemas.microsoft.com/office/drawing/2014/main" id="{FFC671F1-BD52-5253-7973-538DE75F9F60}"/>
              </a:ext>
            </a:extLst>
          </p:cNvPr>
          <p:cNvGrpSpPr/>
          <p:nvPr/>
        </p:nvGrpSpPr>
        <p:grpSpPr>
          <a:xfrm>
            <a:off x="5276265" y="3464148"/>
            <a:ext cx="6222598" cy="3221100"/>
            <a:chOff x="5035633" y="3541152"/>
            <a:chExt cx="6222598" cy="3221100"/>
          </a:xfrm>
        </p:grpSpPr>
        <p:sp>
          <p:nvSpPr>
            <p:cNvPr id="7" name="直角三角形 6">
              <a:extLst>
                <a:ext uri="{FF2B5EF4-FFF2-40B4-BE49-F238E27FC236}">
                  <a16:creationId xmlns:a16="http://schemas.microsoft.com/office/drawing/2014/main" id="{CE95B703-62C8-CDA9-C1DD-7F2A03D2A6BF}"/>
                </a:ext>
              </a:extLst>
            </p:cNvPr>
            <p:cNvSpPr/>
            <p:nvPr/>
          </p:nvSpPr>
          <p:spPr>
            <a:xfrm rot="19710736">
              <a:off x="5110009" y="3541152"/>
              <a:ext cx="6148222" cy="3221100"/>
            </a:xfrm>
            <a:prstGeom prst="rtTriangle">
              <a:avLst/>
            </a:prstGeom>
            <a:gradFill flip="none" rotWithShape="1">
              <a:gsLst>
                <a:gs pos="100000">
                  <a:schemeClr val="accent1">
                    <a:alpha val="25000"/>
                  </a:schemeClr>
                </a:gs>
                <a:gs pos="50000">
                  <a:schemeClr val="accent1">
                    <a:alpha val="0"/>
                  </a:schemeClr>
                </a:gs>
              </a:gsLst>
              <a:lin ang="8100000" scaled="1"/>
              <a:tileRect/>
            </a:gradFill>
            <a:ln>
              <a:gradFill flip="none" rotWithShape="1">
                <a:gsLst>
                  <a:gs pos="0">
                    <a:schemeClr val="accent2"/>
                  </a:gs>
                  <a:gs pos="42000">
                    <a:schemeClr val="accent2">
                      <a:alpha val="0"/>
                    </a:schemeClr>
                  </a:gs>
                </a:gsLst>
                <a:lin ang="18900000" scaled="1"/>
                <a:tileRect/>
              </a:gradFill>
            </a:ln>
            <a:scene3d>
              <a:camera prst="isometricOffAxis1Top">
                <a:rot lat="18026360" lon="19215458" rev="938234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+mn-ea"/>
              </a:endParaRPr>
            </a:p>
          </p:txBody>
        </p:sp>
        <p:grpSp>
          <p:nvGrpSpPr>
            <p:cNvPr id="81" name="组合 80">
              <a:extLst>
                <a:ext uri="{FF2B5EF4-FFF2-40B4-BE49-F238E27FC236}">
                  <a16:creationId xmlns:a16="http://schemas.microsoft.com/office/drawing/2014/main" id="{289458BB-2AC1-117F-314D-749D674AB228}"/>
                </a:ext>
              </a:extLst>
            </p:cNvPr>
            <p:cNvGrpSpPr/>
            <p:nvPr/>
          </p:nvGrpSpPr>
          <p:grpSpPr>
            <a:xfrm>
              <a:off x="5035633" y="4025820"/>
              <a:ext cx="5604014" cy="1457794"/>
              <a:chOff x="5035633" y="4025820"/>
              <a:chExt cx="5604014" cy="1457794"/>
            </a:xfrm>
          </p:grpSpPr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B6A30898-E19F-B080-5CAF-5E91E9B5360C}"/>
                  </a:ext>
                </a:extLst>
              </p:cNvPr>
              <p:cNvSpPr txBox="1"/>
              <p:nvPr/>
            </p:nvSpPr>
            <p:spPr>
              <a:xfrm>
                <a:off x="6954630" y="4337435"/>
                <a:ext cx="3685017" cy="106150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dirty="0">
                    <a:solidFill>
                      <a:schemeClr val="bg1"/>
                    </a:solidFill>
                    <a:latin typeface="+mn-ea"/>
                  </a:rPr>
                  <a:t>在此处替换您的内容，或者复制您的文本后，在此框中选择只保留文本粘贴。</a:t>
                </a:r>
              </a:p>
            </p:txBody>
          </p:sp>
          <p:grpSp>
            <p:nvGrpSpPr>
              <p:cNvPr id="79" name="组合 78">
                <a:extLst>
                  <a:ext uri="{FF2B5EF4-FFF2-40B4-BE49-F238E27FC236}">
                    <a16:creationId xmlns:a16="http://schemas.microsoft.com/office/drawing/2014/main" id="{DF2BF393-002C-2950-2091-1C8E9D9EE65F}"/>
                  </a:ext>
                </a:extLst>
              </p:cNvPr>
              <p:cNvGrpSpPr/>
              <p:nvPr/>
            </p:nvGrpSpPr>
            <p:grpSpPr>
              <a:xfrm>
                <a:off x="5035633" y="4025820"/>
                <a:ext cx="1737288" cy="1457794"/>
                <a:chOff x="7321403" y="131408"/>
                <a:chExt cx="2279974" cy="1913172"/>
              </a:xfrm>
            </p:grpSpPr>
            <p:grpSp>
              <p:nvGrpSpPr>
                <p:cNvPr id="71" name="组合 70">
                  <a:extLst>
                    <a:ext uri="{FF2B5EF4-FFF2-40B4-BE49-F238E27FC236}">
                      <a16:creationId xmlns:a16="http://schemas.microsoft.com/office/drawing/2014/main" id="{15D949CF-D5D5-3686-C533-AF8CA62D325B}"/>
                    </a:ext>
                  </a:extLst>
                </p:cNvPr>
                <p:cNvGrpSpPr/>
                <p:nvPr/>
              </p:nvGrpSpPr>
              <p:grpSpPr>
                <a:xfrm>
                  <a:off x="8122995" y="969324"/>
                  <a:ext cx="827330" cy="668662"/>
                  <a:chOff x="8188997" y="1022668"/>
                  <a:chExt cx="695325" cy="561974"/>
                </a:xfrm>
                <a:gradFill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5400000" scaled="1"/>
                </a:gradFill>
              </p:grpSpPr>
              <p:sp>
                <p:nvSpPr>
                  <p:cNvPr id="65" name="任意多边形: 形状 64">
                    <a:extLst>
                      <a:ext uri="{FF2B5EF4-FFF2-40B4-BE49-F238E27FC236}">
                        <a16:creationId xmlns:a16="http://schemas.microsoft.com/office/drawing/2014/main" id="{9AEDCBA6-0AE9-A8B8-086E-1B8FA5102F91}"/>
                      </a:ext>
                    </a:extLst>
                  </p:cNvPr>
                  <p:cNvSpPr/>
                  <p:nvPr/>
                </p:nvSpPr>
                <p:spPr>
                  <a:xfrm>
                    <a:off x="8417597" y="1234194"/>
                    <a:ext cx="466725" cy="350448"/>
                  </a:xfrm>
                  <a:custGeom>
                    <a:avLst/>
                    <a:gdLst>
                      <a:gd name="connsiteX0" fmla="*/ 410528 w 466725"/>
                      <a:gd name="connsiteY0" fmla="*/ 24 h 350448"/>
                      <a:gd name="connsiteX1" fmla="*/ 266700 w 466725"/>
                      <a:gd name="connsiteY1" fmla="*/ 24 h 350448"/>
                      <a:gd name="connsiteX2" fmla="*/ 266700 w 466725"/>
                      <a:gd name="connsiteY2" fmla="*/ 57174 h 350448"/>
                      <a:gd name="connsiteX3" fmla="*/ 409575 w 466725"/>
                      <a:gd name="connsiteY3" fmla="*/ 57174 h 350448"/>
                      <a:gd name="connsiteX4" fmla="*/ 409575 w 466725"/>
                      <a:gd name="connsiteY4" fmla="*/ 293299 h 350448"/>
                      <a:gd name="connsiteX5" fmla="*/ 57150 w 466725"/>
                      <a:gd name="connsiteY5" fmla="*/ 293299 h 350448"/>
                      <a:gd name="connsiteX6" fmla="*/ 57150 w 466725"/>
                      <a:gd name="connsiteY6" fmla="*/ 171474 h 350448"/>
                      <a:gd name="connsiteX7" fmla="*/ 0 w 466725"/>
                      <a:gd name="connsiteY7" fmla="*/ 171474 h 350448"/>
                      <a:gd name="connsiteX8" fmla="*/ 0 w 466725"/>
                      <a:gd name="connsiteY8" fmla="*/ 294251 h 350448"/>
                      <a:gd name="connsiteX9" fmla="*/ 56198 w 466725"/>
                      <a:gd name="connsiteY9" fmla="*/ 350449 h 350448"/>
                      <a:gd name="connsiteX10" fmla="*/ 410528 w 466725"/>
                      <a:gd name="connsiteY10" fmla="*/ 350449 h 350448"/>
                      <a:gd name="connsiteX11" fmla="*/ 466725 w 466725"/>
                      <a:gd name="connsiteY11" fmla="*/ 294251 h 350448"/>
                      <a:gd name="connsiteX12" fmla="*/ 466725 w 466725"/>
                      <a:gd name="connsiteY12" fmla="*/ 54221 h 350448"/>
                      <a:gd name="connsiteX13" fmla="*/ 411791 w 466725"/>
                      <a:gd name="connsiteY13" fmla="*/ 1 h 350448"/>
                      <a:gd name="connsiteX14" fmla="*/ 410528 w 466725"/>
                      <a:gd name="connsiteY14" fmla="*/ 24 h 35044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</a:cxnLst>
                    <a:rect l="l" t="t" r="r" b="b"/>
                    <a:pathLst>
                      <a:path w="466725" h="350448">
                        <a:moveTo>
                          <a:pt x="410528" y="24"/>
                        </a:moveTo>
                        <a:lnTo>
                          <a:pt x="266700" y="24"/>
                        </a:lnTo>
                        <a:lnTo>
                          <a:pt x="266700" y="57174"/>
                        </a:lnTo>
                        <a:lnTo>
                          <a:pt x="409575" y="57174"/>
                        </a:lnTo>
                        <a:lnTo>
                          <a:pt x="409575" y="293299"/>
                        </a:lnTo>
                        <a:lnTo>
                          <a:pt x="57150" y="293299"/>
                        </a:lnTo>
                        <a:lnTo>
                          <a:pt x="57150" y="171474"/>
                        </a:lnTo>
                        <a:lnTo>
                          <a:pt x="0" y="171474"/>
                        </a:lnTo>
                        <a:lnTo>
                          <a:pt x="0" y="294251"/>
                        </a:lnTo>
                        <a:cubicBezTo>
                          <a:pt x="52" y="325267"/>
                          <a:pt x="25182" y="350396"/>
                          <a:pt x="56198" y="350449"/>
                        </a:cubicBezTo>
                        <a:lnTo>
                          <a:pt x="410528" y="350449"/>
                        </a:lnTo>
                        <a:cubicBezTo>
                          <a:pt x="441543" y="350396"/>
                          <a:pt x="466673" y="325267"/>
                          <a:pt x="466725" y="294251"/>
                        </a:cubicBezTo>
                        <a:lnTo>
                          <a:pt x="466725" y="54221"/>
                        </a:lnTo>
                        <a:cubicBezTo>
                          <a:pt x="466528" y="24079"/>
                          <a:pt x="441933" y="-196"/>
                          <a:pt x="411791" y="1"/>
                        </a:cubicBezTo>
                        <a:cubicBezTo>
                          <a:pt x="411370" y="4"/>
                          <a:pt x="410949" y="12"/>
                          <a:pt x="410528" y="24"/>
                        </a:cubicBezTo>
                        <a:close/>
                      </a:path>
                    </a:pathLst>
                  </a:custGeom>
                  <a:grpFill/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 dirty="0">
                      <a:latin typeface="+mn-ea"/>
                    </a:endParaRPr>
                  </a:p>
                </p:txBody>
              </p:sp>
              <p:sp>
                <p:nvSpPr>
                  <p:cNvPr id="66" name="任意多边形: 形状 65">
                    <a:extLst>
                      <a:ext uri="{FF2B5EF4-FFF2-40B4-BE49-F238E27FC236}">
                        <a16:creationId xmlns:a16="http://schemas.microsoft.com/office/drawing/2014/main" id="{69CF9BB9-9D91-3B00-2ACD-527BB8303436}"/>
                      </a:ext>
                    </a:extLst>
                  </p:cNvPr>
                  <p:cNvSpPr/>
                  <p:nvPr/>
                </p:nvSpPr>
                <p:spPr>
                  <a:xfrm>
                    <a:off x="8522372" y="1242505"/>
                    <a:ext cx="122682" cy="123063"/>
                  </a:xfrm>
                  <a:custGeom>
                    <a:avLst/>
                    <a:gdLst>
                      <a:gd name="connsiteX0" fmla="*/ 28575 w 122682"/>
                      <a:gd name="connsiteY0" fmla="*/ 123063 h 123063"/>
                      <a:gd name="connsiteX1" fmla="*/ 0 w 122682"/>
                      <a:gd name="connsiteY1" fmla="*/ 123063 h 123063"/>
                      <a:gd name="connsiteX2" fmla="*/ 122682 w 122682"/>
                      <a:gd name="connsiteY2" fmla="*/ 0 h 123063"/>
                      <a:gd name="connsiteX3" fmla="*/ 122682 w 122682"/>
                      <a:gd name="connsiteY3" fmla="*/ 28575 h 123063"/>
                      <a:gd name="connsiteX4" fmla="*/ 28575 w 122682"/>
                      <a:gd name="connsiteY4" fmla="*/ 123063 h 1230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22682" h="123063">
                        <a:moveTo>
                          <a:pt x="28575" y="123063"/>
                        </a:moveTo>
                        <a:lnTo>
                          <a:pt x="0" y="123063"/>
                        </a:lnTo>
                        <a:cubicBezTo>
                          <a:pt x="52" y="55267"/>
                          <a:pt x="54887" y="262"/>
                          <a:pt x="122682" y="0"/>
                        </a:cubicBezTo>
                        <a:lnTo>
                          <a:pt x="122682" y="28575"/>
                        </a:lnTo>
                        <a:cubicBezTo>
                          <a:pt x="70669" y="28837"/>
                          <a:pt x="28626" y="71049"/>
                          <a:pt x="28575" y="123063"/>
                        </a:cubicBezTo>
                        <a:close/>
                      </a:path>
                    </a:pathLst>
                  </a:custGeom>
                  <a:grpFill/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 dirty="0">
                      <a:latin typeface="+mn-ea"/>
                    </a:endParaRPr>
                  </a:p>
                </p:txBody>
              </p:sp>
              <p:sp>
                <p:nvSpPr>
                  <p:cNvPr id="67" name="任意多边形: 形状 66">
                    <a:extLst>
                      <a:ext uri="{FF2B5EF4-FFF2-40B4-BE49-F238E27FC236}">
                        <a16:creationId xmlns:a16="http://schemas.microsoft.com/office/drawing/2014/main" id="{F61E1F8B-6B44-AEB9-529F-F71E9EBD7F66}"/>
                      </a:ext>
                    </a:extLst>
                  </p:cNvPr>
                  <p:cNvSpPr/>
                  <p:nvPr/>
                </p:nvSpPr>
                <p:spPr>
                  <a:xfrm>
                    <a:off x="8462650" y="1183164"/>
                    <a:ext cx="182403" cy="182403"/>
                  </a:xfrm>
                  <a:custGeom>
                    <a:avLst/>
                    <a:gdLst>
                      <a:gd name="connsiteX0" fmla="*/ 28575 w 182403"/>
                      <a:gd name="connsiteY0" fmla="*/ 182404 h 182403"/>
                      <a:gd name="connsiteX1" fmla="*/ 0 w 182403"/>
                      <a:gd name="connsiteY1" fmla="*/ 182404 h 182403"/>
                      <a:gd name="connsiteX2" fmla="*/ 182404 w 182403"/>
                      <a:gd name="connsiteY2" fmla="*/ 0 h 182403"/>
                      <a:gd name="connsiteX3" fmla="*/ 182404 w 182403"/>
                      <a:gd name="connsiteY3" fmla="*/ 28575 h 182403"/>
                      <a:gd name="connsiteX4" fmla="*/ 28575 w 182403"/>
                      <a:gd name="connsiteY4" fmla="*/ 182404 h 18240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82403" h="182403">
                        <a:moveTo>
                          <a:pt x="28575" y="182404"/>
                        </a:moveTo>
                        <a:lnTo>
                          <a:pt x="0" y="182404"/>
                        </a:lnTo>
                        <a:cubicBezTo>
                          <a:pt x="105" y="81708"/>
                          <a:pt x="81708" y="105"/>
                          <a:pt x="182404" y="0"/>
                        </a:cubicBezTo>
                        <a:lnTo>
                          <a:pt x="182404" y="28575"/>
                        </a:lnTo>
                        <a:cubicBezTo>
                          <a:pt x="97490" y="28680"/>
                          <a:pt x="28680" y="97490"/>
                          <a:pt x="28575" y="182404"/>
                        </a:cubicBezTo>
                        <a:close/>
                      </a:path>
                    </a:pathLst>
                  </a:custGeom>
                  <a:grpFill/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 dirty="0">
                      <a:latin typeface="+mn-ea"/>
                    </a:endParaRPr>
                  </a:p>
                </p:txBody>
              </p:sp>
              <p:sp>
                <p:nvSpPr>
                  <p:cNvPr id="68" name="任意多边形: 形状 67">
                    <a:extLst>
                      <a:ext uri="{FF2B5EF4-FFF2-40B4-BE49-F238E27FC236}">
                        <a16:creationId xmlns:a16="http://schemas.microsoft.com/office/drawing/2014/main" id="{74AFEBE4-61AD-2D8A-B66C-8578BEF62D7D}"/>
                      </a:ext>
                    </a:extLst>
                  </p:cNvPr>
                  <p:cNvSpPr/>
                  <p:nvPr/>
                </p:nvSpPr>
                <p:spPr>
                  <a:xfrm>
                    <a:off x="8403309" y="1123728"/>
                    <a:ext cx="241744" cy="241839"/>
                  </a:xfrm>
                  <a:custGeom>
                    <a:avLst/>
                    <a:gdLst>
                      <a:gd name="connsiteX0" fmla="*/ 28575 w 241744"/>
                      <a:gd name="connsiteY0" fmla="*/ 241840 h 241839"/>
                      <a:gd name="connsiteX1" fmla="*/ 0 w 241744"/>
                      <a:gd name="connsiteY1" fmla="*/ 241840 h 241839"/>
                      <a:gd name="connsiteX2" fmla="*/ 241745 w 241744"/>
                      <a:gd name="connsiteY2" fmla="*/ 0 h 241839"/>
                      <a:gd name="connsiteX3" fmla="*/ 241745 w 241744"/>
                      <a:gd name="connsiteY3" fmla="*/ 28575 h 241839"/>
                      <a:gd name="connsiteX4" fmla="*/ 28575 w 241744"/>
                      <a:gd name="connsiteY4" fmla="*/ 241840 h 24183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41744" h="241839">
                        <a:moveTo>
                          <a:pt x="28575" y="241840"/>
                        </a:moveTo>
                        <a:lnTo>
                          <a:pt x="0" y="241840"/>
                        </a:lnTo>
                        <a:cubicBezTo>
                          <a:pt x="157" y="108377"/>
                          <a:pt x="108282" y="210"/>
                          <a:pt x="241745" y="0"/>
                        </a:cubicBezTo>
                        <a:lnTo>
                          <a:pt x="241745" y="28575"/>
                        </a:lnTo>
                        <a:cubicBezTo>
                          <a:pt x="124042" y="28732"/>
                          <a:pt x="28680" y="124137"/>
                          <a:pt x="28575" y="241840"/>
                        </a:cubicBezTo>
                        <a:close/>
                      </a:path>
                    </a:pathLst>
                  </a:custGeom>
                  <a:grpFill/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 dirty="0">
                      <a:latin typeface="+mn-ea"/>
                    </a:endParaRPr>
                  </a:p>
                </p:txBody>
              </p:sp>
              <p:sp>
                <p:nvSpPr>
                  <p:cNvPr id="69" name="任意多边形: 形状 68">
                    <a:extLst>
                      <a:ext uri="{FF2B5EF4-FFF2-40B4-BE49-F238E27FC236}">
                        <a16:creationId xmlns:a16="http://schemas.microsoft.com/office/drawing/2014/main" id="{F57F572D-2480-E91B-1FEE-C7F144837BEA}"/>
                      </a:ext>
                    </a:extLst>
                  </p:cNvPr>
                  <p:cNvSpPr/>
                  <p:nvPr/>
                </p:nvSpPr>
                <p:spPr>
                  <a:xfrm>
                    <a:off x="8585713" y="1306132"/>
                    <a:ext cx="59435" cy="59435"/>
                  </a:xfrm>
                  <a:custGeom>
                    <a:avLst/>
                    <a:gdLst>
                      <a:gd name="connsiteX0" fmla="*/ 59436 w 59435"/>
                      <a:gd name="connsiteY0" fmla="*/ 29718 h 59435"/>
                      <a:gd name="connsiteX1" fmla="*/ 29718 w 59435"/>
                      <a:gd name="connsiteY1" fmla="*/ 59436 h 59435"/>
                      <a:gd name="connsiteX2" fmla="*/ 0 w 59435"/>
                      <a:gd name="connsiteY2" fmla="*/ 29718 h 59435"/>
                      <a:gd name="connsiteX3" fmla="*/ 29718 w 59435"/>
                      <a:gd name="connsiteY3" fmla="*/ 0 h 59435"/>
                      <a:gd name="connsiteX4" fmla="*/ 59436 w 59435"/>
                      <a:gd name="connsiteY4" fmla="*/ 29718 h 5943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9435" h="59435">
                        <a:moveTo>
                          <a:pt x="59436" y="29718"/>
                        </a:moveTo>
                        <a:cubicBezTo>
                          <a:pt x="59436" y="46131"/>
                          <a:pt x="46131" y="59436"/>
                          <a:pt x="29718" y="59436"/>
                        </a:cubicBezTo>
                        <a:cubicBezTo>
                          <a:pt x="13305" y="59436"/>
                          <a:pt x="0" y="46131"/>
                          <a:pt x="0" y="29718"/>
                        </a:cubicBezTo>
                        <a:cubicBezTo>
                          <a:pt x="0" y="13305"/>
                          <a:pt x="13305" y="0"/>
                          <a:pt x="29718" y="0"/>
                        </a:cubicBezTo>
                        <a:cubicBezTo>
                          <a:pt x="46131" y="0"/>
                          <a:pt x="59436" y="13305"/>
                          <a:pt x="59436" y="29718"/>
                        </a:cubicBezTo>
                        <a:close/>
                      </a:path>
                    </a:pathLst>
                  </a:custGeom>
                  <a:grpFill/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 dirty="0">
                      <a:latin typeface="+mn-ea"/>
                    </a:endParaRPr>
                  </a:p>
                </p:txBody>
              </p:sp>
              <p:sp>
                <p:nvSpPr>
                  <p:cNvPr id="70" name="任意多边形: 形状 69">
                    <a:extLst>
                      <a:ext uri="{FF2B5EF4-FFF2-40B4-BE49-F238E27FC236}">
                        <a16:creationId xmlns:a16="http://schemas.microsoft.com/office/drawing/2014/main" id="{4A11B97A-64DC-760E-7859-6A26EEC4FD4A}"/>
                      </a:ext>
                    </a:extLst>
                  </p:cNvPr>
                  <p:cNvSpPr/>
                  <p:nvPr/>
                </p:nvSpPr>
                <p:spPr>
                  <a:xfrm>
                    <a:off x="8188997" y="1022668"/>
                    <a:ext cx="647700" cy="459200"/>
                  </a:xfrm>
                  <a:custGeom>
                    <a:avLst/>
                    <a:gdLst>
                      <a:gd name="connsiteX0" fmla="*/ 57150 w 647700"/>
                      <a:gd name="connsiteY0" fmla="*/ 57150 h 459200"/>
                      <a:gd name="connsiteX1" fmla="*/ 590550 w 647700"/>
                      <a:gd name="connsiteY1" fmla="*/ 57150 h 459200"/>
                      <a:gd name="connsiteX2" fmla="*/ 590550 w 647700"/>
                      <a:gd name="connsiteY2" fmla="*/ 171450 h 459200"/>
                      <a:gd name="connsiteX3" fmla="*/ 647700 w 647700"/>
                      <a:gd name="connsiteY3" fmla="*/ 171450 h 459200"/>
                      <a:gd name="connsiteX4" fmla="*/ 647700 w 647700"/>
                      <a:gd name="connsiteY4" fmla="*/ 0 h 459200"/>
                      <a:gd name="connsiteX5" fmla="*/ 0 w 647700"/>
                      <a:gd name="connsiteY5" fmla="*/ 0 h 459200"/>
                      <a:gd name="connsiteX6" fmla="*/ 0 w 647700"/>
                      <a:gd name="connsiteY6" fmla="*/ 459200 h 459200"/>
                      <a:gd name="connsiteX7" fmla="*/ 190500 w 647700"/>
                      <a:gd name="connsiteY7" fmla="*/ 459200 h 459200"/>
                      <a:gd name="connsiteX8" fmla="*/ 190500 w 647700"/>
                      <a:gd name="connsiteY8" fmla="*/ 402050 h 459200"/>
                      <a:gd name="connsiteX9" fmla="*/ 57150 w 647700"/>
                      <a:gd name="connsiteY9" fmla="*/ 402050 h 459200"/>
                      <a:gd name="connsiteX10" fmla="*/ 57150 w 647700"/>
                      <a:gd name="connsiteY10" fmla="*/ 57150 h 4592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</a:cxnLst>
                    <a:rect l="l" t="t" r="r" b="b"/>
                    <a:pathLst>
                      <a:path w="647700" h="459200">
                        <a:moveTo>
                          <a:pt x="57150" y="57150"/>
                        </a:moveTo>
                        <a:lnTo>
                          <a:pt x="590550" y="57150"/>
                        </a:lnTo>
                        <a:lnTo>
                          <a:pt x="590550" y="171450"/>
                        </a:lnTo>
                        <a:lnTo>
                          <a:pt x="647700" y="171450"/>
                        </a:lnTo>
                        <a:lnTo>
                          <a:pt x="647700" y="0"/>
                        </a:lnTo>
                        <a:lnTo>
                          <a:pt x="0" y="0"/>
                        </a:lnTo>
                        <a:lnTo>
                          <a:pt x="0" y="459200"/>
                        </a:lnTo>
                        <a:lnTo>
                          <a:pt x="190500" y="459200"/>
                        </a:lnTo>
                        <a:lnTo>
                          <a:pt x="190500" y="402050"/>
                        </a:lnTo>
                        <a:lnTo>
                          <a:pt x="57150" y="402050"/>
                        </a:lnTo>
                        <a:lnTo>
                          <a:pt x="57150" y="57150"/>
                        </a:lnTo>
                        <a:close/>
                      </a:path>
                    </a:pathLst>
                  </a:custGeom>
                  <a:grpFill/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 dirty="0">
                      <a:latin typeface="+mn-ea"/>
                    </a:endParaRPr>
                  </a:p>
                </p:txBody>
              </p:sp>
            </p:grpSp>
            <p:grpSp>
              <p:nvGrpSpPr>
                <p:cNvPr id="75" name="组合 74">
                  <a:extLst>
                    <a:ext uri="{FF2B5EF4-FFF2-40B4-BE49-F238E27FC236}">
                      <a16:creationId xmlns:a16="http://schemas.microsoft.com/office/drawing/2014/main" id="{CD2179E7-E8B6-5BAB-D805-B1A92E376EC6}"/>
                    </a:ext>
                  </a:extLst>
                </p:cNvPr>
                <p:cNvGrpSpPr/>
                <p:nvPr/>
              </p:nvGrpSpPr>
              <p:grpSpPr>
                <a:xfrm>
                  <a:off x="7321403" y="131408"/>
                  <a:ext cx="2279974" cy="1913172"/>
                  <a:chOff x="5541276" y="673954"/>
                  <a:chExt cx="2279974" cy="1913172"/>
                </a:xfrm>
              </p:grpSpPr>
              <p:sp>
                <p:nvSpPr>
                  <p:cNvPr id="77" name="椭圆 76">
                    <a:extLst>
                      <a:ext uri="{FF2B5EF4-FFF2-40B4-BE49-F238E27FC236}">
                        <a16:creationId xmlns:a16="http://schemas.microsoft.com/office/drawing/2014/main" id="{8F3231FB-21F0-E3AE-DCB7-B13262371102}"/>
                      </a:ext>
                    </a:extLst>
                  </p:cNvPr>
                  <p:cNvSpPr/>
                  <p:nvPr/>
                </p:nvSpPr>
                <p:spPr>
                  <a:xfrm>
                    <a:off x="6010503" y="1059042"/>
                    <a:ext cx="1528084" cy="1528084"/>
                  </a:xfrm>
                  <a:prstGeom prst="ellipse">
                    <a:avLst/>
                  </a:prstGeom>
                  <a:noFill/>
                  <a:ln>
                    <a:gradFill>
                      <a:gsLst>
                        <a:gs pos="0">
                          <a:schemeClr val="accent2"/>
                        </a:gs>
                        <a:gs pos="100000">
                          <a:schemeClr val="accent2">
                            <a:alpha val="29000"/>
                          </a:schemeClr>
                        </a:gs>
                      </a:gsLst>
                      <a:lin ang="5400000" scaled="1"/>
                    </a:gra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dirty="0">
                      <a:latin typeface="+mn-ea"/>
                    </a:endParaRPr>
                  </a:p>
                </p:txBody>
              </p:sp>
              <p:pic>
                <p:nvPicPr>
                  <p:cNvPr id="78" name="图片 77">
                    <a:extLst>
                      <a:ext uri="{FF2B5EF4-FFF2-40B4-BE49-F238E27FC236}">
                        <a16:creationId xmlns:a16="http://schemas.microsoft.com/office/drawing/2014/main" id="{8F4346CE-9F65-74AC-6FFB-74E90121088A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4" cstate="screen"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rcRect/>
                  <a:stretch/>
                </p:blipFill>
                <p:spPr>
                  <a:xfrm rot="10204792">
                    <a:off x="5541276" y="673954"/>
                    <a:ext cx="2279974" cy="1084910"/>
                  </a:xfrm>
                  <a:prstGeom prst="rect">
                    <a:avLst/>
                  </a:prstGeom>
                </p:spPr>
              </p:pic>
            </p:grpSp>
          </p:grpSp>
        </p:grpSp>
      </p:grpSp>
    </p:spTree>
    <p:extLst>
      <p:ext uri="{BB962C8B-B14F-4D97-AF65-F5344CB8AC3E}">
        <p14:creationId xmlns:p14="http://schemas.microsoft.com/office/powerpoint/2010/main" val="204452558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E9615FB-A3D0-8B84-2269-E89292668C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点击此处添加标题</a:t>
            </a:r>
          </a:p>
        </p:txBody>
      </p:sp>
      <p:grpSp>
        <p:nvGrpSpPr>
          <p:cNvPr id="116" name="组合 115">
            <a:extLst>
              <a:ext uri="{FF2B5EF4-FFF2-40B4-BE49-F238E27FC236}">
                <a16:creationId xmlns:a16="http://schemas.microsoft.com/office/drawing/2014/main" id="{4A27FE4F-9ECD-63A7-1218-ACA8EBA3E4F0}"/>
              </a:ext>
            </a:extLst>
          </p:cNvPr>
          <p:cNvGrpSpPr/>
          <p:nvPr/>
        </p:nvGrpSpPr>
        <p:grpSpPr>
          <a:xfrm>
            <a:off x="8217124" y="1382585"/>
            <a:ext cx="2909570" cy="4808855"/>
            <a:chOff x="8217124" y="1382585"/>
            <a:chExt cx="2909570" cy="4808855"/>
          </a:xfrm>
        </p:grpSpPr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id="{1DA775AF-2D60-7D29-193C-F795010AC2C7}"/>
                </a:ext>
              </a:extLst>
            </p:cNvPr>
            <p:cNvGrpSpPr/>
            <p:nvPr/>
          </p:nvGrpSpPr>
          <p:grpSpPr>
            <a:xfrm>
              <a:off x="8217124" y="1382585"/>
              <a:ext cx="2909570" cy="4808855"/>
              <a:chOff x="1089" y="2530"/>
              <a:chExt cx="4582" cy="7573"/>
            </a:xfrm>
          </p:grpSpPr>
          <p:sp>
            <p:nvSpPr>
              <p:cNvPr id="10" name="圆角矩形 109">
                <a:extLst>
                  <a:ext uri="{FF2B5EF4-FFF2-40B4-BE49-F238E27FC236}">
                    <a16:creationId xmlns:a16="http://schemas.microsoft.com/office/drawing/2014/main" id="{47A09D5E-68E4-09DC-7940-D22D32006505}"/>
                  </a:ext>
                </a:extLst>
              </p:cNvPr>
              <p:cNvSpPr/>
              <p:nvPr/>
            </p:nvSpPr>
            <p:spPr>
              <a:xfrm>
                <a:off x="3380" y="2647"/>
                <a:ext cx="2182" cy="2182"/>
              </a:xfrm>
              <a:prstGeom prst="roundRect">
                <a:avLst/>
              </a:prstGeom>
              <a:gradFill>
                <a:gsLst>
                  <a:gs pos="100000">
                    <a:schemeClr val="accent1">
                      <a:alpha val="0"/>
                    </a:schemeClr>
                  </a:gs>
                  <a:gs pos="0">
                    <a:schemeClr val="accent1"/>
                  </a:gs>
                </a:gsLst>
                <a:lin ang="2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lvl="0" algn="ctr">
                  <a:buClrTx/>
                  <a:buSzTx/>
                  <a:buFontTx/>
                </a:pPr>
                <a:endParaRPr lang="zh-CN" altLang="en-US" dirty="0">
                  <a:solidFill>
                    <a:schemeClr val="bg1"/>
                  </a:solidFill>
                  <a:ea typeface="思源黑体 CN Normal" panose="020B0400000000000000" pitchFamily="34" charset="-122"/>
                  <a:sym typeface="+mn-ea"/>
                </a:endParaRPr>
              </a:p>
            </p:txBody>
          </p:sp>
          <p:sp>
            <p:nvSpPr>
              <p:cNvPr id="11" name="单圆角矩形 67">
                <a:extLst>
                  <a:ext uri="{FF2B5EF4-FFF2-40B4-BE49-F238E27FC236}">
                    <a16:creationId xmlns:a16="http://schemas.microsoft.com/office/drawing/2014/main" id="{9B84310C-5562-0F33-4C17-C5059349B603}"/>
                  </a:ext>
                </a:extLst>
              </p:cNvPr>
              <p:cNvSpPr/>
              <p:nvPr/>
            </p:nvSpPr>
            <p:spPr>
              <a:xfrm>
                <a:off x="1089" y="2530"/>
                <a:ext cx="4582" cy="7573"/>
              </a:xfrm>
              <a:prstGeom prst="snipRoundRect">
                <a:avLst>
                  <a:gd name="adj1" fmla="val 3142"/>
                  <a:gd name="adj2" fmla="val 36752"/>
                </a:avLst>
              </a:prstGeom>
              <a:solidFill>
                <a:schemeClr val="accent5"/>
              </a:solidFill>
              <a:ln>
                <a:gradFill>
                  <a:gsLst>
                    <a:gs pos="0">
                      <a:schemeClr val="accent2"/>
                    </a:gs>
                    <a:gs pos="100000">
                      <a:schemeClr val="accent2"/>
                    </a:gs>
                  </a:gsLst>
                  <a:lin ang="90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lvl="0" algn="ctr">
                  <a:buClrTx/>
                  <a:buSzTx/>
                  <a:buFontTx/>
                </a:pPr>
                <a:endParaRPr lang="zh-CN" altLang="en-US" dirty="0">
                  <a:solidFill>
                    <a:schemeClr val="bg1"/>
                  </a:solidFill>
                  <a:ea typeface="思源黑体 CN Normal" panose="020B0400000000000000" pitchFamily="34" charset="-122"/>
                  <a:sym typeface="+mn-ea"/>
                </a:endParaRPr>
              </a:p>
            </p:txBody>
          </p:sp>
        </p:grp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F737EB16-A71E-B016-7855-D9C82ACE16B4}"/>
                </a:ext>
              </a:extLst>
            </p:cNvPr>
            <p:cNvSpPr txBox="1"/>
            <p:nvPr/>
          </p:nvSpPr>
          <p:spPr>
            <a:xfrm>
              <a:off x="10592607" y="1538906"/>
              <a:ext cx="335280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2000" dirty="0">
                  <a:solidFill>
                    <a:schemeClr val="bg1"/>
                  </a:solidFill>
                  <a:latin typeface="+mj-ea"/>
                  <a:ea typeface="+mj-ea"/>
                </a:rPr>
                <a:t>C</a:t>
              </a:r>
              <a:endParaRPr lang="zh-CN" altLang="en-US" sz="2000" dirty="0">
                <a:solidFill>
                  <a:schemeClr val="bg1"/>
                </a:solidFill>
                <a:ea typeface="思源黑体 CN Normal" panose="020B0400000000000000" pitchFamily="34" charset="-122"/>
              </a:endParaRPr>
            </a:p>
          </p:txBody>
        </p:sp>
      </p:grpSp>
      <p:sp>
        <p:nvSpPr>
          <p:cNvPr id="15" name="文本框 14">
            <a:extLst>
              <a:ext uri="{FF2B5EF4-FFF2-40B4-BE49-F238E27FC236}">
                <a16:creationId xmlns:a16="http://schemas.microsoft.com/office/drawing/2014/main" id="{65047D2F-6D0F-1D42-4A67-1661C4CDF0B8}"/>
              </a:ext>
            </a:extLst>
          </p:cNvPr>
          <p:cNvSpPr txBox="1"/>
          <p:nvPr/>
        </p:nvSpPr>
        <p:spPr>
          <a:xfrm>
            <a:off x="8515592" y="3526324"/>
            <a:ext cx="2312634" cy="21357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在此处替换您的内容，或者复制您的文本后，在此框中选择只保留文本粘贴。在此处替换您的内容，或者复制您的文本后，在此框中选择只保留文本粘贴。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DFD74D53-8A6E-24E9-2E59-AB7C6BD5E429}"/>
              </a:ext>
            </a:extLst>
          </p:cNvPr>
          <p:cNvSpPr txBox="1"/>
          <p:nvPr/>
        </p:nvSpPr>
        <p:spPr>
          <a:xfrm>
            <a:off x="8552311" y="2748013"/>
            <a:ext cx="16931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4800" b="0" i="0" u="none" strike="noStrike" cap="none" spc="0" normalizeH="0" baseline="0">
                <a:ln>
                  <a:noFill/>
                </a:ln>
                <a:gradFill flip="none" rotWithShape="1">
                  <a:gsLst>
                    <a:gs pos="100000">
                      <a:srgbClr val="FEB84B"/>
                    </a:gs>
                    <a:gs pos="0">
                      <a:srgbClr val="FEB84B">
                        <a:lumMod val="40000"/>
                        <a:lumOff val="60000"/>
                      </a:srgbClr>
                    </a:gs>
                  </a:gsLst>
                  <a:lin ang="2700000" scaled="1"/>
                  <a:tileRect/>
                </a:gradFill>
                <a:effectLst/>
                <a:uLnTx/>
                <a:uFillTx/>
                <a:latin typeface="思源宋体 CN Heavy"/>
                <a:ea typeface="思源宋体 CN Heavy"/>
              </a:defRPr>
            </a:lvl1pPr>
          </a:lstStyle>
          <a:p>
            <a:r>
              <a:rPr lang="zh-CN" altLang="en-US" sz="2400" dirty="0">
                <a:solidFill>
                  <a:schemeClr val="bg1"/>
                </a:solidFill>
                <a:latin typeface="+mj-ea"/>
                <a:ea typeface="+mj-ea"/>
              </a:rPr>
              <a:t>更换标题</a:t>
            </a:r>
          </a:p>
        </p:txBody>
      </p:sp>
      <p:grpSp>
        <p:nvGrpSpPr>
          <p:cNvPr id="108" name="组合 107">
            <a:extLst>
              <a:ext uri="{FF2B5EF4-FFF2-40B4-BE49-F238E27FC236}">
                <a16:creationId xmlns:a16="http://schemas.microsoft.com/office/drawing/2014/main" id="{3FD73BCA-53A7-03C3-5F5E-A91085685B40}"/>
              </a:ext>
            </a:extLst>
          </p:cNvPr>
          <p:cNvGrpSpPr>
            <a:grpSpLocks/>
          </p:cNvGrpSpPr>
          <p:nvPr/>
        </p:nvGrpSpPr>
        <p:grpSpPr>
          <a:xfrm>
            <a:off x="8754262" y="2084694"/>
            <a:ext cx="750054" cy="730312"/>
            <a:chOff x="7462927" y="6487907"/>
            <a:chExt cx="1333862" cy="1298754"/>
          </a:xfrm>
        </p:grpSpPr>
        <p:sp>
          <p:nvSpPr>
            <p:cNvPr id="103" name="任意多边形: 形状 102">
              <a:extLst>
                <a:ext uri="{FF2B5EF4-FFF2-40B4-BE49-F238E27FC236}">
                  <a16:creationId xmlns:a16="http://schemas.microsoft.com/office/drawing/2014/main" id="{02CB0458-8F39-143B-111A-9A6674984D76}"/>
                </a:ext>
              </a:extLst>
            </p:cNvPr>
            <p:cNvSpPr/>
            <p:nvPr/>
          </p:nvSpPr>
          <p:spPr>
            <a:xfrm>
              <a:off x="7462927" y="6487907"/>
              <a:ext cx="1263660" cy="1263652"/>
            </a:xfrm>
            <a:custGeom>
              <a:avLst/>
              <a:gdLst>
                <a:gd name="connsiteX0" fmla="*/ 1263660 w 1263660"/>
                <a:gd name="connsiteY0" fmla="*/ 631826 h 1263652"/>
                <a:gd name="connsiteX1" fmla="*/ 1263660 w 1263660"/>
                <a:gd name="connsiteY1" fmla="*/ 105304 h 1263652"/>
                <a:gd name="connsiteX2" fmla="*/ 1158355 w 1263660"/>
                <a:gd name="connsiteY2" fmla="*/ 0 h 1263652"/>
                <a:gd name="connsiteX3" fmla="*/ 105305 w 1263660"/>
                <a:gd name="connsiteY3" fmla="*/ 0 h 1263652"/>
                <a:gd name="connsiteX4" fmla="*/ 0 w 1263660"/>
                <a:gd name="connsiteY4" fmla="*/ 105304 h 1263652"/>
                <a:gd name="connsiteX5" fmla="*/ 0 w 1263660"/>
                <a:gd name="connsiteY5" fmla="*/ 1158348 h 1263652"/>
                <a:gd name="connsiteX6" fmla="*/ 105305 w 1263660"/>
                <a:gd name="connsiteY6" fmla="*/ 1263653 h 1263652"/>
                <a:gd name="connsiteX7" fmla="*/ 631830 w 1263660"/>
                <a:gd name="connsiteY7" fmla="*/ 1263653 h 12636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63660" h="1263652">
                  <a:moveTo>
                    <a:pt x="1263660" y="631826"/>
                  </a:moveTo>
                  <a:lnTo>
                    <a:pt x="1263660" y="105304"/>
                  </a:lnTo>
                  <a:cubicBezTo>
                    <a:pt x="1263660" y="47147"/>
                    <a:pt x="1216515" y="0"/>
                    <a:pt x="1158355" y="0"/>
                  </a:cubicBezTo>
                  <a:lnTo>
                    <a:pt x="105305" y="0"/>
                  </a:lnTo>
                  <a:cubicBezTo>
                    <a:pt x="47147" y="0"/>
                    <a:pt x="0" y="47147"/>
                    <a:pt x="0" y="105304"/>
                  </a:cubicBezTo>
                  <a:lnTo>
                    <a:pt x="0" y="1158348"/>
                  </a:lnTo>
                  <a:cubicBezTo>
                    <a:pt x="0" y="1216508"/>
                    <a:pt x="47147" y="1263653"/>
                    <a:pt x="105305" y="1263653"/>
                  </a:cubicBezTo>
                  <a:lnTo>
                    <a:pt x="631830" y="1263653"/>
                  </a:lnTo>
                </a:path>
              </a:pathLst>
            </a:custGeom>
            <a:noFill/>
            <a:ln w="34925" cap="rnd">
              <a:gradFill>
                <a:gsLst>
                  <a:gs pos="0">
                    <a:schemeClr val="accent2"/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</a:gra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 dirty="0">
                <a:solidFill>
                  <a:schemeClr val="bg1"/>
                </a:solidFill>
                <a:ea typeface="思源黑体 CN Normal" panose="020B0400000000000000" pitchFamily="34" charset="-122"/>
              </a:endParaRPr>
            </a:p>
          </p:txBody>
        </p:sp>
        <p:sp>
          <p:nvSpPr>
            <p:cNvPr id="104" name="任意多边形: 形状 103">
              <a:extLst>
                <a:ext uri="{FF2B5EF4-FFF2-40B4-BE49-F238E27FC236}">
                  <a16:creationId xmlns:a16="http://schemas.microsoft.com/office/drawing/2014/main" id="{F28159E4-39F1-C546-64C6-B3A7DD4DA13B}"/>
                </a:ext>
              </a:extLst>
            </p:cNvPr>
            <p:cNvSpPr/>
            <p:nvPr/>
          </p:nvSpPr>
          <p:spPr>
            <a:xfrm>
              <a:off x="8623065" y="7435647"/>
              <a:ext cx="35101" cy="351014"/>
            </a:xfrm>
            <a:custGeom>
              <a:avLst/>
              <a:gdLst>
                <a:gd name="connsiteX0" fmla="*/ 0 w 35101"/>
                <a:gd name="connsiteY0" fmla="*/ 0 h 351014"/>
                <a:gd name="connsiteX1" fmla="*/ 0 w 35101"/>
                <a:gd name="connsiteY1" fmla="*/ 351015 h 3510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5101" h="351014">
                  <a:moveTo>
                    <a:pt x="0" y="0"/>
                  </a:moveTo>
                  <a:lnTo>
                    <a:pt x="0" y="351015"/>
                  </a:lnTo>
                </a:path>
              </a:pathLst>
            </a:custGeom>
            <a:noFill/>
            <a:ln w="34925" cap="rnd">
              <a:gradFill>
                <a:gsLst>
                  <a:gs pos="0">
                    <a:schemeClr val="accent2"/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</a:gra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 dirty="0">
                <a:solidFill>
                  <a:schemeClr val="bg1"/>
                </a:solidFill>
                <a:ea typeface="思源黑体 CN Normal" panose="020B0400000000000000" pitchFamily="34" charset="-122"/>
              </a:endParaRPr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A3F08995-35F4-B652-BEF6-2DEC43D6DDE5}"/>
                </a:ext>
              </a:extLst>
            </p:cNvPr>
            <p:cNvSpPr/>
            <p:nvPr/>
          </p:nvSpPr>
          <p:spPr>
            <a:xfrm>
              <a:off x="8445773" y="7609388"/>
              <a:ext cx="351016" cy="35101"/>
            </a:xfrm>
            <a:custGeom>
              <a:avLst/>
              <a:gdLst>
                <a:gd name="connsiteX0" fmla="*/ 351017 w 351016"/>
                <a:gd name="connsiteY0" fmla="*/ 0 h 35101"/>
                <a:gd name="connsiteX1" fmla="*/ 0 w 351016"/>
                <a:gd name="connsiteY1" fmla="*/ 0 h 351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51016" h="35101">
                  <a:moveTo>
                    <a:pt x="351017" y="0"/>
                  </a:moveTo>
                  <a:lnTo>
                    <a:pt x="0" y="0"/>
                  </a:lnTo>
                </a:path>
              </a:pathLst>
            </a:custGeom>
            <a:noFill/>
            <a:ln w="34925" cap="rnd">
              <a:gradFill>
                <a:gsLst>
                  <a:gs pos="0">
                    <a:schemeClr val="accent2"/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</a:gra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 dirty="0">
                <a:solidFill>
                  <a:schemeClr val="bg1"/>
                </a:solidFill>
                <a:ea typeface="思源黑体 CN Normal" panose="020B0400000000000000" pitchFamily="34" charset="-122"/>
              </a:endParaRPr>
            </a:p>
          </p:txBody>
        </p:sp>
        <p:sp>
          <p:nvSpPr>
            <p:cNvPr id="106" name="任意多边形: 形状 105">
              <a:extLst>
                <a:ext uri="{FF2B5EF4-FFF2-40B4-BE49-F238E27FC236}">
                  <a16:creationId xmlns:a16="http://schemas.microsoft.com/office/drawing/2014/main" id="{37D41C60-2FD6-E14D-53AA-320FAFA9352D}"/>
                </a:ext>
              </a:extLst>
            </p:cNvPr>
            <p:cNvSpPr/>
            <p:nvPr/>
          </p:nvSpPr>
          <p:spPr>
            <a:xfrm>
              <a:off x="7919248" y="6733617"/>
              <a:ext cx="351016" cy="351014"/>
            </a:xfrm>
            <a:custGeom>
              <a:avLst/>
              <a:gdLst>
                <a:gd name="connsiteX0" fmla="*/ 351017 w 351016"/>
                <a:gd name="connsiteY0" fmla="*/ 175507 h 351014"/>
                <a:gd name="connsiteX1" fmla="*/ 175508 w 351016"/>
                <a:gd name="connsiteY1" fmla="*/ 351015 h 351014"/>
                <a:gd name="connsiteX2" fmla="*/ 0 w 351016"/>
                <a:gd name="connsiteY2" fmla="*/ 175507 h 351014"/>
                <a:gd name="connsiteX3" fmla="*/ 175508 w 351016"/>
                <a:gd name="connsiteY3" fmla="*/ 0 h 351014"/>
                <a:gd name="connsiteX4" fmla="*/ 351017 w 351016"/>
                <a:gd name="connsiteY4" fmla="*/ 175507 h 3510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1016" h="351014">
                  <a:moveTo>
                    <a:pt x="351017" y="175507"/>
                  </a:moveTo>
                  <a:cubicBezTo>
                    <a:pt x="351017" y="272437"/>
                    <a:pt x="272439" y="351015"/>
                    <a:pt x="175508" y="351015"/>
                  </a:cubicBezTo>
                  <a:cubicBezTo>
                    <a:pt x="78578" y="351015"/>
                    <a:pt x="0" y="272437"/>
                    <a:pt x="0" y="175507"/>
                  </a:cubicBezTo>
                  <a:cubicBezTo>
                    <a:pt x="0" y="78577"/>
                    <a:pt x="78578" y="0"/>
                    <a:pt x="175508" y="0"/>
                  </a:cubicBezTo>
                  <a:cubicBezTo>
                    <a:pt x="272439" y="0"/>
                    <a:pt x="351017" y="78577"/>
                    <a:pt x="351017" y="175507"/>
                  </a:cubicBezTo>
                  <a:close/>
                </a:path>
              </a:pathLst>
            </a:custGeom>
            <a:noFill/>
            <a:ln w="34925" cap="rnd">
              <a:gradFill>
                <a:gsLst>
                  <a:gs pos="0">
                    <a:schemeClr val="accent2"/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</a:gra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 dirty="0">
                <a:solidFill>
                  <a:schemeClr val="bg1"/>
                </a:solidFill>
                <a:ea typeface="思源黑体 CN Normal" panose="020B0400000000000000" pitchFamily="34" charset="-122"/>
              </a:endParaRPr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027BDF9C-59F0-B9E5-2D8C-F2A9FEE3F56A}"/>
                </a:ext>
              </a:extLst>
            </p:cNvPr>
            <p:cNvSpPr/>
            <p:nvPr/>
          </p:nvSpPr>
          <p:spPr>
            <a:xfrm>
              <a:off x="7778842" y="7084632"/>
              <a:ext cx="631830" cy="280811"/>
            </a:xfrm>
            <a:custGeom>
              <a:avLst/>
              <a:gdLst>
                <a:gd name="connsiteX0" fmla="*/ 631830 w 631830"/>
                <a:gd name="connsiteY0" fmla="*/ 280812 h 280811"/>
                <a:gd name="connsiteX1" fmla="*/ 315915 w 631830"/>
                <a:gd name="connsiteY1" fmla="*/ 0 h 280811"/>
                <a:gd name="connsiteX2" fmla="*/ 0 w 631830"/>
                <a:gd name="connsiteY2" fmla="*/ 280812 h 2808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31830" h="280811">
                  <a:moveTo>
                    <a:pt x="631830" y="280812"/>
                  </a:moveTo>
                  <a:cubicBezTo>
                    <a:pt x="631830" y="125723"/>
                    <a:pt x="490391" y="0"/>
                    <a:pt x="315915" y="0"/>
                  </a:cubicBezTo>
                  <a:cubicBezTo>
                    <a:pt x="141439" y="0"/>
                    <a:pt x="0" y="125723"/>
                    <a:pt x="0" y="280812"/>
                  </a:cubicBezTo>
                </a:path>
              </a:pathLst>
            </a:custGeom>
            <a:noFill/>
            <a:ln w="34925" cap="rnd">
              <a:gradFill>
                <a:gsLst>
                  <a:gs pos="0">
                    <a:schemeClr val="accent2"/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</a:gra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 dirty="0">
                <a:solidFill>
                  <a:schemeClr val="bg1"/>
                </a:solidFill>
                <a:ea typeface="思源黑体 CN Normal" panose="020B0400000000000000" pitchFamily="34" charset="-122"/>
              </a:endParaRPr>
            </a:p>
          </p:txBody>
        </p:sp>
      </p:grpSp>
      <p:grpSp>
        <p:nvGrpSpPr>
          <p:cNvPr id="117" name="组合 116">
            <a:extLst>
              <a:ext uri="{FF2B5EF4-FFF2-40B4-BE49-F238E27FC236}">
                <a16:creationId xmlns:a16="http://schemas.microsoft.com/office/drawing/2014/main" id="{1AA894D3-44C0-3FE4-060E-D038B5BC1765}"/>
              </a:ext>
            </a:extLst>
          </p:cNvPr>
          <p:cNvGrpSpPr/>
          <p:nvPr/>
        </p:nvGrpSpPr>
        <p:grpSpPr>
          <a:xfrm>
            <a:off x="4641215" y="1382585"/>
            <a:ext cx="2909570" cy="4808855"/>
            <a:chOff x="4641215" y="1382585"/>
            <a:chExt cx="2909570" cy="4808855"/>
          </a:xfrm>
        </p:grpSpPr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C826247B-FE43-9192-CC64-727EB6955357}"/>
                </a:ext>
              </a:extLst>
            </p:cNvPr>
            <p:cNvGrpSpPr/>
            <p:nvPr/>
          </p:nvGrpSpPr>
          <p:grpSpPr>
            <a:xfrm>
              <a:off x="4641215" y="1382585"/>
              <a:ext cx="2909570" cy="4808855"/>
              <a:chOff x="1089" y="2530"/>
              <a:chExt cx="4582" cy="7573"/>
            </a:xfrm>
          </p:grpSpPr>
          <p:sp>
            <p:nvSpPr>
              <p:cNvPr id="7" name="圆角矩形 109">
                <a:extLst>
                  <a:ext uri="{FF2B5EF4-FFF2-40B4-BE49-F238E27FC236}">
                    <a16:creationId xmlns:a16="http://schemas.microsoft.com/office/drawing/2014/main" id="{1F9AAFF9-61BD-352D-E236-9107A989CE9A}"/>
                  </a:ext>
                </a:extLst>
              </p:cNvPr>
              <p:cNvSpPr/>
              <p:nvPr/>
            </p:nvSpPr>
            <p:spPr>
              <a:xfrm>
                <a:off x="3380" y="2647"/>
                <a:ext cx="2182" cy="2182"/>
              </a:xfrm>
              <a:prstGeom prst="roundRect">
                <a:avLst/>
              </a:prstGeom>
              <a:gradFill>
                <a:gsLst>
                  <a:gs pos="100000">
                    <a:schemeClr val="accent1">
                      <a:alpha val="0"/>
                    </a:schemeClr>
                  </a:gs>
                  <a:gs pos="0">
                    <a:schemeClr val="accent1"/>
                  </a:gs>
                </a:gsLst>
                <a:lin ang="2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lvl="0" algn="ctr">
                  <a:buClrTx/>
                  <a:buSzTx/>
                  <a:buFontTx/>
                </a:pPr>
                <a:endParaRPr lang="zh-CN" altLang="en-US" dirty="0">
                  <a:solidFill>
                    <a:schemeClr val="bg1"/>
                  </a:solidFill>
                  <a:ea typeface="思源黑体 CN Normal" panose="020B0400000000000000" pitchFamily="34" charset="-122"/>
                  <a:sym typeface="+mn-ea"/>
                </a:endParaRPr>
              </a:p>
            </p:txBody>
          </p:sp>
          <p:sp>
            <p:nvSpPr>
              <p:cNvPr id="8" name="单圆角矩形 67">
                <a:extLst>
                  <a:ext uri="{FF2B5EF4-FFF2-40B4-BE49-F238E27FC236}">
                    <a16:creationId xmlns:a16="http://schemas.microsoft.com/office/drawing/2014/main" id="{5B6030DF-6A67-E851-7BD0-DDA407C0DC18}"/>
                  </a:ext>
                </a:extLst>
              </p:cNvPr>
              <p:cNvSpPr/>
              <p:nvPr/>
            </p:nvSpPr>
            <p:spPr>
              <a:xfrm>
                <a:off x="1089" y="2530"/>
                <a:ext cx="4582" cy="7573"/>
              </a:xfrm>
              <a:prstGeom prst="snipRoundRect">
                <a:avLst>
                  <a:gd name="adj1" fmla="val 3142"/>
                  <a:gd name="adj2" fmla="val 36752"/>
                </a:avLst>
              </a:prstGeom>
              <a:solidFill>
                <a:schemeClr val="accent5"/>
              </a:solidFill>
              <a:ln>
                <a:gradFill>
                  <a:gsLst>
                    <a:gs pos="0">
                      <a:schemeClr val="accent2"/>
                    </a:gs>
                    <a:gs pos="100000">
                      <a:schemeClr val="accent2"/>
                    </a:gs>
                  </a:gsLst>
                  <a:lin ang="90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lvl="0" algn="ctr">
                  <a:buClrTx/>
                  <a:buSzTx/>
                  <a:buFontTx/>
                </a:pPr>
                <a:endParaRPr lang="zh-CN" altLang="en-US" dirty="0">
                  <a:solidFill>
                    <a:schemeClr val="bg1"/>
                  </a:solidFill>
                  <a:ea typeface="思源黑体 CN Normal" panose="020B0400000000000000" pitchFamily="34" charset="-122"/>
                  <a:sym typeface="+mn-ea"/>
                </a:endParaRPr>
              </a:p>
            </p:txBody>
          </p:sp>
        </p:grp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05F1776D-FDD0-6BCC-771C-ED6C65B20CF7}"/>
                </a:ext>
              </a:extLst>
            </p:cNvPr>
            <p:cNvSpPr txBox="1"/>
            <p:nvPr/>
          </p:nvSpPr>
          <p:spPr>
            <a:xfrm>
              <a:off x="7014978" y="1538906"/>
              <a:ext cx="335280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2000" dirty="0">
                  <a:solidFill>
                    <a:schemeClr val="bg1"/>
                  </a:solidFill>
                  <a:latin typeface="+mj-ea"/>
                  <a:ea typeface="+mj-ea"/>
                </a:rPr>
                <a:t>B</a:t>
              </a:r>
              <a:endParaRPr lang="zh-CN" altLang="en-US" sz="2000" dirty="0">
                <a:solidFill>
                  <a:schemeClr val="bg1"/>
                </a:solidFill>
                <a:ea typeface="思源黑体 CN Normal" panose="020B0400000000000000" pitchFamily="34" charset="-122"/>
              </a:endParaRPr>
            </a:p>
          </p:txBody>
        </p:sp>
      </p:grpSp>
      <p:sp>
        <p:nvSpPr>
          <p:cNvPr id="14" name="文本框 13">
            <a:extLst>
              <a:ext uri="{FF2B5EF4-FFF2-40B4-BE49-F238E27FC236}">
                <a16:creationId xmlns:a16="http://schemas.microsoft.com/office/drawing/2014/main" id="{2587B1A2-41E9-77A4-8974-1C204442F75B}"/>
              </a:ext>
            </a:extLst>
          </p:cNvPr>
          <p:cNvSpPr txBox="1"/>
          <p:nvPr/>
        </p:nvSpPr>
        <p:spPr>
          <a:xfrm>
            <a:off x="4939683" y="3526324"/>
            <a:ext cx="2312634" cy="21357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在此处替换您的内容，或者复制您的文本后，在此框中选择只保留文本粘贴。在此处替换您的内容，或者复制您的文本后，在此框中选择只保留文本粘贴。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9E36499D-54D1-BACE-1001-EF6A38D29A25}"/>
              </a:ext>
            </a:extLst>
          </p:cNvPr>
          <p:cNvSpPr txBox="1"/>
          <p:nvPr/>
        </p:nvSpPr>
        <p:spPr>
          <a:xfrm>
            <a:off x="4976401" y="2748013"/>
            <a:ext cx="16931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4800" b="0" i="0" u="none" strike="noStrike" cap="none" spc="0" normalizeH="0" baseline="0">
                <a:ln>
                  <a:noFill/>
                </a:ln>
                <a:gradFill flip="none" rotWithShape="1">
                  <a:gsLst>
                    <a:gs pos="100000">
                      <a:srgbClr val="FEB84B"/>
                    </a:gs>
                    <a:gs pos="0">
                      <a:srgbClr val="FEB84B">
                        <a:lumMod val="40000"/>
                        <a:lumOff val="60000"/>
                      </a:srgbClr>
                    </a:gs>
                  </a:gsLst>
                  <a:lin ang="2700000" scaled="1"/>
                  <a:tileRect/>
                </a:gradFill>
                <a:effectLst/>
                <a:uLnTx/>
                <a:uFillTx/>
                <a:latin typeface="思源宋体 CN Heavy"/>
                <a:ea typeface="思源宋体 CN Heavy"/>
              </a:defRPr>
            </a:lvl1pPr>
          </a:lstStyle>
          <a:p>
            <a:r>
              <a:rPr lang="zh-CN" altLang="en-US" sz="2400" dirty="0">
                <a:solidFill>
                  <a:schemeClr val="bg1"/>
                </a:solidFill>
                <a:latin typeface="+mj-ea"/>
                <a:ea typeface="+mj-ea"/>
              </a:rPr>
              <a:t>更换标题</a:t>
            </a:r>
          </a:p>
        </p:txBody>
      </p:sp>
      <p:grpSp>
        <p:nvGrpSpPr>
          <p:cNvPr id="115" name="组合 114">
            <a:extLst>
              <a:ext uri="{FF2B5EF4-FFF2-40B4-BE49-F238E27FC236}">
                <a16:creationId xmlns:a16="http://schemas.microsoft.com/office/drawing/2014/main" id="{6EAA0C2B-ED37-F5A7-24E4-09A748E22FA8}"/>
              </a:ext>
            </a:extLst>
          </p:cNvPr>
          <p:cNvGrpSpPr>
            <a:grpSpLocks/>
          </p:cNvGrpSpPr>
          <p:nvPr/>
        </p:nvGrpSpPr>
        <p:grpSpPr>
          <a:xfrm>
            <a:off x="5195633" y="2084694"/>
            <a:ext cx="750054" cy="730312"/>
            <a:chOff x="3998987" y="6319779"/>
            <a:chExt cx="1881388" cy="1881378"/>
          </a:xfrm>
        </p:grpSpPr>
        <p:sp>
          <p:nvSpPr>
            <p:cNvPr id="110" name="任意多边形: 形状 109">
              <a:extLst>
                <a:ext uri="{FF2B5EF4-FFF2-40B4-BE49-F238E27FC236}">
                  <a16:creationId xmlns:a16="http://schemas.microsoft.com/office/drawing/2014/main" id="{9731C06C-DF17-FB98-1D06-9E9961DF0A5C}"/>
                </a:ext>
              </a:extLst>
            </p:cNvPr>
            <p:cNvSpPr/>
            <p:nvPr/>
          </p:nvSpPr>
          <p:spPr>
            <a:xfrm>
              <a:off x="3998987" y="6319779"/>
              <a:ext cx="1881388" cy="1881378"/>
            </a:xfrm>
            <a:custGeom>
              <a:avLst/>
              <a:gdLst>
                <a:gd name="connsiteX0" fmla="*/ 1881389 w 1881388"/>
                <a:gd name="connsiteY0" fmla="*/ 940689 h 1881378"/>
                <a:gd name="connsiteX1" fmla="*/ 1881389 w 1881388"/>
                <a:gd name="connsiteY1" fmla="*/ 156782 h 1881378"/>
                <a:gd name="connsiteX2" fmla="*/ 1724606 w 1881388"/>
                <a:gd name="connsiteY2" fmla="*/ 0 h 1881378"/>
                <a:gd name="connsiteX3" fmla="*/ 156782 w 1881388"/>
                <a:gd name="connsiteY3" fmla="*/ 0 h 1881378"/>
                <a:gd name="connsiteX4" fmla="*/ 0 w 1881388"/>
                <a:gd name="connsiteY4" fmla="*/ 156782 h 1881378"/>
                <a:gd name="connsiteX5" fmla="*/ 0 w 1881388"/>
                <a:gd name="connsiteY5" fmla="*/ 1724597 h 1881378"/>
                <a:gd name="connsiteX6" fmla="*/ 156782 w 1881388"/>
                <a:gd name="connsiteY6" fmla="*/ 1881378 h 1881378"/>
                <a:gd name="connsiteX7" fmla="*/ 940694 w 1881388"/>
                <a:gd name="connsiteY7" fmla="*/ 1881378 h 18813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881388" h="1881378">
                  <a:moveTo>
                    <a:pt x="1881389" y="940689"/>
                  </a:moveTo>
                  <a:lnTo>
                    <a:pt x="1881389" y="156782"/>
                  </a:lnTo>
                  <a:cubicBezTo>
                    <a:pt x="1881389" y="70194"/>
                    <a:pt x="1811197" y="0"/>
                    <a:pt x="1724606" y="0"/>
                  </a:cubicBezTo>
                  <a:lnTo>
                    <a:pt x="156782" y="0"/>
                  </a:lnTo>
                  <a:cubicBezTo>
                    <a:pt x="70194" y="0"/>
                    <a:pt x="0" y="70194"/>
                    <a:pt x="0" y="156782"/>
                  </a:cubicBezTo>
                  <a:lnTo>
                    <a:pt x="0" y="1724597"/>
                  </a:lnTo>
                  <a:cubicBezTo>
                    <a:pt x="0" y="1811187"/>
                    <a:pt x="70194" y="1881378"/>
                    <a:pt x="156782" y="1881378"/>
                  </a:cubicBezTo>
                  <a:lnTo>
                    <a:pt x="940694" y="1881378"/>
                  </a:lnTo>
                </a:path>
              </a:pathLst>
            </a:custGeom>
            <a:noFill/>
            <a:ln w="52189" cap="rnd">
              <a:gradFill>
                <a:gsLst>
                  <a:gs pos="0">
                    <a:schemeClr val="accent2"/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</a:gra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 dirty="0">
                <a:solidFill>
                  <a:schemeClr val="bg1"/>
                </a:solidFill>
                <a:ea typeface="思源黑体 CN Normal" panose="020B0400000000000000" pitchFamily="34" charset="-122"/>
              </a:endParaRPr>
            </a:p>
          </p:txBody>
        </p:sp>
        <p:sp>
          <p:nvSpPr>
            <p:cNvPr id="111" name="任意多边形: 形状 110">
              <a:extLst>
                <a:ext uri="{FF2B5EF4-FFF2-40B4-BE49-F238E27FC236}">
                  <a16:creationId xmlns:a16="http://schemas.microsoft.com/office/drawing/2014/main" id="{07D6B120-935D-DB38-35AB-6A521349322E}"/>
                </a:ext>
              </a:extLst>
            </p:cNvPr>
            <p:cNvSpPr/>
            <p:nvPr/>
          </p:nvSpPr>
          <p:spPr>
            <a:xfrm>
              <a:off x="5044203" y="7364989"/>
              <a:ext cx="627129" cy="627126"/>
            </a:xfrm>
            <a:custGeom>
              <a:avLst/>
              <a:gdLst>
                <a:gd name="connsiteX0" fmla="*/ 627130 w 627129"/>
                <a:gd name="connsiteY0" fmla="*/ 313563 h 627126"/>
                <a:gd name="connsiteX1" fmla="*/ 313565 w 627129"/>
                <a:gd name="connsiteY1" fmla="*/ 627126 h 627126"/>
                <a:gd name="connsiteX2" fmla="*/ 0 w 627129"/>
                <a:gd name="connsiteY2" fmla="*/ 313563 h 627126"/>
                <a:gd name="connsiteX3" fmla="*/ 313565 w 627129"/>
                <a:gd name="connsiteY3" fmla="*/ 0 h 627126"/>
                <a:gd name="connsiteX4" fmla="*/ 627130 w 627129"/>
                <a:gd name="connsiteY4" fmla="*/ 313563 h 6271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27129" h="627126">
                  <a:moveTo>
                    <a:pt x="627130" y="313563"/>
                  </a:moveTo>
                  <a:cubicBezTo>
                    <a:pt x="627130" y="486739"/>
                    <a:pt x="486742" y="627126"/>
                    <a:pt x="313565" y="627126"/>
                  </a:cubicBezTo>
                  <a:cubicBezTo>
                    <a:pt x="140388" y="627126"/>
                    <a:pt x="0" y="486739"/>
                    <a:pt x="0" y="313563"/>
                  </a:cubicBezTo>
                  <a:cubicBezTo>
                    <a:pt x="0" y="140387"/>
                    <a:pt x="140388" y="0"/>
                    <a:pt x="313565" y="0"/>
                  </a:cubicBezTo>
                  <a:cubicBezTo>
                    <a:pt x="486742" y="0"/>
                    <a:pt x="627130" y="140387"/>
                    <a:pt x="627130" y="313563"/>
                  </a:cubicBezTo>
                  <a:close/>
                </a:path>
              </a:pathLst>
            </a:custGeom>
            <a:noFill/>
            <a:ln w="52189" cap="flat">
              <a:gradFill>
                <a:gsLst>
                  <a:gs pos="0">
                    <a:schemeClr val="accent2"/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solidFill>
                  <a:schemeClr val="bg1"/>
                </a:solidFill>
                <a:ea typeface="思源黑体 CN Normal" panose="020B0400000000000000" pitchFamily="34" charset="-122"/>
              </a:endParaRPr>
            </a:p>
          </p:txBody>
        </p:sp>
        <p:sp>
          <p:nvSpPr>
            <p:cNvPr id="112" name="任意多边形: 形状 111">
              <a:extLst>
                <a:ext uri="{FF2B5EF4-FFF2-40B4-BE49-F238E27FC236}">
                  <a16:creationId xmlns:a16="http://schemas.microsoft.com/office/drawing/2014/main" id="{A3E90854-187C-B0D0-B601-8F06B14CCDBD}"/>
                </a:ext>
              </a:extLst>
            </p:cNvPr>
            <p:cNvSpPr/>
            <p:nvPr/>
          </p:nvSpPr>
          <p:spPr>
            <a:xfrm>
              <a:off x="5619072" y="7887594"/>
              <a:ext cx="261303" cy="209042"/>
            </a:xfrm>
            <a:custGeom>
              <a:avLst/>
              <a:gdLst>
                <a:gd name="connsiteX0" fmla="*/ 0 w 261303"/>
                <a:gd name="connsiteY0" fmla="*/ 0 h 209042"/>
                <a:gd name="connsiteX1" fmla="*/ 261304 w 261303"/>
                <a:gd name="connsiteY1" fmla="*/ 209042 h 2090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61303" h="209042">
                  <a:moveTo>
                    <a:pt x="0" y="0"/>
                  </a:moveTo>
                  <a:lnTo>
                    <a:pt x="261304" y="209042"/>
                  </a:lnTo>
                </a:path>
              </a:pathLst>
            </a:custGeom>
            <a:noFill/>
            <a:ln w="52189" cap="rnd">
              <a:gradFill>
                <a:gsLst>
                  <a:gs pos="0">
                    <a:schemeClr val="accent2"/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</a:gra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 dirty="0">
                <a:solidFill>
                  <a:schemeClr val="bg1"/>
                </a:solidFill>
                <a:ea typeface="思源黑体 CN Normal" panose="020B0400000000000000" pitchFamily="34" charset="-122"/>
              </a:endParaRPr>
            </a:p>
          </p:txBody>
        </p:sp>
        <p:sp>
          <p:nvSpPr>
            <p:cNvPr id="113" name="任意多边形: 形状 112">
              <a:extLst>
                <a:ext uri="{FF2B5EF4-FFF2-40B4-BE49-F238E27FC236}">
                  <a16:creationId xmlns:a16="http://schemas.microsoft.com/office/drawing/2014/main" id="{4AC22FED-85EF-280A-BD73-857C11423016}"/>
                </a:ext>
              </a:extLst>
            </p:cNvPr>
            <p:cNvSpPr/>
            <p:nvPr/>
          </p:nvSpPr>
          <p:spPr>
            <a:xfrm>
              <a:off x="4417074" y="6842384"/>
              <a:ext cx="1045215" cy="52260"/>
            </a:xfrm>
            <a:custGeom>
              <a:avLst/>
              <a:gdLst>
                <a:gd name="connsiteX0" fmla="*/ 0 w 1045215"/>
                <a:gd name="connsiteY0" fmla="*/ 0 h 52260"/>
                <a:gd name="connsiteX1" fmla="*/ 1045216 w 1045215"/>
                <a:gd name="connsiteY1" fmla="*/ 0 h 522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45215" h="52260">
                  <a:moveTo>
                    <a:pt x="0" y="0"/>
                  </a:moveTo>
                  <a:lnTo>
                    <a:pt x="1045216" y="0"/>
                  </a:lnTo>
                </a:path>
              </a:pathLst>
            </a:custGeom>
            <a:noFill/>
            <a:ln w="52189" cap="rnd">
              <a:gradFill>
                <a:gsLst>
                  <a:gs pos="0">
                    <a:schemeClr val="accent2"/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</a:gra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 dirty="0">
                <a:solidFill>
                  <a:schemeClr val="bg1"/>
                </a:solidFill>
                <a:ea typeface="思源黑体 CN Normal" panose="020B0400000000000000" pitchFamily="34" charset="-122"/>
              </a:endParaRPr>
            </a:p>
          </p:txBody>
        </p:sp>
        <p:sp>
          <p:nvSpPr>
            <p:cNvPr id="114" name="任意多边形: 形状 113">
              <a:extLst>
                <a:ext uri="{FF2B5EF4-FFF2-40B4-BE49-F238E27FC236}">
                  <a16:creationId xmlns:a16="http://schemas.microsoft.com/office/drawing/2014/main" id="{E9AAAA1F-BEB8-3BE5-FC47-79C7C9C2C3E9}"/>
                </a:ext>
              </a:extLst>
            </p:cNvPr>
            <p:cNvSpPr/>
            <p:nvPr/>
          </p:nvSpPr>
          <p:spPr>
            <a:xfrm>
              <a:off x="4417074" y="7260468"/>
              <a:ext cx="418086" cy="52260"/>
            </a:xfrm>
            <a:custGeom>
              <a:avLst/>
              <a:gdLst>
                <a:gd name="connsiteX0" fmla="*/ 0 w 418086"/>
                <a:gd name="connsiteY0" fmla="*/ 0 h 52260"/>
                <a:gd name="connsiteX1" fmla="*/ 418086 w 418086"/>
                <a:gd name="connsiteY1" fmla="*/ 0 h 522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18086" h="52260">
                  <a:moveTo>
                    <a:pt x="0" y="0"/>
                  </a:moveTo>
                  <a:lnTo>
                    <a:pt x="418086" y="0"/>
                  </a:lnTo>
                </a:path>
              </a:pathLst>
            </a:custGeom>
            <a:noFill/>
            <a:ln w="52189" cap="rnd">
              <a:gradFill>
                <a:gsLst>
                  <a:gs pos="0">
                    <a:schemeClr val="accent2"/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</a:gra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 dirty="0">
                <a:solidFill>
                  <a:schemeClr val="bg1"/>
                </a:solidFill>
                <a:ea typeface="思源黑体 CN Normal" panose="020B0400000000000000" pitchFamily="34" charset="-122"/>
              </a:endParaRPr>
            </a:p>
          </p:txBody>
        </p:sp>
      </p:grpSp>
      <p:grpSp>
        <p:nvGrpSpPr>
          <p:cNvPr id="118" name="组合 117">
            <a:extLst>
              <a:ext uri="{FF2B5EF4-FFF2-40B4-BE49-F238E27FC236}">
                <a16:creationId xmlns:a16="http://schemas.microsoft.com/office/drawing/2014/main" id="{6147FFA1-6DD3-A3B4-1226-302C01D59938}"/>
              </a:ext>
            </a:extLst>
          </p:cNvPr>
          <p:cNvGrpSpPr/>
          <p:nvPr/>
        </p:nvGrpSpPr>
        <p:grpSpPr>
          <a:xfrm>
            <a:off x="1065305" y="1382585"/>
            <a:ext cx="2909570" cy="4808855"/>
            <a:chOff x="1065305" y="1382585"/>
            <a:chExt cx="2909570" cy="4808855"/>
          </a:xfrm>
        </p:grpSpPr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id="{EFFA3E4B-BCE0-6150-AFC0-F8DE837E2F87}"/>
                </a:ext>
              </a:extLst>
            </p:cNvPr>
            <p:cNvGrpSpPr/>
            <p:nvPr/>
          </p:nvGrpSpPr>
          <p:grpSpPr>
            <a:xfrm>
              <a:off x="1065305" y="1382585"/>
              <a:ext cx="2909570" cy="4808855"/>
              <a:chOff x="1089" y="2530"/>
              <a:chExt cx="4582" cy="7573"/>
            </a:xfrm>
          </p:grpSpPr>
          <p:sp>
            <p:nvSpPr>
              <p:cNvPr id="4" name="圆角矩形 109">
                <a:extLst>
                  <a:ext uri="{FF2B5EF4-FFF2-40B4-BE49-F238E27FC236}">
                    <a16:creationId xmlns:a16="http://schemas.microsoft.com/office/drawing/2014/main" id="{739392EC-FB90-17B1-22F9-C1E7BC002D93}"/>
                  </a:ext>
                </a:extLst>
              </p:cNvPr>
              <p:cNvSpPr/>
              <p:nvPr/>
            </p:nvSpPr>
            <p:spPr>
              <a:xfrm>
                <a:off x="3380" y="2647"/>
                <a:ext cx="2182" cy="2182"/>
              </a:xfrm>
              <a:prstGeom prst="roundRect">
                <a:avLst/>
              </a:prstGeom>
              <a:gradFill>
                <a:gsLst>
                  <a:gs pos="100000">
                    <a:schemeClr val="accent1">
                      <a:alpha val="0"/>
                    </a:schemeClr>
                  </a:gs>
                  <a:gs pos="0">
                    <a:schemeClr val="accent1"/>
                  </a:gs>
                </a:gsLst>
                <a:lin ang="2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lvl="0" algn="ctr">
                  <a:buClrTx/>
                  <a:buSzTx/>
                  <a:buFontTx/>
                </a:pPr>
                <a:endParaRPr lang="zh-CN" altLang="en-US" dirty="0">
                  <a:solidFill>
                    <a:schemeClr val="bg1"/>
                  </a:solidFill>
                  <a:ea typeface="思源黑体 CN Normal" panose="020B0400000000000000" pitchFamily="34" charset="-122"/>
                  <a:sym typeface="+mn-ea"/>
                </a:endParaRPr>
              </a:p>
            </p:txBody>
          </p:sp>
          <p:sp>
            <p:nvSpPr>
              <p:cNvPr id="5" name="单圆角矩形 67">
                <a:extLst>
                  <a:ext uri="{FF2B5EF4-FFF2-40B4-BE49-F238E27FC236}">
                    <a16:creationId xmlns:a16="http://schemas.microsoft.com/office/drawing/2014/main" id="{9E54A751-2C71-17FA-8112-50910682DA3F}"/>
                  </a:ext>
                </a:extLst>
              </p:cNvPr>
              <p:cNvSpPr/>
              <p:nvPr/>
            </p:nvSpPr>
            <p:spPr>
              <a:xfrm>
                <a:off x="1089" y="2530"/>
                <a:ext cx="4582" cy="7573"/>
              </a:xfrm>
              <a:prstGeom prst="snipRoundRect">
                <a:avLst>
                  <a:gd name="adj1" fmla="val 3142"/>
                  <a:gd name="adj2" fmla="val 36752"/>
                </a:avLst>
              </a:prstGeom>
              <a:solidFill>
                <a:schemeClr val="accent5"/>
              </a:solidFill>
              <a:ln>
                <a:gradFill>
                  <a:gsLst>
                    <a:gs pos="0">
                      <a:schemeClr val="accent2"/>
                    </a:gs>
                    <a:gs pos="100000">
                      <a:schemeClr val="accent2"/>
                    </a:gs>
                  </a:gsLst>
                  <a:lin ang="90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lvl="0" algn="ctr">
                  <a:buClrTx/>
                  <a:buSzTx/>
                  <a:buFontTx/>
                </a:pPr>
                <a:endParaRPr lang="zh-CN" altLang="en-US" dirty="0">
                  <a:solidFill>
                    <a:schemeClr val="bg1"/>
                  </a:solidFill>
                  <a:ea typeface="思源黑体 CN Normal" panose="020B0400000000000000" pitchFamily="34" charset="-122"/>
                  <a:sym typeface="+mn-ea"/>
                </a:endParaRPr>
              </a:p>
            </p:txBody>
          </p:sp>
        </p:grp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8319CC0C-CEE6-A68B-02D9-01A6A11DD759}"/>
                </a:ext>
              </a:extLst>
            </p:cNvPr>
            <p:cNvSpPr txBox="1"/>
            <p:nvPr/>
          </p:nvSpPr>
          <p:spPr>
            <a:xfrm>
              <a:off x="3437348" y="1538906"/>
              <a:ext cx="335280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2000" dirty="0">
                  <a:solidFill>
                    <a:schemeClr val="bg1"/>
                  </a:solidFill>
                  <a:latin typeface="+mj-ea"/>
                  <a:ea typeface="+mj-ea"/>
                </a:rPr>
                <a:t>A</a:t>
              </a:r>
              <a:endParaRPr lang="zh-CN" altLang="en-US" sz="2000" dirty="0">
                <a:solidFill>
                  <a:schemeClr val="bg1"/>
                </a:solidFill>
                <a:ea typeface="思源黑体 CN Normal" panose="020B0400000000000000" pitchFamily="34" charset="-122"/>
              </a:endParaRPr>
            </a:p>
          </p:txBody>
        </p:sp>
      </p:grpSp>
      <p:sp>
        <p:nvSpPr>
          <p:cNvPr id="13" name="文本框 12">
            <a:extLst>
              <a:ext uri="{FF2B5EF4-FFF2-40B4-BE49-F238E27FC236}">
                <a16:creationId xmlns:a16="http://schemas.microsoft.com/office/drawing/2014/main" id="{FFC7422F-84DA-3596-8AEE-1A4736DF1E61}"/>
              </a:ext>
            </a:extLst>
          </p:cNvPr>
          <p:cNvSpPr txBox="1"/>
          <p:nvPr/>
        </p:nvSpPr>
        <p:spPr>
          <a:xfrm>
            <a:off x="1363773" y="3526324"/>
            <a:ext cx="2312634" cy="21357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在此处替换您的内容，或者复制您的文本后，在此框中选择只保留文本粘贴。在此处替换您的内容，或者复制您的文本后，在此框中选择只保留文本粘贴。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C17C1E44-CD1B-253C-B342-E189FE4E2E5E}"/>
              </a:ext>
            </a:extLst>
          </p:cNvPr>
          <p:cNvSpPr txBox="1"/>
          <p:nvPr/>
        </p:nvSpPr>
        <p:spPr>
          <a:xfrm>
            <a:off x="1400492" y="2748013"/>
            <a:ext cx="16931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4800" b="0" i="0" u="none" strike="noStrike" cap="none" spc="0" normalizeH="0" baseline="0">
                <a:ln>
                  <a:noFill/>
                </a:ln>
                <a:gradFill flip="none" rotWithShape="1">
                  <a:gsLst>
                    <a:gs pos="100000">
                      <a:srgbClr val="FEB84B"/>
                    </a:gs>
                    <a:gs pos="0">
                      <a:srgbClr val="FEB84B">
                        <a:lumMod val="40000"/>
                        <a:lumOff val="60000"/>
                      </a:srgbClr>
                    </a:gs>
                  </a:gsLst>
                  <a:lin ang="2700000" scaled="1"/>
                  <a:tileRect/>
                </a:gradFill>
                <a:effectLst/>
                <a:uLnTx/>
                <a:uFillTx/>
                <a:latin typeface="思源宋体 CN Heavy"/>
                <a:ea typeface="思源宋体 CN Heavy"/>
              </a:defRPr>
            </a:lvl1pPr>
          </a:lstStyle>
          <a:p>
            <a:r>
              <a:rPr lang="zh-CN" altLang="en-US" sz="2400" dirty="0">
                <a:solidFill>
                  <a:schemeClr val="bg1"/>
                </a:solidFill>
                <a:latin typeface="+mj-ea"/>
                <a:ea typeface="+mj-ea"/>
              </a:rPr>
              <a:t>更换标题</a:t>
            </a:r>
          </a:p>
        </p:txBody>
      </p:sp>
      <p:grpSp>
        <p:nvGrpSpPr>
          <p:cNvPr id="101" name="组合 100">
            <a:extLst>
              <a:ext uri="{FF2B5EF4-FFF2-40B4-BE49-F238E27FC236}">
                <a16:creationId xmlns:a16="http://schemas.microsoft.com/office/drawing/2014/main" id="{8F2A4E10-046F-781C-9B55-789DCE87B065}"/>
              </a:ext>
            </a:extLst>
          </p:cNvPr>
          <p:cNvGrpSpPr>
            <a:grpSpLocks/>
          </p:cNvGrpSpPr>
          <p:nvPr/>
        </p:nvGrpSpPr>
        <p:grpSpPr>
          <a:xfrm>
            <a:off x="1637004" y="2084694"/>
            <a:ext cx="750054" cy="730312"/>
            <a:chOff x="7332543" y="-194513"/>
            <a:chExt cx="1445397" cy="1927187"/>
          </a:xfrm>
        </p:grpSpPr>
        <p:sp>
          <p:nvSpPr>
            <p:cNvPr id="95" name="任意多边形: 形状 94">
              <a:extLst>
                <a:ext uri="{FF2B5EF4-FFF2-40B4-BE49-F238E27FC236}">
                  <a16:creationId xmlns:a16="http://schemas.microsoft.com/office/drawing/2014/main" id="{2B9BE68B-9A53-CA6E-7987-F97AE6500B04}"/>
                </a:ext>
              </a:extLst>
            </p:cNvPr>
            <p:cNvSpPr/>
            <p:nvPr/>
          </p:nvSpPr>
          <p:spPr>
            <a:xfrm>
              <a:off x="7332543" y="-1794"/>
              <a:ext cx="1445397" cy="1734468"/>
            </a:xfrm>
            <a:custGeom>
              <a:avLst/>
              <a:gdLst>
                <a:gd name="connsiteX0" fmla="*/ 1349038 w 1445397"/>
                <a:gd name="connsiteY0" fmla="*/ 0 h 1734468"/>
                <a:gd name="connsiteX1" fmla="*/ 1445398 w 1445397"/>
                <a:gd name="connsiteY1" fmla="*/ 0 h 1734468"/>
                <a:gd name="connsiteX2" fmla="*/ 1445398 w 1445397"/>
                <a:gd name="connsiteY2" fmla="*/ 1734468 h 1734468"/>
                <a:gd name="connsiteX3" fmla="*/ 1349038 w 1445397"/>
                <a:gd name="connsiteY3" fmla="*/ 1734468 h 1734468"/>
                <a:gd name="connsiteX4" fmla="*/ 96360 w 1445397"/>
                <a:gd name="connsiteY4" fmla="*/ 1734468 h 1734468"/>
                <a:gd name="connsiteX5" fmla="*/ 0 w 1445397"/>
                <a:gd name="connsiteY5" fmla="*/ 1734468 h 1734468"/>
                <a:gd name="connsiteX6" fmla="*/ 0 w 1445397"/>
                <a:gd name="connsiteY6" fmla="*/ 0 h 1734468"/>
                <a:gd name="connsiteX7" fmla="*/ 96360 w 1445397"/>
                <a:gd name="connsiteY7" fmla="*/ 0 h 17344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445397" h="1734468">
                  <a:moveTo>
                    <a:pt x="1349038" y="0"/>
                  </a:moveTo>
                  <a:cubicBezTo>
                    <a:pt x="1402256" y="0"/>
                    <a:pt x="1445398" y="0"/>
                    <a:pt x="1445398" y="0"/>
                  </a:cubicBezTo>
                  <a:lnTo>
                    <a:pt x="1445398" y="1734468"/>
                  </a:lnTo>
                  <a:cubicBezTo>
                    <a:pt x="1445398" y="1734468"/>
                    <a:pt x="1402256" y="1734468"/>
                    <a:pt x="1349038" y="1734468"/>
                  </a:cubicBezTo>
                  <a:lnTo>
                    <a:pt x="96360" y="1734468"/>
                  </a:lnTo>
                  <a:cubicBezTo>
                    <a:pt x="43142" y="1734468"/>
                    <a:pt x="0" y="1734468"/>
                    <a:pt x="0" y="1734468"/>
                  </a:cubicBezTo>
                  <a:lnTo>
                    <a:pt x="0" y="0"/>
                  </a:lnTo>
                  <a:cubicBezTo>
                    <a:pt x="0" y="0"/>
                    <a:pt x="43142" y="0"/>
                    <a:pt x="96360" y="0"/>
                  </a:cubicBezTo>
                  <a:close/>
                </a:path>
              </a:pathLst>
            </a:custGeom>
            <a:noFill/>
            <a:ln w="48022" cap="flat">
              <a:gradFill>
                <a:gsLst>
                  <a:gs pos="0">
                    <a:schemeClr val="accent2"/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</a:gra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 dirty="0">
                <a:solidFill>
                  <a:schemeClr val="bg1"/>
                </a:solidFill>
                <a:ea typeface="思源黑体 CN Normal" panose="020B0400000000000000" pitchFamily="34" charset="-122"/>
              </a:endParaRPr>
            </a:p>
          </p:txBody>
        </p:sp>
        <p:sp>
          <p:nvSpPr>
            <p:cNvPr id="96" name="任意多边形: 形状 95">
              <a:extLst>
                <a:ext uri="{FF2B5EF4-FFF2-40B4-BE49-F238E27FC236}">
                  <a16:creationId xmlns:a16="http://schemas.microsoft.com/office/drawing/2014/main" id="{86E6B664-E2DF-8B16-6CF5-A768FB94BA9A}"/>
                </a:ext>
              </a:extLst>
            </p:cNvPr>
            <p:cNvSpPr/>
            <p:nvPr/>
          </p:nvSpPr>
          <p:spPr>
            <a:xfrm>
              <a:off x="7766162" y="-194513"/>
              <a:ext cx="48179" cy="289078"/>
            </a:xfrm>
            <a:custGeom>
              <a:avLst/>
              <a:gdLst>
                <a:gd name="connsiteX0" fmla="*/ 0 w 48179"/>
                <a:gd name="connsiteY0" fmla="*/ 0 h 289078"/>
                <a:gd name="connsiteX1" fmla="*/ 0 w 48179"/>
                <a:gd name="connsiteY1" fmla="*/ 289078 h 2890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8179" h="289078">
                  <a:moveTo>
                    <a:pt x="0" y="0"/>
                  </a:moveTo>
                  <a:lnTo>
                    <a:pt x="0" y="289078"/>
                  </a:lnTo>
                </a:path>
              </a:pathLst>
            </a:custGeom>
            <a:noFill/>
            <a:ln w="48022" cap="rnd">
              <a:gradFill>
                <a:gsLst>
                  <a:gs pos="0">
                    <a:schemeClr val="accent2"/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</a:gra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 dirty="0">
                <a:solidFill>
                  <a:schemeClr val="bg1"/>
                </a:solidFill>
                <a:ea typeface="思源黑体 CN Normal" panose="020B0400000000000000" pitchFamily="34" charset="-122"/>
              </a:endParaRPr>
            </a:p>
          </p:txBody>
        </p:sp>
        <p:sp>
          <p:nvSpPr>
            <p:cNvPr id="97" name="任意多边形: 形状 96">
              <a:extLst>
                <a:ext uri="{FF2B5EF4-FFF2-40B4-BE49-F238E27FC236}">
                  <a16:creationId xmlns:a16="http://schemas.microsoft.com/office/drawing/2014/main" id="{3092489F-7CBA-8CCF-4310-FDCD33FD1A27}"/>
                </a:ext>
              </a:extLst>
            </p:cNvPr>
            <p:cNvSpPr/>
            <p:nvPr/>
          </p:nvSpPr>
          <p:spPr>
            <a:xfrm>
              <a:off x="8344321" y="-194513"/>
              <a:ext cx="48179" cy="289078"/>
            </a:xfrm>
            <a:custGeom>
              <a:avLst/>
              <a:gdLst>
                <a:gd name="connsiteX0" fmla="*/ 0 w 48179"/>
                <a:gd name="connsiteY0" fmla="*/ 0 h 289078"/>
                <a:gd name="connsiteX1" fmla="*/ 0 w 48179"/>
                <a:gd name="connsiteY1" fmla="*/ 289078 h 2890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8179" h="289078">
                  <a:moveTo>
                    <a:pt x="0" y="0"/>
                  </a:moveTo>
                  <a:lnTo>
                    <a:pt x="0" y="289078"/>
                  </a:lnTo>
                </a:path>
              </a:pathLst>
            </a:custGeom>
            <a:noFill/>
            <a:ln w="48022" cap="rnd">
              <a:gradFill>
                <a:gsLst>
                  <a:gs pos="0">
                    <a:schemeClr val="accent2"/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</a:gra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 dirty="0">
                <a:solidFill>
                  <a:schemeClr val="bg1"/>
                </a:solidFill>
                <a:ea typeface="思源黑体 CN Normal" panose="020B0400000000000000" pitchFamily="34" charset="-122"/>
              </a:endParaRPr>
            </a:p>
          </p:txBody>
        </p:sp>
        <p:sp>
          <p:nvSpPr>
            <p:cNvPr id="98" name="任意多边形: 形状 97">
              <a:extLst>
                <a:ext uri="{FF2B5EF4-FFF2-40B4-BE49-F238E27FC236}">
                  <a16:creationId xmlns:a16="http://schemas.microsoft.com/office/drawing/2014/main" id="{B1C781EE-3A8D-AE2C-D189-1D5BF9D624F7}"/>
                </a:ext>
              </a:extLst>
            </p:cNvPr>
            <p:cNvSpPr/>
            <p:nvPr/>
          </p:nvSpPr>
          <p:spPr>
            <a:xfrm>
              <a:off x="7669802" y="528181"/>
              <a:ext cx="770878" cy="48179"/>
            </a:xfrm>
            <a:custGeom>
              <a:avLst/>
              <a:gdLst>
                <a:gd name="connsiteX0" fmla="*/ 0 w 770878"/>
                <a:gd name="connsiteY0" fmla="*/ 0 h 48179"/>
                <a:gd name="connsiteX1" fmla="*/ 770879 w 770878"/>
                <a:gd name="connsiteY1" fmla="*/ 0 h 481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70878" h="48179">
                  <a:moveTo>
                    <a:pt x="0" y="0"/>
                  </a:moveTo>
                  <a:lnTo>
                    <a:pt x="770879" y="0"/>
                  </a:lnTo>
                </a:path>
              </a:pathLst>
            </a:custGeom>
            <a:noFill/>
            <a:ln w="48022" cap="rnd">
              <a:gradFill>
                <a:gsLst>
                  <a:gs pos="0">
                    <a:schemeClr val="accent2"/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</a:gra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 dirty="0">
                <a:solidFill>
                  <a:schemeClr val="bg1"/>
                </a:solidFill>
                <a:ea typeface="思源黑体 CN Normal" panose="020B0400000000000000" pitchFamily="34" charset="-122"/>
              </a:endParaRPr>
            </a:p>
          </p:txBody>
        </p:sp>
        <p:sp>
          <p:nvSpPr>
            <p:cNvPr id="99" name="任意多边形: 形状 98">
              <a:extLst>
                <a:ext uri="{FF2B5EF4-FFF2-40B4-BE49-F238E27FC236}">
                  <a16:creationId xmlns:a16="http://schemas.microsoft.com/office/drawing/2014/main" id="{6AF2384F-8689-D838-2833-BA0367DDC083}"/>
                </a:ext>
              </a:extLst>
            </p:cNvPr>
            <p:cNvSpPr/>
            <p:nvPr/>
          </p:nvSpPr>
          <p:spPr>
            <a:xfrm>
              <a:off x="7669802" y="913619"/>
              <a:ext cx="578159" cy="48179"/>
            </a:xfrm>
            <a:custGeom>
              <a:avLst/>
              <a:gdLst>
                <a:gd name="connsiteX0" fmla="*/ 0 w 578159"/>
                <a:gd name="connsiteY0" fmla="*/ 0 h 48179"/>
                <a:gd name="connsiteX1" fmla="*/ 578159 w 578159"/>
                <a:gd name="connsiteY1" fmla="*/ 0 h 481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78159" h="48179">
                  <a:moveTo>
                    <a:pt x="0" y="0"/>
                  </a:moveTo>
                  <a:lnTo>
                    <a:pt x="578159" y="0"/>
                  </a:lnTo>
                </a:path>
              </a:pathLst>
            </a:custGeom>
            <a:noFill/>
            <a:ln w="48022" cap="rnd">
              <a:gradFill>
                <a:gsLst>
                  <a:gs pos="0">
                    <a:schemeClr val="accent2"/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</a:gra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 dirty="0">
                <a:solidFill>
                  <a:schemeClr val="bg1"/>
                </a:solidFill>
                <a:ea typeface="思源黑体 CN Normal" panose="020B0400000000000000" pitchFamily="34" charset="-122"/>
              </a:endParaRPr>
            </a:p>
          </p:txBody>
        </p:sp>
        <p:sp>
          <p:nvSpPr>
            <p:cNvPr id="100" name="任意多边形: 形状 99">
              <a:extLst>
                <a:ext uri="{FF2B5EF4-FFF2-40B4-BE49-F238E27FC236}">
                  <a16:creationId xmlns:a16="http://schemas.microsoft.com/office/drawing/2014/main" id="{89F56B04-F2D5-1CC9-9375-3DDAFF7D2DC4}"/>
                </a:ext>
              </a:extLst>
            </p:cNvPr>
            <p:cNvSpPr/>
            <p:nvPr/>
          </p:nvSpPr>
          <p:spPr>
            <a:xfrm>
              <a:off x="7669802" y="1299056"/>
              <a:ext cx="385439" cy="48179"/>
            </a:xfrm>
            <a:custGeom>
              <a:avLst/>
              <a:gdLst>
                <a:gd name="connsiteX0" fmla="*/ 0 w 385439"/>
                <a:gd name="connsiteY0" fmla="*/ 0 h 48179"/>
                <a:gd name="connsiteX1" fmla="*/ 385439 w 385439"/>
                <a:gd name="connsiteY1" fmla="*/ 0 h 481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85439" h="48179">
                  <a:moveTo>
                    <a:pt x="0" y="0"/>
                  </a:moveTo>
                  <a:lnTo>
                    <a:pt x="385439" y="0"/>
                  </a:lnTo>
                </a:path>
              </a:pathLst>
            </a:custGeom>
            <a:noFill/>
            <a:ln w="48022" cap="rnd">
              <a:gradFill>
                <a:gsLst>
                  <a:gs pos="0">
                    <a:schemeClr val="accent2"/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</a:gra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 dirty="0">
                <a:solidFill>
                  <a:schemeClr val="bg1"/>
                </a:solidFill>
                <a:ea typeface="思源黑体 CN Normal" panose="020B0400000000000000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7799970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E9615FB-A3D0-8B84-2269-E89292668C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点击此处添加标题</a:t>
            </a:r>
          </a:p>
        </p:txBody>
      </p:sp>
      <p:sp>
        <p:nvSpPr>
          <p:cNvPr id="64" name="文本框 63">
            <a:extLst>
              <a:ext uri="{FF2B5EF4-FFF2-40B4-BE49-F238E27FC236}">
                <a16:creationId xmlns:a16="http://schemas.microsoft.com/office/drawing/2014/main" id="{C9D7396E-A5F0-F93B-949B-680BF9D2F9D5}"/>
              </a:ext>
            </a:extLst>
          </p:cNvPr>
          <p:cNvSpPr txBox="1"/>
          <p:nvPr/>
        </p:nvSpPr>
        <p:spPr>
          <a:xfrm>
            <a:off x="1823657" y="3657853"/>
            <a:ext cx="16931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4800" b="0" i="0" u="none" strike="noStrike" cap="none" spc="0" normalizeH="0" baseline="0">
                <a:ln>
                  <a:noFill/>
                </a:ln>
                <a:gradFill flip="none" rotWithShape="1">
                  <a:gsLst>
                    <a:gs pos="100000">
                      <a:srgbClr val="FEB84B"/>
                    </a:gs>
                    <a:gs pos="0">
                      <a:srgbClr val="FEB84B">
                        <a:lumMod val="40000"/>
                        <a:lumOff val="60000"/>
                      </a:srgbClr>
                    </a:gs>
                  </a:gsLst>
                  <a:lin ang="2700000" scaled="1"/>
                  <a:tileRect/>
                </a:gradFill>
                <a:effectLst/>
                <a:uLnTx/>
                <a:uFillTx/>
                <a:latin typeface="思源宋体 CN Heavy"/>
                <a:ea typeface="思源宋体 CN Heavy"/>
              </a:defRPr>
            </a:lvl1pPr>
          </a:lstStyle>
          <a:p>
            <a:pPr algn="ctr"/>
            <a:r>
              <a:rPr lang="zh-CN" altLang="en-US" sz="2400" dirty="0">
                <a:solidFill>
                  <a:schemeClr val="bg1"/>
                </a:solidFill>
                <a:latin typeface="+mj-ea"/>
                <a:ea typeface="+mj-ea"/>
              </a:rPr>
              <a:t>更换标题</a:t>
            </a:r>
          </a:p>
        </p:txBody>
      </p:sp>
      <p:sp>
        <p:nvSpPr>
          <p:cNvPr id="65" name="文本框 64">
            <a:extLst>
              <a:ext uri="{FF2B5EF4-FFF2-40B4-BE49-F238E27FC236}">
                <a16:creationId xmlns:a16="http://schemas.microsoft.com/office/drawing/2014/main" id="{77B0DF49-318A-AB8D-899F-84E54AF20265}"/>
              </a:ext>
            </a:extLst>
          </p:cNvPr>
          <p:cNvSpPr txBox="1"/>
          <p:nvPr/>
        </p:nvSpPr>
        <p:spPr>
          <a:xfrm>
            <a:off x="1203994" y="4511781"/>
            <a:ext cx="2932510" cy="10615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4800" b="0" i="0" u="none" strike="noStrike" cap="none" spc="0" normalizeH="0" baseline="0">
                <a:ln>
                  <a:noFill/>
                </a:ln>
                <a:gradFill flip="none" rotWithShape="1">
                  <a:gsLst>
                    <a:gs pos="100000">
                      <a:srgbClr val="FEB84B"/>
                    </a:gs>
                    <a:gs pos="0">
                      <a:srgbClr val="FEB84B">
                        <a:lumMod val="40000"/>
                        <a:lumOff val="60000"/>
                      </a:srgbClr>
                    </a:gs>
                  </a:gsLst>
                  <a:lin ang="2700000" scaled="1"/>
                  <a:tileRect/>
                </a:gradFill>
                <a:effectLst/>
                <a:uLnTx/>
                <a:uFillTx/>
                <a:latin typeface="思源宋体 CN Heavy"/>
                <a:ea typeface="思源宋体 CN Heavy"/>
              </a:defRPr>
            </a:lvl1pPr>
          </a:lstStyle>
          <a:p>
            <a:pPr>
              <a:lnSpc>
                <a:spcPct val="120000"/>
              </a:lnSpc>
            </a:pPr>
            <a:r>
              <a:rPr lang="zh-CN" altLang="en-US" sz="1800" dirty="0">
                <a:solidFill>
                  <a:schemeClr val="bg1"/>
                </a:solidFill>
                <a:latin typeface="+mn-ea"/>
                <a:ea typeface="+mn-ea"/>
              </a:rPr>
              <a:t>在此处替换您的内容，或者复制您的文本后，在此框中选择只保留文本粘贴。</a:t>
            </a:r>
          </a:p>
        </p:txBody>
      </p:sp>
      <p:sp>
        <p:nvSpPr>
          <p:cNvPr id="66" name="文本框 65">
            <a:extLst>
              <a:ext uri="{FF2B5EF4-FFF2-40B4-BE49-F238E27FC236}">
                <a16:creationId xmlns:a16="http://schemas.microsoft.com/office/drawing/2014/main" id="{01CEE072-E054-97A7-00C5-55CC7A96C340}"/>
              </a:ext>
            </a:extLst>
          </p:cNvPr>
          <p:cNvSpPr txBox="1"/>
          <p:nvPr/>
        </p:nvSpPr>
        <p:spPr>
          <a:xfrm>
            <a:off x="5249408" y="3657853"/>
            <a:ext cx="16931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4800" b="0" i="0" u="none" strike="noStrike" cap="none" spc="0" normalizeH="0" baseline="0">
                <a:ln>
                  <a:noFill/>
                </a:ln>
                <a:gradFill flip="none" rotWithShape="1">
                  <a:gsLst>
                    <a:gs pos="100000">
                      <a:srgbClr val="FEB84B"/>
                    </a:gs>
                    <a:gs pos="0">
                      <a:srgbClr val="FEB84B">
                        <a:lumMod val="40000"/>
                        <a:lumOff val="60000"/>
                      </a:srgbClr>
                    </a:gs>
                  </a:gsLst>
                  <a:lin ang="2700000" scaled="1"/>
                  <a:tileRect/>
                </a:gradFill>
                <a:effectLst/>
                <a:uLnTx/>
                <a:uFillTx/>
                <a:latin typeface="思源宋体 CN Heavy"/>
                <a:ea typeface="思源宋体 CN Heavy"/>
              </a:defRPr>
            </a:lvl1pPr>
          </a:lstStyle>
          <a:p>
            <a:pPr algn="ctr"/>
            <a:r>
              <a:rPr lang="zh-CN" altLang="en-US" sz="2400" dirty="0">
                <a:solidFill>
                  <a:schemeClr val="bg1"/>
                </a:solidFill>
                <a:latin typeface="+mj-ea"/>
                <a:ea typeface="+mj-ea"/>
              </a:rPr>
              <a:t>更换标题</a:t>
            </a:r>
          </a:p>
        </p:txBody>
      </p:sp>
      <p:sp>
        <p:nvSpPr>
          <p:cNvPr id="68" name="文本框 67">
            <a:extLst>
              <a:ext uri="{FF2B5EF4-FFF2-40B4-BE49-F238E27FC236}">
                <a16:creationId xmlns:a16="http://schemas.microsoft.com/office/drawing/2014/main" id="{2D1C5163-DA54-CBBC-724F-D6C9FC8BC5A9}"/>
              </a:ext>
            </a:extLst>
          </p:cNvPr>
          <p:cNvSpPr txBox="1"/>
          <p:nvPr/>
        </p:nvSpPr>
        <p:spPr>
          <a:xfrm>
            <a:off x="4629745" y="4511781"/>
            <a:ext cx="2932510" cy="10615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4800" b="0" i="0" u="none" strike="noStrike" cap="none" spc="0" normalizeH="0" baseline="0">
                <a:ln>
                  <a:noFill/>
                </a:ln>
                <a:gradFill flip="none" rotWithShape="1">
                  <a:gsLst>
                    <a:gs pos="100000">
                      <a:srgbClr val="FEB84B"/>
                    </a:gs>
                    <a:gs pos="0">
                      <a:srgbClr val="FEB84B">
                        <a:lumMod val="40000"/>
                        <a:lumOff val="60000"/>
                      </a:srgbClr>
                    </a:gs>
                  </a:gsLst>
                  <a:lin ang="2700000" scaled="1"/>
                  <a:tileRect/>
                </a:gradFill>
                <a:effectLst/>
                <a:uLnTx/>
                <a:uFillTx/>
                <a:latin typeface="思源宋体 CN Heavy"/>
                <a:ea typeface="思源宋体 CN Heavy"/>
              </a:defRPr>
            </a:lvl1pPr>
          </a:lstStyle>
          <a:p>
            <a:pPr>
              <a:lnSpc>
                <a:spcPct val="120000"/>
              </a:lnSpc>
            </a:pPr>
            <a:r>
              <a:rPr lang="zh-CN" altLang="en-US" sz="1800" dirty="0">
                <a:solidFill>
                  <a:schemeClr val="bg1"/>
                </a:solidFill>
                <a:latin typeface="+mn-ea"/>
                <a:ea typeface="+mn-ea"/>
              </a:rPr>
              <a:t>在此处替换您的内容，或者复制您的文本后，在此框中选择只保留文本粘贴。</a:t>
            </a:r>
          </a:p>
        </p:txBody>
      </p:sp>
      <p:sp>
        <p:nvSpPr>
          <p:cNvPr id="67" name="文本框 66">
            <a:extLst>
              <a:ext uri="{FF2B5EF4-FFF2-40B4-BE49-F238E27FC236}">
                <a16:creationId xmlns:a16="http://schemas.microsoft.com/office/drawing/2014/main" id="{49521FE8-2600-8D44-6F18-D76C0C8884B6}"/>
              </a:ext>
            </a:extLst>
          </p:cNvPr>
          <p:cNvSpPr txBox="1"/>
          <p:nvPr/>
        </p:nvSpPr>
        <p:spPr>
          <a:xfrm>
            <a:off x="8675159" y="3657853"/>
            <a:ext cx="16931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4800" b="0" i="0" u="none" strike="noStrike" cap="none" spc="0" normalizeH="0" baseline="0">
                <a:ln>
                  <a:noFill/>
                </a:ln>
                <a:gradFill flip="none" rotWithShape="1">
                  <a:gsLst>
                    <a:gs pos="100000">
                      <a:srgbClr val="FEB84B"/>
                    </a:gs>
                    <a:gs pos="0">
                      <a:srgbClr val="FEB84B">
                        <a:lumMod val="40000"/>
                        <a:lumOff val="60000"/>
                      </a:srgbClr>
                    </a:gs>
                  </a:gsLst>
                  <a:lin ang="2700000" scaled="1"/>
                  <a:tileRect/>
                </a:gradFill>
                <a:effectLst/>
                <a:uLnTx/>
                <a:uFillTx/>
                <a:latin typeface="思源宋体 CN Heavy"/>
                <a:ea typeface="思源宋体 CN Heavy"/>
              </a:defRPr>
            </a:lvl1pPr>
          </a:lstStyle>
          <a:p>
            <a:pPr algn="ctr"/>
            <a:r>
              <a:rPr lang="zh-CN" altLang="en-US" sz="2400" dirty="0">
                <a:solidFill>
                  <a:schemeClr val="bg1"/>
                </a:solidFill>
                <a:latin typeface="+mj-ea"/>
                <a:ea typeface="+mj-ea"/>
              </a:rPr>
              <a:t>更换标题</a:t>
            </a:r>
          </a:p>
        </p:txBody>
      </p:sp>
      <p:sp>
        <p:nvSpPr>
          <p:cNvPr id="69" name="文本框 68">
            <a:extLst>
              <a:ext uri="{FF2B5EF4-FFF2-40B4-BE49-F238E27FC236}">
                <a16:creationId xmlns:a16="http://schemas.microsoft.com/office/drawing/2014/main" id="{F744CC16-146A-6878-9913-FE37CB3DB8AF}"/>
              </a:ext>
            </a:extLst>
          </p:cNvPr>
          <p:cNvSpPr txBox="1"/>
          <p:nvPr/>
        </p:nvSpPr>
        <p:spPr>
          <a:xfrm>
            <a:off x="8055496" y="4511781"/>
            <a:ext cx="2932510" cy="10615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4800" b="0" i="0" u="none" strike="noStrike" cap="none" spc="0" normalizeH="0" baseline="0">
                <a:ln>
                  <a:noFill/>
                </a:ln>
                <a:gradFill flip="none" rotWithShape="1">
                  <a:gsLst>
                    <a:gs pos="100000">
                      <a:srgbClr val="FEB84B"/>
                    </a:gs>
                    <a:gs pos="0">
                      <a:srgbClr val="FEB84B">
                        <a:lumMod val="40000"/>
                        <a:lumOff val="60000"/>
                      </a:srgbClr>
                    </a:gs>
                  </a:gsLst>
                  <a:lin ang="2700000" scaled="1"/>
                  <a:tileRect/>
                </a:gradFill>
                <a:effectLst/>
                <a:uLnTx/>
                <a:uFillTx/>
                <a:latin typeface="思源宋体 CN Heavy"/>
                <a:ea typeface="思源宋体 CN Heavy"/>
              </a:defRPr>
            </a:lvl1pPr>
          </a:lstStyle>
          <a:p>
            <a:pPr>
              <a:lnSpc>
                <a:spcPct val="120000"/>
              </a:lnSpc>
            </a:pPr>
            <a:r>
              <a:rPr lang="zh-CN" altLang="en-US" sz="1800" dirty="0">
                <a:solidFill>
                  <a:schemeClr val="bg1"/>
                </a:solidFill>
                <a:latin typeface="+mn-ea"/>
                <a:ea typeface="+mn-ea"/>
              </a:rPr>
              <a:t>在此处替换您的内容，或者复制您的文本后，在此框中选择只保留文本粘贴。</a:t>
            </a:r>
          </a:p>
        </p:txBody>
      </p:sp>
      <p:grpSp>
        <p:nvGrpSpPr>
          <p:cNvPr id="78" name="组合 77">
            <a:extLst>
              <a:ext uri="{FF2B5EF4-FFF2-40B4-BE49-F238E27FC236}">
                <a16:creationId xmlns:a16="http://schemas.microsoft.com/office/drawing/2014/main" id="{9F288443-48BA-0DAD-AE54-C811F9268088}"/>
              </a:ext>
            </a:extLst>
          </p:cNvPr>
          <p:cNvGrpSpPr/>
          <p:nvPr/>
        </p:nvGrpSpPr>
        <p:grpSpPr>
          <a:xfrm>
            <a:off x="1436980" y="1352835"/>
            <a:ext cx="2279974" cy="1913172"/>
            <a:chOff x="1436980" y="1352835"/>
            <a:chExt cx="2279974" cy="1913172"/>
          </a:xfrm>
        </p:grpSpPr>
        <p:grpSp>
          <p:nvGrpSpPr>
            <p:cNvPr id="38" name="组合 37">
              <a:extLst>
                <a:ext uri="{FF2B5EF4-FFF2-40B4-BE49-F238E27FC236}">
                  <a16:creationId xmlns:a16="http://schemas.microsoft.com/office/drawing/2014/main" id="{BCBEEAA8-2304-7846-6DB3-4E99CC2D2821}"/>
                </a:ext>
              </a:extLst>
            </p:cNvPr>
            <p:cNvGrpSpPr/>
            <p:nvPr/>
          </p:nvGrpSpPr>
          <p:grpSpPr>
            <a:xfrm>
              <a:off x="1906207" y="1737923"/>
              <a:ext cx="1528084" cy="1528084"/>
              <a:chOff x="600196" y="1469709"/>
              <a:chExt cx="1528084" cy="1528084"/>
            </a:xfrm>
          </p:grpSpPr>
          <p:grpSp>
            <p:nvGrpSpPr>
              <p:cNvPr id="19" name="组合 18">
                <a:extLst>
                  <a:ext uri="{FF2B5EF4-FFF2-40B4-BE49-F238E27FC236}">
                    <a16:creationId xmlns:a16="http://schemas.microsoft.com/office/drawing/2014/main" id="{9F00F84E-2F0F-BC33-71DD-8F8AA53583C0}"/>
                  </a:ext>
                </a:extLst>
              </p:cNvPr>
              <p:cNvGrpSpPr>
                <a:grpSpLocks/>
              </p:cNvGrpSpPr>
              <p:nvPr/>
            </p:nvGrpSpPr>
            <p:grpSpPr>
              <a:xfrm>
                <a:off x="1077029" y="1888430"/>
                <a:ext cx="600075" cy="677932"/>
                <a:chOff x="1551191" y="2096756"/>
                <a:chExt cx="693515" cy="761999"/>
              </a:xfrm>
              <a:gradFill>
                <a:gsLst>
                  <a:gs pos="0">
                    <a:schemeClr val="accent2"/>
                  </a:gs>
                  <a:gs pos="100000">
                    <a:schemeClr val="accent1"/>
                  </a:gs>
                </a:gsLst>
                <a:lin ang="5400000" scaled="1"/>
              </a:gradFill>
            </p:grpSpPr>
            <p:sp>
              <p:nvSpPr>
                <p:cNvPr id="12" name="任意多边形: 形状 11">
                  <a:extLst>
                    <a:ext uri="{FF2B5EF4-FFF2-40B4-BE49-F238E27FC236}">
                      <a16:creationId xmlns:a16="http://schemas.microsoft.com/office/drawing/2014/main" id="{32402A64-824B-573C-F712-FA281E983A62}"/>
                    </a:ext>
                  </a:extLst>
                </p:cNvPr>
                <p:cNvSpPr/>
                <p:nvPr/>
              </p:nvSpPr>
              <p:spPr>
                <a:xfrm>
                  <a:off x="1627106" y="2484899"/>
                  <a:ext cx="148209" cy="148209"/>
                </a:xfrm>
                <a:custGeom>
                  <a:avLst/>
                  <a:gdLst>
                    <a:gd name="connsiteX0" fmla="*/ 148209 w 148209"/>
                    <a:gd name="connsiteY0" fmla="*/ 74104 h 148209"/>
                    <a:gd name="connsiteX1" fmla="*/ 74105 w 148209"/>
                    <a:gd name="connsiteY1" fmla="*/ 148209 h 148209"/>
                    <a:gd name="connsiteX2" fmla="*/ 0 w 148209"/>
                    <a:gd name="connsiteY2" fmla="*/ 74104 h 148209"/>
                    <a:gd name="connsiteX3" fmla="*/ 74105 w 148209"/>
                    <a:gd name="connsiteY3" fmla="*/ 0 h 148209"/>
                    <a:gd name="connsiteX4" fmla="*/ 148209 w 148209"/>
                    <a:gd name="connsiteY4" fmla="*/ 74104 h 1482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48209" h="148209">
                      <a:moveTo>
                        <a:pt x="148209" y="74104"/>
                      </a:moveTo>
                      <a:cubicBezTo>
                        <a:pt x="148209" y="115031"/>
                        <a:pt x="115031" y="148209"/>
                        <a:pt x="74105" y="148209"/>
                      </a:cubicBezTo>
                      <a:cubicBezTo>
                        <a:pt x="33178" y="148209"/>
                        <a:pt x="0" y="115031"/>
                        <a:pt x="0" y="74104"/>
                      </a:cubicBezTo>
                      <a:cubicBezTo>
                        <a:pt x="0" y="33178"/>
                        <a:pt x="33178" y="0"/>
                        <a:pt x="74105" y="0"/>
                      </a:cubicBezTo>
                      <a:cubicBezTo>
                        <a:pt x="115031" y="0"/>
                        <a:pt x="148209" y="33178"/>
                        <a:pt x="148209" y="74104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>
                    <a:solidFill>
                      <a:schemeClr val="bg1"/>
                    </a:solidFill>
                    <a:ea typeface="思源黑体 CN Normal" panose="020B0400000000000000" pitchFamily="34" charset="-122"/>
                  </a:endParaRPr>
                </a:p>
              </p:txBody>
            </p:sp>
            <p:sp>
              <p:nvSpPr>
                <p:cNvPr id="13" name="任意多边形: 形状 12">
                  <a:extLst>
                    <a:ext uri="{FF2B5EF4-FFF2-40B4-BE49-F238E27FC236}">
                      <a16:creationId xmlns:a16="http://schemas.microsoft.com/office/drawing/2014/main" id="{21E53FD6-9A39-B57A-CBE6-4A37B732230F}"/>
                    </a:ext>
                  </a:extLst>
                </p:cNvPr>
                <p:cNvSpPr/>
                <p:nvPr/>
              </p:nvSpPr>
              <p:spPr>
                <a:xfrm>
                  <a:off x="2022298" y="2484899"/>
                  <a:ext cx="148209" cy="148209"/>
                </a:xfrm>
                <a:custGeom>
                  <a:avLst/>
                  <a:gdLst>
                    <a:gd name="connsiteX0" fmla="*/ 148209 w 148209"/>
                    <a:gd name="connsiteY0" fmla="*/ 74104 h 148209"/>
                    <a:gd name="connsiteX1" fmla="*/ 74105 w 148209"/>
                    <a:gd name="connsiteY1" fmla="*/ 148209 h 148209"/>
                    <a:gd name="connsiteX2" fmla="*/ 0 w 148209"/>
                    <a:gd name="connsiteY2" fmla="*/ 74104 h 148209"/>
                    <a:gd name="connsiteX3" fmla="*/ 74105 w 148209"/>
                    <a:gd name="connsiteY3" fmla="*/ 0 h 148209"/>
                    <a:gd name="connsiteX4" fmla="*/ 148209 w 148209"/>
                    <a:gd name="connsiteY4" fmla="*/ 74104 h 1482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48209" h="148209">
                      <a:moveTo>
                        <a:pt x="148209" y="74104"/>
                      </a:moveTo>
                      <a:cubicBezTo>
                        <a:pt x="148209" y="115031"/>
                        <a:pt x="115031" y="148209"/>
                        <a:pt x="74105" y="148209"/>
                      </a:cubicBezTo>
                      <a:cubicBezTo>
                        <a:pt x="33178" y="148209"/>
                        <a:pt x="0" y="115031"/>
                        <a:pt x="0" y="74104"/>
                      </a:cubicBezTo>
                      <a:cubicBezTo>
                        <a:pt x="0" y="33178"/>
                        <a:pt x="33178" y="0"/>
                        <a:pt x="74105" y="0"/>
                      </a:cubicBezTo>
                      <a:cubicBezTo>
                        <a:pt x="115031" y="0"/>
                        <a:pt x="148209" y="33178"/>
                        <a:pt x="148209" y="74104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>
                    <a:solidFill>
                      <a:schemeClr val="bg1"/>
                    </a:solidFill>
                    <a:ea typeface="思源黑体 CN Normal" panose="020B0400000000000000" pitchFamily="34" charset="-122"/>
                  </a:endParaRPr>
                </a:p>
              </p:txBody>
            </p:sp>
            <p:sp>
              <p:nvSpPr>
                <p:cNvPr id="14" name="任意多边形: 形状 13">
                  <a:extLst>
                    <a:ext uri="{FF2B5EF4-FFF2-40B4-BE49-F238E27FC236}">
                      <a16:creationId xmlns:a16="http://schemas.microsoft.com/office/drawing/2014/main" id="{562DAA2D-B1D5-964B-ACEB-EEE850B01F3B}"/>
                    </a:ext>
                  </a:extLst>
                </p:cNvPr>
                <p:cNvSpPr/>
                <p:nvPr/>
              </p:nvSpPr>
              <p:spPr>
                <a:xfrm>
                  <a:off x="1552991" y="2653206"/>
                  <a:ext cx="268329" cy="148399"/>
                </a:xfrm>
                <a:custGeom>
                  <a:avLst/>
                  <a:gdLst>
                    <a:gd name="connsiteX0" fmla="*/ 10 w 268329"/>
                    <a:gd name="connsiteY0" fmla="*/ 73819 h 148399"/>
                    <a:gd name="connsiteX1" fmla="*/ 10 w 268329"/>
                    <a:gd name="connsiteY1" fmla="*/ 148400 h 148399"/>
                    <a:gd name="connsiteX2" fmla="*/ 164316 w 268329"/>
                    <a:gd name="connsiteY2" fmla="*/ 148400 h 148399"/>
                    <a:gd name="connsiteX3" fmla="*/ 164316 w 268329"/>
                    <a:gd name="connsiteY3" fmla="*/ 131445 h 148399"/>
                    <a:gd name="connsiteX4" fmla="*/ 192129 w 268329"/>
                    <a:gd name="connsiteY4" fmla="*/ 75534 h 148399"/>
                    <a:gd name="connsiteX5" fmla="*/ 268329 w 268329"/>
                    <a:gd name="connsiteY5" fmla="*/ 37434 h 148399"/>
                    <a:gd name="connsiteX6" fmla="*/ 264900 w 268329"/>
                    <a:gd name="connsiteY6" fmla="*/ 33528 h 148399"/>
                    <a:gd name="connsiteX7" fmla="*/ 209084 w 268329"/>
                    <a:gd name="connsiteY7" fmla="*/ 9525 h 148399"/>
                    <a:gd name="connsiteX8" fmla="*/ 148219 w 268329"/>
                    <a:gd name="connsiteY8" fmla="*/ 0 h 148399"/>
                    <a:gd name="connsiteX9" fmla="*/ 87259 w 268329"/>
                    <a:gd name="connsiteY9" fmla="*/ 9525 h 148399"/>
                    <a:gd name="connsiteX10" fmla="*/ 14774 w 268329"/>
                    <a:gd name="connsiteY10" fmla="*/ 44101 h 148399"/>
                    <a:gd name="connsiteX11" fmla="*/ 10 w 268329"/>
                    <a:gd name="connsiteY11" fmla="*/ 73819 h 1483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268329" h="148399">
                      <a:moveTo>
                        <a:pt x="10" y="73819"/>
                      </a:moveTo>
                      <a:lnTo>
                        <a:pt x="10" y="148400"/>
                      </a:lnTo>
                      <a:lnTo>
                        <a:pt x="164316" y="148400"/>
                      </a:lnTo>
                      <a:lnTo>
                        <a:pt x="164316" y="131445"/>
                      </a:lnTo>
                      <a:cubicBezTo>
                        <a:pt x="164040" y="109416"/>
                        <a:pt x="174393" y="88603"/>
                        <a:pt x="192129" y="75534"/>
                      </a:cubicBezTo>
                      <a:cubicBezTo>
                        <a:pt x="214697" y="57820"/>
                        <a:pt x="240618" y="44859"/>
                        <a:pt x="268329" y="37434"/>
                      </a:cubicBezTo>
                      <a:lnTo>
                        <a:pt x="264900" y="33528"/>
                      </a:lnTo>
                      <a:cubicBezTo>
                        <a:pt x="247565" y="22847"/>
                        <a:pt x="228760" y="14760"/>
                        <a:pt x="209084" y="9525"/>
                      </a:cubicBezTo>
                      <a:cubicBezTo>
                        <a:pt x="189421" y="3175"/>
                        <a:pt x="168881" y="-40"/>
                        <a:pt x="148219" y="0"/>
                      </a:cubicBezTo>
                      <a:cubicBezTo>
                        <a:pt x="127573" y="540"/>
                        <a:pt x="107084" y="3741"/>
                        <a:pt x="87259" y="9525"/>
                      </a:cubicBezTo>
                      <a:cubicBezTo>
                        <a:pt x="60879" y="15667"/>
                        <a:pt x="36148" y="27465"/>
                        <a:pt x="14774" y="44101"/>
                      </a:cubicBezTo>
                      <a:cubicBezTo>
                        <a:pt x="5257" y="50971"/>
                        <a:pt x="-265" y="62086"/>
                        <a:pt x="10" y="73819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>
                    <a:solidFill>
                      <a:schemeClr val="bg1"/>
                    </a:solidFill>
                    <a:ea typeface="思源黑体 CN Normal" panose="020B0400000000000000" pitchFamily="34" charset="-122"/>
                  </a:endParaRPr>
                </a:p>
              </p:txBody>
            </p:sp>
            <p:sp>
              <p:nvSpPr>
                <p:cNvPr id="15" name="任意多边形: 形状 14">
                  <a:extLst>
                    <a:ext uri="{FF2B5EF4-FFF2-40B4-BE49-F238E27FC236}">
                      <a16:creationId xmlns:a16="http://schemas.microsoft.com/office/drawing/2014/main" id="{5CB1156C-8C65-FBDB-EB62-0250C34686A7}"/>
                    </a:ext>
                  </a:extLst>
                </p:cNvPr>
                <p:cNvSpPr/>
                <p:nvPr/>
              </p:nvSpPr>
              <p:spPr>
                <a:xfrm>
                  <a:off x="1976006" y="2653205"/>
                  <a:ext cx="268700" cy="148400"/>
                </a:xfrm>
                <a:custGeom>
                  <a:avLst/>
                  <a:gdLst>
                    <a:gd name="connsiteX0" fmla="*/ 104013 w 268700"/>
                    <a:gd name="connsiteY0" fmla="*/ 148401 h 148400"/>
                    <a:gd name="connsiteX1" fmla="*/ 268700 w 268700"/>
                    <a:gd name="connsiteY1" fmla="*/ 148401 h 148400"/>
                    <a:gd name="connsiteX2" fmla="*/ 268700 w 268700"/>
                    <a:gd name="connsiteY2" fmla="*/ 73820 h 148400"/>
                    <a:gd name="connsiteX3" fmla="*/ 253841 w 268700"/>
                    <a:gd name="connsiteY3" fmla="*/ 44102 h 148400"/>
                    <a:gd name="connsiteX4" fmla="*/ 181356 w 268700"/>
                    <a:gd name="connsiteY4" fmla="*/ 9526 h 148400"/>
                    <a:gd name="connsiteX5" fmla="*/ 120396 w 268700"/>
                    <a:gd name="connsiteY5" fmla="*/ 1 h 148400"/>
                    <a:gd name="connsiteX6" fmla="*/ 59531 w 268700"/>
                    <a:gd name="connsiteY6" fmla="*/ 9526 h 148400"/>
                    <a:gd name="connsiteX7" fmla="*/ 5429 w 268700"/>
                    <a:gd name="connsiteY7" fmla="*/ 31339 h 148400"/>
                    <a:gd name="connsiteX8" fmla="*/ 0 w 268700"/>
                    <a:gd name="connsiteY8" fmla="*/ 37530 h 148400"/>
                    <a:gd name="connsiteX9" fmla="*/ 74962 w 268700"/>
                    <a:gd name="connsiteY9" fmla="*/ 74677 h 148400"/>
                    <a:gd name="connsiteX10" fmla="*/ 76200 w 268700"/>
                    <a:gd name="connsiteY10" fmla="*/ 75535 h 148400"/>
                    <a:gd name="connsiteX11" fmla="*/ 77248 w 268700"/>
                    <a:gd name="connsiteY11" fmla="*/ 76487 h 148400"/>
                    <a:gd name="connsiteX12" fmla="*/ 104013 w 268700"/>
                    <a:gd name="connsiteY12" fmla="*/ 131446 h 1484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68700" h="148400">
                      <a:moveTo>
                        <a:pt x="104013" y="148401"/>
                      </a:moveTo>
                      <a:lnTo>
                        <a:pt x="268700" y="148401"/>
                      </a:lnTo>
                      <a:lnTo>
                        <a:pt x="268700" y="73820"/>
                      </a:lnTo>
                      <a:cubicBezTo>
                        <a:pt x="268555" y="62163"/>
                        <a:pt x="263081" y="51213"/>
                        <a:pt x="253841" y="44102"/>
                      </a:cubicBezTo>
                      <a:cubicBezTo>
                        <a:pt x="231916" y="28379"/>
                        <a:pt x="207373" y="16673"/>
                        <a:pt x="181356" y="9526"/>
                      </a:cubicBezTo>
                      <a:cubicBezTo>
                        <a:pt x="161670" y="3138"/>
                        <a:pt x="141093" y="-78"/>
                        <a:pt x="120396" y="1"/>
                      </a:cubicBezTo>
                      <a:cubicBezTo>
                        <a:pt x="99783" y="548"/>
                        <a:pt x="79326" y="3750"/>
                        <a:pt x="59531" y="9526"/>
                      </a:cubicBezTo>
                      <a:cubicBezTo>
                        <a:pt x="40551" y="14184"/>
                        <a:pt x="22333" y="21530"/>
                        <a:pt x="5429" y="31339"/>
                      </a:cubicBezTo>
                      <a:cubicBezTo>
                        <a:pt x="3715" y="33434"/>
                        <a:pt x="1905" y="35530"/>
                        <a:pt x="0" y="37530"/>
                      </a:cubicBezTo>
                      <a:cubicBezTo>
                        <a:pt x="26786" y="45892"/>
                        <a:pt x="52085" y="58429"/>
                        <a:pt x="74962" y="74677"/>
                      </a:cubicBezTo>
                      <a:lnTo>
                        <a:pt x="76200" y="75535"/>
                      </a:lnTo>
                      <a:lnTo>
                        <a:pt x="77248" y="76487"/>
                      </a:lnTo>
                      <a:cubicBezTo>
                        <a:pt x="94119" y="89738"/>
                        <a:pt x="103983" y="109993"/>
                        <a:pt x="104013" y="131446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>
                    <a:solidFill>
                      <a:schemeClr val="bg1"/>
                    </a:solidFill>
                    <a:ea typeface="思源黑体 CN Normal" panose="020B0400000000000000" pitchFamily="34" charset="-122"/>
                  </a:endParaRPr>
                </a:p>
              </p:txBody>
            </p:sp>
            <p:sp>
              <p:nvSpPr>
                <p:cNvPr id="16" name="任意多边形: 形状 15">
                  <a:extLst>
                    <a:ext uri="{FF2B5EF4-FFF2-40B4-BE49-F238E27FC236}">
                      <a16:creationId xmlns:a16="http://schemas.microsoft.com/office/drawing/2014/main" id="{BA29C346-89F8-224C-7C71-51D8B4633455}"/>
                    </a:ext>
                  </a:extLst>
                </p:cNvPr>
                <p:cNvSpPr/>
                <p:nvPr/>
              </p:nvSpPr>
              <p:spPr>
                <a:xfrm>
                  <a:off x="1750538" y="2710926"/>
                  <a:ext cx="296525" cy="147829"/>
                </a:xfrm>
                <a:custGeom>
                  <a:avLst/>
                  <a:gdLst>
                    <a:gd name="connsiteX0" fmla="*/ 12 w 296525"/>
                    <a:gd name="connsiteY0" fmla="*/ 147830 h 147829"/>
                    <a:gd name="connsiteX1" fmla="*/ 12 w 296525"/>
                    <a:gd name="connsiteY1" fmla="*/ 73725 h 147829"/>
                    <a:gd name="connsiteX2" fmla="*/ 14871 w 296525"/>
                    <a:gd name="connsiteY2" fmla="*/ 44102 h 147829"/>
                    <a:gd name="connsiteX3" fmla="*/ 87356 w 296525"/>
                    <a:gd name="connsiteY3" fmla="*/ 9527 h 147829"/>
                    <a:gd name="connsiteX4" fmla="*/ 148316 w 296525"/>
                    <a:gd name="connsiteY4" fmla="*/ 2 h 147829"/>
                    <a:gd name="connsiteX5" fmla="*/ 209181 w 296525"/>
                    <a:gd name="connsiteY5" fmla="*/ 9527 h 147829"/>
                    <a:gd name="connsiteX6" fmla="*/ 281666 w 296525"/>
                    <a:gd name="connsiteY6" fmla="*/ 44102 h 147829"/>
                    <a:gd name="connsiteX7" fmla="*/ 296525 w 296525"/>
                    <a:gd name="connsiteY7" fmla="*/ 73725 h 147829"/>
                    <a:gd name="connsiteX8" fmla="*/ 296525 w 296525"/>
                    <a:gd name="connsiteY8" fmla="*/ 147830 h 1478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96525" h="147829">
                      <a:moveTo>
                        <a:pt x="12" y="147830"/>
                      </a:moveTo>
                      <a:lnTo>
                        <a:pt x="12" y="73725"/>
                      </a:lnTo>
                      <a:cubicBezTo>
                        <a:pt x="-293" y="61989"/>
                        <a:pt x="5281" y="50876"/>
                        <a:pt x="14871" y="44102"/>
                      </a:cubicBezTo>
                      <a:cubicBezTo>
                        <a:pt x="36222" y="27429"/>
                        <a:pt x="60962" y="15628"/>
                        <a:pt x="87356" y="9527"/>
                      </a:cubicBezTo>
                      <a:cubicBezTo>
                        <a:pt x="107172" y="3697"/>
                        <a:pt x="127667" y="495"/>
                        <a:pt x="148316" y="2"/>
                      </a:cubicBezTo>
                      <a:cubicBezTo>
                        <a:pt x="168983" y="-85"/>
                        <a:pt x="189530" y="3131"/>
                        <a:pt x="209181" y="9527"/>
                      </a:cubicBezTo>
                      <a:cubicBezTo>
                        <a:pt x="235227" y="16593"/>
                        <a:pt x="259783" y="28307"/>
                        <a:pt x="281666" y="44102"/>
                      </a:cubicBezTo>
                      <a:cubicBezTo>
                        <a:pt x="290993" y="51098"/>
                        <a:pt x="296496" y="62067"/>
                        <a:pt x="296525" y="73725"/>
                      </a:cubicBezTo>
                      <a:lnTo>
                        <a:pt x="296525" y="147830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>
                    <a:solidFill>
                      <a:schemeClr val="bg1"/>
                    </a:solidFill>
                    <a:ea typeface="思源黑体 CN Normal" panose="020B0400000000000000" pitchFamily="34" charset="-122"/>
                  </a:endParaRPr>
                </a:p>
              </p:txBody>
            </p:sp>
            <p:sp>
              <p:nvSpPr>
                <p:cNvPr id="17" name="任意多边形: 形状 16">
                  <a:extLst>
                    <a:ext uri="{FF2B5EF4-FFF2-40B4-BE49-F238E27FC236}">
                      <a16:creationId xmlns:a16="http://schemas.microsoft.com/office/drawing/2014/main" id="{54025F8E-4E4F-1AA8-9BA1-D511C810F3D2}"/>
                    </a:ext>
                  </a:extLst>
                </p:cNvPr>
                <p:cNvSpPr/>
                <p:nvPr/>
              </p:nvSpPr>
              <p:spPr>
                <a:xfrm>
                  <a:off x="1824749" y="2542526"/>
                  <a:ext cx="148209" cy="148209"/>
                </a:xfrm>
                <a:custGeom>
                  <a:avLst/>
                  <a:gdLst>
                    <a:gd name="connsiteX0" fmla="*/ 148209 w 148209"/>
                    <a:gd name="connsiteY0" fmla="*/ 74105 h 148209"/>
                    <a:gd name="connsiteX1" fmla="*/ 74105 w 148209"/>
                    <a:gd name="connsiteY1" fmla="*/ 148209 h 148209"/>
                    <a:gd name="connsiteX2" fmla="*/ 0 w 148209"/>
                    <a:gd name="connsiteY2" fmla="*/ 74105 h 148209"/>
                    <a:gd name="connsiteX3" fmla="*/ 74105 w 148209"/>
                    <a:gd name="connsiteY3" fmla="*/ 0 h 148209"/>
                    <a:gd name="connsiteX4" fmla="*/ 148209 w 148209"/>
                    <a:gd name="connsiteY4" fmla="*/ 74105 h 1482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48209" h="148209">
                      <a:moveTo>
                        <a:pt x="148209" y="74105"/>
                      </a:moveTo>
                      <a:cubicBezTo>
                        <a:pt x="148209" y="115031"/>
                        <a:pt x="115031" y="148209"/>
                        <a:pt x="74105" y="148209"/>
                      </a:cubicBezTo>
                      <a:cubicBezTo>
                        <a:pt x="33178" y="148209"/>
                        <a:pt x="0" y="115031"/>
                        <a:pt x="0" y="74105"/>
                      </a:cubicBezTo>
                      <a:cubicBezTo>
                        <a:pt x="0" y="33178"/>
                        <a:pt x="33178" y="0"/>
                        <a:pt x="74105" y="0"/>
                      </a:cubicBezTo>
                      <a:cubicBezTo>
                        <a:pt x="115031" y="0"/>
                        <a:pt x="148209" y="33178"/>
                        <a:pt x="148209" y="74105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>
                    <a:solidFill>
                      <a:schemeClr val="bg1"/>
                    </a:solidFill>
                    <a:ea typeface="思源黑体 CN Normal" panose="020B0400000000000000" pitchFamily="34" charset="-122"/>
                  </a:endParaRPr>
                </a:p>
              </p:txBody>
            </p:sp>
            <p:sp>
              <p:nvSpPr>
                <p:cNvPr id="18" name="任意多边形: 形状 17">
                  <a:extLst>
                    <a:ext uri="{FF2B5EF4-FFF2-40B4-BE49-F238E27FC236}">
                      <a16:creationId xmlns:a16="http://schemas.microsoft.com/office/drawing/2014/main" id="{F69A9E80-E006-A064-2C97-4FD5020F9C79}"/>
                    </a:ext>
                  </a:extLst>
                </p:cNvPr>
                <p:cNvSpPr/>
                <p:nvPr/>
              </p:nvSpPr>
              <p:spPr>
                <a:xfrm>
                  <a:off x="1551191" y="2096756"/>
                  <a:ext cx="692943" cy="342900"/>
                </a:xfrm>
                <a:custGeom>
                  <a:avLst/>
                  <a:gdLst>
                    <a:gd name="connsiteX0" fmla="*/ 0 w 692943"/>
                    <a:gd name="connsiteY0" fmla="*/ 38100 h 342900"/>
                    <a:gd name="connsiteX1" fmla="*/ 0 w 692943"/>
                    <a:gd name="connsiteY1" fmla="*/ 247650 h 342900"/>
                    <a:gd name="connsiteX2" fmla="*/ 38100 w 692943"/>
                    <a:gd name="connsiteY2" fmla="*/ 285750 h 342900"/>
                    <a:gd name="connsiteX3" fmla="*/ 190500 w 692943"/>
                    <a:gd name="connsiteY3" fmla="*/ 285750 h 342900"/>
                    <a:gd name="connsiteX4" fmla="*/ 190500 w 692943"/>
                    <a:gd name="connsiteY4" fmla="*/ 342900 h 342900"/>
                    <a:gd name="connsiteX5" fmla="*/ 250508 w 692943"/>
                    <a:gd name="connsiteY5" fmla="*/ 285750 h 342900"/>
                    <a:gd name="connsiteX6" fmla="*/ 318135 w 692943"/>
                    <a:gd name="connsiteY6" fmla="*/ 285750 h 342900"/>
                    <a:gd name="connsiteX7" fmla="*/ 352425 w 692943"/>
                    <a:gd name="connsiteY7" fmla="*/ 342900 h 342900"/>
                    <a:gd name="connsiteX8" fmla="*/ 389573 w 692943"/>
                    <a:gd name="connsiteY8" fmla="*/ 285750 h 342900"/>
                    <a:gd name="connsiteX9" fmla="*/ 454343 w 692943"/>
                    <a:gd name="connsiteY9" fmla="*/ 285750 h 342900"/>
                    <a:gd name="connsiteX10" fmla="*/ 514350 w 692943"/>
                    <a:gd name="connsiteY10" fmla="*/ 342900 h 342900"/>
                    <a:gd name="connsiteX11" fmla="*/ 514350 w 692943"/>
                    <a:gd name="connsiteY11" fmla="*/ 285750 h 342900"/>
                    <a:gd name="connsiteX12" fmla="*/ 654844 w 692943"/>
                    <a:gd name="connsiteY12" fmla="*/ 285750 h 342900"/>
                    <a:gd name="connsiteX13" fmla="*/ 692944 w 692943"/>
                    <a:gd name="connsiteY13" fmla="*/ 247650 h 342900"/>
                    <a:gd name="connsiteX14" fmla="*/ 692944 w 692943"/>
                    <a:gd name="connsiteY14" fmla="*/ 38100 h 342900"/>
                    <a:gd name="connsiteX15" fmla="*/ 654844 w 692943"/>
                    <a:gd name="connsiteY15" fmla="*/ 0 h 342900"/>
                    <a:gd name="connsiteX16" fmla="*/ 38100 w 692943"/>
                    <a:gd name="connsiteY16" fmla="*/ 0 h 342900"/>
                    <a:gd name="connsiteX17" fmla="*/ 0 w 692943"/>
                    <a:gd name="connsiteY17" fmla="*/ 38100 h 342900"/>
                    <a:gd name="connsiteX18" fmla="*/ 597694 w 692943"/>
                    <a:gd name="connsiteY18" fmla="*/ 104775 h 342900"/>
                    <a:gd name="connsiteX19" fmla="*/ 152400 w 692943"/>
                    <a:gd name="connsiteY19" fmla="*/ 104775 h 342900"/>
                    <a:gd name="connsiteX20" fmla="*/ 152400 w 692943"/>
                    <a:gd name="connsiteY20" fmla="*/ 85725 h 342900"/>
                    <a:gd name="connsiteX21" fmla="*/ 597694 w 692943"/>
                    <a:gd name="connsiteY21" fmla="*/ 85725 h 342900"/>
                    <a:gd name="connsiteX22" fmla="*/ 247650 w 692943"/>
                    <a:gd name="connsiteY22" fmla="*/ 180975 h 342900"/>
                    <a:gd name="connsiteX23" fmla="*/ 597694 w 692943"/>
                    <a:gd name="connsiteY23" fmla="*/ 180975 h 342900"/>
                    <a:gd name="connsiteX24" fmla="*/ 597694 w 692943"/>
                    <a:gd name="connsiteY24" fmla="*/ 200025 h 342900"/>
                    <a:gd name="connsiteX25" fmla="*/ 247650 w 692943"/>
                    <a:gd name="connsiteY25" fmla="*/ 200025 h 342900"/>
                    <a:gd name="connsiteX26" fmla="*/ 95250 w 692943"/>
                    <a:gd name="connsiteY26" fmla="*/ 133350 h 342900"/>
                    <a:gd name="connsiteX27" fmla="*/ 597694 w 692943"/>
                    <a:gd name="connsiteY27" fmla="*/ 133350 h 342900"/>
                    <a:gd name="connsiteX28" fmla="*/ 597694 w 692943"/>
                    <a:gd name="connsiteY28" fmla="*/ 152400 h 342900"/>
                    <a:gd name="connsiteX29" fmla="*/ 95250 w 692943"/>
                    <a:gd name="connsiteY29" fmla="*/ 152400 h 3429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692943" h="342900">
                      <a:moveTo>
                        <a:pt x="0" y="38100"/>
                      </a:moveTo>
                      <a:lnTo>
                        <a:pt x="0" y="247650"/>
                      </a:lnTo>
                      <a:cubicBezTo>
                        <a:pt x="0" y="268692"/>
                        <a:pt x="17058" y="285750"/>
                        <a:pt x="38100" y="285750"/>
                      </a:cubicBezTo>
                      <a:lnTo>
                        <a:pt x="190500" y="285750"/>
                      </a:lnTo>
                      <a:lnTo>
                        <a:pt x="190500" y="342900"/>
                      </a:lnTo>
                      <a:lnTo>
                        <a:pt x="250508" y="285750"/>
                      </a:lnTo>
                      <a:lnTo>
                        <a:pt x="318135" y="285750"/>
                      </a:lnTo>
                      <a:lnTo>
                        <a:pt x="352425" y="342900"/>
                      </a:lnTo>
                      <a:lnTo>
                        <a:pt x="389573" y="285750"/>
                      </a:lnTo>
                      <a:lnTo>
                        <a:pt x="454343" y="285750"/>
                      </a:lnTo>
                      <a:lnTo>
                        <a:pt x="514350" y="342900"/>
                      </a:lnTo>
                      <a:lnTo>
                        <a:pt x="514350" y="285750"/>
                      </a:lnTo>
                      <a:lnTo>
                        <a:pt x="654844" y="285750"/>
                      </a:lnTo>
                      <a:cubicBezTo>
                        <a:pt x="675885" y="285750"/>
                        <a:pt x="692944" y="268692"/>
                        <a:pt x="692944" y="247650"/>
                      </a:cubicBezTo>
                      <a:lnTo>
                        <a:pt x="692944" y="38100"/>
                      </a:lnTo>
                      <a:cubicBezTo>
                        <a:pt x="692944" y="17058"/>
                        <a:pt x="675885" y="0"/>
                        <a:pt x="654844" y="0"/>
                      </a:cubicBezTo>
                      <a:lnTo>
                        <a:pt x="38100" y="0"/>
                      </a:lnTo>
                      <a:cubicBezTo>
                        <a:pt x="17058" y="0"/>
                        <a:pt x="0" y="17058"/>
                        <a:pt x="0" y="38100"/>
                      </a:cubicBezTo>
                      <a:close/>
                      <a:moveTo>
                        <a:pt x="597694" y="104775"/>
                      </a:moveTo>
                      <a:lnTo>
                        <a:pt x="152400" y="104775"/>
                      </a:lnTo>
                      <a:lnTo>
                        <a:pt x="152400" y="85725"/>
                      </a:lnTo>
                      <a:lnTo>
                        <a:pt x="597694" y="85725"/>
                      </a:lnTo>
                      <a:close/>
                      <a:moveTo>
                        <a:pt x="247650" y="180975"/>
                      </a:moveTo>
                      <a:lnTo>
                        <a:pt x="597694" y="180975"/>
                      </a:lnTo>
                      <a:lnTo>
                        <a:pt x="597694" y="200025"/>
                      </a:lnTo>
                      <a:lnTo>
                        <a:pt x="247650" y="200025"/>
                      </a:lnTo>
                      <a:close/>
                      <a:moveTo>
                        <a:pt x="95250" y="133350"/>
                      </a:moveTo>
                      <a:lnTo>
                        <a:pt x="597694" y="133350"/>
                      </a:lnTo>
                      <a:lnTo>
                        <a:pt x="597694" y="152400"/>
                      </a:lnTo>
                      <a:lnTo>
                        <a:pt x="95250" y="152400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>
                    <a:solidFill>
                      <a:schemeClr val="bg1"/>
                    </a:solidFill>
                    <a:ea typeface="思源黑体 CN Normal" panose="020B0400000000000000" pitchFamily="34" charset="-122"/>
                  </a:endParaRPr>
                </a:p>
              </p:txBody>
            </p:sp>
          </p:grpSp>
          <p:sp>
            <p:nvSpPr>
              <p:cNvPr id="35" name="椭圆 34">
                <a:extLst>
                  <a:ext uri="{FF2B5EF4-FFF2-40B4-BE49-F238E27FC236}">
                    <a16:creationId xmlns:a16="http://schemas.microsoft.com/office/drawing/2014/main" id="{CA81AE07-E234-4C41-F207-94B8B04B9B61}"/>
                  </a:ext>
                </a:extLst>
              </p:cNvPr>
              <p:cNvSpPr/>
              <p:nvPr/>
            </p:nvSpPr>
            <p:spPr>
              <a:xfrm>
                <a:off x="600196" y="1469709"/>
                <a:ext cx="1528084" cy="1528084"/>
              </a:xfrm>
              <a:prstGeom prst="ellipse">
                <a:avLst/>
              </a:prstGeom>
              <a:noFill/>
              <a:ln>
                <a:gradFill>
                  <a:gsLst>
                    <a:gs pos="0">
                      <a:schemeClr val="accent2"/>
                    </a:gs>
                    <a:gs pos="100000">
                      <a:schemeClr val="accent2">
                        <a:alpha val="29000"/>
                      </a:scheme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bg1"/>
                  </a:solidFill>
                  <a:ea typeface="思源黑体 CN Normal" panose="020B0400000000000000" pitchFamily="34" charset="-122"/>
                </a:endParaRPr>
              </a:p>
            </p:txBody>
          </p:sp>
        </p:grpSp>
        <p:pic>
          <p:nvPicPr>
            <p:cNvPr id="73" name="图片 72">
              <a:extLst>
                <a:ext uri="{FF2B5EF4-FFF2-40B4-BE49-F238E27FC236}">
                  <a16:creationId xmlns:a16="http://schemas.microsoft.com/office/drawing/2014/main" id="{3F26B3D3-BC9E-40BC-8805-ED1B34EDD28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10204792">
              <a:off x="1436980" y="1352835"/>
              <a:ext cx="2279974" cy="1084910"/>
            </a:xfrm>
            <a:prstGeom prst="rect">
              <a:avLst/>
            </a:prstGeom>
          </p:spPr>
        </p:pic>
      </p:grpSp>
      <p:grpSp>
        <p:nvGrpSpPr>
          <p:cNvPr id="76" name="组合 75">
            <a:extLst>
              <a:ext uri="{FF2B5EF4-FFF2-40B4-BE49-F238E27FC236}">
                <a16:creationId xmlns:a16="http://schemas.microsoft.com/office/drawing/2014/main" id="{A90E7F23-1AFE-3CFC-75BE-032E91B85997}"/>
              </a:ext>
            </a:extLst>
          </p:cNvPr>
          <p:cNvGrpSpPr/>
          <p:nvPr/>
        </p:nvGrpSpPr>
        <p:grpSpPr>
          <a:xfrm>
            <a:off x="4855555" y="1352836"/>
            <a:ext cx="2279974" cy="1913171"/>
            <a:chOff x="4855555" y="1352836"/>
            <a:chExt cx="2279974" cy="1913171"/>
          </a:xfrm>
        </p:grpSpPr>
        <p:grpSp>
          <p:nvGrpSpPr>
            <p:cNvPr id="60" name="组合 59">
              <a:extLst>
                <a:ext uri="{FF2B5EF4-FFF2-40B4-BE49-F238E27FC236}">
                  <a16:creationId xmlns:a16="http://schemas.microsoft.com/office/drawing/2014/main" id="{65966CB8-2E6E-CDD1-C1C6-0370A31343E7}"/>
                </a:ext>
              </a:extLst>
            </p:cNvPr>
            <p:cNvGrpSpPr/>
            <p:nvPr/>
          </p:nvGrpSpPr>
          <p:grpSpPr>
            <a:xfrm>
              <a:off x="5331958" y="1737923"/>
              <a:ext cx="1528084" cy="1528084"/>
              <a:chOff x="4409022" y="1101302"/>
              <a:chExt cx="1528084" cy="1528084"/>
            </a:xfrm>
          </p:grpSpPr>
          <p:sp>
            <p:nvSpPr>
              <p:cNvPr id="39" name="椭圆 38">
                <a:extLst>
                  <a:ext uri="{FF2B5EF4-FFF2-40B4-BE49-F238E27FC236}">
                    <a16:creationId xmlns:a16="http://schemas.microsoft.com/office/drawing/2014/main" id="{E994648C-4B1D-48C3-3F20-F15564F5CC8D}"/>
                  </a:ext>
                </a:extLst>
              </p:cNvPr>
              <p:cNvSpPr/>
              <p:nvPr/>
            </p:nvSpPr>
            <p:spPr>
              <a:xfrm>
                <a:off x="4409022" y="1101302"/>
                <a:ext cx="1528084" cy="1528084"/>
              </a:xfrm>
              <a:prstGeom prst="ellipse">
                <a:avLst/>
              </a:prstGeom>
              <a:noFill/>
              <a:ln>
                <a:gradFill>
                  <a:gsLst>
                    <a:gs pos="0">
                      <a:schemeClr val="accent2"/>
                    </a:gs>
                    <a:gs pos="100000">
                      <a:schemeClr val="accent2">
                        <a:alpha val="29000"/>
                      </a:scheme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bg1"/>
                  </a:solidFill>
                  <a:ea typeface="思源黑体 CN Normal" panose="020B0400000000000000" pitchFamily="34" charset="-122"/>
                </a:endParaRPr>
              </a:p>
            </p:txBody>
          </p:sp>
          <p:grpSp>
            <p:nvGrpSpPr>
              <p:cNvPr id="58" name="组合 57">
                <a:extLst>
                  <a:ext uri="{FF2B5EF4-FFF2-40B4-BE49-F238E27FC236}">
                    <a16:creationId xmlns:a16="http://schemas.microsoft.com/office/drawing/2014/main" id="{CFD5F0D7-C8EA-DB49-8EC2-86B59F9897CE}"/>
                  </a:ext>
                </a:extLst>
              </p:cNvPr>
              <p:cNvGrpSpPr/>
              <p:nvPr/>
            </p:nvGrpSpPr>
            <p:grpSpPr>
              <a:xfrm>
                <a:off x="4844451" y="1518722"/>
                <a:ext cx="657225" cy="666806"/>
                <a:chOff x="4299485" y="3589947"/>
                <a:chExt cx="657225" cy="666806"/>
              </a:xfrm>
              <a:gradFill>
                <a:gsLst>
                  <a:gs pos="0">
                    <a:schemeClr val="accent2"/>
                  </a:gs>
                  <a:gs pos="100000">
                    <a:schemeClr val="accent2">
                      <a:alpha val="29000"/>
                    </a:schemeClr>
                  </a:gs>
                </a:gsLst>
                <a:lin ang="5400000" scaled="1"/>
              </a:gradFill>
            </p:grpSpPr>
            <p:sp>
              <p:nvSpPr>
                <p:cNvPr id="56" name="任意多边形: 形状 55">
                  <a:extLst>
                    <a:ext uri="{FF2B5EF4-FFF2-40B4-BE49-F238E27FC236}">
                      <a16:creationId xmlns:a16="http://schemas.microsoft.com/office/drawing/2014/main" id="{A9509DDB-B1C7-6214-D5CA-8167F9FEEDB8}"/>
                    </a:ext>
                  </a:extLst>
                </p:cNvPr>
                <p:cNvSpPr/>
                <p:nvPr/>
              </p:nvSpPr>
              <p:spPr>
                <a:xfrm>
                  <a:off x="4404101" y="3589947"/>
                  <a:ext cx="524033" cy="571555"/>
                </a:xfrm>
                <a:custGeom>
                  <a:avLst/>
                  <a:gdLst>
                    <a:gd name="connsiteX0" fmla="*/ 524033 w 524033"/>
                    <a:gd name="connsiteY0" fmla="*/ 66730 h 571555"/>
                    <a:gd name="connsiteX1" fmla="*/ 457414 w 524033"/>
                    <a:gd name="connsiteY1" fmla="*/ 0 h 571555"/>
                    <a:gd name="connsiteX2" fmla="*/ 390683 w 524033"/>
                    <a:gd name="connsiteY2" fmla="*/ 66620 h 571555"/>
                    <a:gd name="connsiteX3" fmla="*/ 420973 w 524033"/>
                    <a:gd name="connsiteY3" fmla="*/ 122547 h 571555"/>
                    <a:gd name="connsiteX4" fmla="*/ 371633 w 524033"/>
                    <a:gd name="connsiteY4" fmla="*/ 266755 h 571555"/>
                    <a:gd name="connsiteX5" fmla="*/ 371633 w 524033"/>
                    <a:gd name="connsiteY5" fmla="*/ 266755 h 571555"/>
                    <a:gd name="connsiteX6" fmla="*/ 333533 w 524033"/>
                    <a:gd name="connsiteY6" fmla="*/ 278662 h 571555"/>
                    <a:gd name="connsiteX7" fmla="*/ 234092 w 524033"/>
                    <a:gd name="connsiteY7" fmla="*/ 204081 h 571555"/>
                    <a:gd name="connsiteX8" fmla="*/ 194632 w 524033"/>
                    <a:gd name="connsiteY8" fmla="*/ 118442 h 571555"/>
                    <a:gd name="connsiteX9" fmla="*/ 108994 w 524033"/>
                    <a:gd name="connsiteY9" fmla="*/ 157902 h 571555"/>
                    <a:gd name="connsiteX10" fmla="*/ 134270 w 524033"/>
                    <a:gd name="connsiteY10" fmla="*/ 236275 h 571555"/>
                    <a:gd name="connsiteX11" fmla="*/ 70739 w 524033"/>
                    <a:gd name="connsiteY11" fmla="*/ 438205 h 571555"/>
                    <a:gd name="connsiteX12" fmla="*/ 66833 w 524033"/>
                    <a:gd name="connsiteY12" fmla="*/ 438205 h 571555"/>
                    <a:gd name="connsiteX13" fmla="*/ 0 w 524033"/>
                    <a:gd name="connsiteY13" fmla="*/ 504721 h 571555"/>
                    <a:gd name="connsiteX14" fmla="*/ 66516 w 524033"/>
                    <a:gd name="connsiteY14" fmla="*/ 571555 h 571555"/>
                    <a:gd name="connsiteX15" fmla="*/ 133349 w 524033"/>
                    <a:gd name="connsiteY15" fmla="*/ 505038 h 571555"/>
                    <a:gd name="connsiteX16" fmla="*/ 106553 w 524033"/>
                    <a:gd name="connsiteY16" fmla="*/ 451445 h 571555"/>
                    <a:gd name="connsiteX17" fmla="*/ 170656 w 524033"/>
                    <a:gd name="connsiteY17" fmla="*/ 247705 h 571555"/>
                    <a:gd name="connsiteX18" fmla="*/ 171608 w 524033"/>
                    <a:gd name="connsiteY18" fmla="*/ 247705 h 571555"/>
                    <a:gd name="connsiteX19" fmla="*/ 211232 w 524033"/>
                    <a:gd name="connsiteY19" fmla="*/ 234561 h 571555"/>
                    <a:gd name="connsiteX20" fmla="*/ 309816 w 524033"/>
                    <a:gd name="connsiteY20" fmla="*/ 308380 h 571555"/>
                    <a:gd name="connsiteX21" fmla="*/ 304958 w 524033"/>
                    <a:gd name="connsiteY21" fmla="*/ 333430 h 571555"/>
                    <a:gd name="connsiteX22" fmla="*/ 371608 w 524033"/>
                    <a:gd name="connsiteY22" fmla="*/ 400131 h 571555"/>
                    <a:gd name="connsiteX23" fmla="*/ 438308 w 524033"/>
                    <a:gd name="connsiteY23" fmla="*/ 333483 h 571555"/>
                    <a:gd name="connsiteX24" fmla="*/ 408209 w 524033"/>
                    <a:gd name="connsiteY24" fmla="*/ 277709 h 571555"/>
                    <a:gd name="connsiteX25" fmla="*/ 457358 w 524033"/>
                    <a:gd name="connsiteY25" fmla="*/ 133405 h 571555"/>
                    <a:gd name="connsiteX26" fmla="*/ 524033 w 524033"/>
                    <a:gd name="connsiteY26" fmla="*/ 66730 h 5715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524033" h="571555">
                      <a:moveTo>
                        <a:pt x="524033" y="66730"/>
                      </a:moveTo>
                      <a:cubicBezTo>
                        <a:pt x="524064" y="29907"/>
                        <a:pt x="494237" y="31"/>
                        <a:pt x="457414" y="0"/>
                      </a:cubicBezTo>
                      <a:cubicBezTo>
                        <a:pt x="420590" y="-30"/>
                        <a:pt x="390714" y="29796"/>
                        <a:pt x="390683" y="66620"/>
                      </a:cubicBezTo>
                      <a:cubicBezTo>
                        <a:pt x="390664" y="89186"/>
                        <a:pt x="402062" y="110232"/>
                        <a:pt x="420973" y="122547"/>
                      </a:cubicBezTo>
                      <a:lnTo>
                        <a:pt x="371633" y="266755"/>
                      </a:lnTo>
                      <a:lnTo>
                        <a:pt x="371633" y="266755"/>
                      </a:lnTo>
                      <a:cubicBezTo>
                        <a:pt x="358015" y="266740"/>
                        <a:pt x="344719" y="270895"/>
                        <a:pt x="333533" y="278662"/>
                      </a:cubicBezTo>
                      <a:lnTo>
                        <a:pt x="234092" y="204081"/>
                      </a:lnTo>
                      <a:cubicBezTo>
                        <a:pt x="246844" y="169536"/>
                        <a:pt x="229177" y="131194"/>
                        <a:pt x="194632" y="118442"/>
                      </a:cubicBezTo>
                      <a:cubicBezTo>
                        <a:pt x="160087" y="105690"/>
                        <a:pt x="121745" y="123356"/>
                        <a:pt x="108994" y="157902"/>
                      </a:cubicBezTo>
                      <a:cubicBezTo>
                        <a:pt x="98352" y="186730"/>
                        <a:pt x="108791" y="219097"/>
                        <a:pt x="134270" y="236275"/>
                      </a:cubicBezTo>
                      <a:lnTo>
                        <a:pt x="70739" y="438205"/>
                      </a:lnTo>
                      <a:lnTo>
                        <a:pt x="66833" y="438205"/>
                      </a:lnTo>
                      <a:cubicBezTo>
                        <a:pt x="30010" y="438118"/>
                        <a:pt x="88" y="467898"/>
                        <a:pt x="0" y="504721"/>
                      </a:cubicBezTo>
                      <a:cubicBezTo>
                        <a:pt x="-87" y="541545"/>
                        <a:pt x="29692" y="571468"/>
                        <a:pt x="66516" y="571555"/>
                      </a:cubicBezTo>
                      <a:cubicBezTo>
                        <a:pt x="103340" y="571643"/>
                        <a:pt x="133262" y="541862"/>
                        <a:pt x="133349" y="505038"/>
                      </a:cubicBezTo>
                      <a:cubicBezTo>
                        <a:pt x="133400" y="483941"/>
                        <a:pt x="123461" y="464064"/>
                        <a:pt x="106553" y="451445"/>
                      </a:cubicBezTo>
                      <a:lnTo>
                        <a:pt x="170656" y="247705"/>
                      </a:lnTo>
                      <a:lnTo>
                        <a:pt x="171608" y="247705"/>
                      </a:lnTo>
                      <a:cubicBezTo>
                        <a:pt x="185882" y="247679"/>
                        <a:pt x="199772" y="243071"/>
                        <a:pt x="211232" y="234561"/>
                      </a:cubicBezTo>
                      <a:lnTo>
                        <a:pt x="309816" y="308380"/>
                      </a:lnTo>
                      <a:cubicBezTo>
                        <a:pt x="306644" y="316352"/>
                        <a:pt x="304996" y="324849"/>
                        <a:pt x="304958" y="333430"/>
                      </a:cubicBezTo>
                      <a:cubicBezTo>
                        <a:pt x="304944" y="370254"/>
                        <a:pt x="334784" y="400117"/>
                        <a:pt x="371608" y="400131"/>
                      </a:cubicBezTo>
                      <a:cubicBezTo>
                        <a:pt x="408431" y="400145"/>
                        <a:pt x="438294" y="370305"/>
                        <a:pt x="438308" y="333483"/>
                      </a:cubicBezTo>
                      <a:cubicBezTo>
                        <a:pt x="438317" y="311007"/>
                        <a:pt x="427001" y="290038"/>
                        <a:pt x="408209" y="277709"/>
                      </a:cubicBezTo>
                      <a:lnTo>
                        <a:pt x="457358" y="133405"/>
                      </a:lnTo>
                      <a:cubicBezTo>
                        <a:pt x="494182" y="133405"/>
                        <a:pt x="524033" y="103554"/>
                        <a:pt x="524033" y="66730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>
                    <a:solidFill>
                      <a:schemeClr val="bg1"/>
                    </a:solidFill>
                    <a:ea typeface="思源黑体 CN Normal" panose="020B0400000000000000" pitchFamily="34" charset="-122"/>
                  </a:endParaRPr>
                </a:p>
              </p:txBody>
            </p:sp>
            <p:sp>
              <p:nvSpPr>
                <p:cNvPr id="57" name="任意多边形: 形状 56">
                  <a:extLst>
                    <a:ext uri="{FF2B5EF4-FFF2-40B4-BE49-F238E27FC236}">
                      <a16:creationId xmlns:a16="http://schemas.microsoft.com/office/drawing/2014/main" id="{0389A713-C6B6-0B58-BF50-BE66F92B6626}"/>
                    </a:ext>
                  </a:extLst>
                </p:cNvPr>
                <p:cNvSpPr/>
                <p:nvPr/>
              </p:nvSpPr>
              <p:spPr>
                <a:xfrm>
                  <a:off x="4299485" y="3590003"/>
                  <a:ext cx="657225" cy="666750"/>
                </a:xfrm>
                <a:custGeom>
                  <a:avLst/>
                  <a:gdLst>
                    <a:gd name="connsiteX0" fmla="*/ 57150 w 657225"/>
                    <a:gd name="connsiteY0" fmla="*/ 0 h 666750"/>
                    <a:gd name="connsiteX1" fmla="*/ 0 w 657225"/>
                    <a:gd name="connsiteY1" fmla="*/ 0 h 666750"/>
                    <a:gd name="connsiteX2" fmla="*/ 0 w 657225"/>
                    <a:gd name="connsiteY2" fmla="*/ 666750 h 666750"/>
                    <a:gd name="connsiteX3" fmla="*/ 657225 w 657225"/>
                    <a:gd name="connsiteY3" fmla="*/ 666750 h 666750"/>
                    <a:gd name="connsiteX4" fmla="*/ 657225 w 657225"/>
                    <a:gd name="connsiteY4" fmla="*/ 609600 h 666750"/>
                    <a:gd name="connsiteX5" fmla="*/ 57150 w 657225"/>
                    <a:gd name="connsiteY5" fmla="*/ 609600 h 666750"/>
                    <a:gd name="connsiteX6" fmla="*/ 57150 w 657225"/>
                    <a:gd name="connsiteY6" fmla="*/ 0 h 6667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657225" h="666750">
                      <a:moveTo>
                        <a:pt x="57150" y="0"/>
                      </a:moveTo>
                      <a:lnTo>
                        <a:pt x="0" y="0"/>
                      </a:lnTo>
                      <a:lnTo>
                        <a:pt x="0" y="666750"/>
                      </a:lnTo>
                      <a:lnTo>
                        <a:pt x="657225" y="666750"/>
                      </a:lnTo>
                      <a:lnTo>
                        <a:pt x="657225" y="609600"/>
                      </a:lnTo>
                      <a:lnTo>
                        <a:pt x="57150" y="609600"/>
                      </a:lnTo>
                      <a:lnTo>
                        <a:pt x="57150" y="0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>
                    <a:solidFill>
                      <a:schemeClr val="bg1"/>
                    </a:solidFill>
                    <a:ea typeface="思源黑体 CN Normal" panose="020B0400000000000000" pitchFamily="34" charset="-122"/>
                  </a:endParaRPr>
                </a:p>
              </p:txBody>
            </p:sp>
          </p:grpSp>
        </p:grpSp>
        <p:pic>
          <p:nvPicPr>
            <p:cNvPr id="74" name="图片 73">
              <a:extLst>
                <a:ext uri="{FF2B5EF4-FFF2-40B4-BE49-F238E27FC236}">
                  <a16:creationId xmlns:a16="http://schemas.microsoft.com/office/drawing/2014/main" id="{51246F63-7910-D413-9E91-E385DB74D68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10204792">
              <a:off x="4855555" y="1352836"/>
              <a:ext cx="2279974" cy="1084910"/>
            </a:xfrm>
            <a:prstGeom prst="rect">
              <a:avLst/>
            </a:prstGeom>
          </p:spPr>
        </p:pic>
      </p:grpSp>
      <p:grpSp>
        <p:nvGrpSpPr>
          <p:cNvPr id="77" name="组合 76">
            <a:extLst>
              <a:ext uri="{FF2B5EF4-FFF2-40B4-BE49-F238E27FC236}">
                <a16:creationId xmlns:a16="http://schemas.microsoft.com/office/drawing/2014/main" id="{1D1C4F18-CB67-826B-7712-41493F057044}"/>
              </a:ext>
            </a:extLst>
          </p:cNvPr>
          <p:cNvGrpSpPr/>
          <p:nvPr/>
        </p:nvGrpSpPr>
        <p:grpSpPr>
          <a:xfrm>
            <a:off x="8274131" y="1360632"/>
            <a:ext cx="2279974" cy="1905375"/>
            <a:chOff x="8274131" y="1360632"/>
            <a:chExt cx="2279974" cy="1905375"/>
          </a:xfrm>
        </p:grpSpPr>
        <p:grpSp>
          <p:nvGrpSpPr>
            <p:cNvPr id="61" name="组合 60">
              <a:extLst>
                <a:ext uri="{FF2B5EF4-FFF2-40B4-BE49-F238E27FC236}">
                  <a16:creationId xmlns:a16="http://schemas.microsoft.com/office/drawing/2014/main" id="{F3EC6179-4853-CF96-88E2-FE69889F1EB6}"/>
                </a:ext>
              </a:extLst>
            </p:cNvPr>
            <p:cNvGrpSpPr/>
            <p:nvPr/>
          </p:nvGrpSpPr>
          <p:grpSpPr>
            <a:xfrm>
              <a:off x="8757709" y="1737923"/>
              <a:ext cx="1528084" cy="1528084"/>
              <a:chOff x="9179254" y="1619447"/>
              <a:chExt cx="1528084" cy="1528084"/>
            </a:xfrm>
          </p:grpSpPr>
          <p:sp>
            <p:nvSpPr>
              <p:cNvPr id="40" name="椭圆 39">
                <a:extLst>
                  <a:ext uri="{FF2B5EF4-FFF2-40B4-BE49-F238E27FC236}">
                    <a16:creationId xmlns:a16="http://schemas.microsoft.com/office/drawing/2014/main" id="{86647CFD-FB6D-D80A-08AD-158D44404BF6}"/>
                  </a:ext>
                </a:extLst>
              </p:cNvPr>
              <p:cNvSpPr/>
              <p:nvPr/>
            </p:nvSpPr>
            <p:spPr>
              <a:xfrm>
                <a:off x="9179254" y="1619447"/>
                <a:ext cx="1528084" cy="1528084"/>
              </a:xfrm>
              <a:prstGeom prst="ellipse">
                <a:avLst/>
              </a:prstGeom>
              <a:noFill/>
              <a:ln>
                <a:gradFill>
                  <a:gsLst>
                    <a:gs pos="0">
                      <a:schemeClr val="accent2"/>
                    </a:gs>
                    <a:gs pos="100000">
                      <a:schemeClr val="accent2">
                        <a:alpha val="29000"/>
                      </a:scheme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bg1"/>
                  </a:solidFill>
                  <a:ea typeface="思源黑体 CN Normal" panose="020B0400000000000000" pitchFamily="34" charset="-122"/>
                </a:endParaRPr>
              </a:p>
            </p:txBody>
          </p:sp>
          <p:grpSp>
            <p:nvGrpSpPr>
              <p:cNvPr id="47" name="图形 43" descr="无线路由器">
                <a:extLst>
                  <a:ext uri="{FF2B5EF4-FFF2-40B4-BE49-F238E27FC236}">
                    <a16:creationId xmlns:a16="http://schemas.microsoft.com/office/drawing/2014/main" id="{1CC393C8-E7BE-77FA-9380-969CBC1562EE}"/>
                  </a:ext>
                </a:extLst>
              </p:cNvPr>
              <p:cNvGrpSpPr/>
              <p:nvPr/>
            </p:nvGrpSpPr>
            <p:grpSpPr>
              <a:xfrm>
                <a:off x="9619446" y="2093981"/>
                <a:ext cx="647700" cy="645795"/>
                <a:chOff x="5772150" y="3106102"/>
                <a:chExt cx="647700" cy="645795"/>
              </a:xfrm>
              <a:gradFill>
                <a:gsLst>
                  <a:gs pos="0">
                    <a:schemeClr val="accent2"/>
                  </a:gs>
                  <a:gs pos="100000">
                    <a:schemeClr val="accent2">
                      <a:alpha val="29000"/>
                    </a:schemeClr>
                  </a:gs>
                </a:gsLst>
                <a:lin ang="5400000" scaled="1"/>
              </a:gradFill>
            </p:grpSpPr>
            <p:sp>
              <p:nvSpPr>
                <p:cNvPr id="48" name="任意多边形: 形状 47">
                  <a:extLst>
                    <a:ext uri="{FF2B5EF4-FFF2-40B4-BE49-F238E27FC236}">
                      <a16:creationId xmlns:a16="http://schemas.microsoft.com/office/drawing/2014/main" id="{F8718A34-E01C-B333-D2DA-5000F28A3075}"/>
                    </a:ext>
                  </a:extLst>
                </p:cNvPr>
                <p:cNvSpPr/>
                <p:nvPr/>
              </p:nvSpPr>
              <p:spPr>
                <a:xfrm>
                  <a:off x="5981700" y="3213734"/>
                  <a:ext cx="60007" cy="161925"/>
                </a:xfrm>
                <a:custGeom>
                  <a:avLst/>
                  <a:gdLst>
                    <a:gd name="connsiteX0" fmla="*/ 33338 w 60007"/>
                    <a:gd name="connsiteY0" fmla="*/ 161925 h 161925"/>
                    <a:gd name="connsiteX1" fmla="*/ 60007 w 60007"/>
                    <a:gd name="connsiteY1" fmla="*/ 135255 h 161925"/>
                    <a:gd name="connsiteX2" fmla="*/ 38100 w 60007"/>
                    <a:gd name="connsiteY2" fmla="*/ 80963 h 161925"/>
                    <a:gd name="connsiteX3" fmla="*/ 60007 w 60007"/>
                    <a:gd name="connsiteY3" fmla="*/ 26670 h 161925"/>
                    <a:gd name="connsiteX4" fmla="*/ 33338 w 60007"/>
                    <a:gd name="connsiteY4" fmla="*/ 0 h 161925"/>
                    <a:gd name="connsiteX5" fmla="*/ 0 w 60007"/>
                    <a:gd name="connsiteY5" fmla="*/ 80963 h 161925"/>
                    <a:gd name="connsiteX6" fmla="*/ 33338 w 60007"/>
                    <a:gd name="connsiteY6" fmla="*/ 161925 h 1619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60007" h="161925">
                      <a:moveTo>
                        <a:pt x="33338" y="161925"/>
                      </a:moveTo>
                      <a:lnTo>
                        <a:pt x="60007" y="135255"/>
                      </a:lnTo>
                      <a:cubicBezTo>
                        <a:pt x="46673" y="120967"/>
                        <a:pt x="38100" y="101917"/>
                        <a:pt x="38100" y="80963"/>
                      </a:cubicBezTo>
                      <a:cubicBezTo>
                        <a:pt x="38100" y="60008"/>
                        <a:pt x="46673" y="40958"/>
                        <a:pt x="60007" y="26670"/>
                      </a:cubicBezTo>
                      <a:lnTo>
                        <a:pt x="33338" y="0"/>
                      </a:lnTo>
                      <a:cubicBezTo>
                        <a:pt x="12382" y="20955"/>
                        <a:pt x="0" y="49530"/>
                        <a:pt x="0" y="80963"/>
                      </a:cubicBezTo>
                      <a:cubicBezTo>
                        <a:pt x="0" y="112395"/>
                        <a:pt x="12382" y="140970"/>
                        <a:pt x="33338" y="161925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>
                    <a:solidFill>
                      <a:schemeClr val="bg1"/>
                    </a:solidFill>
                    <a:ea typeface="思源黑体 CN Normal" panose="020B0400000000000000" pitchFamily="34" charset="-122"/>
                  </a:endParaRPr>
                </a:p>
              </p:txBody>
            </p:sp>
            <p:sp>
              <p:nvSpPr>
                <p:cNvPr id="49" name="任意多边形: 形状 48">
                  <a:extLst>
                    <a:ext uri="{FF2B5EF4-FFF2-40B4-BE49-F238E27FC236}">
                      <a16:creationId xmlns:a16="http://schemas.microsoft.com/office/drawing/2014/main" id="{86AFACE3-A318-E98B-6FF5-9D753CD3A4E4}"/>
                    </a:ext>
                  </a:extLst>
                </p:cNvPr>
                <p:cNvSpPr/>
                <p:nvPr/>
              </p:nvSpPr>
              <p:spPr>
                <a:xfrm>
                  <a:off x="5905500" y="3160394"/>
                  <a:ext cx="82867" cy="268605"/>
                </a:xfrm>
                <a:custGeom>
                  <a:avLst/>
                  <a:gdLst>
                    <a:gd name="connsiteX0" fmla="*/ 56198 w 82867"/>
                    <a:gd name="connsiteY0" fmla="*/ 268605 h 268605"/>
                    <a:gd name="connsiteX1" fmla="*/ 82868 w 82867"/>
                    <a:gd name="connsiteY1" fmla="*/ 241935 h 268605"/>
                    <a:gd name="connsiteX2" fmla="*/ 38100 w 82867"/>
                    <a:gd name="connsiteY2" fmla="*/ 134303 h 268605"/>
                    <a:gd name="connsiteX3" fmla="*/ 82868 w 82867"/>
                    <a:gd name="connsiteY3" fmla="*/ 26670 h 268605"/>
                    <a:gd name="connsiteX4" fmla="*/ 56198 w 82867"/>
                    <a:gd name="connsiteY4" fmla="*/ 0 h 268605"/>
                    <a:gd name="connsiteX5" fmla="*/ 0 w 82867"/>
                    <a:gd name="connsiteY5" fmla="*/ 134303 h 268605"/>
                    <a:gd name="connsiteX6" fmla="*/ 56198 w 82867"/>
                    <a:gd name="connsiteY6" fmla="*/ 268605 h 2686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82867" h="268605">
                      <a:moveTo>
                        <a:pt x="56198" y="268605"/>
                      </a:moveTo>
                      <a:lnTo>
                        <a:pt x="82868" y="241935"/>
                      </a:lnTo>
                      <a:cubicBezTo>
                        <a:pt x="55245" y="214313"/>
                        <a:pt x="38100" y="176213"/>
                        <a:pt x="38100" y="134303"/>
                      </a:cubicBezTo>
                      <a:cubicBezTo>
                        <a:pt x="38100" y="92393"/>
                        <a:pt x="55245" y="54293"/>
                        <a:pt x="82868" y="26670"/>
                      </a:cubicBezTo>
                      <a:lnTo>
                        <a:pt x="56198" y="0"/>
                      </a:lnTo>
                      <a:cubicBezTo>
                        <a:pt x="20955" y="34290"/>
                        <a:pt x="0" y="81915"/>
                        <a:pt x="0" y="134303"/>
                      </a:cubicBezTo>
                      <a:cubicBezTo>
                        <a:pt x="0" y="186690"/>
                        <a:pt x="20955" y="234315"/>
                        <a:pt x="56198" y="268605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>
                    <a:solidFill>
                      <a:schemeClr val="bg1"/>
                    </a:solidFill>
                    <a:ea typeface="思源黑体 CN Normal" panose="020B0400000000000000" pitchFamily="34" charset="-122"/>
                  </a:endParaRPr>
                </a:p>
              </p:txBody>
            </p:sp>
            <p:sp>
              <p:nvSpPr>
                <p:cNvPr id="50" name="任意多边形: 形状 49">
                  <a:extLst>
                    <a:ext uri="{FF2B5EF4-FFF2-40B4-BE49-F238E27FC236}">
                      <a16:creationId xmlns:a16="http://schemas.microsoft.com/office/drawing/2014/main" id="{97B6DD88-6D99-C188-14FF-564062A3C416}"/>
                    </a:ext>
                  </a:extLst>
                </p:cNvPr>
                <p:cNvSpPr/>
                <p:nvPr/>
              </p:nvSpPr>
              <p:spPr>
                <a:xfrm>
                  <a:off x="5829300" y="3106102"/>
                  <a:ext cx="104775" cy="377190"/>
                </a:xfrm>
                <a:custGeom>
                  <a:avLst/>
                  <a:gdLst>
                    <a:gd name="connsiteX0" fmla="*/ 104775 w 104775"/>
                    <a:gd name="connsiteY0" fmla="*/ 350520 h 377190"/>
                    <a:gd name="connsiteX1" fmla="*/ 38100 w 104775"/>
                    <a:gd name="connsiteY1" fmla="*/ 188595 h 377190"/>
                    <a:gd name="connsiteX2" fmla="*/ 104775 w 104775"/>
                    <a:gd name="connsiteY2" fmla="*/ 26670 h 377190"/>
                    <a:gd name="connsiteX3" fmla="*/ 78105 w 104775"/>
                    <a:gd name="connsiteY3" fmla="*/ 0 h 377190"/>
                    <a:gd name="connsiteX4" fmla="*/ 0 w 104775"/>
                    <a:gd name="connsiteY4" fmla="*/ 188595 h 377190"/>
                    <a:gd name="connsiteX5" fmla="*/ 78105 w 104775"/>
                    <a:gd name="connsiteY5" fmla="*/ 377190 h 377190"/>
                    <a:gd name="connsiteX6" fmla="*/ 104775 w 104775"/>
                    <a:gd name="connsiteY6" fmla="*/ 350520 h 3771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04775" h="377190">
                      <a:moveTo>
                        <a:pt x="104775" y="350520"/>
                      </a:moveTo>
                      <a:cubicBezTo>
                        <a:pt x="63818" y="309562"/>
                        <a:pt x="38100" y="252412"/>
                        <a:pt x="38100" y="188595"/>
                      </a:cubicBezTo>
                      <a:cubicBezTo>
                        <a:pt x="38100" y="124778"/>
                        <a:pt x="63818" y="68580"/>
                        <a:pt x="104775" y="26670"/>
                      </a:cubicBezTo>
                      <a:lnTo>
                        <a:pt x="78105" y="0"/>
                      </a:lnTo>
                      <a:cubicBezTo>
                        <a:pt x="29528" y="48578"/>
                        <a:pt x="0" y="115253"/>
                        <a:pt x="0" y="188595"/>
                      </a:cubicBezTo>
                      <a:cubicBezTo>
                        <a:pt x="0" y="261937"/>
                        <a:pt x="29528" y="328612"/>
                        <a:pt x="78105" y="377190"/>
                      </a:cubicBezTo>
                      <a:lnTo>
                        <a:pt x="104775" y="350520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>
                    <a:solidFill>
                      <a:schemeClr val="bg1"/>
                    </a:solidFill>
                    <a:ea typeface="思源黑体 CN Normal" panose="020B0400000000000000" pitchFamily="34" charset="-122"/>
                  </a:endParaRPr>
                </a:p>
              </p:txBody>
            </p:sp>
            <p:sp>
              <p:nvSpPr>
                <p:cNvPr id="51" name="任意多边形: 形状 50">
                  <a:extLst>
                    <a:ext uri="{FF2B5EF4-FFF2-40B4-BE49-F238E27FC236}">
                      <a16:creationId xmlns:a16="http://schemas.microsoft.com/office/drawing/2014/main" id="{32E7B574-0EC3-DDF4-3DDB-FD47A075B875}"/>
                    </a:ext>
                  </a:extLst>
                </p:cNvPr>
                <p:cNvSpPr/>
                <p:nvPr/>
              </p:nvSpPr>
              <p:spPr>
                <a:xfrm>
                  <a:off x="6150292" y="3213734"/>
                  <a:ext cx="60007" cy="161925"/>
                </a:xfrm>
                <a:custGeom>
                  <a:avLst/>
                  <a:gdLst>
                    <a:gd name="connsiteX0" fmla="*/ 26670 w 60007"/>
                    <a:gd name="connsiteY0" fmla="*/ 161925 h 161925"/>
                    <a:gd name="connsiteX1" fmla="*/ 60007 w 60007"/>
                    <a:gd name="connsiteY1" fmla="*/ 80963 h 161925"/>
                    <a:gd name="connsiteX2" fmla="*/ 26670 w 60007"/>
                    <a:gd name="connsiteY2" fmla="*/ 0 h 161925"/>
                    <a:gd name="connsiteX3" fmla="*/ 0 w 60007"/>
                    <a:gd name="connsiteY3" fmla="*/ 26670 h 161925"/>
                    <a:gd name="connsiteX4" fmla="*/ 21907 w 60007"/>
                    <a:gd name="connsiteY4" fmla="*/ 80963 h 161925"/>
                    <a:gd name="connsiteX5" fmla="*/ 0 w 60007"/>
                    <a:gd name="connsiteY5" fmla="*/ 135255 h 161925"/>
                    <a:gd name="connsiteX6" fmla="*/ 26670 w 60007"/>
                    <a:gd name="connsiteY6" fmla="*/ 161925 h 1619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60007" h="161925">
                      <a:moveTo>
                        <a:pt x="26670" y="161925"/>
                      </a:moveTo>
                      <a:cubicBezTo>
                        <a:pt x="47625" y="140970"/>
                        <a:pt x="60007" y="112395"/>
                        <a:pt x="60007" y="80963"/>
                      </a:cubicBezTo>
                      <a:cubicBezTo>
                        <a:pt x="60007" y="49530"/>
                        <a:pt x="47625" y="20955"/>
                        <a:pt x="26670" y="0"/>
                      </a:cubicBezTo>
                      <a:lnTo>
                        <a:pt x="0" y="26670"/>
                      </a:lnTo>
                      <a:cubicBezTo>
                        <a:pt x="13335" y="40005"/>
                        <a:pt x="21907" y="59055"/>
                        <a:pt x="21907" y="80963"/>
                      </a:cubicBezTo>
                      <a:cubicBezTo>
                        <a:pt x="21907" y="102870"/>
                        <a:pt x="13335" y="120967"/>
                        <a:pt x="0" y="135255"/>
                      </a:cubicBezTo>
                      <a:lnTo>
                        <a:pt x="26670" y="161925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>
                    <a:solidFill>
                      <a:schemeClr val="bg1"/>
                    </a:solidFill>
                    <a:ea typeface="思源黑体 CN Normal" panose="020B0400000000000000" pitchFamily="34" charset="-122"/>
                  </a:endParaRPr>
                </a:p>
              </p:txBody>
            </p:sp>
            <p:sp>
              <p:nvSpPr>
                <p:cNvPr id="52" name="任意多边形: 形状 51">
                  <a:extLst>
                    <a:ext uri="{FF2B5EF4-FFF2-40B4-BE49-F238E27FC236}">
                      <a16:creationId xmlns:a16="http://schemas.microsoft.com/office/drawing/2014/main" id="{D9C5F518-DCA0-77DE-51CF-3C1939AED546}"/>
                    </a:ext>
                  </a:extLst>
                </p:cNvPr>
                <p:cNvSpPr/>
                <p:nvPr/>
              </p:nvSpPr>
              <p:spPr>
                <a:xfrm>
                  <a:off x="6203632" y="3160394"/>
                  <a:ext cx="82867" cy="268605"/>
                </a:xfrm>
                <a:custGeom>
                  <a:avLst/>
                  <a:gdLst>
                    <a:gd name="connsiteX0" fmla="*/ 0 w 82867"/>
                    <a:gd name="connsiteY0" fmla="*/ 241935 h 268605"/>
                    <a:gd name="connsiteX1" fmla="*/ 26670 w 82867"/>
                    <a:gd name="connsiteY1" fmla="*/ 268605 h 268605"/>
                    <a:gd name="connsiteX2" fmla="*/ 82868 w 82867"/>
                    <a:gd name="connsiteY2" fmla="*/ 134303 h 268605"/>
                    <a:gd name="connsiteX3" fmla="*/ 26670 w 82867"/>
                    <a:gd name="connsiteY3" fmla="*/ 0 h 268605"/>
                    <a:gd name="connsiteX4" fmla="*/ 0 w 82867"/>
                    <a:gd name="connsiteY4" fmla="*/ 26670 h 268605"/>
                    <a:gd name="connsiteX5" fmla="*/ 44768 w 82867"/>
                    <a:gd name="connsiteY5" fmla="*/ 134303 h 268605"/>
                    <a:gd name="connsiteX6" fmla="*/ 0 w 82867"/>
                    <a:gd name="connsiteY6" fmla="*/ 241935 h 2686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82867" h="268605">
                      <a:moveTo>
                        <a:pt x="0" y="241935"/>
                      </a:moveTo>
                      <a:lnTo>
                        <a:pt x="26670" y="268605"/>
                      </a:lnTo>
                      <a:cubicBezTo>
                        <a:pt x="61913" y="234315"/>
                        <a:pt x="82868" y="186690"/>
                        <a:pt x="82868" y="134303"/>
                      </a:cubicBezTo>
                      <a:cubicBezTo>
                        <a:pt x="82868" y="81915"/>
                        <a:pt x="61913" y="34290"/>
                        <a:pt x="26670" y="0"/>
                      </a:cubicBezTo>
                      <a:lnTo>
                        <a:pt x="0" y="26670"/>
                      </a:lnTo>
                      <a:cubicBezTo>
                        <a:pt x="27623" y="54293"/>
                        <a:pt x="44768" y="92393"/>
                        <a:pt x="44768" y="134303"/>
                      </a:cubicBezTo>
                      <a:cubicBezTo>
                        <a:pt x="44768" y="176213"/>
                        <a:pt x="27623" y="214313"/>
                        <a:pt x="0" y="241935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>
                    <a:solidFill>
                      <a:schemeClr val="bg1"/>
                    </a:solidFill>
                    <a:ea typeface="思源黑体 CN Normal" panose="020B0400000000000000" pitchFamily="34" charset="-122"/>
                  </a:endParaRPr>
                </a:p>
              </p:txBody>
            </p:sp>
            <p:sp>
              <p:nvSpPr>
                <p:cNvPr id="53" name="任意多边形: 形状 52">
                  <a:extLst>
                    <a:ext uri="{FF2B5EF4-FFF2-40B4-BE49-F238E27FC236}">
                      <a16:creationId xmlns:a16="http://schemas.microsoft.com/office/drawing/2014/main" id="{25CA170C-B954-B38A-3722-9B47BF0EF41C}"/>
                    </a:ext>
                  </a:extLst>
                </p:cNvPr>
                <p:cNvSpPr/>
                <p:nvPr/>
              </p:nvSpPr>
              <p:spPr>
                <a:xfrm>
                  <a:off x="6257925" y="3106102"/>
                  <a:ext cx="104775" cy="377190"/>
                </a:xfrm>
                <a:custGeom>
                  <a:avLst/>
                  <a:gdLst>
                    <a:gd name="connsiteX0" fmla="*/ 0 w 104775"/>
                    <a:gd name="connsiteY0" fmla="*/ 350520 h 377190"/>
                    <a:gd name="connsiteX1" fmla="*/ 26670 w 104775"/>
                    <a:gd name="connsiteY1" fmla="*/ 377190 h 377190"/>
                    <a:gd name="connsiteX2" fmla="*/ 104775 w 104775"/>
                    <a:gd name="connsiteY2" fmla="*/ 188595 h 377190"/>
                    <a:gd name="connsiteX3" fmla="*/ 26670 w 104775"/>
                    <a:gd name="connsiteY3" fmla="*/ 0 h 377190"/>
                    <a:gd name="connsiteX4" fmla="*/ 0 w 104775"/>
                    <a:gd name="connsiteY4" fmla="*/ 26670 h 377190"/>
                    <a:gd name="connsiteX5" fmla="*/ 66675 w 104775"/>
                    <a:gd name="connsiteY5" fmla="*/ 188595 h 377190"/>
                    <a:gd name="connsiteX6" fmla="*/ 0 w 104775"/>
                    <a:gd name="connsiteY6" fmla="*/ 350520 h 3771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04775" h="377190">
                      <a:moveTo>
                        <a:pt x="0" y="350520"/>
                      </a:moveTo>
                      <a:lnTo>
                        <a:pt x="26670" y="377190"/>
                      </a:lnTo>
                      <a:cubicBezTo>
                        <a:pt x="75248" y="328612"/>
                        <a:pt x="104775" y="261937"/>
                        <a:pt x="104775" y="188595"/>
                      </a:cubicBezTo>
                      <a:cubicBezTo>
                        <a:pt x="104775" y="115253"/>
                        <a:pt x="75248" y="48578"/>
                        <a:pt x="26670" y="0"/>
                      </a:cubicBezTo>
                      <a:lnTo>
                        <a:pt x="0" y="26670"/>
                      </a:lnTo>
                      <a:cubicBezTo>
                        <a:pt x="40958" y="67628"/>
                        <a:pt x="66675" y="124778"/>
                        <a:pt x="66675" y="188595"/>
                      </a:cubicBezTo>
                      <a:cubicBezTo>
                        <a:pt x="66675" y="252412"/>
                        <a:pt x="40958" y="308610"/>
                        <a:pt x="0" y="350520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>
                    <a:solidFill>
                      <a:schemeClr val="bg1"/>
                    </a:solidFill>
                    <a:ea typeface="思源黑体 CN Normal" panose="020B0400000000000000" pitchFamily="34" charset="-122"/>
                  </a:endParaRPr>
                </a:p>
              </p:txBody>
            </p:sp>
            <p:sp>
              <p:nvSpPr>
                <p:cNvPr id="54" name="任意多边形: 形状 53">
                  <a:extLst>
                    <a:ext uri="{FF2B5EF4-FFF2-40B4-BE49-F238E27FC236}">
                      <a16:creationId xmlns:a16="http://schemas.microsoft.com/office/drawing/2014/main" id="{2EA1D50E-9F7A-18A5-F4E9-EC256937AB22}"/>
                    </a:ext>
                  </a:extLst>
                </p:cNvPr>
                <p:cNvSpPr/>
                <p:nvPr/>
              </p:nvSpPr>
              <p:spPr>
                <a:xfrm>
                  <a:off x="5772150" y="3256597"/>
                  <a:ext cx="647700" cy="495300"/>
                </a:xfrm>
                <a:custGeom>
                  <a:avLst/>
                  <a:gdLst>
                    <a:gd name="connsiteX0" fmla="*/ 571500 w 647700"/>
                    <a:gd name="connsiteY0" fmla="*/ 419100 h 495300"/>
                    <a:gd name="connsiteX1" fmla="*/ 552450 w 647700"/>
                    <a:gd name="connsiteY1" fmla="*/ 400050 h 495300"/>
                    <a:gd name="connsiteX2" fmla="*/ 571500 w 647700"/>
                    <a:gd name="connsiteY2" fmla="*/ 381000 h 495300"/>
                    <a:gd name="connsiteX3" fmla="*/ 590550 w 647700"/>
                    <a:gd name="connsiteY3" fmla="*/ 400050 h 495300"/>
                    <a:gd name="connsiteX4" fmla="*/ 571500 w 647700"/>
                    <a:gd name="connsiteY4" fmla="*/ 419100 h 495300"/>
                    <a:gd name="connsiteX5" fmla="*/ 476250 w 647700"/>
                    <a:gd name="connsiteY5" fmla="*/ 419100 h 495300"/>
                    <a:gd name="connsiteX6" fmla="*/ 457200 w 647700"/>
                    <a:gd name="connsiteY6" fmla="*/ 400050 h 495300"/>
                    <a:gd name="connsiteX7" fmla="*/ 476250 w 647700"/>
                    <a:gd name="connsiteY7" fmla="*/ 381000 h 495300"/>
                    <a:gd name="connsiteX8" fmla="*/ 495300 w 647700"/>
                    <a:gd name="connsiteY8" fmla="*/ 400050 h 495300"/>
                    <a:gd name="connsiteX9" fmla="*/ 476250 w 647700"/>
                    <a:gd name="connsiteY9" fmla="*/ 419100 h 495300"/>
                    <a:gd name="connsiteX10" fmla="*/ 381000 w 647700"/>
                    <a:gd name="connsiteY10" fmla="*/ 419100 h 495300"/>
                    <a:gd name="connsiteX11" fmla="*/ 361950 w 647700"/>
                    <a:gd name="connsiteY11" fmla="*/ 400050 h 495300"/>
                    <a:gd name="connsiteX12" fmla="*/ 381000 w 647700"/>
                    <a:gd name="connsiteY12" fmla="*/ 381000 h 495300"/>
                    <a:gd name="connsiteX13" fmla="*/ 400050 w 647700"/>
                    <a:gd name="connsiteY13" fmla="*/ 400050 h 495300"/>
                    <a:gd name="connsiteX14" fmla="*/ 381000 w 647700"/>
                    <a:gd name="connsiteY14" fmla="*/ 419100 h 495300"/>
                    <a:gd name="connsiteX15" fmla="*/ 285750 w 647700"/>
                    <a:gd name="connsiteY15" fmla="*/ 419100 h 495300"/>
                    <a:gd name="connsiteX16" fmla="*/ 266700 w 647700"/>
                    <a:gd name="connsiteY16" fmla="*/ 400050 h 495300"/>
                    <a:gd name="connsiteX17" fmla="*/ 285750 w 647700"/>
                    <a:gd name="connsiteY17" fmla="*/ 381000 h 495300"/>
                    <a:gd name="connsiteX18" fmla="*/ 304800 w 647700"/>
                    <a:gd name="connsiteY18" fmla="*/ 400050 h 495300"/>
                    <a:gd name="connsiteX19" fmla="*/ 285750 w 647700"/>
                    <a:gd name="connsiteY19" fmla="*/ 419100 h 495300"/>
                    <a:gd name="connsiteX20" fmla="*/ 95250 w 647700"/>
                    <a:gd name="connsiteY20" fmla="*/ 438150 h 495300"/>
                    <a:gd name="connsiteX21" fmla="*/ 57150 w 647700"/>
                    <a:gd name="connsiteY21" fmla="*/ 400050 h 495300"/>
                    <a:gd name="connsiteX22" fmla="*/ 95250 w 647700"/>
                    <a:gd name="connsiteY22" fmla="*/ 361950 h 495300"/>
                    <a:gd name="connsiteX23" fmla="*/ 133350 w 647700"/>
                    <a:gd name="connsiteY23" fmla="*/ 400050 h 495300"/>
                    <a:gd name="connsiteX24" fmla="*/ 95250 w 647700"/>
                    <a:gd name="connsiteY24" fmla="*/ 438150 h 495300"/>
                    <a:gd name="connsiteX25" fmla="*/ 609600 w 647700"/>
                    <a:gd name="connsiteY25" fmla="*/ 304800 h 495300"/>
                    <a:gd name="connsiteX26" fmla="*/ 342900 w 647700"/>
                    <a:gd name="connsiteY26" fmla="*/ 304800 h 495300"/>
                    <a:gd name="connsiteX27" fmla="*/ 342900 w 647700"/>
                    <a:gd name="connsiteY27" fmla="*/ 70485 h 495300"/>
                    <a:gd name="connsiteX28" fmla="*/ 361950 w 647700"/>
                    <a:gd name="connsiteY28" fmla="*/ 38100 h 495300"/>
                    <a:gd name="connsiteX29" fmla="*/ 323850 w 647700"/>
                    <a:gd name="connsiteY29" fmla="*/ 0 h 495300"/>
                    <a:gd name="connsiteX30" fmla="*/ 285750 w 647700"/>
                    <a:gd name="connsiteY30" fmla="*/ 38100 h 495300"/>
                    <a:gd name="connsiteX31" fmla="*/ 304800 w 647700"/>
                    <a:gd name="connsiteY31" fmla="*/ 70485 h 495300"/>
                    <a:gd name="connsiteX32" fmla="*/ 304800 w 647700"/>
                    <a:gd name="connsiteY32" fmla="*/ 304800 h 495300"/>
                    <a:gd name="connsiteX33" fmla="*/ 38100 w 647700"/>
                    <a:gd name="connsiteY33" fmla="*/ 304800 h 495300"/>
                    <a:gd name="connsiteX34" fmla="*/ 0 w 647700"/>
                    <a:gd name="connsiteY34" fmla="*/ 342900 h 495300"/>
                    <a:gd name="connsiteX35" fmla="*/ 0 w 647700"/>
                    <a:gd name="connsiteY35" fmla="*/ 457200 h 495300"/>
                    <a:gd name="connsiteX36" fmla="*/ 38100 w 647700"/>
                    <a:gd name="connsiteY36" fmla="*/ 495300 h 495300"/>
                    <a:gd name="connsiteX37" fmla="*/ 609600 w 647700"/>
                    <a:gd name="connsiteY37" fmla="*/ 495300 h 495300"/>
                    <a:gd name="connsiteX38" fmla="*/ 647700 w 647700"/>
                    <a:gd name="connsiteY38" fmla="*/ 457200 h 495300"/>
                    <a:gd name="connsiteX39" fmla="*/ 647700 w 647700"/>
                    <a:gd name="connsiteY39" fmla="*/ 342900 h 495300"/>
                    <a:gd name="connsiteX40" fmla="*/ 609600 w 647700"/>
                    <a:gd name="connsiteY40" fmla="*/ 304800 h 4953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</a:cxnLst>
                  <a:rect l="l" t="t" r="r" b="b"/>
                  <a:pathLst>
                    <a:path w="647700" h="495300">
                      <a:moveTo>
                        <a:pt x="571500" y="419100"/>
                      </a:moveTo>
                      <a:cubicBezTo>
                        <a:pt x="561023" y="419100"/>
                        <a:pt x="552450" y="410528"/>
                        <a:pt x="552450" y="400050"/>
                      </a:cubicBezTo>
                      <a:cubicBezTo>
                        <a:pt x="552450" y="389573"/>
                        <a:pt x="561023" y="381000"/>
                        <a:pt x="571500" y="381000"/>
                      </a:cubicBezTo>
                      <a:cubicBezTo>
                        <a:pt x="581978" y="381000"/>
                        <a:pt x="590550" y="389573"/>
                        <a:pt x="590550" y="400050"/>
                      </a:cubicBezTo>
                      <a:cubicBezTo>
                        <a:pt x="590550" y="410528"/>
                        <a:pt x="581978" y="419100"/>
                        <a:pt x="571500" y="419100"/>
                      </a:cubicBezTo>
                      <a:close/>
                      <a:moveTo>
                        <a:pt x="476250" y="419100"/>
                      </a:moveTo>
                      <a:cubicBezTo>
                        <a:pt x="465773" y="419100"/>
                        <a:pt x="457200" y="410528"/>
                        <a:pt x="457200" y="400050"/>
                      </a:cubicBezTo>
                      <a:cubicBezTo>
                        <a:pt x="457200" y="389573"/>
                        <a:pt x="465773" y="381000"/>
                        <a:pt x="476250" y="381000"/>
                      </a:cubicBezTo>
                      <a:cubicBezTo>
                        <a:pt x="486728" y="381000"/>
                        <a:pt x="495300" y="389573"/>
                        <a:pt x="495300" y="400050"/>
                      </a:cubicBezTo>
                      <a:cubicBezTo>
                        <a:pt x="495300" y="410528"/>
                        <a:pt x="486728" y="419100"/>
                        <a:pt x="476250" y="419100"/>
                      </a:cubicBezTo>
                      <a:close/>
                      <a:moveTo>
                        <a:pt x="381000" y="419100"/>
                      </a:moveTo>
                      <a:cubicBezTo>
                        <a:pt x="370523" y="419100"/>
                        <a:pt x="361950" y="410528"/>
                        <a:pt x="361950" y="400050"/>
                      </a:cubicBezTo>
                      <a:cubicBezTo>
                        <a:pt x="361950" y="389573"/>
                        <a:pt x="370523" y="381000"/>
                        <a:pt x="381000" y="381000"/>
                      </a:cubicBezTo>
                      <a:cubicBezTo>
                        <a:pt x="391478" y="381000"/>
                        <a:pt x="400050" y="389573"/>
                        <a:pt x="400050" y="400050"/>
                      </a:cubicBezTo>
                      <a:cubicBezTo>
                        <a:pt x="400050" y="410528"/>
                        <a:pt x="391478" y="419100"/>
                        <a:pt x="381000" y="419100"/>
                      </a:cubicBezTo>
                      <a:close/>
                      <a:moveTo>
                        <a:pt x="285750" y="419100"/>
                      </a:moveTo>
                      <a:cubicBezTo>
                        <a:pt x="275273" y="419100"/>
                        <a:pt x="266700" y="410528"/>
                        <a:pt x="266700" y="400050"/>
                      </a:cubicBezTo>
                      <a:cubicBezTo>
                        <a:pt x="266700" y="389573"/>
                        <a:pt x="275273" y="381000"/>
                        <a:pt x="285750" y="381000"/>
                      </a:cubicBezTo>
                      <a:cubicBezTo>
                        <a:pt x="296228" y="381000"/>
                        <a:pt x="304800" y="389573"/>
                        <a:pt x="304800" y="400050"/>
                      </a:cubicBezTo>
                      <a:cubicBezTo>
                        <a:pt x="304800" y="410528"/>
                        <a:pt x="296228" y="419100"/>
                        <a:pt x="285750" y="419100"/>
                      </a:cubicBezTo>
                      <a:close/>
                      <a:moveTo>
                        <a:pt x="95250" y="438150"/>
                      </a:moveTo>
                      <a:cubicBezTo>
                        <a:pt x="74295" y="438150"/>
                        <a:pt x="57150" y="421005"/>
                        <a:pt x="57150" y="400050"/>
                      </a:cubicBezTo>
                      <a:cubicBezTo>
                        <a:pt x="57150" y="379095"/>
                        <a:pt x="74295" y="361950"/>
                        <a:pt x="95250" y="361950"/>
                      </a:cubicBezTo>
                      <a:cubicBezTo>
                        <a:pt x="116205" y="361950"/>
                        <a:pt x="133350" y="379095"/>
                        <a:pt x="133350" y="400050"/>
                      </a:cubicBezTo>
                      <a:cubicBezTo>
                        <a:pt x="133350" y="421005"/>
                        <a:pt x="116205" y="438150"/>
                        <a:pt x="95250" y="438150"/>
                      </a:cubicBezTo>
                      <a:close/>
                      <a:moveTo>
                        <a:pt x="609600" y="304800"/>
                      </a:moveTo>
                      <a:lnTo>
                        <a:pt x="342900" y="304800"/>
                      </a:lnTo>
                      <a:lnTo>
                        <a:pt x="342900" y="70485"/>
                      </a:lnTo>
                      <a:cubicBezTo>
                        <a:pt x="354330" y="63817"/>
                        <a:pt x="361950" y="51435"/>
                        <a:pt x="361950" y="38100"/>
                      </a:cubicBezTo>
                      <a:cubicBezTo>
                        <a:pt x="361950" y="17145"/>
                        <a:pt x="344805" y="0"/>
                        <a:pt x="323850" y="0"/>
                      </a:cubicBezTo>
                      <a:cubicBezTo>
                        <a:pt x="302895" y="0"/>
                        <a:pt x="285750" y="17145"/>
                        <a:pt x="285750" y="38100"/>
                      </a:cubicBezTo>
                      <a:cubicBezTo>
                        <a:pt x="285750" y="52388"/>
                        <a:pt x="293370" y="64770"/>
                        <a:pt x="304800" y="70485"/>
                      </a:cubicBezTo>
                      <a:lnTo>
                        <a:pt x="304800" y="304800"/>
                      </a:lnTo>
                      <a:lnTo>
                        <a:pt x="38100" y="304800"/>
                      </a:lnTo>
                      <a:cubicBezTo>
                        <a:pt x="17145" y="304800"/>
                        <a:pt x="0" y="321945"/>
                        <a:pt x="0" y="342900"/>
                      </a:cubicBezTo>
                      <a:lnTo>
                        <a:pt x="0" y="457200"/>
                      </a:lnTo>
                      <a:cubicBezTo>
                        <a:pt x="0" y="478155"/>
                        <a:pt x="17145" y="495300"/>
                        <a:pt x="38100" y="495300"/>
                      </a:cubicBezTo>
                      <a:lnTo>
                        <a:pt x="609600" y="495300"/>
                      </a:lnTo>
                      <a:cubicBezTo>
                        <a:pt x="630555" y="495300"/>
                        <a:pt x="647700" y="478155"/>
                        <a:pt x="647700" y="457200"/>
                      </a:cubicBezTo>
                      <a:lnTo>
                        <a:pt x="647700" y="342900"/>
                      </a:lnTo>
                      <a:cubicBezTo>
                        <a:pt x="647700" y="321945"/>
                        <a:pt x="630555" y="304800"/>
                        <a:pt x="609600" y="304800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>
                    <a:solidFill>
                      <a:schemeClr val="bg1"/>
                    </a:solidFill>
                    <a:ea typeface="思源黑体 CN Normal" panose="020B0400000000000000" pitchFamily="34" charset="-122"/>
                  </a:endParaRPr>
                </a:p>
              </p:txBody>
            </p:sp>
          </p:grpSp>
        </p:grpSp>
        <p:pic>
          <p:nvPicPr>
            <p:cNvPr id="75" name="图片 74">
              <a:extLst>
                <a:ext uri="{FF2B5EF4-FFF2-40B4-BE49-F238E27FC236}">
                  <a16:creationId xmlns:a16="http://schemas.microsoft.com/office/drawing/2014/main" id="{C266A8FF-EFD8-888A-26EC-2467C97A24F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10204792">
              <a:off x="8274131" y="1360632"/>
              <a:ext cx="2279974" cy="108491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68195950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A1BEA6CD-FEA6-11B1-7B6A-B04425E6E3BD}"/>
              </a:ext>
            </a:extLst>
          </p:cNvPr>
          <p:cNvGrpSpPr/>
          <p:nvPr/>
        </p:nvGrpSpPr>
        <p:grpSpPr>
          <a:xfrm>
            <a:off x="2903216" y="2321615"/>
            <a:ext cx="6385567" cy="2238022"/>
            <a:chOff x="3017297" y="2725278"/>
            <a:chExt cx="8881149" cy="2238022"/>
          </a:xfrm>
        </p:grpSpPr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B6A5DA16-DB17-CB01-71EF-F544F3C7176E}"/>
                </a:ext>
              </a:extLst>
            </p:cNvPr>
            <p:cNvSpPr txBox="1">
              <a:spLocks/>
            </p:cNvSpPr>
            <p:nvPr/>
          </p:nvSpPr>
          <p:spPr>
            <a:xfrm>
              <a:off x="3017297" y="2725278"/>
              <a:ext cx="8881149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R="0" lvl="0" indent="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4800" b="0" i="0" u="none" strike="noStrike" cap="none" spc="0" normalizeH="0" baseline="0">
                  <a:ln>
                    <a:noFill/>
                  </a:ln>
                  <a:gradFill flip="none" rotWithShape="1">
                    <a:gsLst>
                      <a:gs pos="100000">
                        <a:srgbClr val="FEB84B"/>
                      </a:gs>
                      <a:gs pos="0">
                        <a:srgbClr val="FEB84B">
                          <a:lumMod val="40000"/>
                          <a:lumOff val="60000"/>
                        </a:srgbClr>
                      </a:gs>
                    </a:gsLst>
                    <a:lin ang="2700000" scaled="1"/>
                    <a:tileRect/>
                  </a:gradFill>
                  <a:effectLst/>
                  <a:uLnTx/>
                  <a:uFillTx/>
                  <a:latin typeface="思源宋体 CN Heavy"/>
                  <a:ea typeface="思源宋体 CN Heavy"/>
                </a:defRPr>
              </a:lvl1pPr>
            </a:lstStyle>
            <a:p>
              <a:pPr algn="ctr"/>
              <a:r>
                <a:rPr lang="en-US" altLang="zh-CN" sz="6600" dirty="0">
                  <a:solidFill>
                    <a:schemeClr val="accent2">
                      <a:lumMod val="90000"/>
                    </a:schemeClr>
                  </a:solidFill>
                  <a:latin typeface="+mj-ea"/>
                  <a:ea typeface="+mj-ea"/>
                </a:rPr>
                <a:t>PART TWO</a:t>
              </a:r>
              <a:endParaRPr lang="zh-CN" altLang="en-US" sz="6600" dirty="0">
                <a:solidFill>
                  <a:schemeClr val="accent2">
                    <a:lumMod val="90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83044CB7-C5FC-BE2E-DA6E-0FA10E97950E}"/>
                </a:ext>
              </a:extLst>
            </p:cNvPr>
            <p:cNvSpPr txBox="1">
              <a:spLocks/>
            </p:cNvSpPr>
            <p:nvPr/>
          </p:nvSpPr>
          <p:spPr>
            <a:xfrm>
              <a:off x="3017297" y="3947637"/>
              <a:ext cx="8881149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R="0" lvl="0" indent="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4800" b="0" i="0" u="none" strike="noStrike" cap="none" spc="0" normalizeH="0" baseline="0">
                  <a:ln>
                    <a:noFill/>
                  </a:ln>
                  <a:gradFill flip="none" rotWithShape="1">
                    <a:gsLst>
                      <a:gs pos="100000">
                        <a:srgbClr val="FEB84B"/>
                      </a:gs>
                      <a:gs pos="0">
                        <a:srgbClr val="FEB84B">
                          <a:lumMod val="40000"/>
                          <a:lumOff val="60000"/>
                        </a:srgbClr>
                      </a:gs>
                    </a:gsLst>
                    <a:lin ang="2700000" scaled="1"/>
                    <a:tileRect/>
                  </a:gradFill>
                  <a:effectLst/>
                  <a:uLnTx/>
                  <a:uFillTx/>
                  <a:latin typeface="思源宋体 CN Heavy"/>
                  <a:ea typeface="思源宋体 CN Heavy"/>
                </a:defRPr>
              </a:lvl1pPr>
            </a:lstStyle>
            <a:p>
              <a:pPr algn="ctr"/>
              <a:r>
                <a:rPr lang="zh-CN" altLang="en-US" sz="6000" dirty="0">
                  <a:solidFill>
                    <a:schemeClr val="bg1"/>
                  </a:solidFill>
                  <a:latin typeface="+mj-ea"/>
                  <a:ea typeface="+mj-ea"/>
                </a:rPr>
                <a:t>发展现状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24836647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E9615FB-A3D0-8B84-2269-E89292668C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点击此处添加标题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80953C3C-B9CE-57CE-C7EA-281E51A9E58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36"/>
          <a:stretch/>
        </p:blipFill>
        <p:spPr>
          <a:xfrm>
            <a:off x="0" y="4761321"/>
            <a:ext cx="12192000" cy="2326575"/>
          </a:xfrm>
          <a:custGeom>
            <a:avLst/>
            <a:gdLst>
              <a:gd name="connsiteX0" fmla="*/ 4825373 w 12242094"/>
              <a:gd name="connsiteY0" fmla="*/ 19 h 2326575"/>
              <a:gd name="connsiteX1" fmla="*/ 7641003 w 12242094"/>
              <a:gd name="connsiteY1" fmla="*/ 342820 h 2326575"/>
              <a:gd name="connsiteX2" fmla="*/ 12229188 w 12242094"/>
              <a:gd name="connsiteY2" fmla="*/ 428846 h 2326575"/>
              <a:gd name="connsiteX3" fmla="*/ 12242094 w 12242094"/>
              <a:gd name="connsiteY3" fmla="*/ 424338 h 2326575"/>
              <a:gd name="connsiteX4" fmla="*/ 12242094 w 12242094"/>
              <a:gd name="connsiteY4" fmla="*/ 2326575 h 2326575"/>
              <a:gd name="connsiteX5" fmla="*/ 0 w 12242094"/>
              <a:gd name="connsiteY5" fmla="*/ 2326575 h 2326575"/>
              <a:gd name="connsiteX6" fmla="*/ 0 w 12242094"/>
              <a:gd name="connsiteY6" fmla="*/ 1123896 h 2326575"/>
              <a:gd name="connsiteX7" fmla="*/ 73417 w 12242094"/>
              <a:gd name="connsiteY7" fmla="*/ 1088922 h 2326575"/>
              <a:gd name="connsiteX8" fmla="*/ 4825373 w 12242094"/>
              <a:gd name="connsiteY8" fmla="*/ 19 h 23265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242094" h="2326575">
                <a:moveTo>
                  <a:pt x="4825373" y="19"/>
                </a:moveTo>
                <a:cubicBezTo>
                  <a:pt x="5687055" y="-1535"/>
                  <a:pt x="6627120" y="97287"/>
                  <a:pt x="7641003" y="342820"/>
                </a:cubicBezTo>
                <a:cubicBezTo>
                  <a:pt x="10175711" y="956653"/>
                  <a:pt x="11380061" y="712865"/>
                  <a:pt x="12229188" y="428846"/>
                </a:cubicBezTo>
                <a:lnTo>
                  <a:pt x="12242094" y="424338"/>
                </a:lnTo>
                <a:lnTo>
                  <a:pt x="12242094" y="2326575"/>
                </a:lnTo>
                <a:lnTo>
                  <a:pt x="0" y="2326575"/>
                </a:lnTo>
                <a:lnTo>
                  <a:pt x="0" y="1123896"/>
                </a:lnTo>
                <a:lnTo>
                  <a:pt x="73417" y="1088922"/>
                </a:lnTo>
                <a:cubicBezTo>
                  <a:pt x="1174513" y="573588"/>
                  <a:pt x="2778879" y="3712"/>
                  <a:pt x="4825373" y="19"/>
                </a:cubicBezTo>
                <a:close/>
              </a:path>
            </a:pathLst>
          </a:custGeom>
        </p:spPr>
      </p:pic>
      <p:sp>
        <p:nvSpPr>
          <p:cNvPr id="5" name="矩形 4">
            <a:extLst>
              <a:ext uri="{FF2B5EF4-FFF2-40B4-BE49-F238E27FC236}">
                <a16:creationId xmlns:a16="http://schemas.microsoft.com/office/drawing/2014/main" id="{8F36191E-259C-08D8-2212-4CE8AFA0CB30}"/>
              </a:ext>
            </a:extLst>
          </p:cNvPr>
          <p:cNvSpPr/>
          <p:nvPr/>
        </p:nvSpPr>
        <p:spPr>
          <a:xfrm>
            <a:off x="-12700" y="5411403"/>
            <a:ext cx="12193588" cy="1743684"/>
          </a:xfrm>
          <a:prstGeom prst="rect">
            <a:avLst/>
          </a:prstGeom>
          <a:gradFill flip="none" rotWithShape="1">
            <a:gsLst>
              <a:gs pos="57000">
                <a:srgbClr val="241B1A">
                  <a:alpha val="51000"/>
                </a:srgbClr>
              </a:gs>
              <a:gs pos="100000">
                <a:srgbClr val="241B1A"/>
              </a:gs>
              <a:gs pos="19110">
                <a:srgbClr val="241B1A">
                  <a:alpha val="0"/>
                </a:srgbClr>
              </a:gs>
              <a:gs pos="0">
                <a:srgbClr val="241B1A">
                  <a:alpha val="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思源黑体 CN Normal" panose="020B0400000000000000" pitchFamily="34" charset="-122"/>
            </a:endParaRPr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id="{4464E0F1-AA55-4ACA-B88A-38C2F970864D}"/>
              </a:ext>
            </a:extLst>
          </p:cNvPr>
          <p:cNvSpPr/>
          <p:nvPr/>
        </p:nvSpPr>
        <p:spPr>
          <a:xfrm>
            <a:off x="-12700" y="5248362"/>
            <a:ext cx="12193588" cy="1904192"/>
          </a:xfrm>
          <a:prstGeom prst="rect">
            <a:avLst/>
          </a:prstGeom>
          <a:gradFill flip="none" rotWithShape="1">
            <a:gsLst>
              <a:gs pos="100000">
                <a:srgbClr val="241B1A">
                  <a:alpha val="37000"/>
                </a:srgbClr>
              </a:gs>
              <a:gs pos="19110">
                <a:srgbClr val="241B1A">
                  <a:alpha val="0"/>
                </a:srgbClr>
              </a:gs>
              <a:gs pos="0">
                <a:srgbClr val="241B1A">
                  <a:alpha val="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思源黑体 CN Normal" panose="020B0400000000000000" pitchFamily="34" charset="-122"/>
            </a:endParaRPr>
          </a:p>
        </p:txBody>
      </p:sp>
      <p:sp>
        <p:nvSpPr>
          <p:cNvPr id="58" name="文本框 57">
            <a:extLst>
              <a:ext uri="{FF2B5EF4-FFF2-40B4-BE49-F238E27FC236}">
                <a16:creationId xmlns:a16="http://schemas.microsoft.com/office/drawing/2014/main" id="{D3621C14-8A99-99E3-CB81-22776316CED6}"/>
              </a:ext>
            </a:extLst>
          </p:cNvPr>
          <p:cNvSpPr txBox="1"/>
          <p:nvPr/>
        </p:nvSpPr>
        <p:spPr>
          <a:xfrm>
            <a:off x="906992" y="2449813"/>
            <a:ext cx="2231987" cy="8461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在此处替换您的内容，或者复制您的文本后，在此框中选择只保留文本粘贴。</a:t>
            </a:r>
          </a:p>
        </p:txBody>
      </p:sp>
      <p:grpSp>
        <p:nvGrpSpPr>
          <p:cNvPr id="60" name="组合 59">
            <a:extLst>
              <a:ext uri="{FF2B5EF4-FFF2-40B4-BE49-F238E27FC236}">
                <a16:creationId xmlns:a16="http://schemas.microsoft.com/office/drawing/2014/main" id="{AEA1BFF4-625C-6DA3-ADD6-60E061C65F23}"/>
              </a:ext>
            </a:extLst>
          </p:cNvPr>
          <p:cNvGrpSpPr/>
          <p:nvPr/>
        </p:nvGrpSpPr>
        <p:grpSpPr>
          <a:xfrm>
            <a:off x="1223126" y="3565475"/>
            <a:ext cx="1426058" cy="2286068"/>
            <a:chOff x="707558" y="3780289"/>
            <a:chExt cx="1426058" cy="2286068"/>
          </a:xfrm>
        </p:grpSpPr>
        <p:cxnSp>
          <p:nvCxnSpPr>
            <p:cNvPr id="61" name="直接连接符 60">
              <a:extLst>
                <a:ext uri="{FF2B5EF4-FFF2-40B4-BE49-F238E27FC236}">
                  <a16:creationId xmlns:a16="http://schemas.microsoft.com/office/drawing/2014/main" id="{8AF189BF-0953-EED7-AC40-CF3470C74ABC}"/>
                </a:ext>
              </a:extLst>
            </p:cNvPr>
            <p:cNvCxnSpPr>
              <a:cxnSpLocks/>
            </p:cNvCxnSpPr>
            <p:nvPr/>
          </p:nvCxnSpPr>
          <p:spPr>
            <a:xfrm>
              <a:off x="1415111" y="3780289"/>
              <a:ext cx="0" cy="1485373"/>
            </a:xfrm>
            <a:prstGeom prst="line">
              <a:avLst/>
            </a:prstGeom>
            <a:ln w="12700">
              <a:gradFill flip="none" rotWithShape="1">
                <a:gsLst>
                  <a:gs pos="0">
                    <a:schemeClr val="accent2"/>
                  </a:gs>
                  <a:gs pos="87000">
                    <a:schemeClr val="accent2">
                      <a:alpha val="0"/>
                    </a:schemeClr>
                  </a:gs>
                </a:gsLst>
                <a:lin ang="5400000" scaled="1"/>
                <a:tileRect/>
              </a:gradFill>
              <a:round/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62" name="组合 61">
              <a:extLst>
                <a:ext uri="{FF2B5EF4-FFF2-40B4-BE49-F238E27FC236}">
                  <a16:creationId xmlns:a16="http://schemas.microsoft.com/office/drawing/2014/main" id="{7D7310B6-1AEF-29D4-C1AD-AC760DA04FAC}"/>
                </a:ext>
              </a:extLst>
            </p:cNvPr>
            <p:cNvGrpSpPr/>
            <p:nvPr/>
          </p:nvGrpSpPr>
          <p:grpSpPr>
            <a:xfrm>
              <a:off x="707558" y="4640299"/>
              <a:ext cx="1426058" cy="1426058"/>
              <a:chOff x="707558" y="4426932"/>
              <a:chExt cx="1426058" cy="1426058"/>
            </a:xfrm>
          </p:grpSpPr>
          <p:sp>
            <p:nvSpPr>
              <p:cNvPr id="63" name="椭圆 62">
                <a:extLst>
                  <a:ext uri="{FF2B5EF4-FFF2-40B4-BE49-F238E27FC236}">
                    <a16:creationId xmlns:a16="http://schemas.microsoft.com/office/drawing/2014/main" id="{EC9BFD3F-D8FF-35BC-CF43-2B1676A9BA5F}"/>
                  </a:ext>
                </a:extLst>
              </p:cNvPr>
              <p:cNvSpPr/>
              <p:nvPr/>
            </p:nvSpPr>
            <p:spPr>
              <a:xfrm>
                <a:off x="707558" y="4426932"/>
                <a:ext cx="1426058" cy="1426058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alpha val="0"/>
                    </a:schemeClr>
                  </a:gs>
                </a:gsLst>
                <a:lin ang="81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 dirty="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64" name="椭圆 63">
                <a:extLst>
                  <a:ext uri="{FF2B5EF4-FFF2-40B4-BE49-F238E27FC236}">
                    <a16:creationId xmlns:a16="http://schemas.microsoft.com/office/drawing/2014/main" id="{72A54EB0-2B6D-4FD9-62B7-D80DA549346A}"/>
                  </a:ext>
                </a:extLst>
              </p:cNvPr>
              <p:cNvSpPr/>
              <p:nvPr/>
            </p:nvSpPr>
            <p:spPr>
              <a:xfrm>
                <a:off x="883566" y="4611769"/>
                <a:ext cx="1074044" cy="1074042"/>
              </a:xfrm>
              <a:prstGeom prst="ellipse">
                <a:avLst/>
              </a:prstGeom>
              <a:solidFill>
                <a:schemeClr val="accent5"/>
              </a:solidFill>
              <a:ln w="28575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 dirty="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65" name="文本框 64">
                <a:extLst>
                  <a:ext uri="{FF2B5EF4-FFF2-40B4-BE49-F238E27FC236}">
                    <a16:creationId xmlns:a16="http://schemas.microsoft.com/office/drawing/2014/main" id="{56058A34-EC29-3112-70AD-83424882AE4B}"/>
                  </a:ext>
                </a:extLst>
              </p:cNvPr>
              <p:cNvSpPr txBox="1"/>
              <p:nvPr/>
            </p:nvSpPr>
            <p:spPr>
              <a:xfrm>
                <a:off x="1015002" y="4950073"/>
                <a:ext cx="800219" cy="461665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algn="just"/>
                <a:r>
                  <a:rPr lang="zh-CN" altLang="en-US" sz="2400" dirty="0">
                    <a:solidFill>
                      <a:schemeClr val="bg1"/>
                    </a:solidFill>
                    <a:latin typeface="+mj-ea"/>
                    <a:ea typeface="+mj-ea"/>
                  </a:rPr>
                  <a:t>标题</a:t>
                </a:r>
              </a:p>
            </p:txBody>
          </p:sp>
        </p:grpSp>
      </p:grpSp>
      <p:sp>
        <p:nvSpPr>
          <p:cNvPr id="68" name="文本框 67">
            <a:extLst>
              <a:ext uri="{FF2B5EF4-FFF2-40B4-BE49-F238E27FC236}">
                <a16:creationId xmlns:a16="http://schemas.microsoft.com/office/drawing/2014/main" id="{A8674E3D-D4C3-C720-61BC-CCE3A6788DA9}"/>
              </a:ext>
            </a:extLst>
          </p:cNvPr>
          <p:cNvSpPr txBox="1"/>
          <p:nvPr/>
        </p:nvSpPr>
        <p:spPr>
          <a:xfrm>
            <a:off x="3668715" y="2051226"/>
            <a:ext cx="2231987" cy="8461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在此处替换您的内容，或者复制您的文本后，在此框中选择只保留文本粘贴。</a:t>
            </a:r>
          </a:p>
        </p:txBody>
      </p:sp>
      <p:grpSp>
        <p:nvGrpSpPr>
          <p:cNvPr id="69" name="组合 68">
            <a:extLst>
              <a:ext uri="{FF2B5EF4-FFF2-40B4-BE49-F238E27FC236}">
                <a16:creationId xmlns:a16="http://schemas.microsoft.com/office/drawing/2014/main" id="{28EC7296-4810-24C8-8BE5-DAF21CE64717}"/>
              </a:ext>
            </a:extLst>
          </p:cNvPr>
          <p:cNvGrpSpPr/>
          <p:nvPr/>
        </p:nvGrpSpPr>
        <p:grpSpPr>
          <a:xfrm>
            <a:off x="3984849" y="3166888"/>
            <a:ext cx="1426058" cy="2286068"/>
            <a:chOff x="707558" y="3780289"/>
            <a:chExt cx="1426058" cy="2286068"/>
          </a:xfrm>
        </p:grpSpPr>
        <p:cxnSp>
          <p:nvCxnSpPr>
            <p:cNvPr id="70" name="直接连接符 69">
              <a:extLst>
                <a:ext uri="{FF2B5EF4-FFF2-40B4-BE49-F238E27FC236}">
                  <a16:creationId xmlns:a16="http://schemas.microsoft.com/office/drawing/2014/main" id="{B225FE89-FE03-6273-74CD-EE151D7EA6D0}"/>
                </a:ext>
              </a:extLst>
            </p:cNvPr>
            <p:cNvCxnSpPr>
              <a:cxnSpLocks/>
            </p:cNvCxnSpPr>
            <p:nvPr/>
          </p:nvCxnSpPr>
          <p:spPr>
            <a:xfrm>
              <a:off x="1415111" y="3780289"/>
              <a:ext cx="0" cy="1485373"/>
            </a:xfrm>
            <a:prstGeom prst="line">
              <a:avLst/>
            </a:prstGeom>
            <a:ln w="12700">
              <a:gradFill flip="none" rotWithShape="1">
                <a:gsLst>
                  <a:gs pos="0">
                    <a:schemeClr val="accent2"/>
                  </a:gs>
                  <a:gs pos="87000">
                    <a:schemeClr val="accent2">
                      <a:alpha val="0"/>
                    </a:schemeClr>
                  </a:gs>
                </a:gsLst>
                <a:lin ang="5400000" scaled="1"/>
                <a:tileRect/>
              </a:gradFill>
              <a:round/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71" name="组合 70">
              <a:extLst>
                <a:ext uri="{FF2B5EF4-FFF2-40B4-BE49-F238E27FC236}">
                  <a16:creationId xmlns:a16="http://schemas.microsoft.com/office/drawing/2014/main" id="{BE83C630-F120-781F-8BDA-88956CFA5D95}"/>
                </a:ext>
              </a:extLst>
            </p:cNvPr>
            <p:cNvGrpSpPr/>
            <p:nvPr/>
          </p:nvGrpSpPr>
          <p:grpSpPr>
            <a:xfrm>
              <a:off x="707558" y="4640299"/>
              <a:ext cx="1426058" cy="1426058"/>
              <a:chOff x="707558" y="4426932"/>
              <a:chExt cx="1426058" cy="1426058"/>
            </a:xfrm>
          </p:grpSpPr>
          <p:sp>
            <p:nvSpPr>
              <p:cNvPr id="72" name="椭圆 71">
                <a:extLst>
                  <a:ext uri="{FF2B5EF4-FFF2-40B4-BE49-F238E27FC236}">
                    <a16:creationId xmlns:a16="http://schemas.microsoft.com/office/drawing/2014/main" id="{FBE7096A-D781-F069-A4CC-5E206C130FC8}"/>
                  </a:ext>
                </a:extLst>
              </p:cNvPr>
              <p:cNvSpPr/>
              <p:nvPr/>
            </p:nvSpPr>
            <p:spPr>
              <a:xfrm>
                <a:off x="707558" y="4426932"/>
                <a:ext cx="1426058" cy="1426058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alpha val="0"/>
                    </a:schemeClr>
                  </a:gs>
                </a:gsLst>
                <a:lin ang="81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 dirty="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73" name="椭圆 72">
                <a:extLst>
                  <a:ext uri="{FF2B5EF4-FFF2-40B4-BE49-F238E27FC236}">
                    <a16:creationId xmlns:a16="http://schemas.microsoft.com/office/drawing/2014/main" id="{1B738192-6D35-BF23-CB58-45A1BD40D542}"/>
                  </a:ext>
                </a:extLst>
              </p:cNvPr>
              <p:cNvSpPr/>
              <p:nvPr/>
            </p:nvSpPr>
            <p:spPr>
              <a:xfrm>
                <a:off x="883566" y="4611769"/>
                <a:ext cx="1074044" cy="1074042"/>
              </a:xfrm>
              <a:prstGeom prst="ellipse">
                <a:avLst/>
              </a:prstGeom>
              <a:solidFill>
                <a:schemeClr val="accent5"/>
              </a:solidFill>
              <a:ln w="28575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 dirty="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74" name="文本框 73">
                <a:extLst>
                  <a:ext uri="{FF2B5EF4-FFF2-40B4-BE49-F238E27FC236}">
                    <a16:creationId xmlns:a16="http://schemas.microsoft.com/office/drawing/2014/main" id="{89FB2CA2-2076-79F6-52E9-1150B7FB49A8}"/>
                  </a:ext>
                </a:extLst>
              </p:cNvPr>
              <p:cNvSpPr txBox="1"/>
              <p:nvPr/>
            </p:nvSpPr>
            <p:spPr>
              <a:xfrm>
                <a:off x="1015002" y="4950073"/>
                <a:ext cx="800219" cy="461665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algn="just"/>
                <a:r>
                  <a:rPr lang="zh-CN" altLang="en-US" sz="2400" dirty="0">
                    <a:solidFill>
                      <a:schemeClr val="bg1"/>
                    </a:solidFill>
                    <a:latin typeface="+mj-ea"/>
                    <a:ea typeface="+mj-ea"/>
                  </a:rPr>
                  <a:t>标题</a:t>
                </a:r>
              </a:p>
            </p:txBody>
          </p:sp>
        </p:grpSp>
      </p:grpSp>
      <p:sp>
        <p:nvSpPr>
          <p:cNvPr id="76" name="文本框 75">
            <a:extLst>
              <a:ext uri="{FF2B5EF4-FFF2-40B4-BE49-F238E27FC236}">
                <a16:creationId xmlns:a16="http://schemas.microsoft.com/office/drawing/2014/main" id="{EE10D339-701A-DAE1-75F1-9974BE05A346}"/>
              </a:ext>
            </a:extLst>
          </p:cNvPr>
          <p:cNvSpPr txBox="1"/>
          <p:nvPr/>
        </p:nvSpPr>
        <p:spPr>
          <a:xfrm>
            <a:off x="6430438" y="2515993"/>
            <a:ext cx="2231987" cy="8461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在此处替换您的内容，或者复制您的文本后，在此框中选择只保留文本粘贴。</a:t>
            </a:r>
          </a:p>
        </p:txBody>
      </p:sp>
      <p:grpSp>
        <p:nvGrpSpPr>
          <p:cNvPr id="77" name="组合 76">
            <a:extLst>
              <a:ext uri="{FF2B5EF4-FFF2-40B4-BE49-F238E27FC236}">
                <a16:creationId xmlns:a16="http://schemas.microsoft.com/office/drawing/2014/main" id="{0813A65E-7758-E73A-3025-9AE85834E9DE}"/>
              </a:ext>
            </a:extLst>
          </p:cNvPr>
          <p:cNvGrpSpPr/>
          <p:nvPr/>
        </p:nvGrpSpPr>
        <p:grpSpPr>
          <a:xfrm>
            <a:off x="6746572" y="3631655"/>
            <a:ext cx="1426058" cy="2286068"/>
            <a:chOff x="707558" y="3780289"/>
            <a:chExt cx="1426058" cy="2286068"/>
          </a:xfrm>
        </p:grpSpPr>
        <p:cxnSp>
          <p:nvCxnSpPr>
            <p:cNvPr id="78" name="直接连接符 77">
              <a:extLst>
                <a:ext uri="{FF2B5EF4-FFF2-40B4-BE49-F238E27FC236}">
                  <a16:creationId xmlns:a16="http://schemas.microsoft.com/office/drawing/2014/main" id="{DB60F577-EB85-439E-E14E-6D42AA837E01}"/>
                </a:ext>
              </a:extLst>
            </p:cNvPr>
            <p:cNvCxnSpPr>
              <a:cxnSpLocks/>
            </p:cNvCxnSpPr>
            <p:nvPr/>
          </p:nvCxnSpPr>
          <p:spPr>
            <a:xfrm>
              <a:off x="1415111" y="3780289"/>
              <a:ext cx="0" cy="1485373"/>
            </a:xfrm>
            <a:prstGeom prst="line">
              <a:avLst/>
            </a:prstGeom>
            <a:ln w="12700">
              <a:gradFill flip="none" rotWithShape="1">
                <a:gsLst>
                  <a:gs pos="0">
                    <a:schemeClr val="accent2"/>
                  </a:gs>
                  <a:gs pos="87000">
                    <a:schemeClr val="accent2">
                      <a:alpha val="0"/>
                    </a:schemeClr>
                  </a:gs>
                </a:gsLst>
                <a:lin ang="5400000" scaled="1"/>
                <a:tileRect/>
              </a:gradFill>
              <a:round/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79" name="组合 78">
              <a:extLst>
                <a:ext uri="{FF2B5EF4-FFF2-40B4-BE49-F238E27FC236}">
                  <a16:creationId xmlns:a16="http://schemas.microsoft.com/office/drawing/2014/main" id="{F9099613-5358-F1C2-06C1-6045738586C4}"/>
                </a:ext>
              </a:extLst>
            </p:cNvPr>
            <p:cNvGrpSpPr/>
            <p:nvPr/>
          </p:nvGrpSpPr>
          <p:grpSpPr>
            <a:xfrm>
              <a:off x="707558" y="4640299"/>
              <a:ext cx="1426058" cy="1426058"/>
              <a:chOff x="707558" y="4426932"/>
              <a:chExt cx="1426058" cy="1426058"/>
            </a:xfrm>
          </p:grpSpPr>
          <p:sp>
            <p:nvSpPr>
              <p:cNvPr id="80" name="椭圆 79">
                <a:extLst>
                  <a:ext uri="{FF2B5EF4-FFF2-40B4-BE49-F238E27FC236}">
                    <a16:creationId xmlns:a16="http://schemas.microsoft.com/office/drawing/2014/main" id="{AD311272-A8EC-33FF-C931-0756C392AA5A}"/>
                  </a:ext>
                </a:extLst>
              </p:cNvPr>
              <p:cNvSpPr/>
              <p:nvPr/>
            </p:nvSpPr>
            <p:spPr>
              <a:xfrm>
                <a:off x="707558" y="4426932"/>
                <a:ext cx="1426058" cy="1426058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alpha val="0"/>
                    </a:schemeClr>
                  </a:gs>
                </a:gsLst>
                <a:lin ang="81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 dirty="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81" name="椭圆 80">
                <a:extLst>
                  <a:ext uri="{FF2B5EF4-FFF2-40B4-BE49-F238E27FC236}">
                    <a16:creationId xmlns:a16="http://schemas.microsoft.com/office/drawing/2014/main" id="{18BF1673-C1EA-06CB-D678-7B8A697728EE}"/>
                  </a:ext>
                </a:extLst>
              </p:cNvPr>
              <p:cNvSpPr/>
              <p:nvPr/>
            </p:nvSpPr>
            <p:spPr>
              <a:xfrm>
                <a:off x="883566" y="4611769"/>
                <a:ext cx="1074044" cy="1074042"/>
              </a:xfrm>
              <a:prstGeom prst="ellipse">
                <a:avLst/>
              </a:prstGeom>
              <a:solidFill>
                <a:schemeClr val="accent5"/>
              </a:solidFill>
              <a:ln w="28575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 dirty="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82" name="文本框 81">
                <a:extLst>
                  <a:ext uri="{FF2B5EF4-FFF2-40B4-BE49-F238E27FC236}">
                    <a16:creationId xmlns:a16="http://schemas.microsoft.com/office/drawing/2014/main" id="{B7AF69A4-BB3F-E79E-2A95-008EF7EC7D18}"/>
                  </a:ext>
                </a:extLst>
              </p:cNvPr>
              <p:cNvSpPr txBox="1"/>
              <p:nvPr/>
            </p:nvSpPr>
            <p:spPr>
              <a:xfrm>
                <a:off x="1015002" y="4950073"/>
                <a:ext cx="800219" cy="461665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algn="just"/>
                <a:r>
                  <a:rPr lang="zh-CN" altLang="en-US" sz="2400" dirty="0">
                    <a:solidFill>
                      <a:schemeClr val="bg1"/>
                    </a:solidFill>
                    <a:latin typeface="+mj-ea"/>
                    <a:ea typeface="+mj-ea"/>
                  </a:rPr>
                  <a:t>标题</a:t>
                </a:r>
              </a:p>
            </p:txBody>
          </p:sp>
        </p:grpSp>
      </p:grpSp>
      <p:sp>
        <p:nvSpPr>
          <p:cNvPr id="84" name="文本框 83">
            <a:extLst>
              <a:ext uri="{FF2B5EF4-FFF2-40B4-BE49-F238E27FC236}">
                <a16:creationId xmlns:a16="http://schemas.microsoft.com/office/drawing/2014/main" id="{0C77417F-291B-932D-4D3A-2473AB987559}"/>
              </a:ext>
            </a:extLst>
          </p:cNvPr>
          <p:cNvSpPr txBox="1"/>
          <p:nvPr/>
        </p:nvSpPr>
        <p:spPr>
          <a:xfrm>
            <a:off x="9192160" y="2785663"/>
            <a:ext cx="2231987" cy="8461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在此处替换您的内容，或者复制您的文本后，在此框中选择只保留文本粘贴。</a:t>
            </a:r>
          </a:p>
        </p:txBody>
      </p:sp>
      <p:grpSp>
        <p:nvGrpSpPr>
          <p:cNvPr id="85" name="组合 84">
            <a:extLst>
              <a:ext uri="{FF2B5EF4-FFF2-40B4-BE49-F238E27FC236}">
                <a16:creationId xmlns:a16="http://schemas.microsoft.com/office/drawing/2014/main" id="{4E7CC2E9-BB9F-AC13-0BA3-343AD90DB5F5}"/>
              </a:ext>
            </a:extLst>
          </p:cNvPr>
          <p:cNvGrpSpPr/>
          <p:nvPr/>
        </p:nvGrpSpPr>
        <p:grpSpPr>
          <a:xfrm>
            <a:off x="9508294" y="3901325"/>
            <a:ext cx="1426058" cy="2286068"/>
            <a:chOff x="707558" y="3780289"/>
            <a:chExt cx="1426058" cy="2286068"/>
          </a:xfrm>
        </p:grpSpPr>
        <p:cxnSp>
          <p:nvCxnSpPr>
            <p:cNvPr id="86" name="直接连接符 85">
              <a:extLst>
                <a:ext uri="{FF2B5EF4-FFF2-40B4-BE49-F238E27FC236}">
                  <a16:creationId xmlns:a16="http://schemas.microsoft.com/office/drawing/2014/main" id="{7970DC91-005B-0FC0-2C48-152FD9E3F1D2}"/>
                </a:ext>
              </a:extLst>
            </p:cNvPr>
            <p:cNvCxnSpPr>
              <a:cxnSpLocks/>
            </p:cNvCxnSpPr>
            <p:nvPr/>
          </p:nvCxnSpPr>
          <p:spPr>
            <a:xfrm>
              <a:off x="1415111" y="3780289"/>
              <a:ext cx="0" cy="1485373"/>
            </a:xfrm>
            <a:prstGeom prst="line">
              <a:avLst/>
            </a:prstGeom>
            <a:ln w="12700">
              <a:gradFill flip="none" rotWithShape="1">
                <a:gsLst>
                  <a:gs pos="0">
                    <a:schemeClr val="accent2"/>
                  </a:gs>
                  <a:gs pos="87000">
                    <a:schemeClr val="accent2">
                      <a:alpha val="0"/>
                    </a:schemeClr>
                  </a:gs>
                </a:gsLst>
                <a:lin ang="5400000" scaled="1"/>
                <a:tileRect/>
              </a:gradFill>
              <a:round/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87" name="组合 86">
              <a:extLst>
                <a:ext uri="{FF2B5EF4-FFF2-40B4-BE49-F238E27FC236}">
                  <a16:creationId xmlns:a16="http://schemas.microsoft.com/office/drawing/2014/main" id="{513799FC-2FAD-5A4B-065C-0DB7EDC20B5F}"/>
                </a:ext>
              </a:extLst>
            </p:cNvPr>
            <p:cNvGrpSpPr/>
            <p:nvPr/>
          </p:nvGrpSpPr>
          <p:grpSpPr>
            <a:xfrm>
              <a:off x="707558" y="4640299"/>
              <a:ext cx="1426058" cy="1426058"/>
              <a:chOff x="707558" y="4426932"/>
              <a:chExt cx="1426058" cy="1426058"/>
            </a:xfrm>
          </p:grpSpPr>
          <p:sp>
            <p:nvSpPr>
              <p:cNvPr id="88" name="椭圆 87">
                <a:extLst>
                  <a:ext uri="{FF2B5EF4-FFF2-40B4-BE49-F238E27FC236}">
                    <a16:creationId xmlns:a16="http://schemas.microsoft.com/office/drawing/2014/main" id="{C17B923E-7FE2-45B3-8AB5-4DABCF3BB9A9}"/>
                  </a:ext>
                </a:extLst>
              </p:cNvPr>
              <p:cNvSpPr/>
              <p:nvPr/>
            </p:nvSpPr>
            <p:spPr>
              <a:xfrm>
                <a:off x="707558" y="4426932"/>
                <a:ext cx="1426058" cy="1426058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alpha val="0"/>
                    </a:schemeClr>
                  </a:gs>
                </a:gsLst>
                <a:lin ang="81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 dirty="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89" name="椭圆 88">
                <a:extLst>
                  <a:ext uri="{FF2B5EF4-FFF2-40B4-BE49-F238E27FC236}">
                    <a16:creationId xmlns:a16="http://schemas.microsoft.com/office/drawing/2014/main" id="{853693E6-0176-18A7-76D3-1B26E2A5062D}"/>
                  </a:ext>
                </a:extLst>
              </p:cNvPr>
              <p:cNvSpPr/>
              <p:nvPr/>
            </p:nvSpPr>
            <p:spPr>
              <a:xfrm>
                <a:off x="883566" y="4611769"/>
                <a:ext cx="1074044" cy="1074042"/>
              </a:xfrm>
              <a:prstGeom prst="ellipse">
                <a:avLst/>
              </a:prstGeom>
              <a:solidFill>
                <a:schemeClr val="accent5"/>
              </a:solidFill>
              <a:ln w="28575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 dirty="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90" name="文本框 89">
                <a:extLst>
                  <a:ext uri="{FF2B5EF4-FFF2-40B4-BE49-F238E27FC236}">
                    <a16:creationId xmlns:a16="http://schemas.microsoft.com/office/drawing/2014/main" id="{47CB9D74-7B42-34AA-E1E6-8CA6EDDB9D9F}"/>
                  </a:ext>
                </a:extLst>
              </p:cNvPr>
              <p:cNvSpPr txBox="1"/>
              <p:nvPr/>
            </p:nvSpPr>
            <p:spPr>
              <a:xfrm>
                <a:off x="1015002" y="4950073"/>
                <a:ext cx="800219" cy="461665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algn="just"/>
                <a:r>
                  <a:rPr lang="zh-CN" altLang="en-US" sz="2400" dirty="0">
                    <a:solidFill>
                      <a:schemeClr val="bg1"/>
                    </a:solidFill>
                    <a:latin typeface="+mj-ea"/>
                    <a:ea typeface="+mj-ea"/>
                  </a:rPr>
                  <a:t>标题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11992938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E9615FB-A3D0-8B84-2269-E89292668C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点击此处添加标题</a:t>
            </a:r>
          </a:p>
        </p:txBody>
      </p:sp>
      <p:sp>
        <p:nvSpPr>
          <p:cNvPr id="99" name="任意多边形: 形状 98">
            <a:extLst>
              <a:ext uri="{FF2B5EF4-FFF2-40B4-BE49-F238E27FC236}">
                <a16:creationId xmlns:a16="http://schemas.microsoft.com/office/drawing/2014/main" id="{26020951-4C46-18BF-C1D6-5C25CF4412FF}"/>
              </a:ext>
            </a:extLst>
          </p:cNvPr>
          <p:cNvSpPr/>
          <p:nvPr/>
        </p:nvSpPr>
        <p:spPr>
          <a:xfrm>
            <a:off x="0" y="3899090"/>
            <a:ext cx="12192000" cy="2958933"/>
          </a:xfrm>
          <a:custGeom>
            <a:avLst/>
            <a:gdLst>
              <a:gd name="connsiteX0" fmla="*/ 12192000 w 12192000"/>
              <a:gd name="connsiteY0" fmla="*/ 0 h 2958910"/>
              <a:gd name="connsiteX1" fmla="*/ 12192000 w 12192000"/>
              <a:gd name="connsiteY1" fmla="*/ 2958910 h 2958910"/>
              <a:gd name="connsiteX2" fmla="*/ 0 w 12192000"/>
              <a:gd name="connsiteY2" fmla="*/ 2958910 h 2958910"/>
              <a:gd name="connsiteX3" fmla="*/ 0 w 12192000"/>
              <a:gd name="connsiteY3" fmla="*/ 2735413 h 2958910"/>
              <a:gd name="connsiteX4" fmla="*/ 190205 w 12192000"/>
              <a:gd name="connsiteY4" fmla="*/ 2175865 h 2958910"/>
              <a:gd name="connsiteX5" fmla="*/ 1305854 w 12192000"/>
              <a:gd name="connsiteY5" fmla="*/ 1909912 h 2958910"/>
              <a:gd name="connsiteX6" fmla="*/ 2289424 w 12192000"/>
              <a:gd name="connsiteY6" fmla="*/ 1978985 h 2958910"/>
              <a:gd name="connsiteX7" fmla="*/ 4931088 w 12192000"/>
              <a:gd name="connsiteY7" fmla="*/ 1467668 h 2958910"/>
              <a:gd name="connsiteX8" fmla="*/ 6213683 w 12192000"/>
              <a:gd name="connsiteY8" fmla="*/ 1516425 h 2958910"/>
              <a:gd name="connsiteX9" fmla="*/ 7575715 w 12192000"/>
              <a:gd name="connsiteY9" fmla="*/ 1053866 h 2958910"/>
              <a:gd name="connsiteX10" fmla="*/ 8673179 w 12192000"/>
              <a:gd name="connsiteY10" fmla="*/ 1072269 h 2958910"/>
              <a:gd name="connsiteX11" fmla="*/ 10153457 w 12192000"/>
              <a:gd name="connsiteY11" fmla="*/ 128299 h 2958910"/>
              <a:gd name="connsiteX12" fmla="*/ 11893200 w 12192000"/>
              <a:gd name="connsiteY12" fmla="*/ 141771 h 2958910"/>
              <a:gd name="connsiteX0" fmla="*/ 12192000 w 12283440"/>
              <a:gd name="connsiteY0" fmla="*/ 2958910 h 3050350"/>
              <a:gd name="connsiteX1" fmla="*/ 0 w 12283440"/>
              <a:gd name="connsiteY1" fmla="*/ 2958910 h 3050350"/>
              <a:gd name="connsiteX2" fmla="*/ 0 w 12283440"/>
              <a:gd name="connsiteY2" fmla="*/ 2735413 h 3050350"/>
              <a:gd name="connsiteX3" fmla="*/ 190205 w 12283440"/>
              <a:gd name="connsiteY3" fmla="*/ 2175865 h 3050350"/>
              <a:gd name="connsiteX4" fmla="*/ 1305854 w 12283440"/>
              <a:gd name="connsiteY4" fmla="*/ 1909912 h 3050350"/>
              <a:gd name="connsiteX5" fmla="*/ 2289424 w 12283440"/>
              <a:gd name="connsiteY5" fmla="*/ 1978985 h 3050350"/>
              <a:gd name="connsiteX6" fmla="*/ 4931088 w 12283440"/>
              <a:gd name="connsiteY6" fmla="*/ 1467668 h 3050350"/>
              <a:gd name="connsiteX7" fmla="*/ 6213683 w 12283440"/>
              <a:gd name="connsiteY7" fmla="*/ 1516425 h 3050350"/>
              <a:gd name="connsiteX8" fmla="*/ 7575715 w 12283440"/>
              <a:gd name="connsiteY8" fmla="*/ 1053866 h 3050350"/>
              <a:gd name="connsiteX9" fmla="*/ 8673179 w 12283440"/>
              <a:gd name="connsiteY9" fmla="*/ 1072269 h 3050350"/>
              <a:gd name="connsiteX10" fmla="*/ 10153457 w 12283440"/>
              <a:gd name="connsiteY10" fmla="*/ 128299 h 3050350"/>
              <a:gd name="connsiteX11" fmla="*/ 11893200 w 12283440"/>
              <a:gd name="connsiteY11" fmla="*/ 141771 h 3050350"/>
              <a:gd name="connsiteX12" fmla="*/ 12192000 w 12283440"/>
              <a:gd name="connsiteY12" fmla="*/ 0 h 3050350"/>
              <a:gd name="connsiteX13" fmla="*/ 12283440 w 12283440"/>
              <a:gd name="connsiteY13" fmla="*/ 3050350 h 3050350"/>
              <a:gd name="connsiteX0" fmla="*/ 12192000 w 12192000"/>
              <a:gd name="connsiteY0" fmla="*/ 2958910 h 2958910"/>
              <a:gd name="connsiteX1" fmla="*/ 0 w 12192000"/>
              <a:gd name="connsiteY1" fmla="*/ 2958910 h 2958910"/>
              <a:gd name="connsiteX2" fmla="*/ 0 w 12192000"/>
              <a:gd name="connsiteY2" fmla="*/ 2735413 h 2958910"/>
              <a:gd name="connsiteX3" fmla="*/ 190205 w 12192000"/>
              <a:gd name="connsiteY3" fmla="*/ 2175865 h 2958910"/>
              <a:gd name="connsiteX4" fmla="*/ 1305854 w 12192000"/>
              <a:gd name="connsiteY4" fmla="*/ 1909912 h 2958910"/>
              <a:gd name="connsiteX5" fmla="*/ 2289424 w 12192000"/>
              <a:gd name="connsiteY5" fmla="*/ 1978985 h 2958910"/>
              <a:gd name="connsiteX6" fmla="*/ 4931088 w 12192000"/>
              <a:gd name="connsiteY6" fmla="*/ 1467668 h 2958910"/>
              <a:gd name="connsiteX7" fmla="*/ 6213683 w 12192000"/>
              <a:gd name="connsiteY7" fmla="*/ 1516425 h 2958910"/>
              <a:gd name="connsiteX8" fmla="*/ 7575715 w 12192000"/>
              <a:gd name="connsiteY8" fmla="*/ 1053866 h 2958910"/>
              <a:gd name="connsiteX9" fmla="*/ 8673179 w 12192000"/>
              <a:gd name="connsiteY9" fmla="*/ 1072269 h 2958910"/>
              <a:gd name="connsiteX10" fmla="*/ 10153457 w 12192000"/>
              <a:gd name="connsiteY10" fmla="*/ 128299 h 2958910"/>
              <a:gd name="connsiteX11" fmla="*/ 11893200 w 12192000"/>
              <a:gd name="connsiteY11" fmla="*/ 141771 h 2958910"/>
              <a:gd name="connsiteX12" fmla="*/ 12192000 w 12192000"/>
              <a:gd name="connsiteY12" fmla="*/ 0 h 2958910"/>
              <a:gd name="connsiteX0" fmla="*/ 12192000 w 12192000"/>
              <a:gd name="connsiteY0" fmla="*/ 2958910 h 2958933"/>
              <a:gd name="connsiteX1" fmla="*/ 0 w 12192000"/>
              <a:gd name="connsiteY1" fmla="*/ 2958910 h 2958933"/>
              <a:gd name="connsiteX2" fmla="*/ 20320 w 12192000"/>
              <a:gd name="connsiteY2" fmla="*/ 2958933 h 2958933"/>
              <a:gd name="connsiteX3" fmla="*/ 190205 w 12192000"/>
              <a:gd name="connsiteY3" fmla="*/ 2175865 h 2958933"/>
              <a:gd name="connsiteX4" fmla="*/ 1305854 w 12192000"/>
              <a:gd name="connsiteY4" fmla="*/ 1909912 h 2958933"/>
              <a:gd name="connsiteX5" fmla="*/ 2289424 w 12192000"/>
              <a:gd name="connsiteY5" fmla="*/ 1978985 h 2958933"/>
              <a:gd name="connsiteX6" fmla="*/ 4931088 w 12192000"/>
              <a:gd name="connsiteY6" fmla="*/ 1467668 h 2958933"/>
              <a:gd name="connsiteX7" fmla="*/ 6213683 w 12192000"/>
              <a:gd name="connsiteY7" fmla="*/ 1516425 h 2958933"/>
              <a:gd name="connsiteX8" fmla="*/ 7575715 w 12192000"/>
              <a:gd name="connsiteY8" fmla="*/ 1053866 h 2958933"/>
              <a:gd name="connsiteX9" fmla="*/ 8673179 w 12192000"/>
              <a:gd name="connsiteY9" fmla="*/ 1072269 h 2958933"/>
              <a:gd name="connsiteX10" fmla="*/ 10153457 w 12192000"/>
              <a:gd name="connsiteY10" fmla="*/ 128299 h 2958933"/>
              <a:gd name="connsiteX11" fmla="*/ 11893200 w 12192000"/>
              <a:gd name="connsiteY11" fmla="*/ 141771 h 2958933"/>
              <a:gd name="connsiteX12" fmla="*/ 12192000 w 12192000"/>
              <a:gd name="connsiteY12" fmla="*/ 0 h 29589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2192000" h="2958933">
                <a:moveTo>
                  <a:pt x="12192000" y="2958910"/>
                </a:moveTo>
                <a:lnTo>
                  <a:pt x="0" y="2958910"/>
                </a:lnTo>
                <a:lnTo>
                  <a:pt x="20320" y="2958933"/>
                </a:lnTo>
                <a:lnTo>
                  <a:pt x="190205" y="2175865"/>
                </a:lnTo>
                <a:lnTo>
                  <a:pt x="1305854" y="1909912"/>
                </a:lnTo>
                <a:lnTo>
                  <a:pt x="2289424" y="1978985"/>
                </a:lnTo>
                <a:lnTo>
                  <a:pt x="4931088" y="1467668"/>
                </a:lnTo>
                <a:lnTo>
                  <a:pt x="6213683" y="1516425"/>
                </a:lnTo>
                <a:lnTo>
                  <a:pt x="7575715" y="1053866"/>
                </a:lnTo>
                <a:lnTo>
                  <a:pt x="8673179" y="1072269"/>
                </a:lnTo>
                <a:lnTo>
                  <a:pt x="10153457" y="128299"/>
                </a:lnTo>
                <a:lnTo>
                  <a:pt x="11893200" y="141771"/>
                </a:lnTo>
                <a:lnTo>
                  <a:pt x="12192000" y="0"/>
                </a:lnTo>
              </a:path>
            </a:pathLst>
          </a:custGeom>
          <a:gradFill flip="none" rotWithShape="1">
            <a:gsLst>
              <a:gs pos="99000">
                <a:schemeClr val="accent1">
                  <a:alpha val="20000"/>
                </a:schemeClr>
              </a:gs>
              <a:gs pos="0">
                <a:schemeClr val="accent1">
                  <a:alpha val="0"/>
                </a:schemeClr>
              </a:gs>
            </a:gsLst>
            <a:lin ang="16200000" scaled="1"/>
            <a:tileRect/>
          </a:gradFill>
          <a:ln>
            <a:gradFill flip="none" rotWithShape="1">
              <a:gsLst>
                <a:gs pos="0">
                  <a:schemeClr val="accent2">
                    <a:alpha val="66000"/>
                  </a:schemeClr>
                </a:gs>
                <a:gs pos="92000">
                  <a:srgbClr val="BA9789"/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ea typeface="思源黑体 CN Normal" panose="020B0400000000000000" pitchFamily="34" charset="-122"/>
            </a:endParaRPr>
          </a:p>
        </p:txBody>
      </p: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BBEDBB1F-2DE9-B55B-B342-6CB5190BEA75}"/>
              </a:ext>
            </a:extLst>
          </p:cNvPr>
          <p:cNvGrpSpPr/>
          <p:nvPr/>
        </p:nvGrpSpPr>
        <p:grpSpPr>
          <a:xfrm>
            <a:off x="1681879" y="4880095"/>
            <a:ext cx="1346200" cy="637009"/>
            <a:chOff x="4027273" y="1651481"/>
            <a:chExt cx="1346200" cy="637009"/>
          </a:xfrm>
          <a:scene3d>
            <a:camera prst="perspectiveRight" fov="2700000">
              <a:rot lat="21299999" lon="20099991" rev="0"/>
            </a:camera>
            <a:lightRig rig="threePt" dir="t"/>
          </a:scene3d>
        </p:grpSpPr>
        <p:sp>
          <p:nvSpPr>
            <p:cNvPr id="81" name="任意多边形: 形状 80">
              <a:extLst>
                <a:ext uri="{FF2B5EF4-FFF2-40B4-BE49-F238E27FC236}">
                  <a16:creationId xmlns:a16="http://schemas.microsoft.com/office/drawing/2014/main" id="{0C8345BA-703C-7303-2F80-B858DE5A9FA2}"/>
                </a:ext>
              </a:extLst>
            </p:cNvPr>
            <p:cNvSpPr/>
            <p:nvPr/>
          </p:nvSpPr>
          <p:spPr>
            <a:xfrm rot="10800000">
              <a:off x="4027273" y="1651481"/>
              <a:ext cx="1346200" cy="637009"/>
            </a:xfrm>
            <a:custGeom>
              <a:avLst/>
              <a:gdLst>
                <a:gd name="connsiteX0" fmla="*/ 1346200 w 1346200"/>
                <a:gd name="connsiteY0" fmla="*/ 910382 h 910382"/>
                <a:gd name="connsiteX1" fmla="*/ 0 w 1346200"/>
                <a:gd name="connsiteY1" fmla="*/ 910382 h 910382"/>
                <a:gd name="connsiteX2" fmla="*/ 0 w 1346200"/>
                <a:gd name="connsiteY2" fmla="*/ 182838 h 910382"/>
                <a:gd name="connsiteX3" fmla="*/ 477489 w 1346200"/>
                <a:gd name="connsiteY3" fmla="*/ 182838 h 910382"/>
                <a:gd name="connsiteX4" fmla="*/ 673100 w 1346200"/>
                <a:gd name="connsiteY4" fmla="*/ 0 h 910382"/>
                <a:gd name="connsiteX5" fmla="*/ 868711 w 1346200"/>
                <a:gd name="connsiteY5" fmla="*/ 182838 h 910382"/>
                <a:gd name="connsiteX6" fmla="*/ 1346200 w 1346200"/>
                <a:gd name="connsiteY6" fmla="*/ 182838 h 9103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46200" h="910382">
                  <a:moveTo>
                    <a:pt x="1346200" y="910382"/>
                  </a:moveTo>
                  <a:lnTo>
                    <a:pt x="0" y="910382"/>
                  </a:lnTo>
                  <a:lnTo>
                    <a:pt x="0" y="182838"/>
                  </a:lnTo>
                  <a:lnTo>
                    <a:pt x="477489" y="182838"/>
                  </a:lnTo>
                  <a:lnTo>
                    <a:pt x="673100" y="0"/>
                  </a:lnTo>
                  <a:lnTo>
                    <a:pt x="868711" y="182838"/>
                  </a:lnTo>
                  <a:lnTo>
                    <a:pt x="1346200" y="18283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2"/>
                </a:gs>
                <a:gs pos="78000">
                  <a:schemeClr val="accent1"/>
                </a:gs>
              </a:gsLst>
              <a:lin ang="13500000" scaled="1"/>
              <a:tileRect/>
            </a:gradFill>
            <a:ln>
              <a:solidFill>
                <a:schemeClr val="accent2"/>
              </a:solidFill>
            </a:ln>
            <a:sp3d extrusionH="120650" contourW="6350" prstMaterial="translucentPowder">
              <a:extrusionClr>
                <a:schemeClr val="accent1"/>
              </a:extrusionClr>
              <a:contourClr>
                <a:schemeClr val="accent1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思源黑体 CN Normal" panose="020B0400000000000000" pitchFamily="34" charset="-122"/>
                <a:cs typeface="+mn-cs"/>
              </a:endParaRPr>
            </a:p>
          </p:txBody>
        </p:sp>
        <p:sp>
          <p:nvSpPr>
            <p:cNvPr id="82" name="文本框 81">
              <a:extLst>
                <a:ext uri="{FF2B5EF4-FFF2-40B4-BE49-F238E27FC236}">
                  <a16:creationId xmlns:a16="http://schemas.microsoft.com/office/drawing/2014/main" id="{35585261-BBF4-ED4D-BFE4-5F801CEBD3FD}"/>
                </a:ext>
              </a:extLst>
            </p:cNvPr>
            <p:cNvSpPr txBox="1"/>
            <p:nvPr/>
          </p:nvSpPr>
          <p:spPr>
            <a:xfrm>
              <a:off x="4126911" y="1706695"/>
              <a:ext cx="1131370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zh-CN" dirty="0">
                  <a:latin typeface="+mj-ea"/>
                  <a:ea typeface="+mj-ea"/>
                </a:rPr>
                <a:t>STEP</a:t>
              </a:r>
              <a:r>
                <a:rPr kumimoji="0" lang="en-US" altLang="zh-CN" sz="1800" b="1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+mj-ea"/>
                  <a:ea typeface="+mj-ea"/>
                  <a:cs typeface="+mn-cs"/>
                </a:rPr>
                <a:t> </a:t>
              </a:r>
              <a:r>
                <a:rPr lang="en-US" altLang="zh-CN" dirty="0">
                  <a:latin typeface="+mj-ea"/>
                  <a:ea typeface="+mj-ea"/>
                </a:rPr>
                <a:t>1</a:t>
              </a:r>
              <a:endParaRPr lang="zh-CN" altLang="en-US" dirty="0">
                <a:latin typeface="+mj-ea"/>
                <a:ea typeface="+mj-ea"/>
              </a:endParaRPr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824EE455-08CA-6074-93A4-00FF9C847A83}"/>
              </a:ext>
            </a:extLst>
          </p:cNvPr>
          <p:cNvGrpSpPr/>
          <p:nvPr/>
        </p:nvGrpSpPr>
        <p:grpSpPr>
          <a:xfrm>
            <a:off x="4259362" y="4538850"/>
            <a:ext cx="1346200" cy="637009"/>
            <a:chOff x="4027273" y="1651481"/>
            <a:chExt cx="1346200" cy="637009"/>
          </a:xfrm>
          <a:scene3d>
            <a:camera prst="perspectiveRight" fov="2700000">
              <a:rot lat="21299999" lon="20099991" rev="0"/>
            </a:camera>
            <a:lightRig rig="threePt" dir="t"/>
          </a:scene3d>
        </p:grpSpPr>
        <p:sp>
          <p:nvSpPr>
            <p:cNvPr id="79" name="任意多边形: 形状 78">
              <a:extLst>
                <a:ext uri="{FF2B5EF4-FFF2-40B4-BE49-F238E27FC236}">
                  <a16:creationId xmlns:a16="http://schemas.microsoft.com/office/drawing/2014/main" id="{6ECE1812-102D-0AB4-85E5-F1C27836EFA3}"/>
                </a:ext>
              </a:extLst>
            </p:cNvPr>
            <p:cNvSpPr/>
            <p:nvPr/>
          </p:nvSpPr>
          <p:spPr>
            <a:xfrm rot="10800000">
              <a:off x="4027273" y="1651481"/>
              <a:ext cx="1346200" cy="637009"/>
            </a:xfrm>
            <a:custGeom>
              <a:avLst/>
              <a:gdLst>
                <a:gd name="connsiteX0" fmla="*/ 1346200 w 1346200"/>
                <a:gd name="connsiteY0" fmla="*/ 910382 h 910382"/>
                <a:gd name="connsiteX1" fmla="*/ 0 w 1346200"/>
                <a:gd name="connsiteY1" fmla="*/ 910382 h 910382"/>
                <a:gd name="connsiteX2" fmla="*/ 0 w 1346200"/>
                <a:gd name="connsiteY2" fmla="*/ 182838 h 910382"/>
                <a:gd name="connsiteX3" fmla="*/ 477489 w 1346200"/>
                <a:gd name="connsiteY3" fmla="*/ 182838 h 910382"/>
                <a:gd name="connsiteX4" fmla="*/ 673100 w 1346200"/>
                <a:gd name="connsiteY4" fmla="*/ 0 h 910382"/>
                <a:gd name="connsiteX5" fmla="*/ 868711 w 1346200"/>
                <a:gd name="connsiteY5" fmla="*/ 182838 h 910382"/>
                <a:gd name="connsiteX6" fmla="*/ 1346200 w 1346200"/>
                <a:gd name="connsiteY6" fmla="*/ 182838 h 9103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46200" h="910382">
                  <a:moveTo>
                    <a:pt x="1346200" y="910382"/>
                  </a:moveTo>
                  <a:lnTo>
                    <a:pt x="0" y="910382"/>
                  </a:lnTo>
                  <a:lnTo>
                    <a:pt x="0" y="182838"/>
                  </a:lnTo>
                  <a:lnTo>
                    <a:pt x="477489" y="182838"/>
                  </a:lnTo>
                  <a:lnTo>
                    <a:pt x="673100" y="0"/>
                  </a:lnTo>
                  <a:lnTo>
                    <a:pt x="868711" y="182838"/>
                  </a:lnTo>
                  <a:lnTo>
                    <a:pt x="1346200" y="18283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2"/>
                </a:gs>
                <a:gs pos="78000">
                  <a:schemeClr val="accent1"/>
                </a:gs>
              </a:gsLst>
              <a:lin ang="13500000" scaled="1"/>
              <a:tileRect/>
            </a:gradFill>
            <a:ln>
              <a:solidFill>
                <a:schemeClr val="accent2"/>
              </a:solidFill>
            </a:ln>
            <a:sp3d extrusionH="120650" contourW="6350" prstMaterial="translucentPowder">
              <a:extrusionClr>
                <a:schemeClr val="accent1"/>
              </a:extrusionClr>
              <a:contourClr>
                <a:schemeClr val="accent1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思源黑体 CN Normal" panose="020B0400000000000000" pitchFamily="34" charset="-122"/>
                <a:cs typeface="+mn-cs"/>
              </a:endParaRPr>
            </a:p>
          </p:txBody>
        </p:sp>
        <p:sp>
          <p:nvSpPr>
            <p:cNvPr id="80" name="文本框 79">
              <a:extLst>
                <a:ext uri="{FF2B5EF4-FFF2-40B4-BE49-F238E27FC236}">
                  <a16:creationId xmlns:a16="http://schemas.microsoft.com/office/drawing/2014/main" id="{924A3BC1-15BC-2402-6923-19B59D562BDD}"/>
                </a:ext>
              </a:extLst>
            </p:cNvPr>
            <p:cNvSpPr txBox="1"/>
            <p:nvPr/>
          </p:nvSpPr>
          <p:spPr>
            <a:xfrm>
              <a:off x="4126911" y="1706695"/>
              <a:ext cx="1131370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en-US" altLang="zh-CN" dirty="0">
                  <a:latin typeface="+mj-ea"/>
                  <a:ea typeface="+mj-ea"/>
                </a:rPr>
                <a:t>STEP</a:t>
              </a:r>
              <a:r>
                <a:rPr lang="en-US" altLang="zh-CN" b="1" dirty="0">
                  <a:latin typeface="+mj-ea"/>
                  <a:ea typeface="+mj-ea"/>
                </a:rPr>
                <a:t> </a:t>
              </a:r>
              <a:r>
                <a:rPr lang="en-US" altLang="zh-CN" dirty="0">
                  <a:latin typeface="+mj-ea"/>
                  <a:ea typeface="+mj-ea"/>
                </a:rPr>
                <a:t>2</a:t>
              </a:r>
              <a:endParaRPr lang="zh-CN" altLang="en-US" dirty="0">
                <a:latin typeface="+mj-ea"/>
                <a:ea typeface="+mj-ea"/>
              </a:endParaRPr>
            </a:p>
          </p:txBody>
        </p: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31BB62CF-0E3B-E3DC-97C6-516051CC1CC9}"/>
              </a:ext>
            </a:extLst>
          </p:cNvPr>
          <p:cNvGrpSpPr/>
          <p:nvPr/>
        </p:nvGrpSpPr>
        <p:grpSpPr>
          <a:xfrm>
            <a:off x="6706285" y="4024900"/>
            <a:ext cx="1676948" cy="637009"/>
            <a:chOff x="4027273" y="1651481"/>
            <a:chExt cx="1346200" cy="637009"/>
          </a:xfrm>
          <a:scene3d>
            <a:camera prst="perspectiveRight" fov="2700000">
              <a:rot lat="21299999" lon="20099991" rev="0"/>
            </a:camera>
            <a:lightRig rig="threePt" dir="t"/>
          </a:scene3d>
        </p:grpSpPr>
        <p:sp>
          <p:nvSpPr>
            <p:cNvPr id="77" name="任意多边形: 形状 76">
              <a:extLst>
                <a:ext uri="{FF2B5EF4-FFF2-40B4-BE49-F238E27FC236}">
                  <a16:creationId xmlns:a16="http://schemas.microsoft.com/office/drawing/2014/main" id="{B5CA0658-EBE7-BBF8-76D4-76F65F640691}"/>
                </a:ext>
              </a:extLst>
            </p:cNvPr>
            <p:cNvSpPr/>
            <p:nvPr/>
          </p:nvSpPr>
          <p:spPr>
            <a:xfrm rot="10800000">
              <a:off x="4027273" y="1651481"/>
              <a:ext cx="1346200" cy="637009"/>
            </a:xfrm>
            <a:custGeom>
              <a:avLst/>
              <a:gdLst>
                <a:gd name="connsiteX0" fmla="*/ 1346200 w 1346200"/>
                <a:gd name="connsiteY0" fmla="*/ 910382 h 910382"/>
                <a:gd name="connsiteX1" fmla="*/ 0 w 1346200"/>
                <a:gd name="connsiteY1" fmla="*/ 910382 h 910382"/>
                <a:gd name="connsiteX2" fmla="*/ 0 w 1346200"/>
                <a:gd name="connsiteY2" fmla="*/ 182838 h 910382"/>
                <a:gd name="connsiteX3" fmla="*/ 477489 w 1346200"/>
                <a:gd name="connsiteY3" fmla="*/ 182838 h 910382"/>
                <a:gd name="connsiteX4" fmla="*/ 673100 w 1346200"/>
                <a:gd name="connsiteY4" fmla="*/ 0 h 910382"/>
                <a:gd name="connsiteX5" fmla="*/ 868711 w 1346200"/>
                <a:gd name="connsiteY5" fmla="*/ 182838 h 910382"/>
                <a:gd name="connsiteX6" fmla="*/ 1346200 w 1346200"/>
                <a:gd name="connsiteY6" fmla="*/ 182838 h 9103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46200" h="910382">
                  <a:moveTo>
                    <a:pt x="1346200" y="910382"/>
                  </a:moveTo>
                  <a:lnTo>
                    <a:pt x="0" y="910382"/>
                  </a:lnTo>
                  <a:lnTo>
                    <a:pt x="0" y="182838"/>
                  </a:lnTo>
                  <a:lnTo>
                    <a:pt x="477489" y="182838"/>
                  </a:lnTo>
                  <a:lnTo>
                    <a:pt x="673100" y="0"/>
                  </a:lnTo>
                  <a:lnTo>
                    <a:pt x="868711" y="182838"/>
                  </a:lnTo>
                  <a:lnTo>
                    <a:pt x="1346200" y="18283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2"/>
                </a:gs>
                <a:gs pos="78000">
                  <a:schemeClr val="accent1"/>
                </a:gs>
              </a:gsLst>
              <a:lin ang="13500000" scaled="1"/>
              <a:tileRect/>
            </a:gradFill>
            <a:ln>
              <a:solidFill>
                <a:schemeClr val="accent2"/>
              </a:solidFill>
            </a:ln>
            <a:sp3d extrusionH="120650" contourW="6350" prstMaterial="translucentPowder">
              <a:extrusionClr>
                <a:schemeClr val="accent1"/>
              </a:extrusionClr>
              <a:contourClr>
                <a:schemeClr val="accent1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思源黑体 CN Normal" panose="020B0400000000000000" pitchFamily="34" charset="-122"/>
                <a:cs typeface="+mn-cs"/>
              </a:endParaRPr>
            </a:p>
          </p:txBody>
        </p:sp>
        <p:sp>
          <p:nvSpPr>
            <p:cNvPr id="78" name="文本框 77">
              <a:extLst>
                <a:ext uri="{FF2B5EF4-FFF2-40B4-BE49-F238E27FC236}">
                  <a16:creationId xmlns:a16="http://schemas.microsoft.com/office/drawing/2014/main" id="{7F2B8079-D688-F46D-FE00-C4276B4DE5D0}"/>
                </a:ext>
              </a:extLst>
            </p:cNvPr>
            <p:cNvSpPr txBox="1"/>
            <p:nvPr/>
          </p:nvSpPr>
          <p:spPr>
            <a:xfrm>
              <a:off x="4126911" y="1706695"/>
              <a:ext cx="1131370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+mj-ea"/>
                  <a:ea typeface="+mj-ea"/>
                  <a:cs typeface="+mn-cs"/>
                </a:rPr>
                <a:t>STEP 3</a:t>
              </a:r>
              <a:endParaRPr kumimoji="0" lang="zh-CN" altLang="en-US" sz="18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3F942B18-260C-8140-03BA-22100C984180}"/>
              </a:ext>
            </a:extLst>
          </p:cNvPr>
          <p:cNvGrpSpPr/>
          <p:nvPr/>
        </p:nvGrpSpPr>
        <p:grpSpPr>
          <a:xfrm>
            <a:off x="9357583" y="3057013"/>
            <a:ext cx="1676948" cy="637009"/>
            <a:chOff x="4027273" y="1651481"/>
            <a:chExt cx="1346200" cy="637009"/>
          </a:xfrm>
          <a:scene3d>
            <a:camera prst="perspectiveRight" fov="2700000">
              <a:rot lat="21299999" lon="20099991" rev="0"/>
            </a:camera>
            <a:lightRig rig="threePt" dir="t"/>
          </a:scene3d>
        </p:grpSpPr>
        <p:sp>
          <p:nvSpPr>
            <p:cNvPr id="75" name="任意多边形: 形状 74">
              <a:extLst>
                <a:ext uri="{FF2B5EF4-FFF2-40B4-BE49-F238E27FC236}">
                  <a16:creationId xmlns:a16="http://schemas.microsoft.com/office/drawing/2014/main" id="{C4352A75-CAF0-7DAE-8930-D7D7878B37E2}"/>
                </a:ext>
              </a:extLst>
            </p:cNvPr>
            <p:cNvSpPr/>
            <p:nvPr/>
          </p:nvSpPr>
          <p:spPr>
            <a:xfrm rot="10800000">
              <a:off x="4027273" y="1651481"/>
              <a:ext cx="1346200" cy="637009"/>
            </a:xfrm>
            <a:custGeom>
              <a:avLst/>
              <a:gdLst>
                <a:gd name="connsiteX0" fmla="*/ 1346200 w 1346200"/>
                <a:gd name="connsiteY0" fmla="*/ 910382 h 910382"/>
                <a:gd name="connsiteX1" fmla="*/ 0 w 1346200"/>
                <a:gd name="connsiteY1" fmla="*/ 910382 h 910382"/>
                <a:gd name="connsiteX2" fmla="*/ 0 w 1346200"/>
                <a:gd name="connsiteY2" fmla="*/ 182838 h 910382"/>
                <a:gd name="connsiteX3" fmla="*/ 477489 w 1346200"/>
                <a:gd name="connsiteY3" fmla="*/ 182838 h 910382"/>
                <a:gd name="connsiteX4" fmla="*/ 673100 w 1346200"/>
                <a:gd name="connsiteY4" fmla="*/ 0 h 910382"/>
                <a:gd name="connsiteX5" fmla="*/ 868711 w 1346200"/>
                <a:gd name="connsiteY5" fmla="*/ 182838 h 910382"/>
                <a:gd name="connsiteX6" fmla="*/ 1346200 w 1346200"/>
                <a:gd name="connsiteY6" fmla="*/ 182838 h 9103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46200" h="910382">
                  <a:moveTo>
                    <a:pt x="1346200" y="910382"/>
                  </a:moveTo>
                  <a:lnTo>
                    <a:pt x="0" y="910382"/>
                  </a:lnTo>
                  <a:lnTo>
                    <a:pt x="0" y="182838"/>
                  </a:lnTo>
                  <a:lnTo>
                    <a:pt x="477489" y="182838"/>
                  </a:lnTo>
                  <a:lnTo>
                    <a:pt x="673100" y="0"/>
                  </a:lnTo>
                  <a:lnTo>
                    <a:pt x="868711" y="182838"/>
                  </a:lnTo>
                  <a:lnTo>
                    <a:pt x="1346200" y="18283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2"/>
                </a:gs>
                <a:gs pos="78000">
                  <a:schemeClr val="accent1"/>
                </a:gs>
              </a:gsLst>
              <a:lin ang="13500000" scaled="1"/>
              <a:tileRect/>
            </a:gradFill>
            <a:ln>
              <a:solidFill>
                <a:schemeClr val="accent2"/>
              </a:solidFill>
            </a:ln>
            <a:sp3d extrusionH="120650" contourW="6350" prstMaterial="translucentPowder">
              <a:extrusionClr>
                <a:schemeClr val="accent1"/>
              </a:extrusionClr>
              <a:contourClr>
                <a:schemeClr val="accent1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思源黑体 CN Normal" panose="020B0400000000000000" pitchFamily="34" charset="-122"/>
                <a:cs typeface="+mn-cs"/>
              </a:endParaRPr>
            </a:p>
          </p:txBody>
        </p:sp>
        <p:sp>
          <p:nvSpPr>
            <p:cNvPr id="76" name="文本框 75">
              <a:extLst>
                <a:ext uri="{FF2B5EF4-FFF2-40B4-BE49-F238E27FC236}">
                  <a16:creationId xmlns:a16="http://schemas.microsoft.com/office/drawing/2014/main" id="{7A8E6FE2-2988-7EE8-645C-539BDD5FF295}"/>
                </a:ext>
              </a:extLst>
            </p:cNvPr>
            <p:cNvSpPr txBox="1"/>
            <p:nvPr/>
          </p:nvSpPr>
          <p:spPr>
            <a:xfrm>
              <a:off x="4126911" y="1706695"/>
              <a:ext cx="1131370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en-US" altLang="zh-CN" dirty="0">
                  <a:latin typeface="+mj-ea"/>
                  <a:ea typeface="+mj-ea"/>
                </a:rPr>
                <a:t>STEP 4</a:t>
              </a:r>
              <a:endParaRPr lang="zh-CN" altLang="en-US" dirty="0">
                <a:latin typeface="+mj-ea"/>
                <a:ea typeface="+mj-ea"/>
              </a:endParaRPr>
            </a:p>
          </p:txBody>
        </p: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7F3287C6-4B36-1FF8-E51A-E968C456BF38}"/>
              </a:ext>
            </a:extLst>
          </p:cNvPr>
          <p:cNvGrpSpPr/>
          <p:nvPr/>
        </p:nvGrpSpPr>
        <p:grpSpPr>
          <a:xfrm>
            <a:off x="1923588" y="5465933"/>
            <a:ext cx="792420" cy="792420"/>
            <a:chOff x="-638466" y="1283296"/>
            <a:chExt cx="1091008" cy="1091008"/>
          </a:xfrm>
          <a:scene3d>
            <a:camera prst="isometricOffAxis1Top"/>
            <a:lightRig rig="threePt" dir="t"/>
          </a:scene3d>
        </p:grpSpPr>
        <p:sp>
          <p:nvSpPr>
            <p:cNvPr id="73" name="椭圆 72">
              <a:extLst>
                <a:ext uri="{FF2B5EF4-FFF2-40B4-BE49-F238E27FC236}">
                  <a16:creationId xmlns:a16="http://schemas.microsoft.com/office/drawing/2014/main" id="{91048070-EFE1-C02C-889A-113EC46F5936}"/>
                </a:ext>
              </a:extLst>
            </p:cNvPr>
            <p:cNvSpPr/>
            <p:nvPr/>
          </p:nvSpPr>
          <p:spPr>
            <a:xfrm>
              <a:off x="-638466" y="1283296"/>
              <a:ext cx="1091008" cy="1091008"/>
            </a:xfrm>
            <a:prstGeom prst="ellipse">
              <a:avLst/>
            </a:prstGeom>
            <a:solidFill>
              <a:schemeClr val="accent1">
                <a:alpha val="4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思源黑体 CN Normal" panose="020B0400000000000000" pitchFamily="34" charset="-122"/>
              </a:endParaRPr>
            </a:p>
          </p:txBody>
        </p:sp>
        <p:sp>
          <p:nvSpPr>
            <p:cNvPr id="74" name="椭圆 73">
              <a:extLst>
                <a:ext uri="{FF2B5EF4-FFF2-40B4-BE49-F238E27FC236}">
                  <a16:creationId xmlns:a16="http://schemas.microsoft.com/office/drawing/2014/main" id="{F3E83735-EDE1-04E5-3192-E952282B5864}"/>
                </a:ext>
              </a:extLst>
            </p:cNvPr>
            <p:cNvSpPr/>
            <p:nvPr/>
          </p:nvSpPr>
          <p:spPr>
            <a:xfrm>
              <a:off x="-380070" y="1541692"/>
              <a:ext cx="574216" cy="574216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思源黑体 CN Normal" panose="020B0400000000000000" pitchFamily="34" charset="-122"/>
              </a:endParaRP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79C3371F-1651-D494-9456-A3E0F072C260}"/>
              </a:ext>
            </a:extLst>
          </p:cNvPr>
          <p:cNvGrpSpPr/>
          <p:nvPr/>
        </p:nvGrpSpPr>
        <p:grpSpPr>
          <a:xfrm>
            <a:off x="4549008" y="4994851"/>
            <a:ext cx="792420" cy="792420"/>
            <a:chOff x="-638466" y="1283296"/>
            <a:chExt cx="1091008" cy="1091008"/>
          </a:xfrm>
          <a:scene3d>
            <a:camera prst="isometricOffAxis1Top"/>
            <a:lightRig rig="threePt" dir="t"/>
          </a:scene3d>
        </p:grpSpPr>
        <p:sp>
          <p:nvSpPr>
            <p:cNvPr id="71" name="椭圆 70">
              <a:extLst>
                <a:ext uri="{FF2B5EF4-FFF2-40B4-BE49-F238E27FC236}">
                  <a16:creationId xmlns:a16="http://schemas.microsoft.com/office/drawing/2014/main" id="{CF4A2438-88FF-DDD3-F77F-0B51380BF0EB}"/>
                </a:ext>
              </a:extLst>
            </p:cNvPr>
            <p:cNvSpPr/>
            <p:nvPr/>
          </p:nvSpPr>
          <p:spPr>
            <a:xfrm>
              <a:off x="-638466" y="1283296"/>
              <a:ext cx="1091008" cy="1091008"/>
            </a:xfrm>
            <a:prstGeom prst="ellipse">
              <a:avLst/>
            </a:prstGeom>
            <a:solidFill>
              <a:schemeClr val="accent1">
                <a:alpha val="4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思源黑体 CN Normal" panose="020B0400000000000000" pitchFamily="34" charset="-122"/>
              </a:endParaRPr>
            </a:p>
          </p:txBody>
        </p:sp>
        <p:sp>
          <p:nvSpPr>
            <p:cNvPr id="72" name="椭圆 71">
              <a:extLst>
                <a:ext uri="{FF2B5EF4-FFF2-40B4-BE49-F238E27FC236}">
                  <a16:creationId xmlns:a16="http://schemas.microsoft.com/office/drawing/2014/main" id="{2F2CA777-E95B-0E7F-15A1-3AC85ADC05B3}"/>
                </a:ext>
              </a:extLst>
            </p:cNvPr>
            <p:cNvSpPr/>
            <p:nvPr/>
          </p:nvSpPr>
          <p:spPr>
            <a:xfrm>
              <a:off x="-380070" y="1541692"/>
              <a:ext cx="574216" cy="574216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思源黑体 CN Normal" panose="020B0400000000000000" pitchFamily="34" charset="-122"/>
              </a:endParaRPr>
            </a:p>
          </p:txBody>
        </p:sp>
      </p:grp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390AB92D-31FE-03AC-1D10-630C537ED946}"/>
              </a:ext>
            </a:extLst>
          </p:cNvPr>
          <p:cNvGrpSpPr/>
          <p:nvPr/>
        </p:nvGrpSpPr>
        <p:grpSpPr>
          <a:xfrm>
            <a:off x="7153070" y="4609844"/>
            <a:ext cx="792420" cy="792420"/>
            <a:chOff x="-638466" y="1283296"/>
            <a:chExt cx="1091008" cy="1091008"/>
          </a:xfrm>
          <a:scene3d>
            <a:camera prst="isometricOffAxis1Top"/>
            <a:lightRig rig="threePt" dir="t"/>
          </a:scene3d>
        </p:grpSpPr>
        <p:sp>
          <p:nvSpPr>
            <p:cNvPr id="63" name="椭圆 62">
              <a:extLst>
                <a:ext uri="{FF2B5EF4-FFF2-40B4-BE49-F238E27FC236}">
                  <a16:creationId xmlns:a16="http://schemas.microsoft.com/office/drawing/2014/main" id="{47A6EBF1-52B1-11DC-A703-ED227CCF2CEF}"/>
                </a:ext>
              </a:extLst>
            </p:cNvPr>
            <p:cNvSpPr/>
            <p:nvPr/>
          </p:nvSpPr>
          <p:spPr>
            <a:xfrm>
              <a:off x="-638466" y="1283296"/>
              <a:ext cx="1091008" cy="1091008"/>
            </a:xfrm>
            <a:prstGeom prst="ellipse">
              <a:avLst/>
            </a:prstGeom>
            <a:solidFill>
              <a:schemeClr val="accent1">
                <a:alpha val="4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思源黑体 CN Normal" panose="020B0400000000000000" pitchFamily="34" charset="-122"/>
              </a:endParaRPr>
            </a:p>
          </p:txBody>
        </p:sp>
        <p:sp>
          <p:nvSpPr>
            <p:cNvPr id="70" name="椭圆 69">
              <a:extLst>
                <a:ext uri="{FF2B5EF4-FFF2-40B4-BE49-F238E27FC236}">
                  <a16:creationId xmlns:a16="http://schemas.microsoft.com/office/drawing/2014/main" id="{BBA9F8AD-CFDD-BDA0-4A50-BC30AC3D62D3}"/>
                </a:ext>
              </a:extLst>
            </p:cNvPr>
            <p:cNvSpPr/>
            <p:nvPr/>
          </p:nvSpPr>
          <p:spPr>
            <a:xfrm>
              <a:off x="-380070" y="1541692"/>
              <a:ext cx="574216" cy="574216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思源黑体 CN Normal" panose="020B0400000000000000" pitchFamily="34" charset="-122"/>
              </a:endParaRPr>
            </a:p>
          </p:txBody>
        </p:sp>
      </p:grpSp>
      <p:grpSp>
        <p:nvGrpSpPr>
          <p:cNvPr id="55" name="组合 54">
            <a:extLst>
              <a:ext uri="{FF2B5EF4-FFF2-40B4-BE49-F238E27FC236}">
                <a16:creationId xmlns:a16="http://schemas.microsoft.com/office/drawing/2014/main" id="{C1189824-7A10-FF26-0321-5E0AA82B016C}"/>
              </a:ext>
            </a:extLst>
          </p:cNvPr>
          <p:cNvGrpSpPr/>
          <p:nvPr/>
        </p:nvGrpSpPr>
        <p:grpSpPr>
          <a:xfrm>
            <a:off x="9799847" y="3644635"/>
            <a:ext cx="792420" cy="792420"/>
            <a:chOff x="-638466" y="1283296"/>
            <a:chExt cx="1091008" cy="1091008"/>
          </a:xfrm>
          <a:scene3d>
            <a:camera prst="isometricOffAxis1Top"/>
            <a:lightRig rig="threePt" dir="t"/>
          </a:scene3d>
        </p:grpSpPr>
        <p:sp>
          <p:nvSpPr>
            <p:cNvPr id="59" name="椭圆 58">
              <a:extLst>
                <a:ext uri="{FF2B5EF4-FFF2-40B4-BE49-F238E27FC236}">
                  <a16:creationId xmlns:a16="http://schemas.microsoft.com/office/drawing/2014/main" id="{83A09239-5420-3D47-518B-ADDBD2CE1EDB}"/>
                </a:ext>
              </a:extLst>
            </p:cNvPr>
            <p:cNvSpPr/>
            <p:nvPr/>
          </p:nvSpPr>
          <p:spPr>
            <a:xfrm>
              <a:off x="-638466" y="1283296"/>
              <a:ext cx="1091008" cy="1091008"/>
            </a:xfrm>
            <a:prstGeom prst="ellipse">
              <a:avLst/>
            </a:prstGeom>
            <a:solidFill>
              <a:schemeClr val="accent1">
                <a:alpha val="4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思源黑体 CN Normal" panose="020B0400000000000000" pitchFamily="34" charset="-122"/>
              </a:endParaRPr>
            </a:p>
          </p:txBody>
        </p:sp>
        <p:sp>
          <p:nvSpPr>
            <p:cNvPr id="62" name="椭圆 61">
              <a:extLst>
                <a:ext uri="{FF2B5EF4-FFF2-40B4-BE49-F238E27FC236}">
                  <a16:creationId xmlns:a16="http://schemas.microsoft.com/office/drawing/2014/main" id="{E2F4FBFB-B97F-EABC-90FF-7E4635B03EAA}"/>
                </a:ext>
              </a:extLst>
            </p:cNvPr>
            <p:cNvSpPr/>
            <p:nvPr/>
          </p:nvSpPr>
          <p:spPr>
            <a:xfrm>
              <a:off x="-380070" y="1541692"/>
              <a:ext cx="574216" cy="574216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思源黑体 CN Normal" panose="020B0400000000000000" pitchFamily="34" charset="-122"/>
              </a:endParaRPr>
            </a:p>
          </p:txBody>
        </p:sp>
      </p:grpSp>
      <p:sp>
        <p:nvSpPr>
          <p:cNvPr id="86" name="文本框 85">
            <a:extLst>
              <a:ext uri="{FF2B5EF4-FFF2-40B4-BE49-F238E27FC236}">
                <a16:creationId xmlns:a16="http://schemas.microsoft.com/office/drawing/2014/main" id="{00BCD49F-4B47-8C93-AA8F-FA047CF78045}"/>
              </a:ext>
            </a:extLst>
          </p:cNvPr>
          <p:cNvSpPr txBox="1"/>
          <p:nvPr/>
        </p:nvSpPr>
        <p:spPr>
          <a:xfrm>
            <a:off x="1200843" y="3624096"/>
            <a:ext cx="2204481" cy="8461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4800" b="0" i="0" u="none" strike="noStrike" cap="none" spc="0" normalizeH="0" baseline="0">
                <a:ln>
                  <a:noFill/>
                </a:ln>
                <a:gradFill flip="none" rotWithShape="1">
                  <a:gsLst>
                    <a:gs pos="100000">
                      <a:srgbClr val="FEB84B"/>
                    </a:gs>
                    <a:gs pos="0">
                      <a:srgbClr val="FEB84B">
                        <a:lumMod val="40000"/>
                        <a:lumOff val="60000"/>
                      </a:srgbClr>
                    </a:gs>
                  </a:gsLst>
                  <a:lin ang="2700000" scaled="1"/>
                  <a:tileRect/>
                </a:gradFill>
                <a:effectLst/>
                <a:uLnTx/>
                <a:uFillTx/>
                <a:latin typeface="思源宋体 CN Heavy"/>
                <a:ea typeface="思源宋体 CN Heavy"/>
              </a:defRPr>
            </a:lvl1pPr>
          </a:lstStyle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+mn-ea"/>
                <a:ea typeface="+mn-ea"/>
              </a:rPr>
              <a:t>在此处替换您的内容，或者复制您的文本后，在此框中选择只保留文本粘贴。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1BA91392-7FCB-031F-E4CA-7B099BA31ABF}"/>
              </a:ext>
            </a:extLst>
          </p:cNvPr>
          <p:cNvGrpSpPr/>
          <p:nvPr/>
        </p:nvGrpSpPr>
        <p:grpSpPr>
          <a:xfrm>
            <a:off x="1307173" y="3087215"/>
            <a:ext cx="1789724" cy="417924"/>
            <a:chOff x="1212063" y="2000841"/>
            <a:chExt cx="1789724" cy="417924"/>
          </a:xfrm>
        </p:grpSpPr>
        <p:sp>
          <p:nvSpPr>
            <p:cNvPr id="87" name="矩形 86">
              <a:extLst>
                <a:ext uri="{FF2B5EF4-FFF2-40B4-BE49-F238E27FC236}">
                  <a16:creationId xmlns:a16="http://schemas.microsoft.com/office/drawing/2014/main" id="{0FDB2A00-C2C6-D947-6602-FB854BFCB95E}"/>
                </a:ext>
              </a:extLst>
            </p:cNvPr>
            <p:cNvSpPr/>
            <p:nvPr/>
          </p:nvSpPr>
          <p:spPr>
            <a:xfrm>
              <a:off x="1212063" y="2000841"/>
              <a:ext cx="1789724" cy="417924"/>
            </a:xfrm>
            <a:prstGeom prst="rect">
              <a:avLst/>
            </a:prstGeom>
            <a:gradFill flip="none" rotWithShape="1">
              <a:gsLst>
                <a:gs pos="100000">
                  <a:schemeClr val="accent2"/>
                </a:gs>
                <a:gs pos="0">
                  <a:schemeClr val="accent1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思源黑体 CN Normal" panose="020B0400000000000000" pitchFamily="34" charset="-122"/>
              </a:endParaRPr>
            </a:p>
          </p:txBody>
        </p:sp>
        <p:sp>
          <p:nvSpPr>
            <p:cNvPr id="88" name="文本框 87">
              <a:extLst>
                <a:ext uri="{FF2B5EF4-FFF2-40B4-BE49-F238E27FC236}">
                  <a16:creationId xmlns:a16="http://schemas.microsoft.com/office/drawing/2014/main" id="{0D769E02-C3BC-2D64-C444-0F839E2796FA}"/>
                </a:ext>
              </a:extLst>
            </p:cNvPr>
            <p:cNvSpPr txBox="1"/>
            <p:nvPr/>
          </p:nvSpPr>
          <p:spPr>
            <a:xfrm>
              <a:off x="1323256" y="2046984"/>
              <a:ext cx="144072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dirty="0">
                  <a:solidFill>
                    <a:schemeClr val="tx2"/>
                  </a:solidFill>
                  <a:latin typeface="+mj-ea"/>
                  <a:ea typeface="+mj-ea"/>
                </a:rPr>
                <a:t>此处输入标题</a:t>
              </a:r>
            </a:p>
          </p:txBody>
        </p:sp>
      </p:grpSp>
      <p:sp>
        <p:nvSpPr>
          <p:cNvPr id="83" name="文本框 82">
            <a:extLst>
              <a:ext uri="{FF2B5EF4-FFF2-40B4-BE49-F238E27FC236}">
                <a16:creationId xmlns:a16="http://schemas.microsoft.com/office/drawing/2014/main" id="{71C842BA-76B0-FF4C-927B-F92313BAC365}"/>
              </a:ext>
            </a:extLst>
          </p:cNvPr>
          <p:cNvSpPr txBox="1"/>
          <p:nvPr/>
        </p:nvSpPr>
        <p:spPr>
          <a:xfrm>
            <a:off x="3805675" y="3111179"/>
            <a:ext cx="2204481" cy="8461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4800" b="0" i="0" u="none" strike="noStrike" cap="none" spc="0" normalizeH="0" baseline="0">
                <a:ln>
                  <a:noFill/>
                </a:ln>
                <a:gradFill flip="none" rotWithShape="1">
                  <a:gsLst>
                    <a:gs pos="100000">
                      <a:srgbClr val="FEB84B"/>
                    </a:gs>
                    <a:gs pos="0">
                      <a:srgbClr val="FEB84B">
                        <a:lumMod val="40000"/>
                        <a:lumOff val="60000"/>
                      </a:srgbClr>
                    </a:gs>
                  </a:gsLst>
                  <a:lin ang="2700000" scaled="1"/>
                  <a:tileRect/>
                </a:gradFill>
                <a:effectLst/>
                <a:uLnTx/>
                <a:uFillTx/>
                <a:latin typeface="思源宋体 CN Heavy"/>
                <a:ea typeface="思源宋体 CN Heavy"/>
              </a:defRPr>
            </a:lvl1pPr>
          </a:lstStyle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+mn-ea"/>
                <a:ea typeface="+mn-ea"/>
              </a:rPr>
              <a:t>在此处替换您的内容，或者复制您的文本后，在此框中选择只保留文本粘贴。</a:t>
            </a:r>
          </a:p>
        </p:txBody>
      </p:sp>
      <p:grpSp>
        <p:nvGrpSpPr>
          <p:cNvPr id="89" name="组合 88">
            <a:extLst>
              <a:ext uri="{FF2B5EF4-FFF2-40B4-BE49-F238E27FC236}">
                <a16:creationId xmlns:a16="http://schemas.microsoft.com/office/drawing/2014/main" id="{35723EE6-6D24-ED99-1C3B-33248B408E9D}"/>
              </a:ext>
            </a:extLst>
          </p:cNvPr>
          <p:cNvGrpSpPr/>
          <p:nvPr/>
        </p:nvGrpSpPr>
        <p:grpSpPr>
          <a:xfrm>
            <a:off x="3914268" y="2564611"/>
            <a:ext cx="1948407" cy="417924"/>
            <a:chOff x="1212063" y="2000841"/>
            <a:chExt cx="1948407" cy="417924"/>
          </a:xfrm>
        </p:grpSpPr>
        <p:sp>
          <p:nvSpPr>
            <p:cNvPr id="90" name="矩形 89">
              <a:extLst>
                <a:ext uri="{FF2B5EF4-FFF2-40B4-BE49-F238E27FC236}">
                  <a16:creationId xmlns:a16="http://schemas.microsoft.com/office/drawing/2014/main" id="{C0FC6033-28F6-AE76-F4EC-10B5D22A4824}"/>
                </a:ext>
              </a:extLst>
            </p:cNvPr>
            <p:cNvSpPr/>
            <p:nvPr/>
          </p:nvSpPr>
          <p:spPr>
            <a:xfrm>
              <a:off x="1212063" y="2000841"/>
              <a:ext cx="1789724" cy="417924"/>
            </a:xfrm>
            <a:prstGeom prst="rect">
              <a:avLst/>
            </a:prstGeom>
            <a:gradFill flip="none" rotWithShape="1">
              <a:gsLst>
                <a:gs pos="100000">
                  <a:schemeClr val="accent2"/>
                </a:gs>
                <a:gs pos="0">
                  <a:schemeClr val="accent1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思源黑体 CN Normal" panose="020B0400000000000000" pitchFamily="34" charset="-122"/>
              </a:endParaRPr>
            </a:p>
          </p:txBody>
        </p:sp>
        <p:sp>
          <p:nvSpPr>
            <p:cNvPr id="91" name="文本框 90">
              <a:extLst>
                <a:ext uri="{FF2B5EF4-FFF2-40B4-BE49-F238E27FC236}">
                  <a16:creationId xmlns:a16="http://schemas.microsoft.com/office/drawing/2014/main" id="{7AFFD0FB-BEB5-C0BE-A1C1-212F9252EE5F}"/>
                </a:ext>
              </a:extLst>
            </p:cNvPr>
            <p:cNvSpPr txBox="1"/>
            <p:nvPr/>
          </p:nvSpPr>
          <p:spPr>
            <a:xfrm>
              <a:off x="1323256" y="2046984"/>
              <a:ext cx="1837214" cy="33855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algn="ctr">
                <a:defRPr>
                  <a:solidFill>
                    <a:schemeClr val="lt1"/>
                  </a:solidFill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pPr algn="l"/>
              <a:r>
                <a:rPr lang="zh-CN" altLang="en-US" sz="1600" dirty="0">
                  <a:solidFill>
                    <a:schemeClr val="tx2"/>
                  </a:solidFill>
                  <a:latin typeface="+mj-ea"/>
                  <a:ea typeface="+mj-ea"/>
                </a:rPr>
                <a:t>此处输入标题</a:t>
              </a:r>
            </a:p>
          </p:txBody>
        </p:sp>
      </p:grpSp>
      <p:sp>
        <p:nvSpPr>
          <p:cNvPr id="84" name="文本框 83">
            <a:extLst>
              <a:ext uri="{FF2B5EF4-FFF2-40B4-BE49-F238E27FC236}">
                <a16:creationId xmlns:a16="http://schemas.microsoft.com/office/drawing/2014/main" id="{D21FB352-E094-DA6D-AE1B-091A8017048C}"/>
              </a:ext>
            </a:extLst>
          </p:cNvPr>
          <p:cNvSpPr txBox="1"/>
          <p:nvPr/>
        </p:nvSpPr>
        <p:spPr>
          <a:xfrm>
            <a:off x="6410507" y="2683680"/>
            <a:ext cx="2204481" cy="8461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4800" b="0" i="0" u="none" strike="noStrike" cap="none" spc="0" normalizeH="0" baseline="0">
                <a:ln>
                  <a:noFill/>
                </a:ln>
                <a:gradFill flip="none" rotWithShape="1">
                  <a:gsLst>
                    <a:gs pos="100000">
                      <a:srgbClr val="FEB84B"/>
                    </a:gs>
                    <a:gs pos="0">
                      <a:srgbClr val="FEB84B">
                        <a:lumMod val="40000"/>
                        <a:lumOff val="60000"/>
                      </a:srgbClr>
                    </a:gs>
                  </a:gsLst>
                  <a:lin ang="2700000" scaled="1"/>
                  <a:tileRect/>
                </a:gradFill>
                <a:effectLst/>
                <a:uLnTx/>
                <a:uFillTx/>
                <a:latin typeface="思源宋体 CN Heavy"/>
                <a:ea typeface="思源宋体 CN Heavy"/>
              </a:defRPr>
            </a:lvl1pPr>
          </a:lstStyle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+mn-ea"/>
                <a:ea typeface="+mn-ea"/>
              </a:rPr>
              <a:t>在此处替换您的内容，或者复制您的文本后，在此框中选择只保留文本粘贴。</a:t>
            </a:r>
          </a:p>
        </p:txBody>
      </p:sp>
      <p:grpSp>
        <p:nvGrpSpPr>
          <p:cNvPr id="92" name="组合 91">
            <a:extLst>
              <a:ext uri="{FF2B5EF4-FFF2-40B4-BE49-F238E27FC236}">
                <a16:creationId xmlns:a16="http://schemas.microsoft.com/office/drawing/2014/main" id="{0F1E7815-5F32-5350-CDF9-A3B195E71D12}"/>
              </a:ext>
            </a:extLst>
          </p:cNvPr>
          <p:cNvGrpSpPr/>
          <p:nvPr/>
        </p:nvGrpSpPr>
        <p:grpSpPr>
          <a:xfrm>
            <a:off x="6521363" y="2132026"/>
            <a:ext cx="1948407" cy="417924"/>
            <a:chOff x="1212063" y="2000841"/>
            <a:chExt cx="1948407" cy="417924"/>
          </a:xfrm>
        </p:grpSpPr>
        <p:sp>
          <p:nvSpPr>
            <p:cNvPr id="93" name="矩形 92">
              <a:extLst>
                <a:ext uri="{FF2B5EF4-FFF2-40B4-BE49-F238E27FC236}">
                  <a16:creationId xmlns:a16="http://schemas.microsoft.com/office/drawing/2014/main" id="{9423789C-915D-ACAF-2538-D98A2913374D}"/>
                </a:ext>
              </a:extLst>
            </p:cNvPr>
            <p:cNvSpPr/>
            <p:nvPr/>
          </p:nvSpPr>
          <p:spPr>
            <a:xfrm>
              <a:off x="1212063" y="2000841"/>
              <a:ext cx="1789724" cy="417924"/>
            </a:xfrm>
            <a:prstGeom prst="rect">
              <a:avLst/>
            </a:prstGeom>
            <a:gradFill flip="none" rotWithShape="1">
              <a:gsLst>
                <a:gs pos="100000">
                  <a:schemeClr val="accent2"/>
                </a:gs>
                <a:gs pos="0">
                  <a:schemeClr val="accent1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思源黑体 CN Normal" panose="020B0400000000000000" pitchFamily="34" charset="-122"/>
              </a:endParaRPr>
            </a:p>
          </p:txBody>
        </p:sp>
        <p:sp>
          <p:nvSpPr>
            <p:cNvPr id="94" name="文本框 93">
              <a:extLst>
                <a:ext uri="{FF2B5EF4-FFF2-40B4-BE49-F238E27FC236}">
                  <a16:creationId xmlns:a16="http://schemas.microsoft.com/office/drawing/2014/main" id="{34EF0340-4629-29A8-A36F-F07CD7C66EE7}"/>
                </a:ext>
              </a:extLst>
            </p:cNvPr>
            <p:cNvSpPr txBox="1"/>
            <p:nvPr/>
          </p:nvSpPr>
          <p:spPr>
            <a:xfrm>
              <a:off x="1323256" y="2046984"/>
              <a:ext cx="1837214" cy="33855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algn="ctr">
                <a:defRPr>
                  <a:solidFill>
                    <a:schemeClr val="lt1"/>
                  </a:solidFill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pPr algn="l"/>
              <a:r>
                <a:rPr lang="zh-CN" altLang="en-US" dirty="0">
                  <a:solidFill>
                    <a:schemeClr val="tx2"/>
                  </a:solidFill>
                  <a:latin typeface="+mj-ea"/>
                  <a:ea typeface="+mj-ea"/>
                </a:rPr>
                <a:t>此处输入标题</a:t>
              </a:r>
            </a:p>
          </p:txBody>
        </p:sp>
      </p:grpSp>
      <p:sp>
        <p:nvSpPr>
          <p:cNvPr id="85" name="文本框 84">
            <a:extLst>
              <a:ext uri="{FF2B5EF4-FFF2-40B4-BE49-F238E27FC236}">
                <a16:creationId xmlns:a16="http://schemas.microsoft.com/office/drawing/2014/main" id="{AFAE8F34-A73B-A60A-3528-1946401903F4}"/>
              </a:ext>
            </a:extLst>
          </p:cNvPr>
          <p:cNvSpPr txBox="1"/>
          <p:nvPr/>
        </p:nvSpPr>
        <p:spPr>
          <a:xfrm>
            <a:off x="9015340" y="1785980"/>
            <a:ext cx="2204481" cy="8461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4800" b="0" i="0" u="none" strike="noStrike" cap="none" spc="0" normalizeH="0" baseline="0">
                <a:ln>
                  <a:noFill/>
                </a:ln>
                <a:gradFill flip="none" rotWithShape="1">
                  <a:gsLst>
                    <a:gs pos="100000">
                      <a:srgbClr val="FEB84B"/>
                    </a:gs>
                    <a:gs pos="0">
                      <a:srgbClr val="FEB84B">
                        <a:lumMod val="40000"/>
                        <a:lumOff val="60000"/>
                      </a:srgbClr>
                    </a:gs>
                  </a:gsLst>
                  <a:lin ang="2700000" scaled="1"/>
                  <a:tileRect/>
                </a:gradFill>
                <a:effectLst/>
                <a:uLnTx/>
                <a:uFillTx/>
                <a:latin typeface="思源宋体 CN Heavy"/>
                <a:ea typeface="思源宋体 CN Heavy"/>
              </a:defRPr>
            </a:lvl1pPr>
          </a:lstStyle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+mn-ea"/>
                <a:ea typeface="+mn-ea"/>
              </a:rPr>
              <a:t>在此处替换您的内容，或者复制您的文本后，在此框中选择只保留文本粘贴。</a:t>
            </a:r>
          </a:p>
        </p:txBody>
      </p:sp>
      <p:grpSp>
        <p:nvGrpSpPr>
          <p:cNvPr id="95" name="组合 94">
            <a:extLst>
              <a:ext uri="{FF2B5EF4-FFF2-40B4-BE49-F238E27FC236}">
                <a16:creationId xmlns:a16="http://schemas.microsoft.com/office/drawing/2014/main" id="{BE4CBFB7-B989-AB56-C98B-B71B0F9A0E21}"/>
              </a:ext>
            </a:extLst>
          </p:cNvPr>
          <p:cNvGrpSpPr/>
          <p:nvPr/>
        </p:nvGrpSpPr>
        <p:grpSpPr>
          <a:xfrm>
            <a:off x="9128459" y="1209927"/>
            <a:ext cx="1948407" cy="417924"/>
            <a:chOff x="1212063" y="2000841"/>
            <a:chExt cx="1948407" cy="417924"/>
          </a:xfrm>
        </p:grpSpPr>
        <p:sp>
          <p:nvSpPr>
            <p:cNvPr id="96" name="矩形 95">
              <a:extLst>
                <a:ext uri="{FF2B5EF4-FFF2-40B4-BE49-F238E27FC236}">
                  <a16:creationId xmlns:a16="http://schemas.microsoft.com/office/drawing/2014/main" id="{F1F00D53-0432-2AAC-EE47-755E20657164}"/>
                </a:ext>
              </a:extLst>
            </p:cNvPr>
            <p:cNvSpPr/>
            <p:nvPr/>
          </p:nvSpPr>
          <p:spPr>
            <a:xfrm>
              <a:off x="1212063" y="2000841"/>
              <a:ext cx="1789724" cy="417924"/>
            </a:xfrm>
            <a:prstGeom prst="rect">
              <a:avLst/>
            </a:prstGeom>
            <a:gradFill flip="none" rotWithShape="1">
              <a:gsLst>
                <a:gs pos="100000">
                  <a:schemeClr val="accent2"/>
                </a:gs>
                <a:gs pos="0">
                  <a:schemeClr val="accent1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思源黑体 CN Normal" panose="020B0400000000000000" pitchFamily="34" charset="-122"/>
              </a:endParaRPr>
            </a:p>
          </p:txBody>
        </p:sp>
        <p:sp>
          <p:nvSpPr>
            <p:cNvPr id="97" name="文本框 96">
              <a:extLst>
                <a:ext uri="{FF2B5EF4-FFF2-40B4-BE49-F238E27FC236}">
                  <a16:creationId xmlns:a16="http://schemas.microsoft.com/office/drawing/2014/main" id="{E095C432-9EB6-0B95-17CF-D028D51432C3}"/>
                </a:ext>
              </a:extLst>
            </p:cNvPr>
            <p:cNvSpPr txBox="1"/>
            <p:nvPr/>
          </p:nvSpPr>
          <p:spPr>
            <a:xfrm>
              <a:off x="1323256" y="2046984"/>
              <a:ext cx="1837214" cy="33855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algn="ctr">
                <a:defRPr>
                  <a:solidFill>
                    <a:schemeClr val="lt1"/>
                  </a:solidFill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pPr algn="l"/>
              <a:r>
                <a:rPr lang="zh-CN" altLang="en-US" dirty="0">
                  <a:solidFill>
                    <a:schemeClr val="tx2"/>
                  </a:solidFill>
                  <a:latin typeface="+mj-ea"/>
                  <a:ea typeface="+mj-ea"/>
                </a:rPr>
                <a:t>此处输入标题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61537290"/>
      </p:ext>
    </p:extLst>
  </p:cSld>
  <p:clrMapOvr>
    <a:masterClrMapping/>
  </p:clrMapOvr>
</p:sld>
</file>

<file path=ppt/theme/theme1.xml><?xml version="1.0" encoding="utf-8"?>
<a:theme xmlns:a="http://schemas.openxmlformats.org/drawingml/2006/main" name="51PPT模板网   www.51pptmoban.com">
  <a:themeElements>
    <a:clrScheme name="金融行业（黑金配色）">
      <a:dk1>
        <a:sysClr val="windowText" lastClr="000000"/>
      </a:dk1>
      <a:lt1>
        <a:srgbClr val="FFFFFF"/>
      </a:lt1>
      <a:dk2>
        <a:srgbClr val="000000"/>
      </a:dk2>
      <a:lt2>
        <a:srgbClr val="FFFFFF"/>
      </a:lt2>
      <a:accent1>
        <a:srgbClr val="A17667"/>
      </a:accent1>
      <a:accent2>
        <a:srgbClr val="F1E0D3"/>
      </a:accent2>
      <a:accent3>
        <a:srgbClr val="C98B65"/>
      </a:accent3>
      <a:accent4>
        <a:srgbClr val="D9BCA8"/>
      </a:accent4>
      <a:accent5>
        <a:srgbClr val="1C1411"/>
      </a:accent5>
      <a:accent6>
        <a:srgbClr val="FFFFFF"/>
      </a:accent6>
      <a:hlink>
        <a:srgbClr val="FFFFFF"/>
      </a:hlink>
      <a:folHlink>
        <a:srgbClr val="FFFFFF"/>
      </a:folHlink>
    </a:clrScheme>
    <a:fontScheme name="自定义 8">
      <a:majorFont>
        <a:latin typeface="Arial Black"/>
        <a:ea typeface="思源宋体 CN Heavy"/>
        <a:cs typeface=""/>
      </a:majorFont>
      <a:minorFont>
        <a:latin typeface="Arial"/>
        <a:ea typeface="思源黑体 CN Normal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2700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rIns="0" rtlCol="0">
        <a:spAutoFit/>
      </a:bodyPr>
      <a:lstStyle>
        <a:defPPr algn="l">
          <a:defRPr sz="2000" dirty="0" smtClean="0">
            <a:latin typeface="+mn-ea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个人常用模板-1.potx" id="{DF0F095B-276F-4103-99EF-E5EF1EBB2F81}" vid="{67DDB465-CB58-4063-A455-DDD96D58568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个人常用模板-1</Template>
  <TotalTime>2675</TotalTime>
  <Words>1113</Words>
  <Application>Microsoft Office PowerPoint</Application>
  <PresentationFormat>宽屏</PresentationFormat>
  <Paragraphs>130</Paragraphs>
  <Slides>19</Slides>
  <Notes>19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6" baseType="lpstr">
      <vt:lpstr>OPPOSans H</vt:lpstr>
      <vt:lpstr>等线</vt:lpstr>
      <vt:lpstr>汉仪雅酷黑 45W</vt:lpstr>
      <vt:lpstr>思源黑体 CN Normal</vt:lpstr>
      <vt:lpstr>思源宋体 CN Heavy</vt:lpstr>
      <vt:lpstr>Arial</vt:lpstr>
      <vt:lpstr>51PPT模板网   www.51pptmoban.com</vt:lpstr>
      <vt:lpstr>PowerPoint 演示文稿</vt:lpstr>
      <vt:lpstr>PowerPoint 演示文稿</vt:lpstr>
      <vt:lpstr>PowerPoint 演示文稿</vt:lpstr>
      <vt:lpstr>点击此处添加标题</vt:lpstr>
      <vt:lpstr>点击此处添加标题</vt:lpstr>
      <vt:lpstr>点击此处添加标题</vt:lpstr>
      <vt:lpstr>PowerPoint 演示文稿</vt:lpstr>
      <vt:lpstr>点击此处添加标题</vt:lpstr>
      <vt:lpstr>点击此处添加标题</vt:lpstr>
      <vt:lpstr>点击此处添加标题</vt:lpstr>
      <vt:lpstr>PowerPoint 演示文稿</vt:lpstr>
      <vt:lpstr>点击此处添加标题</vt:lpstr>
      <vt:lpstr>点击此处添加标题</vt:lpstr>
      <vt:lpstr>PowerPoint 演示文稿</vt:lpstr>
      <vt:lpstr>点击此处添加标题</vt:lpstr>
      <vt:lpstr>点击此处添加标题</vt:lpstr>
      <vt:lpstr>PowerPoint 演示文稿</vt:lpstr>
      <vt:lpstr>PowerPoint 演示文稿</vt:lpstr>
      <vt:lpstr>PowerPoint 演示文稿</vt:lpstr>
    </vt:vector>
  </TitlesOfParts>
  <Manager>51PPT模板网</Manager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黑金风大气金融行业发展报告ppt模板</dc:title>
  <dc:creator>水母君</dc:creator>
  <cp:keywords>P界达人</cp:keywords>
  <dc:description>www.51pptmoban.com</dc:description>
  <cp:lastModifiedBy>Win user</cp:lastModifiedBy>
  <cp:revision>53</cp:revision>
  <dcterms:created xsi:type="dcterms:W3CDTF">2022-05-18T07:05:13Z</dcterms:created>
  <dcterms:modified xsi:type="dcterms:W3CDTF">2022-09-04T08:54:51Z</dcterms:modified>
</cp:coreProperties>
</file>