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32"/>
  </p:notesMasterIdLst>
  <p:sldIdLst>
    <p:sldId id="261" r:id="rId3"/>
    <p:sldId id="262" r:id="rId4"/>
    <p:sldId id="259" r:id="rId5"/>
    <p:sldId id="267" r:id="rId6"/>
    <p:sldId id="263" r:id="rId7"/>
    <p:sldId id="268" r:id="rId8"/>
    <p:sldId id="269" r:id="rId9"/>
    <p:sldId id="270" r:id="rId10"/>
    <p:sldId id="264" r:id="rId11"/>
    <p:sldId id="272" r:id="rId12"/>
    <p:sldId id="271" r:id="rId13"/>
    <p:sldId id="273" r:id="rId14"/>
    <p:sldId id="274" r:id="rId15"/>
    <p:sldId id="275" r:id="rId16"/>
    <p:sldId id="265" r:id="rId17"/>
    <p:sldId id="277" r:id="rId18"/>
    <p:sldId id="278" r:id="rId19"/>
    <p:sldId id="279" r:id="rId20"/>
    <p:sldId id="280" r:id="rId21"/>
    <p:sldId id="287" r:id="rId22"/>
    <p:sldId id="266" r:id="rId23"/>
    <p:sldId id="281" r:id="rId24"/>
    <p:sldId id="282" r:id="rId25"/>
    <p:sldId id="283" r:id="rId26"/>
    <p:sldId id="285" r:id="rId27"/>
    <p:sldId id="284" r:id="rId28"/>
    <p:sldId id="286" r:id="rId29"/>
    <p:sldId id="1126" r:id="rId30"/>
    <p:sldId id="1127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EFB"/>
    <a:srgbClr val="FAFBFF"/>
    <a:srgbClr val="F2F4F9"/>
    <a:srgbClr val="F0F3F8"/>
    <a:srgbClr val="DB2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937" autoAdjust="0"/>
    <p:restoredTop sz="95244" autoAdjust="0"/>
  </p:normalViewPr>
  <p:slideViewPr>
    <p:cSldViewPr snapToGrid="0" showGuides="1">
      <p:cViewPr varScale="1">
        <p:scale>
          <a:sx n="79" d="100"/>
          <a:sy n="79" d="100"/>
        </p:scale>
        <p:origin x="126" y="930"/>
      </p:cViewPr>
      <p:guideLst>
        <p:guide orient="horz" pos="2160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460071882330362E-2"/>
          <c:y val="3.8710757212337785E-2"/>
          <c:w val="0.9490798562353393"/>
          <c:h val="0.92257848557532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2020年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100000" t="100000"/>
                </a:path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7E7B-42BF-8A72-F55FE70E4FCF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100000" t="100000"/>
                </a:path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E7B-42BF-8A72-F55FE70E4FCF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100000" t="100000"/>
                </a:path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E7B-42BF-8A72-F55FE70E4FCF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100000" t="100000"/>
                </a:path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E7B-42BF-8A72-F55FE70E4FCF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vert="horz" wrap="square" lIns="38100" tIns="19050" rIns="38100" bIns="19050" anchor="ctr" anchorCtr="0"/>
                <a:lstStyle/>
                <a:p>
                  <a:pPr algn="l">
                    <a:defRPr lang="zh-CN" sz="1400" b="0" i="0" u="none" strike="noStrike" kern="1200" baseline="0">
                      <a:solidFill>
                        <a:schemeClr val="bg1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8970243062586005E-2"/>
                      <c:h val="0.12354024145315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7E7B-42BF-8A72-F55FE70E4FCF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vert="horz" wrap="square" lIns="38100" tIns="19050" rIns="38100" bIns="19050" anchor="ctr" anchorCtr="0"/>
                <a:lstStyle/>
                <a:p>
                  <a:pPr algn="l">
                    <a:defRPr lang="zh-CN" sz="1400" b="0" i="0" u="none" strike="noStrike" kern="1200" baseline="0">
                      <a:solidFill>
                        <a:schemeClr val="bg1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90048702183315E-2"/>
                      <c:h val="0.12354024145315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E7B-42BF-8A72-F55FE70E4FCF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vert="horz" wrap="square" lIns="38100" tIns="19050" rIns="38100" bIns="19050" anchor="ctr" anchorCtr="0"/>
                <a:lstStyle/>
                <a:p>
                  <a:pPr algn="l">
                    <a:defRPr lang="zh-CN" sz="1400" b="0" i="0" u="none" strike="noStrike" kern="1200" baseline="0">
                      <a:solidFill>
                        <a:schemeClr val="bg1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8970243062586005E-2"/>
                      <c:h val="0.12354024145315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7E7B-42BF-8A72-F55FE70E4FCF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vert="horz" wrap="square" lIns="38100" tIns="19050" rIns="38100" bIns="19050" anchor="ctr" anchorCtr="0"/>
                <a:lstStyle/>
                <a:p>
                  <a:pPr algn="l">
                    <a:defRPr lang="zh-CN" sz="1400" b="0" i="0" u="none" strike="noStrike" kern="1200" baseline="0">
                      <a:solidFill>
                        <a:schemeClr val="bg1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8970243062586005E-2"/>
                      <c:h val="0.12354024145315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E7B-42BF-8A72-F55FE70E4F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0">
                <a:noAutofit/>
              </a:bodyPr>
              <a:lstStyle/>
              <a:p>
                <a:pPr algn="l">
                  <a:defRPr lang="zh-CN" sz="1400" b="0" i="0" u="none" strike="noStrike" kern="1200" baseline="0">
                    <a:solidFill>
                      <a:schemeClr val="bg1"/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0.91</c:v>
                </c:pt>
                <c:pt idx="1">
                  <c:v>0.9</c:v>
                </c:pt>
                <c:pt idx="2">
                  <c:v>0.95</c:v>
                </c:pt>
                <c:pt idx="3">
                  <c:v>0.92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E7B-42BF-8A72-F55FE70E4FC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2021年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vert="horz" wrap="square" lIns="38100" tIns="19050" rIns="38100" bIns="19050" anchor="ctr" anchorCtr="0"/>
                <a:lstStyle/>
                <a:p>
                  <a:pPr algn="l">
                    <a:defRPr lang="zh-CN" sz="1400" b="0" i="0" u="none" strike="noStrike" kern="1200" baseline="0">
                      <a:solidFill>
                        <a:schemeClr val="bg1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8970243062586005E-2"/>
                      <c:h val="0.12354024145315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7E7B-42BF-8A72-F55FE70E4FCF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vert="horz" wrap="square" lIns="38100" tIns="19050" rIns="38100" bIns="19050" anchor="ctr" anchorCtr="0"/>
                <a:lstStyle/>
                <a:p>
                  <a:pPr algn="l">
                    <a:defRPr lang="zh-CN" sz="1400" b="0" i="0" u="none" strike="noStrike" kern="1200" baseline="0">
                      <a:solidFill>
                        <a:schemeClr val="bg1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8970243062586005E-2"/>
                      <c:h val="0.12354024145315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7E7B-42BF-8A72-F55FE70E4FCF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vert="horz" wrap="square" lIns="38100" tIns="19050" rIns="38100" bIns="19050" anchor="ctr" anchorCtr="0"/>
                <a:lstStyle/>
                <a:p>
                  <a:pPr algn="l">
                    <a:defRPr lang="zh-CN" sz="1400" b="0" i="0" u="none" strike="noStrike" kern="1200" baseline="0">
                      <a:solidFill>
                        <a:schemeClr val="bg1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8970243062586005E-2"/>
                      <c:h val="0.12354024145315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7E7B-42BF-8A72-F55FE70E4FCF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vert="horz" wrap="square" lIns="38100" tIns="19050" rIns="38100" bIns="19050" anchor="ctr" anchorCtr="0"/>
                <a:lstStyle/>
                <a:p>
                  <a:pPr algn="l">
                    <a:defRPr lang="zh-CN" sz="1400" b="0" i="0" u="none" strike="noStrike" kern="1200" baseline="0">
                      <a:solidFill>
                        <a:schemeClr val="bg1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831762688073296"/>
                      <c:h val="0.141136040186033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7E7B-42BF-8A72-F55FE70E4F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0">
                <a:noAutofit/>
              </a:bodyPr>
              <a:lstStyle/>
              <a:p>
                <a:pPr algn="l">
                  <a:defRPr lang="zh-CN" sz="1400" b="0" i="0" u="none" strike="noStrike" kern="1200" baseline="0">
                    <a:solidFill>
                      <a:schemeClr val="bg1"/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0.96</c:v>
                </c:pt>
                <c:pt idx="1">
                  <c:v>0.97</c:v>
                </c:pt>
                <c:pt idx="2">
                  <c:v>0.98</c:v>
                </c:pt>
                <c:pt idx="3">
                  <c:v>0.99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7E7B-42BF-8A72-F55FE70E4F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6"/>
        <c:axId val="373074111"/>
        <c:axId val="373066623"/>
      </c:barChart>
      <c:catAx>
        <c:axId val="37307411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3066623"/>
        <c:crosses val="autoZero"/>
        <c:auto val="1"/>
        <c:lblAlgn val="ctr"/>
        <c:lblOffset val="100"/>
        <c:noMultiLvlLbl val="0"/>
      </c:catAx>
      <c:valAx>
        <c:axId val="373066623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3730741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资金来源</c:v>
                </c:pt>
              </c:strCache>
            </c:strRef>
          </c:tx>
          <c:spPr>
            <a:gradFill>
              <a:gsLst>
                <a:gs pos="98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16200000" scaled="1"/>
            </a:gradFill>
          </c:spPr>
          <c:dPt>
            <c:idx val="0"/>
            <c:bubble3D val="0"/>
            <c:spPr>
              <a:gradFill flip="none" rotWithShape="1">
                <a:gsLst>
                  <a:gs pos="98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8C6-4BC8-8617-921F979A950E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98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8C6-4BC8-8617-921F979A950E}"/>
              </c:ext>
            </c:extLst>
          </c:dPt>
          <c:dPt>
            <c:idx val="2"/>
            <c:bubble3D val="0"/>
            <c:spPr>
              <a:gradFill flip="none" rotWithShape="1">
                <a:gsLst>
                  <a:gs pos="98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8C6-4BC8-8617-921F979A950E}"/>
              </c:ext>
            </c:extLst>
          </c:dPt>
          <c:dLbls>
            <c:dLbl>
              <c:idx val="0"/>
              <c:layout>
                <c:manualLayout>
                  <c:x val="0.1026119402985074"/>
                  <c:y val="1.09011635704572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8C6-4BC8-8617-921F979A950E}"/>
                </c:ext>
              </c:extLst>
            </c:dLbl>
            <c:dLbl>
              <c:idx val="1"/>
              <c:layout>
                <c:manualLayout>
                  <c:x val="-7.462686567164179E-3"/>
                  <c:y val="0.138989835523329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8C6-4BC8-8617-921F979A950E}"/>
                </c:ext>
              </c:extLst>
            </c:dLbl>
            <c:dLbl>
              <c:idx val="2"/>
              <c:layout>
                <c:manualLayout>
                  <c:x val="2.0522388059701493E-2"/>
                  <c:y val="0.138989835523329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8C6-4BC8-8617-921F979A95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知识产权</c:v>
                </c:pt>
                <c:pt idx="1">
                  <c:v>自筹</c:v>
                </c:pt>
                <c:pt idx="2">
                  <c:v>融资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0.28999999999999998</c:v>
                </c:pt>
                <c:pt idx="1">
                  <c:v>0.23</c:v>
                </c:pt>
                <c:pt idx="2">
                  <c:v>0.48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8C6-4BC8-8617-921F979A950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144"/>
        <c:holeSize val="4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资金来源</c:v>
                </c:pt>
              </c:strCache>
            </c:strRef>
          </c:tx>
          <c:spPr>
            <a:gradFill>
              <a:gsLst>
                <a:gs pos="98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16200000" scaled="1"/>
            </a:gradFill>
          </c:spPr>
          <c:dPt>
            <c:idx val="0"/>
            <c:bubble3D val="0"/>
            <c:spPr>
              <a:gradFill flip="none" rotWithShape="1">
                <a:gsLst>
                  <a:gs pos="98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C15-4E28-91C0-DD92D804BADF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98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C15-4E28-91C0-DD92D804BADF}"/>
              </c:ext>
            </c:extLst>
          </c:dPt>
          <c:dPt>
            <c:idx val="2"/>
            <c:bubble3D val="0"/>
            <c:spPr>
              <a:gradFill>
                <a:gsLst>
                  <a:gs pos="98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162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C15-4E28-91C0-DD92D804BADF}"/>
              </c:ext>
            </c:extLst>
          </c:dPt>
          <c:dPt>
            <c:idx val="3"/>
            <c:bubble3D val="0"/>
            <c:spPr>
              <a:gradFill flip="none" rotWithShape="1">
                <a:gsLst>
                  <a:gs pos="98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C15-4E28-91C0-DD92D804BADF}"/>
              </c:ext>
            </c:extLst>
          </c:dPt>
          <c:dLbls>
            <c:dLbl>
              <c:idx val="0"/>
              <c:layout>
                <c:manualLayout>
                  <c:x val="0.1026119402985074"/>
                  <c:y val="1.09011635704572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C15-4E28-91C0-DD92D804BADF}"/>
                </c:ext>
              </c:extLst>
            </c:dLbl>
            <c:dLbl>
              <c:idx val="1"/>
              <c:layout>
                <c:manualLayout>
                  <c:x val="4.3205027494108402E-3"/>
                  <c:y val="-4.44652759738421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C15-4E28-91C0-DD92D804BADF}"/>
                </c:ext>
              </c:extLst>
            </c:dLbl>
            <c:dLbl>
              <c:idx val="3"/>
              <c:layout>
                <c:manualLayout>
                  <c:x val="2.0522388059701493E-2"/>
                  <c:y val="0.138989835523329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C15-4E28-91C0-DD92D804BA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运输</c:v>
                </c:pt>
                <c:pt idx="1">
                  <c:v>宣传</c:v>
                </c:pt>
                <c:pt idx="2">
                  <c:v>团队建设</c:v>
                </c:pt>
                <c:pt idx="3">
                  <c:v>IP合作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0.28000000000000003</c:v>
                </c:pt>
                <c:pt idx="1">
                  <c:v>0.12</c:v>
                </c:pt>
                <c:pt idx="2">
                  <c:v>0.12</c:v>
                </c:pt>
                <c:pt idx="3">
                  <c:v>0.48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C15-4E28-91C0-DD92D804BAD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144"/>
        <c:holeSize val="4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DD8F31-9090-4D23-ABC1-34C7C9A2C1BA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4088AC-13D8-4325-9286-80CF0B54FF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241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4473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5934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4181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5276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0775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5560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3059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79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9097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7031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89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5412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4358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9847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3844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6150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0532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3981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6154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0711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0971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238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3749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020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176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0725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6535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502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4088AC-13D8-4325-9286-80CF0B54FF4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133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山的风景&#10;&#10;描述已自动生成">
            <a:extLst>
              <a:ext uri="{FF2B5EF4-FFF2-40B4-BE49-F238E27FC236}">
                <a16:creationId xmlns:a16="http://schemas.microsoft.com/office/drawing/2014/main" id="{11FC4CC4-5363-9DD5-DFFF-49D70360A0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864CFDA-4E78-3872-F94B-BC3BCB7BD0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3E19DE7-62D6-ACD4-B35F-A2DD515A981C}"/>
              </a:ext>
            </a:extLst>
          </p:cNvPr>
          <p:cNvSpPr/>
          <p:nvPr userDrawn="1"/>
        </p:nvSpPr>
        <p:spPr>
          <a:xfrm>
            <a:off x="47247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90000"/>
                </a:schemeClr>
              </a:gs>
              <a:gs pos="49000">
                <a:schemeClr val="bg1">
                  <a:alpha val="50000"/>
                </a:schemeClr>
              </a:gs>
              <a:gs pos="72000">
                <a:schemeClr val="bg1">
                  <a:alpha val="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Picture 6" descr="查看源图像">
            <a:extLst>
              <a:ext uri="{FF2B5EF4-FFF2-40B4-BE49-F238E27FC236}">
                <a16:creationId xmlns:a16="http://schemas.microsoft.com/office/drawing/2014/main" id="{DD0A3135-216F-61AB-E606-DA0F643A1E4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10188" y="438692"/>
            <a:ext cx="3535732" cy="348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F601CADD-2A20-4D4E-AA7A-B0334028641F}"/>
              </a:ext>
            </a:extLst>
          </p:cNvPr>
          <p:cNvGrpSpPr/>
          <p:nvPr userDrawn="1"/>
        </p:nvGrpSpPr>
        <p:grpSpPr>
          <a:xfrm>
            <a:off x="5642264" y="4527623"/>
            <a:ext cx="907471" cy="455583"/>
            <a:chOff x="16812000" y="4420521"/>
            <a:chExt cx="907471" cy="455583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C5802E53-E9FE-B978-EB3C-2966C251585F}"/>
                </a:ext>
              </a:extLst>
            </p:cNvPr>
            <p:cNvCxnSpPr>
              <a:cxnSpLocks/>
            </p:cNvCxnSpPr>
            <p:nvPr/>
          </p:nvCxnSpPr>
          <p:spPr>
            <a:xfrm>
              <a:off x="16812000" y="4420521"/>
              <a:ext cx="455583" cy="45558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828757C-F979-76E7-0F1A-2E8A6CDCAA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263888" y="4420521"/>
              <a:ext cx="455583" cy="45558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B804069-5291-923C-8F6B-9A7F0955D570}"/>
              </a:ext>
            </a:extLst>
          </p:cNvPr>
          <p:cNvGrpSpPr/>
          <p:nvPr userDrawn="1"/>
        </p:nvGrpSpPr>
        <p:grpSpPr>
          <a:xfrm>
            <a:off x="1394053" y="103389"/>
            <a:ext cx="9403895" cy="1648079"/>
            <a:chOff x="1362974" y="-93823"/>
            <a:chExt cx="9403895" cy="1648079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4DD0087F-5202-32D6-EFF2-2088A1E60DF7}"/>
                </a:ext>
              </a:extLst>
            </p:cNvPr>
            <p:cNvCxnSpPr>
              <a:cxnSpLocks/>
            </p:cNvCxnSpPr>
            <p:nvPr/>
          </p:nvCxnSpPr>
          <p:spPr>
            <a:xfrm>
              <a:off x="1362974" y="-93823"/>
              <a:ext cx="1648079" cy="1648079"/>
            </a:xfrm>
            <a:prstGeom prst="line">
              <a:avLst/>
            </a:prstGeom>
            <a:ln w="12700">
              <a:gradFill>
                <a:gsLst>
                  <a:gs pos="52400">
                    <a:schemeClr val="accent1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8E77A5A-CD97-5D36-E921-E9DE26B96BF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20556" y="-92057"/>
              <a:ext cx="1646313" cy="1646313"/>
            </a:xfrm>
            <a:prstGeom prst="line">
              <a:avLst/>
            </a:prstGeom>
            <a:ln w="12700">
              <a:gradFill>
                <a:gsLst>
                  <a:gs pos="52400">
                    <a:schemeClr val="accent1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6" descr="查看源图像">
            <a:extLst>
              <a:ext uri="{FF2B5EF4-FFF2-40B4-BE49-F238E27FC236}">
                <a16:creationId xmlns:a16="http://schemas.microsoft.com/office/drawing/2014/main" id="{23082DEB-D089-7F7A-48A6-2FF55C3BA13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4036" y="895812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7668FB1F-61BE-492C-894F-58258F4F73FB}"/>
              </a:ext>
            </a:extLst>
          </p:cNvPr>
          <p:cNvGrpSpPr/>
          <p:nvPr userDrawn="1"/>
        </p:nvGrpSpPr>
        <p:grpSpPr>
          <a:xfrm>
            <a:off x="5585190" y="165526"/>
            <a:ext cx="907471" cy="455583"/>
            <a:chOff x="16812000" y="4420521"/>
            <a:chExt cx="907471" cy="455583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C0D85701-84AE-0A46-BEEA-F7E3051425FE}"/>
                </a:ext>
              </a:extLst>
            </p:cNvPr>
            <p:cNvCxnSpPr>
              <a:cxnSpLocks/>
            </p:cNvCxnSpPr>
            <p:nvPr/>
          </p:nvCxnSpPr>
          <p:spPr>
            <a:xfrm>
              <a:off x="16812000" y="4420521"/>
              <a:ext cx="455583" cy="45558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EA05F0CB-6B7C-635E-0233-31D6314F54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263888" y="4420521"/>
              <a:ext cx="455583" cy="455583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96249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山的风景&#10;&#10;描述已自动生成">
            <a:extLst>
              <a:ext uri="{FF2B5EF4-FFF2-40B4-BE49-F238E27FC236}">
                <a16:creationId xmlns:a16="http://schemas.microsoft.com/office/drawing/2014/main" id="{2C62EDD9-A0D2-63F2-683C-32EAE5AC7E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31E3B92-D41C-8D44-4A40-F30B8718AD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4" name="图片 3" descr="天空中有月亮&#10;&#10;描述已自动生成">
            <a:extLst>
              <a:ext uri="{FF2B5EF4-FFF2-40B4-BE49-F238E27FC236}">
                <a16:creationId xmlns:a16="http://schemas.microsoft.com/office/drawing/2014/main" id="{ADACC2B4-E198-CBC0-8D40-DB674C5441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80E7FE1-D7B9-8F4E-EFF2-E3AFF3E450B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8E2127-9876-E1B2-0CD5-3CE623055EF5}"/>
              </a:ext>
            </a:extLst>
          </p:cNvPr>
          <p:cNvSpPr txBox="1"/>
          <p:nvPr userDrawn="1"/>
        </p:nvSpPr>
        <p:spPr>
          <a:xfrm>
            <a:off x="4087271" y="5882270"/>
            <a:ext cx="4047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>
                <a:solidFill>
                  <a:schemeClr val="accent1"/>
                </a:solidFill>
                <a:latin typeface="+mn-ea"/>
              </a:rPr>
              <a:t>诚 朴 求 是 </a:t>
            </a:r>
            <a:r>
              <a:rPr lang="en-US" altLang="zh-CN" sz="1600" spc="300">
                <a:solidFill>
                  <a:schemeClr val="accent1"/>
                </a:solidFill>
                <a:latin typeface="+mn-ea"/>
              </a:rPr>
              <a:t>| </a:t>
            </a:r>
            <a:r>
              <a:rPr lang="zh-CN" altLang="en-US" sz="1600" spc="300">
                <a:solidFill>
                  <a:schemeClr val="accent1"/>
                </a:solidFill>
                <a:latin typeface="+mn-ea"/>
              </a:rPr>
              <a:t>博 学 笃 行</a:t>
            </a:r>
            <a:endParaRPr lang="zh-CN" altLang="en-US" sz="1600" spc="300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02729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山的风景&#10;&#10;描述已自动生成">
            <a:extLst>
              <a:ext uri="{FF2B5EF4-FFF2-40B4-BE49-F238E27FC236}">
                <a16:creationId xmlns:a16="http://schemas.microsoft.com/office/drawing/2014/main" id="{C8BAD57A-0F61-613D-91FB-FAE0446C16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85252FB-2FA4-F353-9EDC-2AA400BB24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4" name="图片 3" descr="天空中有月亮&#10;&#10;描述已自动生成">
            <a:extLst>
              <a:ext uri="{FF2B5EF4-FFF2-40B4-BE49-F238E27FC236}">
                <a16:creationId xmlns:a16="http://schemas.microsoft.com/office/drawing/2014/main" id="{05C9DEE1-197C-4EC8-6DAF-4AA0883AC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8CE2CF4-B985-3C00-894C-1C3A6E4DAD2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9316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山的风景&#10;&#10;描述已自动生成">
            <a:extLst>
              <a:ext uri="{FF2B5EF4-FFF2-40B4-BE49-F238E27FC236}">
                <a16:creationId xmlns:a16="http://schemas.microsoft.com/office/drawing/2014/main" id="{D9AC9091-B367-E001-3AC1-B098CD2271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46B1024-A85F-45B1-129A-90832DB5A6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4" name="图片 3" descr="天空中有月亮&#10;&#10;描述已自动生成">
            <a:extLst>
              <a:ext uri="{FF2B5EF4-FFF2-40B4-BE49-F238E27FC236}">
                <a16:creationId xmlns:a16="http://schemas.microsoft.com/office/drawing/2014/main" id="{8645F641-2287-0A42-BD93-D5128EBED1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22F22CF7-A847-6261-3674-BF8B9D9D2C2C}"/>
              </a:ext>
            </a:extLst>
          </p:cNvPr>
          <p:cNvSpPr/>
          <p:nvPr userDrawn="1"/>
        </p:nvSpPr>
        <p:spPr>
          <a:xfrm>
            <a:off x="-17155" y="-44121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F4A9B765-DAE1-D77F-FBBC-F7F30B8997A0}"/>
              </a:ext>
            </a:extLst>
          </p:cNvPr>
          <p:cNvSpPr/>
          <p:nvPr userDrawn="1"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5E869CA-FCD1-9566-188B-14C8A1470B3F}"/>
              </a:ext>
            </a:extLst>
          </p:cNvPr>
          <p:cNvSpPr/>
          <p:nvPr userDrawn="1"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Picture 6" descr="查看源图像">
            <a:extLst>
              <a:ext uri="{FF2B5EF4-FFF2-40B4-BE49-F238E27FC236}">
                <a16:creationId xmlns:a16="http://schemas.microsoft.com/office/drawing/2014/main" id="{756008D2-1FFB-0017-A10B-18B9ACD7892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直线连接符 7">
            <a:extLst>
              <a:ext uri="{FF2B5EF4-FFF2-40B4-BE49-F238E27FC236}">
                <a16:creationId xmlns:a16="http://schemas.microsoft.com/office/drawing/2014/main" id="{FE5D2135-4AC0-04D5-C515-7B4D6A4246D6}"/>
              </a:ext>
            </a:extLst>
          </p:cNvPr>
          <p:cNvCxnSpPr>
            <a:cxnSpLocks/>
          </p:cNvCxnSpPr>
          <p:nvPr userDrawn="1"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27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75512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8B8D66D-110C-46EF-B99D-1007BA94D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C08BC2A-E024-4D80-8330-AA465FB52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630F58A-6F7B-4D89-A684-CA6BD5AC2B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83002-AA84-4664-AA8B-029DF7240347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6912AB-9AF7-47B7-AE4A-E8E807AEC5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EA66F9-D5F4-418D-BA14-7FC5A37985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F5B94-D801-4CE3-A51A-859BD5C8A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568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618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1.jpeg"/><Relationship Id="rId5" Type="http://schemas.openxmlformats.org/officeDocument/2006/relationships/image" Target="../media/image2.png"/><Relationship Id="rId10" Type="http://schemas.openxmlformats.org/officeDocument/2006/relationships/image" Target="../media/image10.jpeg"/><Relationship Id="rId4" Type="http://schemas.microsoft.com/office/2007/relationships/hdphoto" Target="../media/hdphoto1.wdp"/><Relationship Id="rId9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chart" Target="../charts/chart3.xml"/><Relationship Id="rId4" Type="http://schemas.microsoft.com/office/2007/relationships/hdphoto" Target="../media/hdphoto1.wdp"/><Relationship Id="rId9" Type="http://schemas.openxmlformats.org/officeDocument/2006/relationships/chart" Target="../charts/char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5.jpeg"/><Relationship Id="rId5" Type="http://schemas.openxmlformats.org/officeDocument/2006/relationships/image" Target="../media/image2.png"/><Relationship Id="rId10" Type="http://schemas.openxmlformats.org/officeDocument/2006/relationships/image" Target="../media/image14.jpeg"/><Relationship Id="rId4" Type="http://schemas.microsoft.com/office/2007/relationships/hdphoto" Target="../media/hdphoto1.wdp"/><Relationship Id="rId9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220F856-5DF8-3C9A-B259-C3F134F40AC1}"/>
              </a:ext>
            </a:extLst>
          </p:cNvPr>
          <p:cNvSpPr/>
          <p:nvPr/>
        </p:nvSpPr>
        <p:spPr>
          <a:xfrm>
            <a:off x="6492661" y="4033389"/>
            <a:ext cx="1967697" cy="3935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答辩人：张紫怡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93873121-BC48-57A8-79B3-546500C93B39}"/>
              </a:ext>
            </a:extLst>
          </p:cNvPr>
          <p:cNvSpPr/>
          <p:nvPr/>
        </p:nvSpPr>
        <p:spPr>
          <a:xfrm>
            <a:off x="3651621" y="4058788"/>
            <a:ext cx="1967697" cy="3935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指导教师：</a:t>
            </a:r>
            <a:r>
              <a:rPr lang="en-US" altLang="zh-CN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xxx</a:t>
            </a:r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E2AF100-2CCC-0477-5A32-C6EB2A3464FE}"/>
              </a:ext>
            </a:extLst>
          </p:cNvPr>
          <p:cNvSpPr txBox="1"/>
          <p:nvPr/>
        </p:nvSpPr>
        <p:spPr>
          <a:xfrm>
            <a:off x="2248287" y="1718793"/>
            <a:ext cx="78340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chemeClr val="accent1"/>
                </a:solidFill>
                <a:latin typeface="+mj-ea"/>
                <a:ea typeface="+mj-ea"/>
              </a:rPr>
              <a:t>辽宁工程技术大学</a:t>
            </a:r>
            <a:endParaRPr lang="en-US" altLang="zh-CN" sz="6600">
              <a:solidFill>
                <a:schemeClr val="accent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4800">
                <a:solidFill>
                  <a:schemeClr val="accent1"/>
                </a:solidFill>
                <a:latin typeface="+mj-ea"/>
                <a:ea typeface="+mj-ea"/>
              </a:rPr>
              <a:t>毕业答辩模板</a:t>
            </a:r>
            <a:endParaRPr lang="zh-CN" altLang="en-US" sz="54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BADE9F3-B8B0-B526-1D9D-0A7F644F8CF6}"/>
              </a:ext>
            </a:extLst>
          </p:cNvPr>
          <p:cNvSpPr txBox="1"/>
          <p:nvPr/>
        </p:nvSpPr>
        <p:spPr>
          <a:xfrm>
            <a:off x="3758922" y="3529990"/>
            <a:ext cx="48127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+mj-ea"/>
              </a:rPr>
              <a:t>Liaoning Technical University Graduation defense template</a:t>
            </a:r>
          </a:p>
        </p:txBody>
      </p:sp>
    </p:spTree>
    <p:extLst>
      <p:ext uri="{BB962C8B-B14F-4D97-AF65-F5344CB8AC3E}">
        <p14:creationId xmlns:p14="http://schemas.microsoft.com/office/powerpoint/2010/main" val="2418645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研究内容</a:t>
            </a: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椭圆 47">
            <a:extLst>
              <a:ext uri="{FF2B5EF4-FFF2-40B4-BE49-F238E27FC236}">
                <a16:creationId xmlns:a16="http://schemas.microsoft.com/office/drawing/2014/main" id="{6F2A7513-68C4-4B6A-AE8B-AACAD76A94F4}"/>
              </a:ext>
            </a:extLst>
          </p:cNvPr>
          <p:cNvSpPr/>
          <p:nvPr/>
        </p:nvSpPr>
        <p:spPr>
          <a:xfrm rot="335536">
            <a:off x="3993508" y="3525091"/>
            <a:ext cx="4233829" cy="591021"/>
          </a:xfrm>
          <a:prstGeom prst="ellipse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3E535C86-CBAF-4262-AB75-D49EA6F0FEB9}"/>
              </a:ext>
            </a:extLst>
          </p:cNvPr>
          <p:cNvSpPr/>
          <p:nvPr/>
        </p:nvSpPr>
        <p:spPr>
          <a:xfrm rot="1324234">
            <a:off x="3932148" y="3328424"/>
            <a:ext cx="4503997" cy="920646"/>
          </a:xfrm>
          <a:custGeom>
            <a:avLst/>
            <a:gdLst>
              <a:gd name="connsiteX0" fmla="*/ 2200062 w 4400126"/>
              <a:gd name="connsiteY0" fmla="*/ 76200 h 1159540"/>
              <a:gd name="connsiteX1" fmla="*/ 245320 w 4400126"/>
              <a:gd name="connsiteY1" fmla="*/ 579770 h 1159540"/>
              <a:gd name="connsiteX2" fmla="*/ 2200062 w 4400126"/>
              <a:gd name="connsiteY2" fmla="*/ 1083340 h 1159540"/>
              <a:gd name="connsiteX3" fmla="*/ 4154804 w 4400126"/>
              <a:gd name="connsiteY3" fmla="*/ 579770 h 1159540"/>
              <a:gd name="connsiteX4" fmla="*/ 2200062 w 4400126"/>
              <a:gd name="connsiteY4" fmla="*/ 76200 h 1159540"/>
              <a:gd name="connsiteX5" fmla="*/ 2200063 w 4400126"/>
              <a:gd name="connsiteY5" fmla="*/ 0 h 1159540"/>
              <a:gd name="connsiteX6" fmla="*/ 4400126 w 4400126"/>
              <a:gd name="connsiteY6" fmla="*/ 579770 h 1159540"/>
              <a:gd name="connsiteX7" fmla="*/ 2200063 w 4400126"/>
              <a:gd name="connsiteY7" fmla="*/ 1159540 h 1159540"/>
              <a:gd name="connsiteX8" fmla="*/ 0 w 4400126"/>
              <a:gd name="connsiteY8" fmla="*/ 579770 h 1159540"/>
              <a:gd name="connsiteX9" fmla="*/ 2200063 w 4400126"/>
              <a:gd name="connsiteY9" fmla="*/ 0 h 115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0126" h="1159540">
                <a:moveTo>
                  <a:pt x="2200062" y="76200"/>
                </a:moveTo>
                <a:cubicBezTo>
                  <a:pt x="1120488" y="76200"/>
                  <a:pt x="245320" y="301656"/>
                  <a:pt x="245320" y="579770"/>
                </a:cubicBezTo>
                <a:cubicBezTo>
                  <a:pt x="245320" y="857884"/>
                  <a:pt x="1120488" y="1083340"/>
                  <a:pt x="2200062" y="1083340"/>
                </a:cubicBezTo>
                <a:cubicBezTo>
                  <a:pt x="3279636" y="1083340"/>
                  <a:pt x="4154804" y="857884"/>
                  <a:pt x="4154804" y="579770"/>
                </a:cubicBezTo>
                <a:cubicBezTo>
                  <a:pt x="4154804" y="301656"/>
                  <a:pt x="3279636" y="76200"/>
                  <a:pt x="2200062" y="76200"/>
                </a:cubicBezTo>
                <a:close/>
                <a:moveTo>
                  <a:pt x="2200063" y="0"/>
                </a:moveTo>
                <a:cubicBezTo>
                  <a:pt x="3415124" y="0"/>
                  <a:pt x="4400126" y="259572"/>
                  <a:pt x="4400126" y="579770"/>
                </a:cubicBezTo>
                <a:cubicBezTo>
                  <a:pt x="4400126" y="899968"/>
                  <a:pt x="3415124" y="1159540"/>
                  <a:pt x="2200063" y="1159540"/>
                </a:cubicBezTo>
                <a:cubicBezTo>
                  <a:pt x="985002" y="1159540"/>
                  <a:pt x="0" y="899968"/>
                  <a:pt x="0" y="579770"/>
                </a:cubicBezTo>
                <a:cubicBezTo>
                  <a:pt x="0" y="259572"/>
                  <a:pt x="985002" y="0"/>
                  <a:pt x="2200063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98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030F5638-E2CE-4F02-B75D-D1EBDA610796}"/>
              </a:ext>
            </a:extLst>
          </p:cNvPr>
          <p:cNvSpPr/>
          <p:nvPr/>
        </p:nvSpPr>
        <p:spPr>
          <a:xfrm>
            <a:off x="5476567" y="2717955"/>
            <a:ext cx="1238063" cy="1238063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63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01600" dir="2100000" sx="93000" sy="93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" name="文本框 16">
            <a:extLst>
              <a:ext uri="{FF2B5EF4-FFF2-40B4-BE49-F238E27FC236}">
                <a16:creationId xmlns:a16="http://schemas.microsoft.com/office/drawing/2014/main" id="{A5D01F12-7137-4FE1-87CA-3781CE66B185}"/>
              </a:ext>
            </a:extLst>
          </p:cNvPr>
          <p:cNvSpPr txBox="1"/>
          <p:nvPr/>
        </p:nvSpPr>
        <p:spPr>
          <a:xfrm>
            <a:off x="5580093" y="3029209"/>
            <a:ext cx="1031011" cy="61555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市场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分析</a:t>
            </a: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1E507503-A1EC-4EF8-A0EF-389EC6E4EE12}"/>
              </a:ext>
            </a:extLst>
          </p:cNvPr>
          <p:cNvSpPr/>
          <p:nvPr/>
        </p:nvSpPr>
        <p:spPr>
          <a:xfrm rot="20169977">
            <a:off x="4283460" y="3543583"/>
            <a:ext cx="3624274" cy="591021"/>
          </a:xfrm>
          <a:prstGeom prst="ellipse">
            <a:avLst/>
          </a:prstGeom>
          <a:noFill/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3" name="user_209046">
            <a:extLst>
              <a:ext uri="{FF2B5EF4-FFF2-40B4-BE49-F238E27FC236}">
                <a16:creationId xmlns:a16="http://schemas.microsoft.com/office/drawing/2014/main" id="{394A2D2B-809B-4B82-97AF-8BA2634EC76A}"/>
              </a:ext>
            </a:extLst>
          </p:cNvPr>
          <p:cNvSpPr/>
          <p:nvPr/>
        </p:nvSpPr>
        <p:spPr>
          <a:xfrm>
            <a:off x="8444089" y="4498417"/>
            <a:ext cx="370981" cy="313556"/>
          </a:xfrm>
          <a:custGeom>
            <a:avLst/>
            <a:gdLst>
              <a:gd name="T0" fmla="*/ 4484 w 10375"/>
              <a:gd name="T1" fmla="*/ 6967 h 8769"/>
              <a:gd name="T2" fmla="*/ 4484 w 10375"/>
              <a:gd name="T3" fmla="*/ 8374 h 8769"/>
              <a:gd name="T4" fmla="*/ 5891 w 10375"/>
              <a:gd name="T5" fmla="*/ 8374 h 8769"/>
              <a:gd name="T6" fmla="*/ 5891 w 10375"/>
              <a:gd name="T7" fmla="*/ 6967 h 8769"/>
              <a:gd name="T8" fmla="*/ 4484 w 10375"/>
              <a:gd name="T9" fmla="*/ 6967 h 8769"/>
              <a:gd name="T10" fmla="*/ 1754 w 10375"/>
              <a:gd name="T11" fmla="*/ 5262 h 8769"/>
              <a:gd name="T12" fmla="*/ 2766 w 10375"/>
              <a:gd name="T13" fmla="*/ 6423 h 8769"/>
              <a:gd name="T14" fmla="*/ 7633 w 10375"/>
              <a:gd name="T15" fmla="*/ 6423 h 8769"/>
              <a:gd name="T16" fmla="*/ 8645 w 10375"/>
              <a:gd name="T17" fmla="*/ 5262 h 8769"/>
              <a:gd name="T18" fmla="*/ 1754 w 10375"/>
              <a:gd name="T19" fmla="*/ 5262 h 8769"/>
              <a:gd name="T20" fmla="*/ 0 w 10375"/>
              <a:gd name="T21" fmla="*/ 3261 h 8769"/>
              <a:gd name="T22" fmla="*/ 1038 w 10375"/>
              <a:gd name="T23" fmla="*/ 4447 h 8769"/>
              <a:gd name="T24" fmla="*/ 9338 w 10375"/>
              <a:gd name="T25" fmla="*/ 4447 h 8769"/>
              <a:gd name="T26" fmla="*/ 10375 w 10375"/>
              <a:gd name="T27" fmla="*/ 3261 h 8769"/>
              <a:gd name="T28" fmla="*/ 0 w 10375"/>
              <a:gd name="T29" fmla="*/ 3261 h 8769"/>
              <a:gd name="T30" fmla="*/ 0 w 10375"/>
              <a:gd name="T31" fmla="*/ 3261 h 8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375" h="8769">
                <a:moveTo>
                  <a:pt x="4484" y="6967"/>
                </a:moveTo>
                <a:cubicBezTo>
                  <a:pt x="4089" y="7362"/>
                  <a:pt x="4089" y="7979"/>
                  <a:pt x="4484" y="8374"/>
                </a:cubicBezTo>
                <a:cubicBezTo>
                  <a:pt x="4879" y="8769"/>
                  <a:pt x="5496" y="8769"/>
                  <a:pt x="5891" y="8374"/>
                </a:cubicBezTo>
                <a:cubicBezTo>
                  <a:pt x="6286" y="7979"/>
                  <a:pt x="6286" y="7362"/>
                  <a:pt x="5891" y="6967"/>
                </a:cubicBezTo>
                <a:cubicBezTo>
                  <a:pt x="5471" y="6571"/>
                  <a:pt x="4854" y="6571"/>
                  <a:pt x="4484" y="6967"/>
                </a:cubicBezTo>
                <a:close/>
                <a:moveTo>
                  <a:pt x="1754" y="5262"/>
                </a:moveTo>
                <a:lnTo>
                  <a:pt x="2766" y="6423"/>
                </a:lnTo>
                <a:cubicBezTo>
                  <a:pt x="4100" y="4892"/>
                  <a:pt x="6299" y="4892"/>
                  <a:pt x="7633" y="6423"/>
                </a:cubicBezTo>
                <a:lnTo>
                  <a:pt x="8645" y="5262"/>
                </a:lnTo>
                <a:cubicBezTo>
                  <a:pt x="6719" y="3088"/>
                  <a:pt x="3656" y="3088"/>
                  <a:pt x="1754" y="5262"/>
                </a:cubicBezTo>
                <a:close/>
                <a:moveTo>
                  <a:pt x="0" y="3261"/>
                </a:moveTo>
                <a:lnTo>
                  <a:pt x="1038" y="4447"/>
                </a:lnTo>
                <a:cubicBezTo>
                  <a:pt x="3335" y="1803"/>
                  <a:pt x="7040" y="1803"/>
                  <a:pt x="9338" y="4447"/>
                </a:cubicBezTo>
                <a:lnTo>
                  <a:pt x="10375" y="3261"/>
                </a:lnTo>
                <a:cubicBezTo>
                  <a:pt x="7534" y="0"/>
                  <a:pt x="2865" y="0"/>
                  <a:pt x="0" y="3261"/>
                </a:cubicBezTo>
                <a:close/>
                <a:moveTo>
                  <a:pt x="0" y="3261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4" name="dna-scheme_72281">
            <a:extLst>
              <a:ext uri="{FF2B5EF4-FFF2-40B4-BE49-F238E27FC236}">
                <a16:creationId xmlns:a16="http://schemas.microsoft.com/office/drawing/2014/main" id="{BF033F3C-7D5F-4129-91DD-873B071CC871}"/>
              </a:ext>
            </a:extLst>
          </p:cNvPr>
          <p:cNvSpPr/>
          <p:nvPr/>
        </p:nvSpPr>
        <p:spPr>
          <a:xfrm>
            <a:off x="7830617" y="2781863"/>
            <a:ext cx="327732" cy="325626"/>
          </a:xfrm>
          <a:custGeom>
            <a:avLst/>
            <a:gdLst>
              <a:gd name="T0" fmla="*/ 8079 w 8242"/>
              <a:gd name="T1" fmla="*/ 2177 h 8201"/>
              <a:gd name="T2" fmla="*/ 7493 w 8242"/>
              <a:gd name="T3" fmla="*/ 2177 h 8201"/>
              <a:gd name="T4" fmla="*/ 7402 w 8242"/>
              <a:gd name="T5" fmla="*/ 2260 h 8201"/>
              <a:gd name="T6" fmla="*/ 5982 w 8242"/>
              <a:gd name="T7" fmla="*/ 840 h 8201"/>
              <a:gd name="T8" fmla="*/ 6065 w 8242"/>
              <a:gd name="T9" fmla="*/ 749 h 8201"/>
              <a:gd name="T10" fmla="*/ 6065 w 8242"/>
              <a:gd name="T11" fmla="*/ 163 h 8201"/>
              <a:gd name="T12" fmla="*/ 5478 w 8242"/>
              <a:gd name="T13" fmla="*/ 163 h 8201"/>
              <a:gd name="T14" fmla="*/ 4914 w 8242"/>
              <a:gd name="T15" fmla="*/ 2319 h 8201"/>
              <a:gd name="T16" fmla="*/ 2903 w 8242"/>
              <a:gd name="T17" fmla="*/ 2903 h 8201"/>
              <a:gd name="T18" fmla="*/ 2319 w 8242"/>
              <a:gd name="T19" fmla="*/ 4914 h 8201"/>
              <a:gd name="T20" fmla="*/ 163 w 8242"/>
              <a:gd name="T21" fmla="*/ 5478 h 8201"/>
              <a:gd name="T22" fmla="*/ 163 w 8242"/>
              <a:gd name="T23" fmla="*/ 6065 h 8201"/>
              <a:gd name="T24" fmla="*/ 456 w 8242"/>
              <a:gd name="T25" fmla="*/ 6187 h 8201"/>
              <a:gd name="T26" fmla="*/ 749 w 8242"/>
              <a:gd name="T27" fmla="*/ 6065 h 8201"/>
              <a:gd name="T28" fmla="*/ 840 w 8242"/>
              <a:gd name="T29" fmla="*/ 5982 h 8201"/>
              <a:gd name="T30" fmla="*/ 2260 w 8242"/>
              <a:gd name="T31" fmla="*/ 7402 h 8201"/>
              <a:gd name="T32" fmla="*/ 2177 w 8242"/>
              <a:gd name="T33" fmla="*/ 7493 h 8201"/>
              <a:gd name="T34" fmla="*/ 2177 w 8242"/>
              <a:gd name="T35" fmla="*/ 8079 h 8201"/>
              <a:gd name="T36" fmla="*/ 2470 w 8242"/>
              <a:gd name="T37" fmla="*/ 8201 h 8201"/>
              <a:gd name="T38" fmla="*/ 2764 w 8242"/>
              <a:gd name="T39" fmla="*/ 8079 h 8201"/>
              <a:gd name="T40" fmla="*/ 3328 w 8242"/>
              <a:gd name="T41" fmla="*/ 5923 h 8201"/>
              <a:gd name="T42" fmla="*/ 5339 w 8242"/>
              <a:gd name="T43" fmla="*/ 5339 h 8201"/>
              <a:gd name="T44" fmla="*/ 5923 w 8242"/>
              <a:gd name="T45" fmla="*/ 3328 h 8201"/>
              <a:gd name="T46" fmla="*/ 8079 w 8242"/>
              <a:gd name="T47" fmla="*/ 2764 h 8201"/>
              <a:gd name="T48" fmla="*/ 8079 w 8242"/>
              <a:gd name="T49" fmla="*/ 2177 h 8201"/>
              <a:gd name="T50" fmla="*/ 5062 w 8242"/>
              <a:gd name="T51" fmla="*/ 3179 h 8201"/>
              <a:gd name="T52" fmla="*/ 4951 w 8242"/>
              <a:gd name="T53" fmla="*/ 4499 h 8201"/>
              <a:gd name="T54" fmla="*/ 3743 w 8242"/>
              <a:gd name="T55" fmla="*/ 3291 h 8201"/>
              <a:gd name="T56" fmla="*/ 5062 w 8242"/>
              <a:gd name="T57" fmla="*/ 3179 h 8201"/>
              <a:gd name="T58" fmla="*/ 1470 w 8242"/>
              <a:gd name="T59" fmla="*/ 5708 h 8201"/>
              <a:gd name="T60" fmla="*/ 2464 w 8242"/>
              <a:gd name="T61" fmla="*/ 5778 h 8201"/>
              <a:gd name="T62" fmla="*/ 2534 w 8242"/>
              <a:gd name="T63" fmla="*/ 6772 h 8201"/>
              <a:gd name="T64" fmla="*/ 1470 w 8242"/>
              <a:gd name="T65" fmla="*/ 5708 h 8201"/>
              <a:gd name="T66" fmla="*/ 3179 w 8242"/>
              <a:gd name="T67" fmla="*/ 5063 h 8201"/>
              <a:gd name="T68" fmla="*/ 3291 w 8242"/>
              <a:gd name="T69" fmla="*/ 3743 h 8201"/>
              <a:gd name="T70" fmla="*/ 4499 w 8242"/>
              <a:gd name="T71" fmla="*/ 4951 h 8201"/>
              <a:gd name="T72" fmla="*/ 3179 w 8242"/>
              <a:gd name="T73" fmla="*/ 5063 h 8201"/>
              <a:gd name="T74" fmla="*/ 5778 w 8242"/>
              <a:gd name="T75" fmla="*/ 2464 h 8201"/>
              <a:gd name="T76" fmla="*/ 5708 w 8242"/>
              <a:gd name="T77" fmla="*/ 1470 h 8201"/>
              <a:gd name="T78" fmla="*/ 6772 w 8242"/>
              <a:gd name="T79" fmla="*/ 2534 h 8201"/>
              <a:gd name="T80" fmla="*/ 5778 w 8242"/>
              <a:gd name="T81" fmla="*/ 2464 h 8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242" h="8201">
                <a:moveTo>
                  <a:pt x="8079" y="2177"/>
                </a:moveTo>
                <a:cubicBezTo>
                  <a:pt x="7917" y="2015"/>
                  <a:pt x="7655" y="2015"/>
                  <a:pt x="7493" y="2177"/>
                </a:cubicBezTo>
                <a:cubicBezTo>
                  <a:pt x="7463" y="2207"/>
                  <a:pt x="7433" y="2234"/>
                  <a:pt x="7402" y="2260"/>
                </a:cubicBezTo>
                <a:lnTo>
                  <a:pt x="5982" y="840"/>
                </a:lnTo>
                <a:cubicBezTo>
                  <a:pt x="6008" y="809"/>
                  <a:pt x="6035" y="779"/>
                  <a:pt x="6065" y="749"/>
                </a:cubicBezTo>
                <a:cubicBezTo>
                  <a:pt x="6227" y="587"/>
                  <a:pt x="6227" y="325"/>
                  <a:pt x="6065" y="163"/>
                </a:cubicBezTo>
                <a:cubicBezTo>
                  <a:pt x="5903" y="0"/>
                  <a:pt x="5640" y="0"/>
                  <a:pt x="5478" y="163"/>
                </a:cubicBezTo>
                <a:cubicBezTo>
                  <a:pt x="4816" y="825"/>
                  <a:pt x="4808" y="1592"/>
                  <a:pt x="4914" y="2319"/>
                </a:cubicBezTo>
                <a:cubicBezTo>
                  <a:pt x="4231" y="2237"/>
                  <a:pt x="3521" y="2285"/>
                  <a:pt x="2903" y="2903"/>
                </a:cubicBezTo>
                <a:cubicBezTo>
                  <a:pt x="2285" y="3521"/>
                  <a:pt x="2237" y="4231"/>
                  <a:pt x="2319" y="4914"/>
                </a:cubicBezTo>
                <a:cubicBezTo>
                  <a:pt x="1592" y="4808"/>
                  <a:pt x="825" y="4816"/>
                  <a:pt x="163" y="5478"/>
                </a:cubicBezTo>
                <a:cubicBezTo>
                  <a:pt x="0" y="5640"/>
                  <a:pt x="0" y="5903"/>
                  <a:pt x="163" y="6065"/>
                </a:cubicBezTo>
                <a:cubicBezTo>
                  <a:pt x="244" y="6146"/>
                  <a:pt x="350" y="6187"/>
                  <a:pt x="456" y="6187"/>
                </a:cubicBezTo>
                <a:cubicBezTo>
                  <a:pt x="562" y="6187"/>
                  <a:pt x="668" y="6146"/>
                  <a:pt x="749" y="6065"/>
                </a:cubicBezTo>
                <a:cubicBezTo>
                  <a:pt x="779" y="6035"/>
                  <a:pt x="809" y="6008"/>
                  <a:pt x="840" y="5982"/>
                </a:cubicBezTo>
                <a:lnTo>
                  <a:pt x="2260" y="7402"/>
                </a:lnTo>
                <a:cubicBezTo>
                  <a:pt x="2234" y="7433"/>
                  <a:pt x="2207" y="7463"/>
                  <a:pt x="2177" y="7493"/>
                </a:cubicBezTo>
                <a:cubicBezTo>
                  <a:pt x="2015" y="7655"/>
                  <a:pt x="2015" y="7917"/>
                  <a:pt x="2177" y="8079"/>
                </a:cubicBezTo>
                <a:cubicBezTo>
                  <a:pt x="2258" y="8160"/>
                  <a:pt x="2364" y="8201"/>
                  <a:pt x="2470" y="8201"/>
                </a:cubicBezTo>
                <a:cubicBezTo>
                  <a:pt x="2576" y="8201"/>
                  <a:pt x="2683" y="8160"/>
                  <a:pt x="2764" y="8079"/>
                </a:cubicBezTo>
                <a:cubicBezTo>
                  <a:pt x="3426" y="7417"/>
                  <a:pt x="3434" y="6650"/>
                  <a:pt x="3328" y="5923"/>
                </a:cubicBezTo>
                <a:cubicBezTo>
                  <a:pt x="4011" y="6005"/>
                  <a:pt x="4721" y="5957"/>
                  <a:pt x="5339" y="5339"/>
                </a:cubicBezTo>
                <a:cubicBezTo>
                  <a:pt x="5957" y="4721"/>
                  <a:pt x="6005" y="4011"/>
                  <a:pt x="5923" y="3328"/>
                </a:cubicBezTo>
                <a:cubicBezTo>
                  <a:pt x="6650" y="3434"/>
                  <a:pt x="7417" y="3426"/>
                  <a:pt x="8079" y="2764"/>
                </a:cubicBezTo>
                <a:cubicBezTo>
                  <a:pt x="8242" y="2602"/>
                  <a:pt x="8242" y="2339"/>
                  <a:pt x="8079" y="2177"/>
                </a:cubicBezTo>
                <a:close/>
                <a:moveTo>
                  <a:pt x="5062" y="3179"/>
                </a:moveTo>
                <a:cubicBezTo>
                  <a:pt x="5151" y="3727"/>
                  <a:pt x="5166" y="4141"/>
                  <a:pt x="4951" y="4499"/>
                </a:cubicBezTo>
                <a:lnTo>
                  <a:pt x="3743" y="3291"/>
                </a:lnTo>
                <a:cubicBezTo>
                  <a:pt x="4101" y="3076"/>
                  <a:pt x="4515" y="3091"/>
                  <a:pt x="5062" y="3179"/>
                </a:cubicBezTo>
                <a:close/>
                <a:moveTo>
                  <a:pt x="1470" y="5708"/>
                </a:moveTo>
                <a:cubicBezTo>
                  <a:pt x="1753" y="5671"/>
                  <a:pt x="2076" y="5711"/>
                  <a:pt x="2464" y="5778"/>
                </a:cubicBezTo>
                <a:cubicBezTo>
                  <a:pt x="2531" y="6166"/>
                  <a:pt x="2571" y="6489"/>
                  <a:pt x="2534" y="6772"/>
                </a:cubicBezTo>
                <a:lnTo>
                  <a:pt x="1470" y="5708"/>
                </a:lnTo>
                <a:close/>
                <a:moveTo>
                  <a:pt x="3179" y="5063"/>
                </a:moveTo>
                <a:cubicBezTo>
                  <a:pt x="3091" y="4515"/>
                  <a:pt x="3076" y="4101"/>
                  <a:pt x="3291" y="3743"/>
                </a:cubicBezTo>
                <a:lnTo>
                  <a:pt x="4499" y="4951"/>
                </a:lnTo>
                <a:cubicBezTo>
                  <a:pt x="4141" y="5166"/>
                  <a:pt x="3727" y="5151"/>
                  <a:pt x="3179" y="5063"/>
                </a:cubicBezTo>
                <a:close/>
                <a:moveTo>
                  <a:pt x="5778" y="2464"/>
                </a:moveTo>
                <a:cubicBezTo>
                  <a:pt x="5711" y="2076"/>
                  <a:pt x="5671" y="1753"/>
                  <a:pt x="5708" y="1470"/>
                </a:cubicBezTo>
                <a:lnTo>
                  <a:pt x="6772" y="2534"/>
                </a:lnTo>
                <a:cubicBezTo>
                  <a:pt x="6489" y="2571"/>
                  <a:pt x="6166" y="2531"/>
                  <a:pt x="5778" y="24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7DFA836C-8633-4AB4-9A00-576EEB9D74BD}"/>
              </a:ext>
            </a:extLst>
          </p:cNvPr>
          <p:cNvSpPr/>
          <p:nvPr/>
        </p:nvSpPr>
        <p:spPr>
          <a:xfrm>
            <a:off x="3498122" y="2191576"/>
            <a:ext cx="730463" cy="73046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6" name="user_209046">
            <a:extLst>
              <a:ext uri="{FF2B5EF4-FFF2-40B4-BE49-F238E27FC236}">
                <a16:creationId xmlns:a16="http://schemas.microsoft.com/office/drawing/2014/main" id="{DB5B6180-AE70-4861-BE99-A80EFF31189E}"/>
              </a:ext>
            </a:extLst>
          </p:cNvPr>
          <p:cNvSpPr/>
          <p:nvPr/>
        </p:nvSpPr>
        <p:spPr>
          <a:xfrm>
            <a:off x="3702864" y="2361293"/>
            <a:ext cx="342110" cy="391029"/>
          </a:xfrm>
          <a:custGeom>
            <a:avLst/>
            <a:gdLst>
              <a:gd name="T0" fmla="*/ 8582 w 9077"/>
              <a:gd name="T1" fmla="*/ 4538 h 10373"/>
              <a:gd name="T2" fmla="*/ 9077 w 9077"/>
              <a:gd name="T3" fmla="*/ 4538 h 10373"/>
              <a:gd name="T4" fmla="*/ 9077 w 9077"/>
              <a:gd name="T5" fmla="*/ 9151 h 10373"/>
              <a:gd name="T6" fmla="*/ 7855 w 9077"/>
              <a:gd name="T7" fmla="*/ 10373 h 10373"/>
              <a:gd name="T8" fmla="*/ 4789 w 9077"/>
              <a:gd name="T9" fmla="*/ 10373 h 10373"/>
              <a:gd name="T10" fmla="*/ 4539 w 9077"/>
              <a:gd name="T11" fmla="*/ 10123 h 10373"/>
              <a:gd name="T12" fmla="*/ 4539 w 9077"/>
              <a:gd name="T13" fmla="*/ 9562 h 10373"/>
              <a:gd name="T14" fmla="*/ 4789 w 9077"/>
              <a:gd name="T15" fmla="*/ 9312 h 10373"/>
              <a:gd name="T16" fmla="*/ 7532 w 9077"/>
              <a:gd name="T17" fmla="*/ 9312 h 10373"/>
              <a:gd name="T18" fmla="*/ 8106 w 9077"/>
              <a:gd name="T19" fmla="*/ 8738 h 10373"/>
              <a:gd name="T20" fmla="*/ 8106 w 9077"/>
              <a:gd name="T21" fmla="*/ 7780 h 10373"/>
              <a:gd name="T22" fmla="*/ 6734 w 9077"/>
              <a:gd name="T23" fmla="*/ 7780 h 10373"/>
              <a:gd name="T24" fmla="*/ 6484 w 9077"/>
              <a:gd name="T25" fmla="*/ 7530 h 10373"/>
              <a:gd name="T26" fmla="*/ 6484 w 9077"/>
              <a:gd name="T27" fmla="*/ 4788 h 10373"/>
              <a:gd name="T28" fmla="*/ 6734 w 9077"/>
              <a:gd name="T29" fmla="*/ 4538 h 10373"/>
              <a:gd name="T30" fmla="*/ 8582 w 9077"/>
              <a:gd name="T31" fmla="*/ 4538 h 10373"/>
              <a:gd name="T32" fmla="*/ 8087 w 9077"/>
              <a:gd name="T33" fmla="*/ 4538 h 10373"/>
              <a:gd name="T34" fmla="*/ 8087 w 9077"/>
              <a:gd name="T35" fmla="*/ 4520 h 10373"/>
              <a:gd name="T36" fmla="*/ 4521 w 9077"/>
              <a:gd name="T37" fmla="*/ 972 h 10373"/>
              <a:gd name="T38" fmla="*/ 955 w 9077"/>
              <a:gd name="T39" fmla="*/ 4520 h 10373"/>
              <a:gd name="T40" fmla="*/ 955 w 9077"/>
              <a:gd name="T41" fmla="*/ 4538 h 10373"/>
              <a:gd name="T42" fmla="*/ 0 w 9077"/>
              <a:gd name="T43" fmla="*/ 4538 h 10373"/>
              <a:gd name="T44" fmla="*/ 0 w 9077"/>
              <a:gd name="T45" fmla="*/ 6558 h 10373"/>
              <a:gd name="T46" fmla="*/ 1222 w 9077"/>
              <a:gd name="T47" fmla="*/ 7781 h 10373"/>
              <a:gd name="T48" fmla="*/ 2343 w 9077"/>
              <a:gd name="T49" fmla="*/ 7781 h 10373"/>
              <a:gd name="T50" fmla="*/ 2593 w 9077"/>
              <a:gd name="T51" fmla="*/ 7531 h 10373"/>
              <a:gd name="T52" fmla="*/ 2593 w 9077"/>
              <a:gd name="T53" fmla="*/ 4788 h 10373"/>
              <a:gd name="T54" fmla="*/ 2343 w 9077"/>
              <a:gd name="T55" fmla="*/ 4538 h 10373"/>
              <a:gd name="T56" fmla="*/ 0 w 9077"/>
              <a:gd name="T57" fmla="*/ 4538 h 10373"/>
              <a:gd name="T58" fmla="*/ 0 w 9077"/>
              <a:gd name="T59" fmla="*/ 4516 h 10373"/>
              <a:gd name="T60" fmla="*/ 4539 w 9077"/>
              <a:gd name="T61" fmla="*/ 0 h 10373"/>
              <a:gd name="T62" fmla="*/ 9077 w 9077"/>
              <a:gd name="T63" fmla="*/ 4516 h 10373"/>
              <a:gd name="T64" fmla="*/ 9077 w 9077"/>
              <a:gd name="T65" fmla="*/ 4538 h 10373"/>
              <a:gd name="T66" fmla="*/ 8582 w 9077"/>
              <a:gd name="T67" fmla="*/ 4538 h 10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77" h="10373">
                <a:moveTo>
                  <a:pt x="8582" y="4538"/>
                </a:moveTo>
                <a:lnTo>
                  <a:pt x="9077" y="4538"/>
                </a:lnTo>
                <a:lnTo>
                  <a:pt x="9077" y="9151"/>
                </a:lnTo>
                <a:cubicBezTo>
                  <a:pt x="9077" y="9826"/>
                  <a:pt x="8530" y="10373"/>
                  <a:pt x="7855" y="10373"/>
                </a:cubicBezTo>
                <a:lnTo>
                  <a:pt x="4789" y="10373"/>
                </a:lnTo>
                <a:cubicBezTo>
                  <a:pt x="4651" y="10373"/>
                  <a:pt x="4539" y="10261"/>
                  <a:pt x="4539" y="10123"/>
                </a:cubicBezTo>
                <a:lnTo>
                  <a:pt x="4539" y="9562"/>
                </a:lnTo>
                <a:cubicBezTo>
                  <a:pt x="4539" y="9425"/>
                  <a:pt x="4651" y="9312"/>
                  <a:pt x="4789" y="9312"/>
                </a:cubicBezTo>
                <a:lnTo>
                  <a:pt x="7532" y="9312"/>
                </a:lnTo>
                <a:cubicBezTo>
                  <a:pt x="7850" y="9312"/>
                  <a:pt x="8106" y="9055"/>
                  <a:pt x="8106" y="8738"/>
                </a:cubicBezTo>
                <a:lnTo>
                  <a:pt x="8106" y="7780"/>
                </a:lnTo>
                <a:lnTo>
                  <a:pt x="6734" y="7780"/>
                </a:lnTo>
                <a:cubicBezTo>
                  <a:pt x="6596" y="7780"/>
                  <a:pt x="6484" y="7667"/>
                  <a:pt x="6484" y="7530"/>
                </a:cubicBezTo>
                <a:lnTo>
                  <a:pt x="6484" y="4788"/>
                </a:lnTo>
                <a:cubicBezTo>
                  <a:pt x="6484" y="4651"/>
                  <a:pt x="6596" y="4538"/>
                  <a:pt x="6734" y="4538"/>
                </a:cubicBezTo>
                <a:lnTo>
                  <a:pt x="8582" y="4538"/>
                </a:lnTo>
                <a:lnTo>
                  <a:pt x="8087" y="4538"/>
                </a:lnTo>
                <a:lnTo>
                  <a:pt x="8087" y="4520"/>
                </a:lnTo>
                <a:cubicBezTo>
                  <a:pt x="8087" y="2560"/>
                  <a:pt x="6491" y="972"/>
                  <a:pt x="4521" y="972"/>
                </a:cubicBezTo>
                <a:cubicBezTo>
                  <a:pt x="2552" y="972"/>
                  <a:pt x="955" y="2561"/>
                  <a:pt x="955" y="4520"/>
                </a:cubicBezTo>
                <a:lnTo>
                  <a:pt x="955" y="4538"/>
                </a:lnTo>
                <a:lnTo>
                  <a:pt x="0" y="4538"/>
                </a:lnTo>
                <a:lnTo>
                  <a:pt x="0" y="6558"/>
                </a:lnTo>
                <a:cubicBezTo>
                  <a:pt x="0" y="7233"/>
                  <a:pt x="547" y="7781"/>
                  <a:pt x="1222" y="7781"/>
                </a:cubicBezTo>
                <a:lnTo>
                  <a:pt x="2343" y="7781"/>
                </a:lnTo>
                <a:cubicBezTo>
                  <a:pt x="2481" y="7781"/>
                  <a:pt x="2593" y="7668"/>
                  <a:pt x="2593" y="7531"/>
                </a:cubicBezTo>
                <a:lnTo>
                  <a:pt x="2593" y="4788"/>
                </a:lnTo>
                <a:cubicBezTo>
                  <a:pt x="2593" y="4651"/>
                  <a:pt x="2481" y="4538"/>
                  <a:pt x="2343" y="4538"/>
                </a:cubicBezTo>
                <a:lnTo>
                  <a:pt x="0" y="4538"/>
                </a:lnTo>
                <a:lnTo>
                  <a:pt x="0" y="4516"/>
                </a:lnTo>
                <a:cubicBezTo>
                  <a:pt x="0" y="2022"/>
                  <a:pt x="2032" y="0"/>
                  <a:pt x="4539" y="0"/>
                </a:cubicBezTo>
                <a:cubicBezTo>
                  <a:pt x="7045" y="0"/>
                  <a:pt x="9077" y="2021"/>
                  <a:pt x="9077" y="4516"/>
                </a:cubicBezTo>
                <a:lnTo>
                  <a:pt x="9077" y="4538"/>
                </a:lnTo>
                <a:lnTo>
                  <a:pt x="8582" y="45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7" name="user_209046">
            <a:extLst>
              <a:ext uri="{FF2B5EF4-FFF2-40B4-BE49-F238E27FC236}">
                <a16:creationId xmlns:a16="http://schemas.microsoft.com/office/drawing/2014/main" id="{3D2CB7D6-7421-4803-A5CE-1DB22606F3C3}"/>
              </a:ext>
            </a:extLst>
          </p:cNvPr>
          <p:cNvSpPr/>
          <p:nvPr/>
        </p:nvSpPr>
        <p:spPr>
          <a:xfrm>
            <a:off x="4073402" y="4322959"/>
            <a:ext cx="288021" cy="354706"/>
          </a:xfrm>
          <a:custGeom>
            <a:avLst/>
            <a:gdLst>
              <a:gd name="T0" fmla="*/ 7781 w 8430"/>
              <a:gd name="T1" fmla="*/ 7127 h 10381"/>
              <a:gd name="T2" fmla="*/ 7559 w 8430"/>
              <a:gd name="T3" fmla="*/ 7127 h 10381"/>
              <a:gd name="T4" fmla="*/ 7559 w 8430"/>
              <a:gd name="T5" fmla="*/ 6663 h 10381"/>
              <a:gd name="T6" fmla="*/ 6498 w 8430"/>
              <a:gd name="T7" fmla="*/ 5838 h 10381"/>
              <a:gd name="T8" fmla="*/ 6485 w 8430"/>
              <a:gd name="T9" fmla="*/ 5838 h 10381"/>
              <a:gd name="T10" fmla="*/ 6485 w 8430"/>
              <a:gd name="T11" fmla="*/ 5189 h 10381"/>
              <a:gd name="T12" fmla="*/ 1298 w 8430"/>
              <a:gd name="T13" fmla="*/ 5189 h 10381"/>
              <a:gd name="T14" fmla="*/ 1298 w 8430"/>
              <a:gd name="T15" fmla="*/ 6486 h 10381"/>
              <a:gd name="T16" fmla="*/ 5409 w 8430"/>
              <a:gd name="T17" fmla="*/ 6486 h 10381"/>
              <a:gd name="T18" fmla="*/ 5409 w 8430"/>
              <a:gd name="T19" fmla="*/ 7134 h 10381"/>
              <a:gd name="T20" fmla="*/ 1296 w 8430"/>
              <a:gd name="T21" fmla="*/ 7134 h 10381"/>
              <a:gd name="T22" fmla="*/ 1296 w 8430"/>
              <a:gd name="T23" fmla="*/ 8432 h 10381"/>
              <a:gd name="T24" fmla="*/ 3890 w 8430"/>
              <a:gd name="T25" fmla="*/ 8432 h 10381"/>
              <a:gd name="T26" fmla="*/ 3890 w 8430"/>
              <a:gd name="T27" fmla="*/ 8442 h 10381"/>
              <a:gd name="T28" fmla="*/ 4533 w 8430"/>
              <a:gd name="T29" fmla="*/ 9280 h 10381"/>
              <a:gd name="T30" fmla="*/ 5408 w 8430"/>
              <a:gd name="T31" fmla="*/ 9280 h 10381"/>
              <a:gd name="T32" fmla="*/ 5408 w 8430"/>
              <a:gd name="T33" fmla="*/ 10377 h 10381"/>
              <a:gd name="T34" fmla="*/ 649 w 8430"/>
              <a:gd name="T35" fmla="*/ 10377 h 10381"/>
              <a:gd name="T36" fmla="*/ 0 w 8430"/>
              <a:gd name="T37" fmla="*/ 9728 h 10381"/>
              <a:gd name="T38" fmla="*/ 0 w 8430"/>
              <a:gd name="T39" fmla="*/ 3251 h 10381"/>
              <a:gd name="T40" fmla="*/ 3241 w 8430"/>
              <a:gd name="T41" fmla="*/ 3251 h 10381"/>
              <a:gd name="T42" fmla="*/ 3241 w 8430"/>
              <a:gd name="T43" fmla="*/ 3243 h 10381"/>
              <a:gd name="T44" fmla="*/ 3243 w 8430"/>
              <a:gd name="T45" fmla="*/ 3243 h 10381"/>
              <a:gd name="T46" fmla="*/ 3243 w 8430"/>
              <a:gd name="T47" fmla="*/ 1 h 10381"/>
              <a:gd name="T48" fmla="*/ 7134 w 8430"/>
              <a:gd name="T49" fmla="*/ 1 h 10381"/>
              <a:gd name="T50" fmla="*/ 7783 w 8430"/>
              <a:gd name="T51" fmla="*/ 649 h 10381"/>
              <a:gd name="T52" fmla="*/ 7783 w 8430"/>
              <a:gd name="T53" fmla="*/ 7127 h 10381"/>
              <a:gd name="T54" fmla="*/ 7781 w 8430"/>
              <a:gd name="T55" fmla="*/ 7127 h 10381"/>
              <a:gd name="T56" fmla="*/ 2594 w 8430"/>
              <a:gd name="T57" fmla="*/ 0 h 10381"/>
              <a:gd name="T58" fmla="*/ 2594 w 8430"/>
              <a:gd name="T59" fmla="*/ 2594 h 10381"/>
              <a:gd name="T60" fmla="*/ 0 w 8430"/>
              <a:gd name="T61" fmla="*/ 2594 h 10381"/>
              <a:gd name="T62" fmla="*/ 2594 w 8430"/>
              <a:gd name="T63" fmla="*/ 0 h 10381"/>
              <a:gd name="T64" fmla="*/ 7954 w 8430"/>
              <a:gd name="T65" fmla="*/ 7947 h 10381"/>
              <a:gd name="T66" fmla="*/ 8430 w 8430"/>
              <a:gd name="T67" fmla="*/ 8424 h 10381"/>
              <a:gd name="T68" fmla="*/ 8430 w 8430"/>
              <a:gd name="T69" fmla="*/ 8444 h 10381"/>
              <a:gd name="T70" fmla="*/ 7954 w 8430"/>
              <a:gd name="T71" fmla="*/ 8922 h 10381"/>
              <a:gd name="T72" fmla="*/ 6971 w 8430"/>
              <a:gd name="T73" fmla="*/ 8922 h 10381"/>
              <a:gd name="T74" fmla="*/ 6971 w 8430"/>
              <a:gd name="T75" fmla="*/ 9901 h 10381"/>
              <a:gd name="T76" fmla="*/ 6495 w 8430"/>
              <a:gd name="T77" fmla="*/ 10378 h 10381"/>
              <a:gd name="T78" fmla="*/ 6480 w 8430"/>
              <a:gd name="T79" fmla="*/ 10378 h 10381"/>
              <a:gd name="T80" fmla="*/ 5999 w 8430"/>
              <a:gd name="T81" fmla="*/ 9907 h 10381"/>
              <a:gd name="T82" fmla="*/ 5999 w 8430"/>
              <a:gd name="T83" fmla="*/ 8922 h 10381"/>
              <a:gd name="T84" fmla="*/ 5021 w 8430"/>
              <a:gd name="T85" fmla="*/ 8922 h 10381"/>
              <a:gd name="T86" fmla="*/ 4540 w 8430"/>
              <a:gd name="T87" fmla="*/ 8443 h 10381"/>
              <a:gd name="T88" fmla="*/ 4540 w 8430"/>
              <a:gd name="T89" fmla="*/ 8427 h 10381"/>
              <a:gd name="T90" fmla="*/ 5021 w 8430"/>
              <a:gd name="T91" fmla="*/ 7949 h 10381"/>
              <a:gd name="T92" fmla="*/ 5999 w 8430"/>
              <a:gd name="T93" fmla="*/ 7949 h 10381"/>
              <a:gd name="T94" fmla="*/ 5999 w 8430"/>
              <a:gd name="T95" fmla="*/ 6966 h 10381"/>
              <a:gd name="T96" fmla="*/ 6480 w 8430"/>
              <a:gd name="T97" fmla="*/ 6488 h 10381"/>
              <a:gd name="T98" fmla="*/ 6495 w 8430"/>
              <a:gd name="T99" fmla="*/ 6488 h 10381"/>
              <a:gd name="T100" fmla="*/ 6971 w 8430"/>
              <a:gd name="T101" fmla="*/ 6966 h 10381"/>
              <a:gd name="T102" fmla="*/ 6971 w 8430"/>
              <a:gd name="T103" fmla="*/ 7948 h 10381"/>
              <a:gd name="T104" fmla="*/ 7954 w 8430"/>
              <a:gd name="T105" fmla="*/ 7947 h 10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30" h="10381">
                <a:moveTo>
                  <a:pt x="7781" y="7127"/>
                </a:moveTo>
                <a:lnTo>
                  <a:pt x="7559" y="7127"/>
                </a:lnTo>
                <a:lnTo>
                  <a:pt x="7559" y="6663"/>
                </a:lnTo>
                <a:cubicBezTo>
                  <a:pt x="7559" y="6132"/>
                  <a:pt x="7019" y="5838"/>
                  <a:pt x="6498" y="5838"/>
                </a:cubicBezTo>
                <a:lnTo>
                  <a:pt x="6485" y="5838"/>
                </a:lnTo>
                <a:lnTo>
                  <a:pt x="6485" y="5189"/>
                </a:lnTo>
                <a:lnTo>
                  <a:pt x="1298" y="5189"/>
                </a:lnTo>
                <a:lnTo>
                  <a:pt x="1298" y="6486"/>
                </a:lnTo>
                <a:lnTo>
                  <a:pt x="5409" y="6486"/>
                </a:lnTo>
                <a:lnTo>
                  <a:pt x="5409" y="7134"/>
                </a:lnTo>
                <a:lnTo>
                  <a:pt x="1296" y="7134"/>
                </a:lnTo>
                <a:lnTo>
                  <a:pt x="1296" y="8432"/>
                </a:lnTo>
                <a:lnTo>
                  <a:pt x="3890" y="8432"/>
                </a:lnTo>
                <a:lnTo>
                  <a:pt x="3890" y="8442"/>
                </a:lnTo>
                <a:cubicBezTo>
                  <a:pt x="3890" y="8798"/>
                  <a:pt x="4175" y="9280"/>
                  <a:pt x="4533" y="9280"/>
                </a:cubicBezTo>
                <a:lnTo>
                  <a:pt x="5408" y="9280"/>
                </a:lnTo>
                <a:lnTo>
                  <a:pt x="5408" y="10377"/>
                </a:lnTo>
                <a:lnTo>
                  <a:pt x="649" y="10377"/>
                </a:lnTo>
                <a:cubicBezTo>
                  <a:pt x="290" y="10377"/>
                  <a:pt x="0" y="10087"/>
                  <a:pt x="0" y="9728"/>
                </a:cubicBezTo>
                <a:lnTo>
                  <a:pt x="0" y="3251"/>
                </a:lnTo>
                <a:lnTo>
                  <a:pt x="3241" y="3251"/>
                </a:lnTo>
                <a:lnTo>
                  <a:pt x="3241" y="3243"/>
                </a:lnTo>
                <a:lnTo>
                  <a:pt x="3243" y="3243"/>
                </a:lnTo>
                <a:lnTo>
                  <a:pt x="3243" y="1"/>
                </a:lnTo>
                <a:lnTo>
                  <a:pt x="7134" y="1"/>
                </a:lnTo>
                <a:cubicBezTo>
                  <a:pt x="7493" y="1"/>
                  <a:pt x="7783" y="291"/>
                  <a:pt x="7783" y="649"/>
                </a:cubicBezTo>
                <a:lnTo>
                  <a:pt x="7783" y="7127"/>
                </a:lnTo>
                <a:lnTo>
                  <a:pt x="7781" y="7127"/>
                </a:lnTo>
                <a:close/>
                <a:moveTo>
                  <a:pt x="2594" y="0"/>
                </a:moveTo>
                <a:lnTo>
                  <a:pt x="2594" y="2594"/>
                </a:lnTo>
                <a:lnTo>
                  <a:pt x="0" y="2594"/>
                </a:lnTo>
                <a:lnTo>
                  <a:pt x="2594" y="0"/>
                </a:lnTo>
                <a:close/>
                <a:moveTo>
                  <a:pt x="7954" y="7947"/>
                </a:moveTo>
                <a:cubicBezTo>
                  <a:pt x="8216" y="7947"/>
                  <a:pt x="8430" y="8161"/>
                  <a:pt x="8430" y="8424"/>
                </a:cubicBezTo>
                <a:lnTo>
                  <a:pt x="8430" y="8444"/>
                </a:lnTo>
                <a:cubicBezTo>
                  <a:pt x="8430" y="8707"/>
                  <a:pt x="8216" y="8922"/>
                  <a:pt x="7954" y="8922"/>
                </a:cubicBezTo>
                <a:lnTo>
                  <a:pt x="6971" y="8922"/>
                </a:lnTo>
                <a:lnTo>
                  <a:pt x="6971" y="9901"/>
                </a:lnTo>
                <a:cubicBezTo>
                  <a:pt x="6971" y="10163"/>
                  <a:pt x="6757" y="10378"/>
                  <a:pt x="6495" y="10378"/>
                </a:cubicBezTo>
                <a:lnTo>
                  <a:pt x="6480" y="10378"/>
                </a:lnTo>
                <a:cubicBezTo>
                  <a:pt x="6217" y="10381"/>
                  <a:pt x="6001" y="10171"/>
                  <a:pt x="5999" y="9907"/>
                </a:cubicBezTo>
                <a:lnTo>
                  <a:pt x="5999" y="8922"/>
                </a:lnTo>
                <a:lnTo>
                  <a:pt x="5021" y="8922"/>
                </a:lnTo>
                <a:cubicBezTo>
                  <a:pt x="4756" y="8923"/>
                  <a:pt x="4541" y="8708"/>
                  <a:pt x="4540" y="8443"/>
                </a:cubicBezTo>
                <a:lnTo>
                  <a:pt x="4540" y="8427"/>
                </a:lnTo>
                <a:cubicBezTo>
                  <a:pt x="4544" y="8163"/>
                  <a:pt x="4757" y="7952"/>
                  <a:pt x="5021" y="7949"/>
                </a:cubicBezTo>
                <a:lnTo>
                  <a:pt x="5999" y="7949"/>
                </a:lnTo>
                <a:lnTo>
                  <a:pt x="5999" y="6966"/>
                </a:lnTo>
                <a:cubicBezTo>
                  <a:pt x="5999" y="6702"/>
                  <a:pt x="6212" y="6488"/>
                  <a:pt x="6480" y="6488"/>
                </a:cubicBezTo>
                <a:lnTo>
                  <a:pt x="6495" y="6488"/>
                </a:lnTo>
                <a:cubicBezTo>
                  <a:pt x="6757" y="6488"/>
                  <a:pt x="6971" y="6702"/>
                  <a:pt x="6971" y="6966"/>
                </a:cubicBezTo>
                <a:lnTo>
                  <a:pt x="6971" y="7948"/>
                </a:lnTo>
                <a:lnTo>
                  <a:pt x="7954" y="79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D4CA37E9-C307-449F-83FA-1232F60DAEA2}"/>
              </a:ext>
            </a:extLst>
          </p:cNvPr>
          <p:cNvSpPr/>
          <p:nvPr/>
        </p:nvSpPr>
        <p:spPr>
          <a:xfrm>
            <a:off x="3852181" y="4130186"/>
            <a:ext cx="730463" cy="73046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66206FE1-8EF0-4E90-A3AE-40E38532DFF7}"/>
              </a:ext>
            </a:extLst>
          </p:cNvPr>
          <p:cNvSpPr/>
          <p:nvPr/>
        </p:nvSpPr>
        <p:spPr>
          <a:xfrm>
            <a:off x="8267506" y="4289963"/>
            <a:ext cx="730463" cy="73046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B5A325DA-6146-4D3B-A660-4AE03E05D889}"/>
              </a:ext>
            </a:extLst>
          </p:cNvPr>
          <p:cNvSpPr/>
          <p:nvPr/>
        </p:nvSpPr>
        <p:spPr>
          <a:xfrm>
            <a:off x="7634135" y="2579680"/>
            <a:ext cx="730463" cy="73046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5B2949A3-D229-4666-8686-123A5D3DDD2E}"/>
              </a:ext>
            </a:extLst>
          </p:cNvPr>
          <p:cNvSpPr/>
          <p:nvPr/>
        </p:nvSpPr>
        <p:spPr>
          <a:xfrm>
            <a:off x="1149975" y="2046587"/>
            <a:ext cx="2438400" cy="248576"/>
          </a:xfrm>
          <a:custGeom>
            <a:avLst/>
            <a:gdLst>
              <a:gd name="connsiteX0" fmla="*/ 1962150 w 1962150"/>
              <a:gd name="connsiteY0" fmla="*/ 200025 h 200025"/>
              <a:gd name="connsiteX1" fmla="*/ 1762125 w 1962150"/>
              <a:gd name="connsiteY1" fmla="*/ 0 h 200025"/>
              <a:gd name="connsiteX2" fmla="*/ 0 w 1962150"/>
              <a:gd name="connsiteY2" fmla="*/ 0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50" h="200025">
                <a:moveTo>
                  <a:pt x="1962150" y="200025"/>
                </a:moveTo>
                <a:lnTo>
                  <a:pt x="176212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2" name="文本框 27">
            <a:extLst>
              <a:ext uri="{FF2B5EF4-FFF2-40B4-BE49-F238E27FC236}">
                <a16:creationId xmlns:a16="http://schemas.microsoft.com/office/drawing/2014/main" id="{63D89FB9-BB44-4047-839F-EAD6F81CC0F8}"/>
              </a:ext>
            </a:extLst>
          </p:cNvPr>
          <p:cNvSpPr txBox="1"/>
          <p:nvPr/>
        </p:nvSpPr>
        <p:spPr>
          <a:xfrm>
            <a:off x="1149975" y="1672482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63" name="文本框 28">
            <a:extLst>
              <a:ext uri="{FF2B5EF4-FFF2-40B4-BE49-F238E27FC236}">
                <a16:creationId xmlns:a16="http://schemas.microsoft.com/office/drawing/2014/main" id="{2AAD903E-180D-43CA-B598-3484E2498F5F}"/>
              </a:ext>
            </a:extLst>
          </p:cNvPr>
          <p:cNvSpPr txBox="1"/>
          <p:nvPr/>
        </p:nvSpPr>
        <p:spPr>
          <a:xfrm>
            <a:off x="1149975" y="2097206"/>
            <a:ext cx="2141898" cy="6461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B2877C31-7636-470F-94D4-AB609BC38A9C}"/>
              </a:ext>
            </a:extLst>
          </p:cNvPr>
          <p:cNvSpPr/>
          <p:nvPr/>
        </p:nvSpPr>
        <p:spPr>
          <a:xfrm flipV="1">
            <a:off x="1536386" y="4776813"/>
            <a:ext cx="2438400" cy="248576"/>
          </a:xfrm>
          <a:custGeom>
            <a:avLst/>
            <a:gdLst>
              <a:gd name="connsiteX0" fmla="*/ 1962150 w 1962150"/>
              <a:gd name="connsiteY0" fmla="*/ 200025 h 200025"/>
              <a:gd name="connsiteX1" fmla="*/ 1762125 w 1962150"/>
              <a:gd name="connsiteY1" fmla="*/ 0 h 200025"/>
              <a:gd name="connsiteX2" fmla="*/ 0 w 1962150"/>
              <a:gd name="connsiteY2" fmla="*/ 0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50" h="200025">
                <a:moveTo>
                  <a:pt x="1962150" y="200025"/>
                </a:moveTo>
                <a:lnTo>
                  <a:pt x="176212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6" name="文本框 31">
            <a:extLst>
              <a:ext uri="{FF2B5EF4-FFF2-40B4-BE49-F238E27FC236}">
                <a16:creationId xmlns:a16="http://schemas.microsoft.com/office/drawing/2014/main" id="{72F5900D-A73A-4426-B916-F0D1BC333C41}"/>
              </a:ext>
            </a:extLst>
          </p:cNvPr>
          <p:cNvSpPr txBox="1"/>
          <p:nvPr/>
        </p:nvSpPr>
        <p:spPr>
          <a:xfrm>
            <a:off x="1524668" y="5064485"/>
            <a:ext cx="2221108" cy="6461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CB2608D0-7DCB-4423-A005-36E3439D4D11}"/>
              </a:ext>
            </a:extLst>
          </p:cNvPr>
          <p:cNvSpPr/>
          <p:nvPr/>
        </p:nvSpPr>
        <p:spPr>
          <a:xfrm flipH="1">
            <a:off x="8259737" y="2433537"/>
            <a:ext cx="2438400" cy="248576"/>
          </a:xfrm>
          <a:custGeom>
            <a:avLst/>
            <a:gdLst>
              <a:gd name="connsiteX0" fmla="*/ 1962150 w 1962150"/>
              <a:gd name="connsiteY0" fmla="*/ 200025 h 200025"/>
              <a:gd name="connsiteX1" fmla="*/ 1762125 w 1962150"/>
              <a:gd name="connsiteY1" fmla="*/ 0 h 200025"/>
              <a:gd name="connsiteX2" fmla="*/ 0 w 1962150"/>
              <a:gd name="connsiteY2" fmla="*/ 0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50" h="200025">
                <a:moveTo>
                  <a:pt x="1962150" y="200025"/>
                </a:moveTo>
                <a:lnTo>
                  <a:pt x="176212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8" name="文本框 35">
            <a:extLst>
              <a:ext uri="{FF2B5EF4-FFF2-40B4-BE49-F238E27FC236}">
                <a16:creationId xmlns:a16="http://schemas.microsoft.com/office/drawing/2014/main" id="{82A4002E-460D-4897-B283-316E5AB73673}"/>
              </a:ext>
            </a:extLst>
          </p:cNvPr>
          <p:cNvSpPr txBox="1"/>
          <p:nvPr/>
        </p:nvSpPr>
        <p:spPr>
          <a:xfrm>
            <a:off x="8589857" y="2489299"/>
            <a:ext cx="2108280" cy="6461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1A2F3D77-35F7-4E79-9621-C71ED56D45E1}"/>
              </a:ext>
            </a:extLst>
          </p:cNvPr>
          <p:cNvSpPr/>
          <p:nvPr/>
        </p:nvSpPr>
        <p:spPr>
          <a:xfrm flipH="1" flipV="1">
            <a:off x="8881824" y="4902360"/>
            <a:ext cx="2438400" cy="248576"/>
          </a:xfrm>
          <a:custGeom>
            <a:avLst/>
            <a:gdLst>
              <a:gd name="connsiteX0" fmla="*/ 1962150 w 1962150"/>
              <a:gd name="connsiteY0" fmla="*/ 200025 h 200025"/>
              <a:gd name="connsiteX1" fmla="*/ 1762125 w 1962150"/>
              <a:gd name="connsiteY1" fmla="*/ 0 h 200025"/>
              <a:gd name="connsiteX2" fmla="*/ 0 w 1962150"/>
              <a:gd name="connsiteY2" fmla="*/ 0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50" h="200025">
                <a:moveTo>
                  <a:pt x="1962150" y="200025"/>
                </a:moveTo>
                <a:lnTo>
                  <a:pt x="176212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1" name="文本框 39">
            <a:extLst>
              <a:ext uri="{FF2B5EF4-FFF2-40B4-BE49-F238E27FC236}">
                <a16:creationId xmlns:a16="http://schemas.microsoft.com/office/drawing/2014/main" id="{18E2E2E5-BD42-4669-9991-15446D059E07}"/>
              </a:ext>
            </a:extLst>
          </p:cNvPr>
          <p:cNvSpPr txBox="1"/>
          <p:nvPr/>
        </p:nvSpPr>
        <p:spPr>
          <a:xfrm>
            <a:off x="9099116" y="5196551"/>
            <a:ext cx="2221108" cy="6461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8D12CDE6-F450-431E-AF6E-8418F6D3770B}"/>
              </a:ext>
            </a:extLst>
          </p:cNvPr>
          <p:cNvSpPr/>
          <p:nvPr/>
        </p:nvSpPr>
        <p:spPr>
          <a:xfrm>
            <a:off x="5097016" y="4437285"/>
            <a:ext cx="134348" cy="1343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962464B4-4C2F-410C-83CD-B3E2C70ED3D1}"/>
              </a:ext>
            </a:extLst>
          </p:cNvPr>
          <p:cNvSpPr/>
          <p:nvPr/>
        </p:nvSpPr>
        <p:spPr>
          <a:xfrm>
            <a:off x="7376998" y="4141707"/>
            <a:ext cx="85424" cy="854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1ABEA94C-96B9-4CAE-9122-2DE582EB1651}"/>
              </a:ext>
            </a:extLst>
          </p:cNvPr>
          <p:cNvSpPr/>
          <p:nvPr/>
        </p:nvSpPr>
        <p:spPr>
          <a:xfrm>
            <a:off x="4168801" y="3746035"/>
            <a:ext cx="85424" cy="854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9" name="文本框 27">
            <a:extLst>
              <a:ext uri="{FF2B5EF4-FFF2-40B4-BE49-F238E27FC236}">
                <a16:creationId xmlns:a16="http://schemas.microsoft.com/office/drawing/2014/main" id="{A1FAC62A-618A-4D17-8438-F4914281B34F}"/>
              </a:ext>
            </a:extLst>
          </p:cNvPr>
          <p:cNvSpPr txBox="1"/>
          <p:nvPr/>
        </p:nvSpPr>
        <p:spPr>
          <a:xfrm>
            <a:off x="9415671" y="2078135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40" name="文本框 27">
            <a:extLst>
              <a:ext uri="{FF2B5EF4-FFF2-40B4-BE49-F238E27FC236}">
                <a16:creationId xmlns:a16="http://schemas.microsoft.com/office/drawing/2014/main" id="{B905D6E9-C771-4F94-ADE7-CFCB7AA3B0E0}"/>
              </a:ext>
            </a:extLst>
          </p:cNvPr>
          <p:cNvSpPr txBox="1"/>
          <p:nvPr/>
        </p:nvSpPr>
        <p:spPr>
          <a:xfrm>
            <a:off x="10038223" y="4818889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41" name="文本框 27">
            <a:extLst>
              <a:ext uri="{FF2B5EF4-FFF2-40B4-BE49-F238E27FC236}">
                <a16:creationId xmlns:a16="http://schemas.microsoft.com/office/drawing/2014/main" id="{24A54EB5-616A-4C94-BE6D-0F5B7BB64963}"/>
              </a:ext>
            </a:extLst>
          </p:cNvPr>
          <p:cNvSpPr txBox="1"/>
          <p:nvPr/>
        </p:nvSpPr>
        <p:spPr>
          <a:xfrm>
            <a:off x="1535585" y="4687770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906103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研究内容</a:t>
            </a: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15BFF894-461A-4ABB-9BE0-EE17777C4580}"/>
              </a:ext>
            </a:extLst>
          </p:cNvPr>
          <p:cNvSpPr/>
          <p:nvPr/>
        </p:nvSpPr>
        <p:spPr>
          <a:xfrm>
            <a:off x="992151" y="1714582"/>
            <a:ext cx="3900792" cy="4046706"/>
          </a:xfrm>
          <a:prstGeom prst="rect">
            <a:avLst/>
          </a:prstGeom>
          <a:gradFill>
            <a:gsLst>
              <a:gs pos="10000">
                <a:schemeClr val="accent1"/>
              </a:gs>
              <a:gs pos="85000">
                <a:schemeClr val="accent1">
                  <a:lumMod val="75000"/>
                </a:schemeClr>
              </a:gs>
            </a:gsLst>
            <a:lin ang="27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3D0002E7-4D6A-482D-A7F8-E136A2238F2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2942" y="1731264"/>
            <a:ext cx="2182279" cy="4049005"/>
          </a:xfrm>
          <a:custGeom>
            <a:avLst/>
            <a:gdLst>
              <a:gd name="connsiteX0" fmla="*/ 0 w 4070555"/>
              <a:gd name="connsiteY0" fmla="*/ 0 h 6858000"/>
              <a:gd name="connsiteX1" fmla="*/ 4070555 w 4070555"/>
              <a:gd name="connsiteY1" fmla="*/ 0 h 6858000"/>
              <a:gd name="connsiteX2" fmla="*/ 4070555 w 4070555"/>
              <a:gd name="connsiteY2" fmla="*/ 6858000 h 6858000"/>
              <a:gd name="connsiteX3" fmla="*/ 0 w 40705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0555" h="6858000">
                <a:moveTo>
                  <a:pt x="0" y="0"/>
                </a:moveTo>
                <a:lnTo>
                  <a:pt x="4070555" y="0"/>
                </a:lnTo>
                <a:lnTo>
                  <a:pt x="407055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1" name="文本框 2">
            <a:extLst>
              <a:ext uri="{FF2B5EF4-FFF2-40B4-BE49-F238E27FC236}">
                <a16:creationId xmlns:a16="http://schemas.microsoft.com/office/drawing/2014/main" id="{81167276-F56B-427A-9C64-F20121A2435F}"/>
              </a:ext>
            </a:extLst>
          </p:cNvPr>
          <p:cNvSpPr txBox="1"/>
          <p:nvPr/>
        </p:nvSpPr>
        <p:spPr>
          <a:xfrm>
            <a:off x="1584685" y="2847873"/>
            <a:ext cx="1955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2" name="文本框 4">
            <a:extLst>
              <a:ext uri="{FF2B5EF4-FFF2-40B4-BE49-F238E27FC236}">
                <a16:creationId xmlns:a16="http://schemas.microsoft.com/office/drawing/2014/main" id="{977B8B1A-96CC-4102-972A-75257CEA834F}"/>
              </a:ext>
            </a:extLst>
          </p:cNvPr>
          <p:cNvSpPr txBox="1"/>
          <p:nvPr/>
        </p:nvSpPr>
        <p:spPr>
          <a:xfrm>
            <a:off x="1584685" y="3467827"/>
            <a:ext cx="31225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请在此输入有关于工作亮点的相关说明，以便于观众更好的理解，输入文字时可以直接复制，粘贴时请选择右键只保留文本</a:t>
            </a:r>
          </a:p>
          <a:p>
            <a:endParaRPr lang="zh-CN" altLang="en-US" dirty="0"/>
          </a:p>
        </p:txBody>
      </p:sp>
      <p:sp>
        <p:nvSpPr>
          <p:cNvPr id="23" name="文本框 7">
            <a:extLst>
              <a:ext uri="{FF2B5EF4-FFF2-40B4-BE49-F238E27FC236}">
                <a16:creationId xmlns:a16="http://schemas.microsoft.com/office/drawing/2014/main" id="{15615AD6-D04C-4881-AE18-6DD1C5681B71}"/>
              </a:ext>
            </a:extLst>
          </p:cNvPr>
          <p:cNvSpPr txBox="1"/>
          <p:nvPr/>
        </p:nvSpPr>
        <p:spPr>
          <a:xfrm>
            <a:off x="1600721" y="2329595"/>
            <a:ext cx="2382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ea typeface="+mj-ea"/>
              </a:rPr>
              <a:t>Analysis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文本框 11">
            <a:extLst>
              <a:ext uri="{FF2B5EF4-FFF2-40B4-BE49-F238E27FC236}">
                <a16:creationId xmlns:a16="http://schemas.microsoft.com/office/drawing/2014/main" id="{E777B909-35D2-45C1-8D4A-97860A0E88DC}"/>
              </a:ext>
            </a:extLst>
          </p:cNvPr>
          <p:cNvSpPr txBox="1"/>
          <p:nvPr/>
        </p:nvSpPr>
        <p:spPr>
          <a:xfrm>
            <a:off x="8480411" y="1714582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6" name="文本框 12">
            <a:extLst>
              <a:ext uri="{FF2B5EF4-FFF2-40B4-BE49-F238E27FC236}">
                <a16:creationId xmlns:a16="http://schemas.microsoft.com/office/drawing/2014/main" id="{2996E51B-3E26-4A93-A890-BE78257FCDB2}"/>
              </a:ext>
            </a:extLst>
          </p:cNvPr>
          <p:cNvSpPr txBox="1"/>
          <p:nvPr/>
        </p:nvSpPr>
        <p:spPr>
          <a:xfrm>
            <a:off x="8480411" y="2119688"/>
            <a:ext cx="2719438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F31C59C-5C2B-47BB-9A68-9AE73068D3E9}"/>
              </a:ext>
            </a:extLst>
          </p:cNvPr>
          <p:cNvGrpSpPr/>
          <p:nvPr/>
        </p:nvGrpSpPr>
        <p:grpSpPr>
          <a:xfrm>
            <a:off x="7425783" y="1665416"/>
            <a:ext cx="793658" cy="793658"/>
            <a:chOff x="7474949" y="1714582"/>
            <a:chExt cx="695325" cy="695325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F8F3211-4D4C-41A7-AEBF-1EDBFD576EF8}"/>
                </a:ext>
              </a:extLst>
            </p:cNvPr>
            <p:cNvSpPr/>
            <p:nvPr/>
          </p:nvSpPr>
          <p:spPr>
            <a:xfrm>
              <a:off x="7474949" y="1714582"/>
              <a:ext cx="695325" cy="695325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dist="101600" dir="2100000" sx="93000" sy="93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9321DAA-66DF-4415-8469-7C806101EA5C}"/>
                </a:ext>
              </a:extLst>
            </p:cNvPr>
            <p:cNvSpPr/>
            <p:nvPr/>
          </p:nvSpPr>
          <p:spPr>
            <a:xfrm>
              <a:off x="7637840" y="1877531"/>
              <a:ext cx="369543" cy="369427"/>
            </a:xfrm>
            <a:custGeom>
              <a:avLst/>
              <a:gdLst>
                <a:gd name="connsiteX0" fmla="*/ 366248 w 455927"/>
                <a:gd name="connsiteY0" fmla="*/ -282 h 455784"/>
                <a:gd name="connsiteX1" fmla="*/ 88312 w 455927"/>
                <a:gd name="connsiteY1" fmla="*/ -282 h 455784"/>
                <a:gd name="connsiteX2" fmla="*/ -725 w 455927"/>
                <a:gd name="connsiteY2" fmla="*/ 88612 h 455784"/>
                <a:gd name="connsiteX3" fmla="*/ -725 w 455927"/>
                <a:gd name="connsiteY3" fmla="*/ 88672 h 455784"/>
                <a:gd name="connsiteX4" fmla="*/ -725 w 455927"/>
                <a:gd name="connsiteY4" fmla="*/ 366549 h 455784"/>
                <a:gd name="connsiteX5" fmla="*/ 88312 w 455927"/>
                <a:gd name="connsiteY5" fmla="*/ 455503 h 455784"/>
                <a:gd name="connsiteX6" fmla="*/ 366248 w 455927"/>
                <a:gd name="connsiteY6" fmla="*/ 455503 h 455784"/>
                <a:gd name="connsiteX7" fmla="*/ 455202 w 455927"/>
                <a:gd name="connsiteY7" fmla="*/ 366549 h 455784"/>
                <a:gd name="connsiteX8" fmla="*/ 455202 w 455927"/>
                <a:gd name="connsiteY8" fmla="*/ 88612 h 455784"/>
                <a:gd name="connsiteX9" fmla="*/ 366248 w 455927"/>
                <a:gd name="connsiteY9" fmla="*/ -282 h 455784"/>
                <a:gd name="connsiteX10" fmla="*/ 166106 w 455927"/>
                <a:gd name="connsiteY10" fmla="*/ 222963 h 455784"/>
                <a:gd name="connsiteX11" fmla="*/ 294580 w 455927"/>
                <a:gd name="connsiteY11" fmla="*/ 94453 h 455784"/>
                <a:gd name="connsiteX12" fmla="*/ 306333 w 455927"/>
                <a:gd name="connsiteY12" fmla="*/ 94440 h 455784"/>
                <a:gd name="connsiteX13" fmla="*/ 306345 w 455927"/>
                <a:gd name="connsiteY13" fmla="*/ 94453 h 455784"/>
                <a:gd name="connsiteX14" fmla="*/ 306689 w 455927"/>
                <a:gd name="connsiteY14" fmla="*/ 94750 h 455784"/>
                <a:gd name="connsiteX15" fmla="*/ 322810 w 455927"/>
                <a:gd name="connsiteY15" fmla="*/ 78569 h 455784"/>
                <a:gd name="connsiteX16" fmla="*/ 334528 w 455927"/>
                <a:gd name="connsiteY16" fmla="*/ 78569 h 455784"/>
                <a:gd name="connsiteX17" fmla="*/ 364931 w 455927"/>
                <a:gd name="connsiteY17" fmla="*/ 109008 h 455784"/>
                <a:gd name="connsiteX18" fmla="*/ 365002 w 455927"/>
                <a:gd name="connsiteY18" fmla="*/ 120658 h 455784"/>
                <a:gd name="connsiteX19" fmla="*/ 364931 w 455927"/>
                <a:gd name="connsiteY19" fmla="*/ 120725 h 455784"/>
                <a:gd name="connsiteX20" fmla="*/ 348643 w 455927"/>
                <a:gd name="connsiteY20" fmla="*/ 136751 h 455784"/>
                <a:gd name="connsiteX21" fmla="*/ 349308 w 455927"/>
                <a:gd name="connsiteY21" fmla="*/ 137416 h 455784"/>
                <a:gd name="connsiteX22" fmla="*/ 349308 w 455927"/>
                <a:gd name="connsiteY22" fmla="*/ 149169 h 455784"/>
                <a:gd name="connsiteX23" fmla="*/ 220774 w 455927"/>
                <a:gd name="connsiteY23" fmla="*/ 277619 h 455784"/>
                <a:gd name="connsiteX24" fmla="*/ 209176 w 455927"/>
                <a:gd name="connsiteY24" fmla="*/ 277747 h 455784"/>
                <a:gd name="connsiteX25" fmla="*/ 209045 w 455927"/>
                <a:gd name="connsiteY25" fmla="*/ 277619 h 455784"/>
                <a:gd name="connsiteX26" fmla="*/ 166106 w 455927"/>
                <a:gd name="connsiteY26" fmla="*/ 234775 h 455784"/>
                <a:gd name="connsiteX27" fmla="*/ 166106 w 455927"/>
                <a:gd name="connsiteY27" fmla="*/ 223022 h 455784"/>
                <a:gd name="connsiteX28" fmla="*/ 166106 w 455927"/>
                <a:gd name="connsiteY28" fmla="*/ 223022 h 455784"/>
                <a:gd name="connsiteX29" fmla="*/ 104374 w 455927"/>
                <a:gd name="connsiteY29" fmla="*/ 339126 h 455784"/>
                <a:gd name="connsiteX30" fmla="*/ 145402 w 455927"/>
                <a:gd name="connsiteY30" fmla="*/ 254956 h 455784"/>
                <a:gd name="connsiteX31" fmla="*/ 154899 w 455927"/>
                <a:gd name="connsiteY31" fmla="*/ 253401 h 455784"/>
                <a:gd name="connsiteX32" fmla="*/ 192615 w 455927"/>
                <a:gd name="connsiteY32" fmla="*/ 291153 h 455784"/>
                <a:gd name="connsiteX33" fmla="*/ 191119 w 455927"/>
                <a:gd name="connsiteY33" fmla="*/ 300769 h 455784"/>
                <a:gd name="connsiteX34" fmla="*/ 108018 w 455927"/>
                <a:gd name="connsiteY34" fmla="*/ 342770 h 455784"/>
                <a:gd name="connsiteX35" fmla="*/ 104291 w 455927"/>
                <a:gd name="connsiteY35" fmla="*/ 339102 h 455784"/>
                <a:gd name="connsiteX36" fmla="*/ 370772 w 455927"/>
                <a:gd name="connsiteY36" fmla="*/ 379002 h 455784"/>
                <a:gd name="connsiteX37" fmla="*/ 83955 w 455927"/>
                <a:gd name="connsiteY37" fmla="*/ 379002 h 455784"/>
                <a:gd name="connsiteX38" fmla="*/ 71407 w 455927"/>
                <a:gd name="connsiteY38" fmla="*/ 366454 h 455784"/>
                <a:gd name="connsiteX39" fmla="*/ 83955 w 455927"/>
                <a:gd name="connsiteY39" fmla="*/ 353906 h 455784"/>
                <a:gd name="connsiteX40" fmla="*/ 370760 w 455927"/>
                <a:gd name="connsiteY40" fmla="*/ 353906 h 455784"/>
                <a:gd name="connsiteX41" fmla="*/ 383308 w 455927"/>
                <a:gd name="connsiteY41" fmla="*/ 366454 h 455784"/>
                <a:gd name="connsiteX42" fmla="*/ 370760 w 455927"/>
                <a:gd name="connsiteY42" fmla="*/ 379002 h 45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55927" h="455784">
                  <a:moveTo>
                    <a:pt x="366248" y="-282"/>
                  </a:moveTo>
                  <a:lnTo>
                    <a:pt x="88312" y="-282"/>
                  </a:lnTo>
                  <a:cubicBezTo>
                    <a:pt x="39175" y="-321"/>
                    <a:pt x="-689" y="39478"/>
                    <a:pt x="-725" y="88612"/>
                  </a:cubicBezTo>
                  <a:cubicBezTo>
                    <a:pt x="-725" y="88632"/>
                    <a:pt x="-725" y="88651"/>
                    <a:pt x="-725" y="88672"/>
                  </a:cubicBezTo>
                  <a:lnTo>
                    <a:pt x="-725" y="366549"/>
                  </a:lnTo>
                  <a:cubicBezTo>
                    <a:pt x="-677" y="415690"/>
                    <a:pt x="39175" y="455503"/>
                    <a:pt x="88312" y="455503"/>
                  </a:cubicBezTo>
                  <a:lnTo>
                    <a:pt x="366248" y="455503"/>
                  </a:lnTo>
                  <a:cubicBezTo>
                    <a:pt x="415373" y="455503"/>
                    <a:pt x="455202" y="415677"/>
                    <a:pt x="455202" y="366549"/>
                  </a:cubicBezTo>
                  <a:lnTo>
                    <a:pt x="455202" y="88612"/>
                  </a:lnTo>
                  <a:cubicBezTo>
                    <a:pt x="455166" y="39510"/>
                    <a:pt x="415349" y="-275"/>
                    <a:pt x="366248" y="-282"/>
                  </a:cubicBezTo>
                  <a:close/>
                  <a:moveTo>
                    <a:pt x="166106" y="222963"/>
                  </a:moveTo>
                  <a:lnTo>
                    <a:pt x="294580" y="94453"/>
                  </a:lnTo>
                  <a:cubicBezTo>
                    <a:pt x="297821" y="91204"/>
                    <a:pt x="303080" y="91199"/>
                    <a:pt x="306333" y="94440"/>
                  </a:cubicBezTo>
                  <a:cubicBezTo>
                    <a:pt x="306333" y="94445"/>
                    <a:pt x="306345" y="94448"/>
                    <a:pt x="306345" y="94453"/>
                  </a:cubicBezTo>
                  <a:lnTo>
                    <a:pt x="306689" y="94750"/>
                  </a:lnTo>
                  <a:lnTo>
                    <a:pt x="322810" y="78569"/>
                  </a:lnTo>
                  <a:cubicBezTo>
                    <a:pt x="326051" y="75347"/>
                    <a:pt x="331287" y="75347"/>
                    <a:pt x="334528" y="78569"/>
                  </a:cubicBezTo>
                  <a:lnTo>
                    <a:pt x="364931" y="109008"/>
                  </a:lnTo>
                  <a:cubicBezTo>
                    <a:pt x="368172" y="112207"/>
                    <a:pt x="368195" y="117423"/>
                    <a:pt x="365002" y="120658"/>
                  </a:cubicBezTo>
                  <a:cubicBezTo>
                    <a:pt x="364978" y="120681"/>
                    <a:pt x="364954" y="120703"/>
                    <a:pt x="364931" y="120725"/>
                  </a:cubicBezTo>
                  <a:lnTo>
                    <a:pt x="348643" y="136751"/>
                  </a:lnTo>
                  <a:lnTo>
                    <a:pt x="349308" y="137416"/>
                  </a:lnTo>
                  <a:cubicBezTo>
                    <a:pt x="352501" y="140683"/>
                    <a:pt x="352501" y="145902"/>
                    <a:pt x="349308" y="149169"/>
                  </a:cubicBezTo>
                  <a:lnTo>
                    <a:pt x="220774" y="277619"/>
                  </a:lnTo>
                  <a:cubicBezTo>
                    <a:pt x="217605" y="280858"/>
                    <a:pt x="212417" y="280916"/>
                    <a:pt x="209176" y="277747"/>
                  </a:cubicBezTo>
                  <a:cubicBezTo>
                    <a:pt x="209128" y="277706"/>
                    <a:pt x="209093" y="277663"/>
                    <a:pt x="209045" y="277619"/>
                  </a:cubicBezTo>
                  <a:lnTo>
                    <a:pt x="166106" y="234775"/>
                  </a:lnTo>
                  <a:cubicBezTo>
                    <a:pt x="162865" y="231529"/>
                    <a:pt x="162865" y="226268"/>
                    <a:pt x="166106" y="223022"/>
                  </a:cubicBezTo>
                  <a:cubicBezTo>
                    <a:pt x="166106" y="223022"/>
                    <a:pt x="166106" y="223022"/>
                    <a:pt x="166106" y="223022"/>
                  </a:cubicBezTo>
                  <a:close/>
                  <a:moveTo>
                    <a:pt x="104374" y="339126"/>
                  </a:moveTo>
                  <a:lnTo>
                    <a:pt x="145402" y="254956"/>
                  </a:lnTo>
                  <a:cubicBezTo>
                    <a:pt x="147396" y="250861"/>
                    <a:pt x="151682" y="250208"/>
                    <a:pt x="154899" y="253401"/>
                  </a:cubicBezTo>
                  <a:lnTo>
                    <a:pt x="192615" y="291153"/>
                  </a:lnTo>
                  <a:cubicBezTo>
                    <a:pt x="195868" y="294382"/>
                    <a:pt x="195203" y="298703"/>
                    <a:pt x="191119" y="300769"/>
                  </a:cubicBezTo>
                  <a:lnTo>
                    <a:pt x="108018" y="342770"/>
                  </a:lnTo>
                  <a:cubicBezTo>
                    <a:pt x="103947" y="344895"/>
                    <a:pt x="102296" y="343221"/>
                    <a:pt x="104291" y="339102"/>
                  </a:cubicBezTo>
                  <a:close/>
                  <a:moveTo>
                    <a:pt x="370772" y="379002"/>
                  </a:moveTo>
                  <a:lnTo>
                    <a:pt x="83955" y="379002"/>
                  </a:lnTo>
                  <a:cubicBezTo>
                    <a:pt x="77022" y="379002"/>
                    <a:pt x="71407" y="373385"/>
                    <a:pt x="71407" y="366454"/>
                  </a:cubicBezTo>
                  <a:cubicBezTo>
                    <a:pt x="71407" y="359523"/>
                    <a:pt x="77022" y="353906"/>
                    <a:pt x="83955" y="353906"/>
                  </a:cubicBezTo>
                  <a:lnTo>
                    <a:pt x="370760" y="353906"/>
                  </a:lnTo>
                  <a:cubicBezTo>
                    <a:pt x="377693" y="353906"/>
                    <a:pt x="383308" y="359523"/>
                    <a:pt x="383308" y="366454"/>
                  </a:cubicBezTo>
                  <a:cubicBezTo>
                    <a:pt x="383308" y="373385"/>
                    <a:pt x="377693" y="379002"/>
                    <a:pt x="370760" y="379002"/>
                  </a:cubicBezTo>
                  <a:close/>
                </a:path>
              </a:pathLst>
            </a:custGeom>
            <a:solidFill>
              <a:schemeClr val="bg1"/>
            </a:solidFill>
            <a:ln w="118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9" name="文本框 14">
            <a:extLst>
              <a:ext uri="{FF2B5EF4-FFF2-40B4-BE49-F238E27FC236}">
                <a16:creationId xmlns:a16="http://schemas.microsoft.com/office/drawing/2014/main" id="{4989435F-2A04-4046-AE28-7987BD15A908}"/>
              </a:ext>
            </a:extLst>
          </p:cNvPr>
          <p:cNvSpPr txBox="1"/>
          <p:nvPr/>
        </p:nvSpPr>
        <p:spPr>
          <a:xfrm>
            <a:off x="8480411" y="3365713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0" name="文本框 15">
            <a:extLst>
              <a:ext uri="{FF2B5EF4-FFF2-40B4-BE49-F238E27FC236}">
                <a16:creationId xmlns:a16="http://schemas.microsoft.com/office/drawing/2014/main" id="{53C72C3A-AFBF-4CCE-9D35-17A96A9FC84F}"/>
              </a:ext>
            </a:extLst>
          </p:cNvPr>
          <p:cNvSpPr txBox="1"/>
          <p:nvPr/>
        </p:nvSpPr>
        <p:spPr>
          <a:xfrm>
            <a:off x="8480411" y="3770819"/>
            <a:ext cx="2719438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B5D7D28-E898-4A15-9737-42FC7AC64E48}"/>
              </a:ext>
            </a:extLst>
          </p:cNvPr>
          <p:cNvGrpSpPr/>
          <p:nvPr/>
        </p:nvGrpSpPr>
        <p:grpSpPr>
          <a:xfrm>
            <a:off x="7425783" y="3316547"/>
            <a:ext cx="793658" cy="793658"/>
            <a:chOff x="7474949" y="3365713"/>
            <a:chExt cx="695325" cy="695325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70587971-6F87-4DB0-9C9A-8A59D740B559}"/>
                </a:ext>
              </a:extLst>
            </p:cNvPr>
            <p:cNvSpPr/>
            <p:nvPr/>
          </p:nvSpPr>
          <p:spPr>
            <a:xfrm>
              <a:off x="7474949" y="3365713"/>
              <a:ext cx="695325" cy="695325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dist="101600" dir="2100000" sx="93000" sy="93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c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22FCA06-2F0D-4528-93E2-E1C660B5137E}"/>
                </a:ext>
              </a:extLst>
            </p:cNvPr>
            <p:cNvSpPr/>
            <p:nvPr/>
          </p:nvSpPr>
          <p:spPr>
            <a:xfrm>
              <a:off x="7650687" y="3527618"/>
              <a:ext cx="343849" cy="371515"/>
            </a:xfrm>
            <a:custGeom>
              <a:avLst/>
              <a:gdLst>
                <a:gd name="connsiteX0" fmla="*/ 396316 w 424226"/>
                <a:gd name="connsiteY0" fmla="*/ 389331 h 458360"/>
                <a:gd name="connsiteX1" fmla="*/ 423502 w 424226"/>
                <a:gd name="connsiteY1" fmla="*/ 343031 h 458360"/>
                <a:gd name="connsiteX2" fmla="*/ 408140 w 424226"/>
                <a:gd name="connsiteY2" fmla="*/ 41114 h 458360"/>
                <a:gd name="connsiteX3" fmla="*/ 364738 w 424226"/>
                <a:gd name="connsiteY3" fmla="*/ -282 h 458360"/>
                <a:gd name="connsiteX4" fmla="*/ 285495 w 424226"/>
                <a:gd name="connsiteY4" fmla="*/ -282 h 458360"/>
                <a:gd name="connsiteX5" fmla="*/ 285495 w 424226"/>
                <a:gd name="connsiteY5" fmla="*/ 244153 h 458360"/>
                <a:gd name="connsiteX6" fmla="*/ 224380 w 424226"/>
                <a:gd name="connsiteY6" fmla="*/ 183051 h 458360"/>
                <a:gd name="connsiteX7" fmla="*/ 163278 w 424226"/>
                <a:gd name="connsiteY7" fmla="*/ 244153 h 458360"/>
                <a:gd name="connsiteX8" fmla="*/ 163278 w 424226"/>
                <a:gd name="connsiteY8" fmla="*/ -282 h 458360"/>
                <a:gd name="connsiteX9" fmla="*/ 61336 w 424226"/>
                <a:gd name="connsiteY9" fmla="*/ -282 h 458360"/>
                <a:gd name="connsiteX10" fmla="*/ 17970 w 424226"/>
                <a:gd name="connsiteY10" fmla="*/ 41114 h 458360"/>
                <a:gd name="connsiteX11" fmla="*/ -657 w 424226"/>
                <a:gd name="connsiteY11" fmla="*/ 407340 h 458360"/>
                <a:gd name="connsiteX12" fmla="*/ 43185 w 424226"/>
                <a:gd name="connsiteY12" fmla="*/ 458079 h 458360"/>
                <a:gd name="connsiteX13" fmla="*/ 382961 w 424226"/>
                <a:gd name="connsiteY13" fmla="*/ 458079 h 458360"/>
                <a:gd name="connsiteX14" fmla="*/ 420949 w 424226"/>
                <a:gd name="connsiteY14" fmla="*/ 434205 h 458360"/>
                <a:gd name="connsiteX15" fmla="*/ 396316 w 424226"/>
                <a:gd name="connsiteY15" fmla="*/ 389331 h 458360"/>
                <a:gd name="connsiteX16" fmla="*/ 365759 w 424226"/>
                <a:gd name="connsiteY16" fmla="*/ 381685 h 458360"/>
                <a:gd name="connsiteX17" fmla="*/ 381037 w 424226"/>
                <a:gd name="connsiteY17" fmla="*/ 427521 h 458360"/>
                <a:gd name="connsiteX18" fmla="*/ 75499 w 424226"/>
                <a:gd name="connsiteY18" fmla="*/ 427521 h 458360"/>
                <a:gd name="connsiteX19" fmla="*/ 29663 w 424226"/>
                <a:gd name="connsiteY19" fmla="*/ 381685 h 458360"/>
                <a:gd name="connsiteX20" fmla="*/ 75499 w 424226"/>
                <a:gd name="connsiteY20" fmla="*/ 335849 h 458360"/>
                <a:gd name="connsiteX21" fmla="*/ 381037 w 424226"/>
                <a:gd name="connsiteY21" fmla="*/ 335849 h 458360"/>
                <a:gd name="connsiteX22" fmla="*/ 365806 w 424226"/>
                <a:gd name="connsiteY22" fmla="*/ 381685 h 45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4226" h="458360">
                  <a:moveTo>
                    <a:pt x="396316" y="389331"/>
                  </a:moveTo>
                  <a:cubicBezTo>
                    <a:pt x="396364" y="370122"/>
                    <a:pt x="406751" y="352434"/>
                    <a:pt x="423502" y="343031"/>
                  </a:cubicBezTo>
                  <a:lnTo>
                    <a:pt x="408140" y="41114"/>
                  </a:lnTo>
                  <a:cubicBezTo>
                    <a:pt x="406858" y="18024"/>
                    <a:pt x="387863" y="-92"/>
                    <a:pt x="364738" y="-282"/>
                  </a:cubicBezTo>
                  <a:lnTo>
                    <a:pt x="285495" y="-282"/>
                  </a:lnTo>
                  <a:lnTo>
                    <a:pt x="285495" y="244153"/>
                  </a:lnTo>
                  <a:lnTo>
                    <a:pt x="224380" y="183051"/>
                  </a:lnTo>
                  <a:lnTo>
                    <a:pt x="163278" y="244153"/>
                  </a:lnTo>
                  <a:lnTo>
                    <a:pt x="163278" y="-282"/>
                  </a:lnTo>
                  <a:lnTo>
                    <a:pt x="61336" y="-282"/>
                  </a:lnTo>
                  <a:cubicBezTo>
                    <a:pt x="38228" y="-68"/>
                    <a:pt x="19252" y="18036"/>
                    <a:pt x="17970" y="41114"/>
                  </a:cubicBezTo>
                  <a:lnTo>
                    <a:pt x="-657" y="407340"/>
                  </a:lnTo>
                  <a:cubicBezTo>
                    <a:pt x="-2034" y="435226"/>
                    <a:pt x="17602" y="458079"/>
                    <a:pt x="43185" y="458079"/>
                  </a:cubicBezTo>
                  <a:lnTo>
                    <a:pt x="382961" y="458079"/>
                  </a:lnTo>
                  <a:cubicBezTo>
                    <a:pt x="399486" y="458079"/>
                    <a:pt x="413423" y="448463"/>
                    <a:pt x="420949" y="434205"/>
                  </a:cubicBezTo>
                  <a:cubicBezTo>
                    <a:pt x="405635" y="424423"/>
                    <a:pt x="396352" y="407506"/>
                    <a:pt x="396316" y="389331"/>
                  </a:cubicBezTo>
                  <a:close/>
                  <a:moveTo>
                    <a:pt x="365759" y="381685"/>
                  </a:moveTo>
                  <a:cubicBezTo>
                    <a:pt x="365759" y="395670"/>
                    <a:pt x="364417" y="419876"/>
                    <a:pt x="381037" y="427521"/>
                  </a:cubicBezTo>
                  <a:lnTo>
                    <a:pt x="75499" y="427521"/>
                  </a:lnTo>
                  <a:cubicBezTo>
                    <a:pt x="50184" y="427521"/>
                    <a:pt x="29663" y="406995"/>
                    <a:pt x="29663" y="381685"/>
                  </a:cubicBezTo>
                  <a:cubicBezTo>
                    <a:pt x="29663" y="356375"/>
                    <a:pt x="50184" y="335849"/>
                    <a:pt x="75499" y="335849"/>
                  </a:cubicBezTo>
                  <a:lnTo>
                    <a:pt x="381037" y="335849"/>
                  </a:lnTo>
                  <a:cubicBezTo>
                    <a:pt x="364405" y="346011"/>
                    <a:pt x="365806" y="367736"/>
                    <a:pt x="365806" y="381685"/>
                  </a:cubicBezTo>
                  <a:close/>
                </a:path>
              </a:pathLst>
            </a:custGeom>
            <a:solidFill>
              <a:schemeClr val="bg1"/>
            </a:solidFill>
            <a:ln w="118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2" name="文本框 9">
            <a:extLst>
              <a:ext uri="{FF2B5EF4-FFF2-40B4-BE49-F238E27FC236}">
                <a16:creationId xmlns:a16="http://schemas.microsoft.com/office/drawing/2014/main" id="{7C4B40E8-6741-4220-B5DC-D920D0372670}"/>
              </a:ext>
            </a:extLst>
          </p:cNvPr>
          <p:cNvSpPr txBox="1"/>
          <p:nvPr/>
        </p:nvSpPr>
        <p:spPr>
          <a:xfrm>
            <a:off x="8480411" y="5002584"/>
            <a:ext cx="1384995" cy="332399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6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3" name="文本框 10">
            <a:extLst>
              <a:ext uri="{FF2B5EF4-FFF2-40B4-BE49-F238E27FC236}">
                <a16:creationId xmlns:a16="http://schemas.microsoft.com/office/drawing/2014/main" id="{9854373B-AFF1-4F7B-9666-FF6FBE829065}"/>
              </a:ext>
            </a:extLst>
          </p:cNvPr>
          <p:cNvSpPr txBox="1"/>
          <p:nvPr/>
        </p:nvSpPr>
        <p:spPr>
          <a:xfrm>
            <a:off x="8480411" y="5367179"/>
            <a:ext cx="2447494" cy="48798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6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</a:t>
            </a:r>
            <a:endParaRPr lang="zh-CN" altLang="en-US" sz="126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5CDB50A-18B9-4605-ADD2-E131F8E5113F}"/>
              </a:ext>
            </a:extLst>
          </p:cNvPr>
          <p:cNvGrpSpPr/>
          <p:nvPr/>
        </p:nvGrpSpPr>
        <p:grpSpPr>
          <a:xfrm>
            <a:off x="7425783" y="4944591"/>
            <a:ext cx="793658" cy="793658"/>
            <a:chOff x="7474949" y="4993757"/>
            <a:chExt cx="695325" cy="695325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C627A17-236A-4884-9C19-97BB11FA0B37}"/>
                </a:ext>
              </a:extLst>
            </p:cNvPr>
            <p:cNvSpPr/>
            <p:nvPr/>
          </p:nvSpPr>
          <p:spPr>
            <a:xfrm>
              <a:off x="7474949" y="4993757"/>
              <a:ext cx="695325" cy="695325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dist="101600" dir="2100000" sx="93000" sy="93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0471013-DE9F-4F72-9812-E39ED0F5B777}"/>
                </a:ext>
              </a:extLst>
            </p:cNvPr>
            <p:cNvSpPr/>
            <p:nvPr/>
          </p:nvSpPr>
          <p:spPr>
            <a:xfrm>
              <a:off x="7603074" y="5121882"/>
              <a:ext cx="439074" cy="439074"/>
            </a:xfrm>
            <a:custGeom>
              <a:avLst/>
              <a:gdLst>
                <a:gd name="connsiteX0" fmla="*/ 226401 w 453813"/>
                <a:gd name="connsiteY0" fmla="*/ 241660 h 453813"/>
                <a:gd name="connsiteX1" fmla="*/ 343847 w 453813"/>
                <a:gd name="connsiteY1" fmla="*/ 241660 h 453813"/>
                <a:gd name="connsiteX2" fmla="*/ 357808 w 453813"/>
                <a:gd name="connsiteY2" fmla="*/ 227699 h 453813"/>
                <a:gd name="connsiteX3" fmla="*/ 343847 w 453813"/>
                <a:gd name="connsiteY3" fmla="*/ 213738 h 453813"/>
                <a:gd name="connsiteX4" fmla="*/ 240362 w 453813"/>
                <a:gd name="connsiteY4" fmla="*/ 213738 h 453813"/>
                <a:gd name="connsiteX5" fmla="*/ 240362 w 453813"/>
                <a:gd name="connsiteY5" fmla="*/ 76171 h 453813"/>
                <a:gd name="connsiteX6" fmla="*/ 226817 w 453813"/>
                <a:gd name="connsiteY6" fmla="*/ 61806 h 453813"/>
                <a:gd name="connsiteX7" fmla="*/ 212452 w 453813"/>
                <a:gd name="connsiteY7" fmla="*/ 75352 h 453813"/>
                <a:gd name="connsiteX8" fmla="*/ 212452 w 453813"/>
                <a:gd name="connsiteY8" fmla="*/ 76171 h 453813"/>
                <a:gd name="connsiteX9" fmla="*/ 212452 w 453813"/>
                <a:gd name="connsiteY9" fmla="*/ 241660 h 453813"/>
                <a:gd name="connsiteX10" fmla="*/ 226188 w 453813"/>
                <a:gd name="connsiteY10" fmla="*/ 453496 h 453813"/>
                <a:gd name="connsiteX11" fmla="*/ -725 w 453813"/>
                <a:gd name="connsiteY11" fmla="*/ 226595 h 453813"/>
                <a:gd name="connsiteX12" fmla="*/ 226188 w 453813"/>
                <a:gd name="connsiteY12" fmla="*/ -282 h 453813"/>
                <a:gd name="connsiteX13" fmla="*/ 453089 w 453813"/>
                <a:gd name="connsiteY13" fmla="*/ 226631 h 453813"/>
                <a:gd name="connsiteX14" fmla="*/ 226188 w 453813"/>
                <a:gd name="connsiteY14" fmla="*/ 453532 h 45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3813" h="453813">
                  <a:moveTo>
                    <a:pt x="226401" y="241660"/>
                  </a:moveTo>
                  <a:lnTo>
                    <a:pt x="343847" y="241660"/>
                  </a:lnTo>
                  <a:cubicBezTo>
                    <a:pt x="351551" y="241660"/>
                    <a:pt x="357808" y="235404"/>
                    <a:pt x="357808" y="227699"/>
                  </a:cubicBezTo>
                  <a:cubicBezTo>
                    <a:pt x="357808" y="219995"/>
                    <a:pt x="351551" y="213738"/>
                    <a:pt x="343847" y="213738"/>
                  </a:cubicBezTo>
                  <a:lnTo>
                    <a:pt x="240362" y="213738"/>
                  </a:lnTo>
                  <a:lnTo>
                    <a:pt x="240362" y="76171"/>
                  </a:lnTo>
                  <a:cubicBezTo>
                    <a:pt x="240588" y="68466"/>
                    <a:pt x="234522" y="62032"/>
                    <a:pt x="226817" y="61806"/>
                  </a:cubicBezTo>
                  <a:cubicBezTo>
                    <a:pt x="219112" y="61581"/>
                    <a:pt x="212678" y="67647"/>
                    <a:pt x="212452" y="75352"/>
                  </a:cubicBezTo>
                  <a:cubicBezTo>
                    <a:pt x="212440" y="75625"/>
                    <a:pt x="212440" y="75898"/>
                    <a:pt x="212452" y="76171"/>
                  </a:cubicBezTo>
                  <a:lnTo>
                    <a:pt x="212452" y="241660"/>
                  </a:lnTo>
                  <a:close/>
                  <a:moveTo>
                    <a:pt x="226188" y="453496"/>
                  </a:moveTo>
                  <a:cubicBezTo>
                    <a:pt x="100872" y="453496"/>
                    <a:pt x="-725" y="351911"/>
                    <a:pt x="-725" y="226595"/>
                  </a:cubicBezTo>
                  <a:cubicBezTo>
                    <a:pt x="-725" y="101279"/>
                    <a:pt x="100872" y="-282"/>
                    <a:pt x="226188" y="-282"/>
                  </a:cubicBezTo>
                  <a:cubicBezTo>
                    <a:pt x="351504" y="-282"/>
                    <a:pt x="453089" y="101303"/>
                    <a:pt x="453089" y="226631"/>
                  </a:cubicBezTo>
                  <a:cubicBezTo>
                    <a:pt x="453089" y="351959"/>
                    <a:pt x="351504" y="453532"/>
                    <a:pt x="226188" y="453532"/>
                  </a:cubicBezTo>
                  <a:close/>
                </a:path>
              </a:pathLst>
            </a:custGeom>
            <a:solidFill>
              <a:schemeClr val="bg1"/>
            </a:solidFill>
            <a:ln w="1185" cap="flat">
              <a:noFill/>
              <a:prstDash val="solid"/>
              <a:miter/>
            </a:ln>
            <a:effectLst/>
          </p:spPr>
          <p:txBody>
            <a:bodyPr lIns="82296" tIns="41148" rIns="82296" bIns="41148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20"/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7925DBFB-626C-4DE4-9BC0-E38F93389A04}"/>
              </a:ext>
            </a:extLst>
          </p:cNvPr>
          <p:cNvCxnSpPr/>
          <p:nvPr/>
        </p:nvCxnSpPr>
        <p:spPr>
          <a:xfrm>
            <a:off x="7822611" y="2652160"/>
            <a:ext cx="0" cy="487524"/>
          </a:xfrm>
          <a:prstGeom prst="line">
            <a:avLst/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63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01600" dir="2100000" sx="93000" sy="93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957221D6-1124-4B3A-8B0A-1787B9BE3ACF}"/>
              </a:ext>
            </a:extLst>
          </p:cNvPr>
          <p:cNvCxnSpPr/>
          <p:nvPr/>
        </p:nvCxnSpPr>
        <p:spPr>
          <a:xfrm>
            <a:off x="7822611" y="4303291"/>
            <a:ext cx="0" cy="487524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58B27554-9D45-4B24-8A6A-BC6E04949965}"/>
              </a:ext>
            </a:extLst>
          </p:cNvPr>
          <p:cNvCxnSpPr/>
          <p:nvPr/>
        </p:nvCxnSpPr>
        <p:spPr>
          <a:xfrm>
            <a:off x="7822611" y="2604111"/>
            <a:ext cx="0" cy="487524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02819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研究内容</a:t>
            </a: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id="{7F4A690A-823C-41E8-8E95-D9812CBF168D}"/>
              </a:ext>
            </a:extLst>
          </p:cNvPr>
          <p:cNvSpPr/>
          <p:nvPr/>
        </p:nvSpPr>
        <p:spPr>
          <a:xfrm rot="1800000">
            <a:off x="7284601" y="2985357"/>
            <a:ext cx="2230116" cy="139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46EBD2CA-0801-427F-BB31-8528F261B0D7}"/>
              </a:ext>
            </a:extLst>
          </p:cNvPr>
          <p:cNvSpPr/>
          <p:nvPr/>
        </p:nvSpPr>
        <p:spPr>
          <a:xfrm rot="19800000" flipH="1">
            <a:off x="5093358" y="2934061"/>
            <a:ext cx="2230116" cy="139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408F8703-5935-49AF-B7E2-BB236449CDB6}"/>
              </a:ext>
            </a:extLst>
          </p:cNvPr>
          <p:cNvSpPr/>
          <p:nvPr/>
        </p:nvSpPr>
        <p:spPr>
          <a:xfrm rot="1800000">
            <a:off x="2613989" y="2985357"/>
            <a:ext cx="2230116" cy="139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D43DC5E-9AA8-4747-98E5-26097FD453B0}"/>
              </a:ext>
            </a:extLst>
          </p:cNvPr>
          <p:cNvGrpSpPr/>
          <p:nvPr/>
        </p:nvGrpSpPr>
        <p:grpSpPr>
          <a:xfrm>
            <a:off x="1706728" y="1499589"/>
            <a:ext cx="1868170" cy="1683187"/>
            <a:chOff x="1603033" y="2138243"/>
            <a:chExt cx="1868170" cy="1683187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4B0822CD-AF89-45BF-8F23-970716F32DF5}"/>
                </a:ext>
              </a:extLst>
            </p:cNvPr>
            <p:cNvSpPr/>
            <p:nvPr/>
          </p:nvSpPr>
          <p:spPr>
            <a:xfrm>
              <a:off x="1603033" y="3036570"/>
              <a:ext cx="1868170" cy="784860"/>
            </a:xfrm>
            <a:prstGeom prst="ellipse">
              <a:avLst/>
            </a:prstGeom>
            <a:solidFill>
              <a:schemeClr val="accent1">
                <a:lumMod val="75000"/>
                <a:alpha val="36000"/>
              </a:schemeClr>
            </a:soli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D0F541D1-221C-4C9F-BA90-8A791A87E9DB}"/>
                </a:ext>
              </a:extLst>
            </p:cNvPr>
            <p:cNvSpPr/>
            <p:nvPr/>
          </p:nvSpPr>
          <p:spPr>
            <a:xfrm>
              <a:off x="1946568" y="2446020"/>
              <a:ext cx="1181100" cy="1181100"/>
            </a:xfrm>
            <a:prstGeom prst="roundRect">
              <a:avLst>
                <a:gd name="adj" fmla="val 10861"/>
              </a:avLst>
            </a:prstGeom>
            <a:gradFill>
              <a:gsLst>
                <a:gs pos="63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dist="63500" dir="8100000" algn="tr" rotWithShape="0">
                <a:schemeClr val="accent1">
                  <a:lumMod val="75000"/>
                </a:schemeClr>
              </a:outerShdw>
            </a:effectLst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文本框 49">
              <a:extLst>
                <a:ext uri="{FF2B5EF4-FFF2-40B4-BE49-F238E27FC236}">
                  <a16:creationId xmlns:a16="http://schemas.microsoft.com/office/drawing/2014/main" id="{0104EA1C-EC2D-45CF-BE2B-D89923114846}"/>
                </a:ext>
              </a:extLst>
            </p:cNvPr>
            <p:cNvSpPr txBox="1"/>
            <p:nvPr/>
          </p:nvSpPr>
          <p:spPr>
            <a:xfrm>
              <a:off x="1714447" y="2138243"/>
              <a:ext cx="583493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  <a:scene3d>
                <a:camera prst="isometricRightUp"/>
                <a:lightRig rig="threePt" dir="t"/>
              </a:scene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badge_126195">
              <a:extLst>
                <a:ext uri="{FF2B5EF4-FFF2-40B4-BE49-F238E27FC236}">
                  <a16:creationId xmlns:a16="http://schemas.microsoft.com/office/drawing/2014/main" id="{AE73EB02-FB74-4C8B-A0CA-BF8377E745AC}"/>
                </a:ext>
              </a:extLst>
            </p:cNvPr>
            <p:cNvSpPr/>
            <p:nvPr/>
          </p:nvSpPr>
          <p:spPr>
            <a:xfrm>
              <a:off x="2240728" y="2707991"/>
              <a:ext cx="592780" cy="609685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grpSp>
        <p:nvGrpSpPr>
          <p:cNvPr id="55" name="Group 8">
            <a:extLst>
              <a:ext uri="{FF2B5EF4-FFF2-40B4-BE49-F238E27FC236}">
                <a16:creationId xmlns:a16="http://schemas.microsoft.com/office/drawing/2014/main" id="{717C5A99-55B3-4228-BA75-D0CB8862E2E0}"/>
              </a:ext>
            </a:extLst>
          </p:cNvPr>
          <p:cNvGrpSpPr/>
          <p:nvPr/>
        </p:nvGrpSpPr>
        <p:grpSpPr>
          <a:xfrm>
            <a:off x="6245159" y="1499589"/>
            <a:ext cx="1868170" cy="1683187"/>
            <a:chOff x="1603033" y="2138243"/>
            <a:chExt cx="1868170" cy="1683187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0707A48D-AE9A-40F4-92A9-304204CEA4A4}"/>
                </a:ext>
              </a:extLst>
            </p:cNvPr>
            <p:cNvSpPr/>
            <p:nvPr/>
          </p:nvSpPr>
          <p:spPr>
            <a:xfrm>
              <a:off x="1603033" y="3036570"/>
              <a:ext cx="1868170" cy="784860"/>
            </a:xfrm>
            <a:prstGeom prst="ellipse">
              <a:avLst/>
            </a:prstGeom>
            <a:solidFill>
              <a:schemeClr val="accent1">
                <a:lumMod val="75000"/>
                <a:alpha val="36000"/>
              </a:schemeClr>
            </a:soli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C4FD97F9-88CB-42EB-A800-4E30FCDFEE9E}"/>
                </a:ext>
              </a:extLst>
            </p:cNvPr>
            <p:cNvSpPr/>
            <p:nvPr/>
          </p:nvSpPr>
          <p:spPr>
            <a:xfrm>
              <a:off x="1946568" y="2446020"/>
              <a:ext cx="1181100" cy="1181100"/>
            </a:xfrm>
            <a:prstGeom prst="roundRect">
              <a:avLst>
                <a:gd name="adj" fmla="val 10861"/>
              </a:avLst>
            </a:prstGeom>
            <a:gradFill flip="none" rotWithShape="1">
              <a:gsLst>
                <a:gs pos="63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dist="63500" dir="8100000" algn="tr" rotWithShape="0">
                <a:schemeClr val="accent1">
                  <a:lumMod val="75000"/>
                </a:schemeClr>
              </a:outerShdw>
            </a:effectLst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文本框 11">
              <a:extLst>
                <a:ext uri="{FF2B5EF4-FFF2-40B4-BE49-F238E27FC236}">
                  <a16:creationId xmlns:a16="http://schemas.microsoft.com/office/drawing/2014/main" id="{ED6AB8E3-4C25-46CA-ADF7-8F74F9DC4943}"/>
                </a:ext>
              </a:extLst>
            </p:cNvPr>
            <p:cNvSpPr txBox="1"/>
            <p:nvPr/>
          </p:nvSpPr>
          <p:spPr>
            <a:xfrm>
              <a:off x="1714447" y="2138243"/>
              <a:ext cx="676467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  <a:scene3d>
                <a:camera prst="isometricRightUp"/>
                <a:lightRig rig="threePt" dir="t"/>
              </a:scene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</a:rPr>
                <a:t>03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badge_126195">
              <a:extLst>
                <a:ext uri="{FF2B5EF4-FFF2-40B4-BE49-F238E27FC236}">
                  <a16:creationId xmlns:a16="http://schemas.microsoft.com/office/drawing/2014/main" id="{E8103054-B39D-47CE-BF72-9B1C50A0C3E0}"/>
                </a:ext>
              </a:extLst>
            </p:cNvPr>
            <p:cNvSpPr/>
            <p:nvPr/>
          </p:nvSpPr>
          <p:spPr>
            <a:xfrm>
              <a:off x="2276222" y="2707991"/>
              <a:ext cx="521791" cy="609685"/>
            </a:xfrm>
            <a:custGeom>
              <a:avLst/>
              <a:gdLst>
                <a:gd name="T0" fmla="*/ 8209 w 10908"/>
                <a:gd name="T1" fmla="*/ 2143 h 12744"/>
                <a:gd name="T2" fmla="*/ 8209 w 10908"/>
                <a:gd name="T3" fmla="*/ 1057 h 12744"/>
                <a:gd name="T4" fmla="*/ 7124 w 10908"/>
                <a:gd name="T5" fmla="*/ 0 h 12744"/>
                <a:gd name="T6" fmla="*/ 3840 w 10908"/>
                <a:gd name="T7" fmla="*/ 0 h 12744"/>
                <a:gd name="T8" fmla="*/ 2755 w 10908"/>
                <a:gd name="T9" fmla="*/ 1057 h 12744"/>
                <a:gd name="T10" fmla="*/ 2755 w 10908"/>
                <a:gd name="T11" fmla="*/ 2115 h 12744"/>
                <a:gd name="T12" fmla="*/ 0 w 10908"/>
                <a:gd name="T13" fmla="*/ 2115 h 12744"/>
                <a:gd name="T14" fmla="*/ 0 w 10908"/>
                <a:gd name="T15" fmla="*/ 3172 h 12744"/>
                <a:gd name="T16" fmla="*/ 1085 w 10908"/>
                <a:gd name="T17" fmla="*/ 3172 h 12744"/>
                <a:gd name="T18" fmla="*/ 1085 w 10908"/>
                <a:gd name="T19" fmla="*/ 11687 h 12744"/>
                <a:gd name="T20" fmla="*/ 2171 w 10908"/>
                <a:gd name="T21" fmla="*/ 12744 h 12744"/>
                <a:gd name="T22" fmla="*/ 8738 w 10908"/>
                <a:gd name="T23" fmla="*/ 12744 h 12744"/>
                <a:gd name="T24" fmla="*/ 9823 w 10908"/>
                <a:gd name="T25" fmla="*/ 11687 h 12744"/>
                <a:gd name="T26" fmla="*/ 9823 w 10908"/>
                <a:gd name="T27" fmla="*/ 3200 h 12744"/>
                <a:gd name="T28" fmla="*/ 10908 w 10908"/>
                <a:gd name="T29" fmla="*/ 3200 h 12744"/>
                <a:gd name="T30" fmla="*/ 10908 w 10908"/>
                <a:gd name="T31" fmla="*/ 2143 h 12744"/>
                <a:gd name="T32" fmla="*/ 8209 w 10908"/>
                <a:gd name="T33" fmla="*/ 2143 h 12744"/>
                <a:gd name="T34" fmla="*/ 4870 w 10908"/>
                <a:gd name="T35" fmla="*/ 10963 h 12744"/>
                <a:gd name="T36" fmla="*/ 3645 w 10908"/>
                <a:gd name="T37" fmla="*/ 10963 h 12744"/>
                <a:gd name="T38" fmla="*/ 3645 w 10908"/>
                <a:gd name="T39" fmla="*/ 4257 h 12744"/>
                <a:gd name="T40" fmla="*/ 4870 w 10908"/>
                <a:gd name="T41" fmla="*/ 4257 h 12744"/>
                <a:gd name="T42" fmla="*/ 4870 w 10908"/>
                <a:gd name="T43" fmla="*/ 10963 h 12744"/>
                <a:gd name="T44" fmla="*/ 7319 w 10908"/>
                <a:gd name="T45" fmla="*/ 10963 h 12744"/>
                <a:gd name="T46" fmla="*/ 6094 w 10908"/>
                <a:gd name="T47" fmla="*/ 10963 h 12744"/>
                <a:gd name="T48" fmla="*/ 6094 w 10908"/>
                <a:gd name="T49" fmla="*/ 4257 h 12744"/>
                <a:gd name="T50" fmla="*/ 7319 w 10908"/>
                <a:gd name="T51" fmla="*/ 4257 h 12744"/>
                <a:gd name="T52" fmla="*/ 7319 w 10908"/>
                <a:gd name="T53" fmla="*/ 10963 h 12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908" h="12744">
                  <a:moveTo>
                    <a:pt x="8209" y="2143"/>
                  </a:moveTo>
                  <a:lnTo>
                    <a:pt x="8209" y="1057"/>
                  </a:lnTo>
                  <a:cubicBezTo>
                    <a:pt x="8209" y="473"/>
                    <a:pt x="7708" y="0"/>
                    <a:pt x="7124" y="0"/>
                  </a:cubicBezTo>
                  <a:lnTo>
                    <a:pt x="3840" y="0"/>
                  </a:lnTo>
                  <a:cubicBezTo>
                    <a:pt x="3228" y="0"/>
                    <a:pt x="2755" y="473"/>
                    <a:pt x="2755" y="1057"/>
                  </a:cubicBezTo>
                  <a:lnTo>
                    <a:pt x="2755" y="2115"/>
                  </a:lnTo>
                  <a:lnTo>
                    <a:pt x="0" y="2115"/>
                  </a:lnTo>
                  <a:lnTo>
                    <a:pt x="0" y="3172"/>
                  </a:lnTo>
                  <a:lnTo>
                    <a:pt x="1085" y="3172"/>
                  </a:lnTo>
                  <a:lnTo>
                    <a:pt x="1085" y="11687"/>
                  </a:lnTo>
                  <a:cubicBezTo>
                    <a:pt x="1085" y="12271"/>
                    <a:pt x="1586" y="12744"/>
                    <a:pt x="2171" y="12744"/>
                  </a:cubicBezTo>
                  <a:lnTo>
                    <a:pt x="8738" y="12744"/>
                  </a:lnTo>
                  <a:cubicBezTo>
                    <a:pt x="9350" y="12744"/>
                    <a:pt x="9823" y="12271"/>
                    <a:pt x="9823" y="11687"/>
                  </a:cubicBezTo>
                  <a:lnTo>
                    <a:pt x="9823" y="3200"/>
                  </a:lnTo>
                  <a:lnTo>
                    <a:pt x="10908" y="3200"/>
                  </a:lnTo>
                  <a:lnTo>
                    <a:pt x="10908" y="2143"/>
                  </a:lnTo>
                  <a:lnTo>
                    <a:pt x="8209" y="2143"/>
                  </a:lnTo>
                  <a:close/>
                  <a:moveTo>
                    <a:pt x="4870" y="10963"/>
                  </a:moveTo>
                  <a:lnTo>
                    <a:pt x="3645" y="10963"/>
                  </a:lnTo>
                  <a:lnTo>
                    <a:pt x="3645" y="4257"/>
                  </a:lnTo>
                  <a:lnTo>
                    <a:pt x="4870" y="4257"/>
                  </a:lnTo>
                  <a:lnTo>
                    <a:pt x="4870" y="10963"/>
                  </a:lnTo>
                  <a:close/>
                  <a:moveTo>
                    <a:pt x="7319" y="10963"/>
                  </a:moveTo>
                  <a:lnTo>
                    <a:pt x="6094" y="10963"/>
                  </a:lnTo>
                  <a:lnTo>
                    <a:pt x="6094" y="4257"/>
                  </a:lnTo>
                  <a:lnTo>
                    <a:pt x="7319" y="4257"/>
                  </a:lnTo>
                  <a:lnTo>
                    <a:pt x="7319" y="109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grpSp>
        <p:nvGrpSpPr>
          <p:cNvPr id="56" name="Group 13">
            <a:extLst>
              <a:ext uri="{FF2B5EF4-FFF2-40B4-BE49-F238E27FC236}">
                <a16:creationId xmlns:a16="http://schemas.microsoft.com/office/drawing/2014/main" id="{EA5C0F1B-3895-458C-96F5-FAE10C76DA36}"/>
              </a:ext>
            </a:extLst>
          </p:cNvPr>
          <p:cNvGrpSpPr/>
          <p:nvPr/>
        </p:nvGrpSpPr>
        <p:grpSpPr>
          <a:xfrm>
            <a:off x="3983379" y="2790346"/>
            <a:ext cx="1868170" cy="1683187"/>
            <a:chOff x="1603033" y="2138243"/>
            <a:chExt cx="1868170" cy="1683187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5342B556-8BB6-4D45-ACDD-74B897A3C533}"/>
                </a:ext>
              </a:extLst>
            </p:cNvPr>
            <p:cNvSpPr/>
            <p:nvPr/>
          </p:nvSpPr>
          <p:spPr>
            <a:xfrm>
              <a:off x="1603033" y="3036570"/>
              <a:ext cx="1868170" cy="784860"/>
            </a:xfrm>
            <a:prstGeom prst="ellipse">
              <a:avLst/>
            </a:prstGeom>
            <a:solidFill>
              <a:schemeClr val="accent1">
                <a:lumMod val="75000"/>
                <a:alpha val="36000"/>
              </a:schemeClr>
            </a:soli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FF3BB0F0-31DA-42E2-B253-711B71ADA8F7}"/>
                </a:ext>
              </a:extLst>
            </p:cNvPr>
            <p:cNvSpPr/>
            <p:nvPr/>
          </p:nvSpPr>
          <p:spPr>
            <a:xfrm>
              <a:off x="1946568" y="2446020"/>
              <a:ext cx="1181100" cy="1181100"/>
            </a:xfrm>
            <a:prstGeom prst="roundRect">
              <a:avLst>
                <a:gd name="adj" fmla="val 10861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dist="63500" dir="8100000" algn="tr" rotWithShape="0">
                <a:schemeClr val="accent1">
                  <a:lumMod val="75000"/>
                </a:schemeClr>
              </a:outerShdw>
            </a:effectLst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文本框 16">
              <a:extLst>
                <a:ext uri="{FF2B5EF4-FFF2-40B4-BE49-F238E27FC236}">
                  <a16:creationId xmlns:a16="http://schemas.microsoft.com/office/drawing/2014/main" id="{B41817CC-FE3C-4C69-846B-0A0DA2460C7A}"/>
                </a:ext>
              </a:extLst>
            </p:cNvPr>
            <p:cNvSpPr txBox="1"/>
            <p:nvPr/>
          </p:nvSpPr>
          <p:spPr>
            <a:xfrm>
              <a:off x="1714447" y="2138243"/>
              <a:ext cx="676467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  <a:scene3d>
                <a:camera prst="isometricRightUp"/>
                <a:lightRig rig="threePt" dir="t"/>
              </a:scene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</a:rPr>
                <a:t>02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badge_126195">
              <a:extLst>
                <a:ext uri="{FF2B5EF4-FFF2-40B4-BE49-F238E27FC236}">
                  <a16:creationId xmlns:a16="http://schemas.microsoft.com/office/drawing/2014/main" id="{F891FCB4-1E4D-43E3-9F29-EBD2ED8CCD4A}"/>
                </a:ext>
              </a:extLst>
            </p:cNvPr>
            <p:cNvSpPr/>
            <p:nvPr/>
          </p:nvSpPr>
          <p:spPr>
            <a:xfrm>
              <a:off x="2290617" y="2707991"/>
              <a:ext cx="493001" cy="609685"/>
            </a:xfrm>
            <a:custGeom>
              <a:avLst/>
              <a:gdLst>
                <a:gd name="connsiteX0" fmla="*/ 376707 w 465255"/>
                <a:gd name="connsiteY0" fmla="*/ 359911 h 575372"/>
                <a:gd name="connsiteX1" fmla="*/ 465255 w 465255"/>
                <a:gd name="connsiteY1" fmla="*/ 521967 h 575372"/>
                <a:gd name="connsiteX2" fmla="*/ 396999 w 465255"/>
                <a:gd name="connsiteY2" fmla="*/ 512759 h 575372"/>
                <a:gd name="connsiteX3" fmla="*/ 373018 w 465255"/>
                <a:gd name="connsiteY3" fmla="*/ 575372 h 575372"/>
                <a:gd name="connsiteX4" fmla="*/ 275246 w 465255"/>
                <a:gd name="connsiteY4" fmla="*/ 407791 h 575372"/>
                <a:gd name="connsiteX5" fmla="*/ 312141 w 465255"/>
                <a:gd name="connsiteY5" fmla="*/ 393059 h 575372"/>
                <a:gd name="connsiteX6" fmla="*/ 376707 w 465255"/>
                <a:gd name="connsiteY6" fmla="*/ 359911 h 575372"/>
                <a:gd name="connsiteX7" fmla="*/ 86735 w 465255"/>
                <a:gd name="connsiteY7" fmla="*/ 352512 h 575372"/>
                <a:gd name="connsiteX8" fmla="*/ 112571 w 465255"/>
                <a:gd name="connsiteY8" fmla="*/ 363570 h 575372"/>
                <a:gd name="connsiteX9" fmla="*/ 188233 w 465255"/>
                <a:gd name="connsiteY9" fmla="*/ 405957 h 575372"/>
                <a:gd name="connsiteX10" fmla="*/ 107034 w 465255"/>
                <a:gd name="connsiteY10" fmla="*/ 571821 h 575372"/>
                <a:gd name="connsiteX11" fmla="*/ 70126 w 465255"/>
                <a:gd name="connsiteY11" fmla="*/ 514690 h 575372"/>
                <a:gd name="connsiteX12" fmla="*/ 0 w 465255"/>
                <a:gd name="connsiteY12" fmla="*/ 522062 h 575372"/>
                <a:gd name="connsiteX13" fmla="*/ 232628 w 465255"/>
                <a:gd name="connsiteY13" fmla="*/ 121956 h 575372"/>
                <a:gd name="connsiteX14" fmla="*/ 256629 w 465255"/>
                <a:gd name="connsiteY14" fmla="*/ 169858 h 575372"/>
                <a:gd name="connsiteX15" fmla="*/ 310170 w 465255"/>
                <a:gd name="connsiteY15" fmla="*/ 177227 h 575372"/>
                <a:gd name="connsiteX16" fmla="*/ 271399 w 465255"/>
                <a:gd name="connsiteY16" fmla="*/ 215917 h 575372"/>
                <a:gd name="connsiteX17" fmla="*/ 280630 w 465255"/>
                <a:gd name="connsiteY17" fmla="*/ 269346 h 575372"/>
                <a:gd name="connsiteX18" fmla="*/ 232628 w 465255"/>
                <a:gd name="connsiteY18" fmla="*/ 243553 h 575372"/>
                <a:gd name="connsiteX19" fmla="*/ 184625 w 465255"/>
                <a:gd name="connsiteY19" fmla="*/ 269346 h 575372"/>
                <a:gd name="connsiteX20" fmla="*/ 193856 w 465255"/>
                <a:gd name="connsiteY20" fmla="*/ 215917 h 575372"/>
                <a:gd name="connsiteX21" fmla="*/ 155085 w 465255"/>
                <a:gd name="connsiteY21" fmla="*/ 177227 h 575372"/>
                <a:gd name="connsiteX22" fmla="*/ 208626 w 465255"/>
                <a:gd name="connsiteY22" fmla="*/ 169858 h 575372"/>
                <a:gd name="connsiteX23" fmla="*/ 232663 w 465255"/>
                <a:gd name="connsiteY23" fmla="*/ 81359 h 575372"/>
                <a:gd name="connsiteX24" fmla="*/ 118167 w 465255"/>
                <a:gd name="connsiteY24" fmla="*/ 195685 h 575372"/>
                <a:gd name="connsiteX25" fmla="*/ 232663 w 465255"/>
                <a:gd name="connsiteY25" fmla="*/ 310011 h 575372"/>
                <a:gd name="connsiteX26" fmla="*/ 347159 w 465255"/>
                <a:gd name="connsiteY26" fmla="*/ 195685 h 575372"/>
                <a:gd name="connsiteX27" fmla="*/ 232663 w 465255"/>
                <a:gd name="connsiteY27" fmla="*/ 81359 h 575372"/>
                <a:gd name="connsiteX28" fmla="*/ 180032 w 465255"/>
                <a:gd name="connsiteY28" fmla="*/ 916 h 575372"/>
                <a:gd name="connsiteX29" fmla="*/ 204962 w 465255"/>
                <a:gd name="connsiteY29" fmla="*/ 5756 h 575372"/>
                <a:gd name="connsiteX30" fmla="*/ 260364 w 465255"/>
                <a:gd name="connsiteY30" fmla="*/ 5756 h 575372"/>
                <a:gd name="connsiteX31" fmla="*/ 302838 w 465255"/>
                <a:gd name="connsiteY31" fmla="*/ 16820 h 575372"/>
                <a:gd name="connsiteX32" fmla="*/ 350852 w 465255"/>
                <a:gd name="connsiteY32" fmla="*/ 44479 h 575372"/>
                <a:gd name="connsiteX33" fmla="*/ 384093 w 465255"/>
                <a:gd name="connsiteY33" fmla="*/ 77671 h 575372"/>
                <a:gd name="connsiteX34" fmla="*/ 409947 w 465255"/>
                <a:gd name="connsiteY34" fmla="*/ 123770 h 575372"/>
                <a:gd name="connsiteX35" fmla="*/ 422874 w 465255"/>
                <a:gd name="connsiteY35" fmla="*/ 168025 h 575372"/>
                <a:gd name="connsiteX36" fmla="*/ 422874 w 465255"/>
                <a:gd name="connsiteY36" fmla="*/ 223345 h 575372"/>
                <a:gd name="connsiteX37" fmla="*/ 409947 w 465255"/>
                <a:gd name="connsiteY37" fmla="*/ 265756 h 575372"/>
                <a:gd name="connsiteX38" fmla="*/ 384093 w 465255"/>
                <a:gd name="connsiteY38" fmla="*/ 313699 h 575372"/>
                <a:gd name="connsiteX39" fmla="*/ 350852 w 465255"/>
                <a:gd name="connsiteY39" fmla="*/ 346891 h 575372"/>
                <a:gd name="connsiteX40" fmla="*/ 302838 w 465255"/>
                <a:gd name="connsiteY40" fmla="*/ 372706 h 575372"/>
                <a:gd name="connsiteX41" fmla="*/ 260364 w 465255"/>
                <a:gd name="connsiteY41" fmla="*/ 385614 h 575372"/>
                <a:gd name="connsiteX42" fmla="*/ 204962 w 465255"/>
                <a:gd name="connsiteY42" fmla="*/ 385614 h 575372"/>
                <a:gd name="connsiteX43" fmla="*/ 160641 w 465255"/>
                <a:gd name="connsiteY43" fmla="*/ 372706 h 575372"/>
                <a:gd name="connsiteX44" fmla="*/ 114474 w 465255"/>
                <a:gd name="connsiteY44" fmla="*/ 346891 h 575372"/>
                <a:gd name="connsiteX45" fmla="*/ 81233 w 465255"/>
                <a:gd name="connsiteY45" fmla="*/ 313699 h 575372"/>
                <a:gd name="connsiteX46" fmla="*/ 53532 w 465255"/>
                <a:gd name="connsiteY46" fmla="*/ 265756 h 575372"/>
                <a:gd name="connsiteX47" fmla="*/ 42452 w 465255"/>
                <a:gd name="connsiteY47" fmla="*/ 223345 h 575372"/>
                <a:gd name="connsiteX48" fmla="*/ 42452 w 465255"/>
                <a:gd name="connsiteY48" fmla="*/ 168025 h 575372"/>
                <a:gd name="connsiteX49" fmla="*/ 53532 w 465255"/>
                <a:gd name="connsiteY49" fmla="*/ 123770 h 575372"/>
                <a:gd name="connsiteX50" fmla="*/ 81233 w 465255"/>
                <a:gd name="connsiteY50" fmla="*/ 77671 h 575372"/>
                <a:gd name="connsiteX51" fmla="*/ 114474 w 465255"/>
                <a:gd name="connsiteY51" fmla="*/ 44479 h 575372"/>
                <a:gd name="connsiteX52" fmla="*/ 160641 w 465255"/>
                <a:gd name="connsiteY52" fmla="*/ 16820 h 575372"/>
                <a:gd name="connsiteX53" fmla="*/ 180032 w 465255"/>
                <a:gd name="connsiteY53" fmla="*/ 916 h 57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65255" h="575372">
                  <a:moveTo>
                    <a:pt x="376707" y="359911"/>
                  </a:moveTo>
                  <a:lnTo>
                    <a:pt x="465255" y="521967"/>
                  </a:lnTo>
                  <a:lnTo>
                    <a:pt x="396999" y="512759"/>
                  </a:lnTo>
                  <a:lnTo>
                    <a:pt x="373018" y="575372"/>
                  </a:lnTo>
                  <a:lnTo>
                    <a:pt x="275246" y="407791"/>
                  </a:lnTo>
                  <a:cubicBezTo>
                    <a:pt x="275246" y="407791"/>
                    <a:pt x="295538" y="411474"/>
                    <a:pt x="312141" y="393059"/>
                  </a:cubicBezTo>
                  <a:cubicBezTo>
                    <a:pt x="326899" y="382010"/>
                    <a:pt x="313986" y="365436"/>
                    <a:pt x="376707" y="359911"/>
                  </a:cubicBezTo>
                  <a:close/>
                  <a:moveTo>
                    <a:pt x="86735" y="352512"/>
                  </a:moveTo>
                  <a:cubicBezTo>
                    <a:pt x="86735" y="352512"/>
                    <a:pt x="90426" y="363570"/>
                    <a:pt x="112571" y="363570"/>
                  </a:cubicBezTo>
                  <a:cubicBezTo>
                    <a:pt x="162397" y="363570"/>
                    <a:pt x="145788" y="405957"/>
                    <a:pt x="188233" y="405957"/>
                  </a:cubicBezTo>
                  <a:cubicBezTo>
                    <a:pt x="188233" y="405957"/>
                    <a:pt x="107034" y="571821"/>
                    <a:pt x="107034" y="571821"/>
                  </a:cubicBezTo>
                  <a:lnTo>
                    <a:pt x="70126" y="514690"/>
                  </a:lnTo>
                  <a:lnTo>
                    <a:pt x="0" y="522062"/>
                  </a:lnTo>
                  <a:close/>
                  <a:moveTo>
                    <a:pt x="232628" y="121956"/>
                  </a:moveTo>
                  <a:lnTo>
                    <a:pt x="256629" y="169858"/>
                  </a:lnTo>
                  <a:lnTo>
                    <a:pt x="310170" y="177227"/>
                  </a:lnTo>
                  <a:lnTo>
                    <a:pt x="271399" y="215917"/>
                  </a:lnTo>
                  <a:lnTo>
                    <a:pt x="280630" y="269346"/>
                  </a:lnTo>
                  <a:lnTo>
                    <a:pt x="232628" y="243553"/>
                  </a:lnTo>
                  <a:lnTo>
                    <a:pt x="184625" y="269346"/>
                  </a:lnTo>
                  <a:lnTo>
                    <a:pt x="193856" y="215917"/>
                  </a:lnTo>
                  <a:lnTo>
                    <a:pt x="155085" y="177227"/>
                  </a:lnTo>
                  <a:lnTo>
                    <a:pt x="208626" y="169858"/>
                  </a:lnTo>
                  <a:close/>
                  <a:moveTo>
                    <a:pt x="232663" y="81359"/>
                  </a:moveTo>
                  <a:cubicBezTo>
                    <a:pt x="168028" y="81359"/>
                    <a:pt x="118167" y="131146"/>
                    <a:pt x="118167" y="195685"/>
                  </a:cubicBezTo>
                  <a:cubicBezTo>
                    <a:pt x="118167" y="258380"/>
                    <a:pt x="168028" y="310011"/>
                    <a:pt x="232663" y="310011"/>
                  </a:cubicBezTo>
                  <a:cubicBezTo>
                    <a:pt x="295451" y="310011"/>
                    <a:pt x="347159" y="258380"/>
                    <a:pt x="347159" y="195685"/>
                  </a:cubicBezTo>
                  <a:cubicBezTo>
                    <a:pt x="347159" y="131146"/>
                    <a:pt x="295451" y="81359"/>
                    <a:pt x="232663" y="81359"/>
                  </a:cubicBezTo>
                  <a:close/>
                  <a:moveTo>
                    <a:pt x="180032" y="916"/>
                  </a:moveTo>
                  <a:cubicBezTo>
                    <a:pt x="187419" y="-1159"/>
                    <a:pt x="195729" y="224"/>
                    <a:pt x="204962" y="5756"/>
                  </a:cubicBezTo>
                  <a:cubicBezTo>
                    <a:pt x="223429" y="16820"/>
                    <a:pt x="241897" y="16820"/>
                    <a:pt x="260364" y="5756"/>
                  </a:cubicBezTo>
                  <a:cubicBezTo>
                    <a:pt x="278831" y="-5308"/>
                    <a:pt x="293604" y="224"/>
                    <a:pt x="302838" y="16820"/>
                  </a:cubicBezTo>
                  <a:cubicBezTo>
                    <a:pt x="313918" y="35259"/>
                    <a:pt x="330538" y="44479"/>
                    <a:pt x="350852" y="44479"/>
                  </a:cubicBezTo>
                  <a:cubicBezTo>
                    <a:pt x="373013" y="44479"/>
                    <a:pt x="382246" y="55543"/>
                    <a:pt x="384093" y="77671"/>
                  </a:cubicBezTo>
                  <a:cubicBezTo>
                    <a:pt x="384093" y="97954"/>
                    <a:pt x="393326" y="114550"/>
                    <a:pt x="409947" y="123770"/>
                  </a:cubicBezTo>
                  <a:cubicBezTo>
                    <a:pt x="428414" y="134834"/>
                    <a:pt x="432107" y="149586"/>
                    <a:pt x="422874" y="168025"/>
                  </a:cubicBezTo>
                  <a:cubicBezTo>
                    <a:pt x="411793" y="186465"/>
                    <a:pt x="411793" y="204905"/>
                    <a:pt x="422874" y="223345"/>
                  </a:cubicBezTo>
                  <a:cubicBezTo>
                    <a:pt x="432107" y="241784"/>
                    <a:pt x="428414" y="256536"/>
                    <a:pt x="409947" y="265756"/>
                  </a:cubicBezTo>
                  <a:cubicBezTo>
                    <a:pt x="393326" y="276820"/>
                    <a:pt x="384093" y="293416"/>
                    <a:pt x="384093" y="313699"/>
                  </a:cubicBezTo>
                  <a:cubicBezTo>
                    <a:pt x="382246" y="335827"/>
                    <a:pt x="373013" y="345047"/>
                    <a:pt x="350852" y="346891"/>
                  </a:cubicBezTo>
                  <a:cubicBezTo>
                    <a:pt x="330538" y="346891"/>
                    <a:pt x="313918" y="356111"/>
                    <a:pt x="302838" y="372706"/>
                  </a:cubicBezTo>
                  <a:cubicBezTo>
                    <a:pt x="293604" y="391146"/>
                    <a:pt x="278831" y="394834"/>
                    <a:pt x="260364" y="385614"/>
                  </a:cubicBezTo>
                  <a:cubicBezTo>
                    <a:pt x="241897" y="374550"/>
                    <a:pt x="223429" y="374550"/>
                    <a:pt x="204962" y="385614"/>
                  </a:cubicBezTo>
                  <a:cubicBezTo>
                    <a:pt x="186495" y="394834"/>
                    <a:pt x="171722" y="391146"/>
                    <a:pt x="160641" y="372706"/>
                  </a:cubicBezTo>
                  <a:cubicBezTo>
                    <a:pt x="151408" y="356111"/>
                    <a:pt x="134787" y="346891"/>
                    <a:pt x="114474" y="346891"/>
                  </a:cubicBezTo>
                  <a:cubicBezTo>
                    <a:pt x="92313" y="345047"/>
                    <a:pt x="81233" y="335827"/>
                    <a:pt x="81233" y="313699"/>
                  </a:cubicBezTo>
                  <a:cubicBezTo>
                    <a:pt x="81233" y="293416"/>
                    <a:pt x="71999" y="276820"/>
                    <a:pt x="53532" y="265756"/>
                  </a:cubicBezTo>
                  <a:cubicBezTo>
                    <a:pt x="36912" y="256536"/>
                    <a:pt x="31372" y="241784"/>
                    <a:pt x="42452" y="223345"/>
                  </a:cubicBezTo>
                  <a:cubicBezTo>
                    <a:pt x="53532" y="204905"/>
                    <a:pt x="53532" y="186465"/>
                    <a:pt x="42452" y="168025"/>
                  </a:cubicBezTo>
                  <a:cubicBezTo>
                    <a:pt x="31372" y="149586"/>
                    <a:pt x="36912" y="134834"/>
                    <a:pt x="53532" y="123770"/>
                  </a:cubicBezTo>
                  <a:cubicBezTo>
                    <a:pt x="71999" y="114550"/>
                    <a:pt x="81233" y="97954"/>
                    <a:pt x="81233" y="77671"/>
                  </a:cubicBezTo>
                  <a:cubicBezTo>
                    <a:pt x="81233" y="55543"/>
                    <a:pt x="92313" y="44479"/>
                    <a:pt x="114474" y="44479"/>
                  </a:cubicBezTo>
                  <a:cubicBezTo>
                    <a:pt x="134787" y="44479"/>
                    <a:pt x="151408" y="35259"/>
                    <a:pt x="160641" y="16820"/>
                  </a:cubicBezTo>
                  <a:cubicBezTo>
                    <a:pt x="166182" y="8522"/>
                    <a:pt x="172645" y="2990"/>
                    <a:pt x="180032" y="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grpSp>
        <p:nvGrpSpPr>
          <p:cNvPr id="57" name="Group 18">
            <a:extLst>
              <a:ext uri="{FF2B5EF4-FFF2-40B4-BE49-F238E27FC236}">
                <a16:creationId xmlns:a16="http://schemas.microsoft.com/office/drawing/2014/main" id="{57F0AEF4-50B7-4C84-B828-B60068E7824A}"/>
              </a:ext>
            </a:extLst>
          </p:cNvPr>
          <p:cNvGrpSpPr/>
          <p:nvPr/>
        </p:nvGrpSpPr>
        <p:grpSpPr>
          <a:xfrm>
            <a:off x="8493246" y="2679022"/>
            <a:ext cx="1868170" cy="1683187"/>
            <a:chOff x="1603033" y="2138243"/>
            <a:chExt cx="1868170" cy="1683187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509B8655-F997-435E-86EA-2A3A54F94450}"/>
                </a:ext>
              </a:extLst>
            </p:cNvPr>
            <p:cNvSpPr/>
            <p:nvPr/>
          </p:nvSpPr>
          <p:spPr>
            <a:xfrm>
              <a:off x="1603033" y="3036570"/>
              <a:ext cx="1868170" cy="784860"/>
            </a:xfrm>
            <a:prstGeom prst="ellipse">
              <a:avLst/>
            </a:prstGeom>
            <a:solidFill>
              <a:schemeClr val="accent1">
                <a:lumMod val="75000"/>
                <a:alpha val="36000"/>
              </a:schemeClr>
            </a:soli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7D334367-18BE-4BC2-9D2B-E271AAB664A7}"/>
                </a:ext>
              </a:extLst>
            </p:cNvPr>
            <p:cNvSpPr/>
            <p:nvPr/>
          </p:nvSpPr>
          <p:spPr>
            <a:xfrm>
              <a:off x="1946568" y="2446020"/>
              <a:ext cx="1181100" cy="1181100"/>
            </a:xfrm>
            <a:prstGeom prst="roundRect">
              <a:avLst>
                <a:gd name="adj" fmla="val 10861"/>
              </a:avLst>
            </a:prstGeom>
            <a:gradFill flip="none" rotWithShape="1">
              <a:gsLst>
                <a:gs pos="63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dist="63500" dir="8100000" algn="tr" rotWithShape="0">
                <a:schemeClr val="accent1">
                  <a:lumMod val="75000"/>
                </a:schemeClr>
              </a:outerShdw>
            </a:effectLst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文本框 21">
              <a:extLst>
                <a:ext uri="{FF2B5EF4-FFF2-40B4-BE49-F238E27FC236}">
                  <a16:creationId xmlns:a16="http://schemas.microsoft.com/office/drawing/2014/main" id="{F58AD95D-4C35-45FA-A973-1AAC24B2F528}"/>
                </a:ext>
              </a:extLst>
            </p:cNvPr>
            <p:cNvSpPr txBox="1"/>
            <p:nvPr/>
          </p:nvSpPr>
          <p:spPr>
            <a:xfrm>
              <a:off x="1714447" y="2138243"/>
              <a:ext cx="676467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  <a:scene3d>
                <a:camera prst="isometricRightUp"/>
                <a:lightRig rig="threePt" dir="t"/>
              </a:scene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</a:rPr>
                <a:t>04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badge_126195">
              <a:extLst>
                <a:ext uri="{FF2B5EF4-FFF2-40B4-BE49-F238E27FC236}">
                  <a16:creationId xmlns:a16="http://schemas.microsoft.com/office/drawing/2014/main" id="{17C8691F-6859-4FEA-B7C4-37D30BA215F4}"/>
                </a:ext>
              </a:extLst>
            </p:cNvPr>
            <p:cNvSpPr/>
            <p:nvPr/>
          </p:nvSpPr>
          <p:spPr>
            <a:xfrm>
              <a:off x="2337150" y="2707991"/>
              <a:ext cx="399935" cy="609685"/>
            </a:xfrm>
            <a:custGeom>
              <a:avLst/>
              <a:gdLst>
                <a:gd name="T0" fmla="*/ 2621 w 8263"/>
                <a:gd name="T1" fmla="*/ 2307 h 12594"/>
                <a:gd name="T2" fmla="*/ 3643 w 8263"/>
                <a:gd name="T3" fmla="*/ 1308 h 12594"/>
                <a:gd name="T4" fmla="*/ 4777 w 8263"/>
                <a:gd name="T5" fmla="*/ 1308 h 12594"/>
                <a:gd name="T6" fmla="*/ 5799 w 8263"/>
                <a:gd name="T7" fmla="*/ 2307 h 12594"/>
                <a:gd name="T8" fmla="*/ 5799 w 8263"/>
                <a:gd name="T9" fmla="*/ 4735 h 12594"/>
                <a:gd name="T10" fmla="*/ 7139 w 8263"/>
                <a:gd name="T11" fmla="*/ 4735 h 12594"/>
                <a:gd name="T12" fmla="*/ 7139 w 8263"/>
                <a:gd name="T13" fmla="*/ 2307 h 12594"/>
                <a:gd name="T14" fmla="*/ 4777 w 8263"/>
                <a:gd name="T15" fmla="*/ 0 h 12594"/>
                <a:gd name="T16" fmla="*/ 3643 w 8263"/>
                <a:gd name="T17" fmla="*/ 0 h 12594"/>
                <a:gd name="T18" fmla="*/ 1282 w 8263"/>
                <a:gd name="T19" fmla="*/ 2307 h 12594"/>
                <a:gd name="T20" fmla="*/ 1282 w 8263"/>
                <a:gd name="T21" fmla="*/ 3426 h 12594"/>
                <a:gd name="T22" fmla="*/ 2621 w 8263"/>
                <a:gd name="T23" fmla="*/ 3426 h 12594"/>
                <a:gd name="T24" fmla="*/ 2621 w 8263"/>
                <a:gd name="T25" fmla="*/ 2307 h 12594"/>
                <a:gd name="T26" fmla="*/ 0 w 8263"/>
                <a:gd name="T27" fmla="*/ 5432 h 12594"/>
                <a:gd name="T28" fmla="*/ 0 w 8263"/>
                <a:gd name="T29" fmla="*/ 9095 h 12594"/>
                <a:gd name="T30" fmla="*/ 3581 w 8263"/>
                <a:gd name="T31" fmla="*/ 12594 h 12594"/>
                <a:gd name="T32" fmla="*/ 4683 w 8263"/>
                <a:gd name="T33" fmla="*/ 12594 h 12594"/>
                <a:gd name="T34" fmla="*/ 8263 w 8263"/>
                <a:gd name="T35" fmla="*/ 9095 h 12594"/>
                <a:gd name="T36" fmla="*/ 8263 w 8263"/>
                <a:gd name="T37" fmla="*/ 5432 h 12594"/>
                <a:gd name="T38" fmla="*/ 0 w 8263"/>
                <a:gd name="T39" fmla="*/ 5432 h 12594"/>
                <a:gd name="T40" fmla="*/ 4656 w 8263"/>
                <a:gd name="T41" fmla="*/ 8691 h 12594"/>
                <a:gd name="T42" fmla="*/ 4656 w 8263"/>
                <a:gd name="T43" fmla="*/ 10294 h 12594"/>
                <a:gd name="T44" fmla="*/ 4299 w 8263"/>
                <a:gd name="T45" fmla="*/ 10643 h 12594"/>
                <a:gd name="T46" fmla="*/ 3942 w 8263"/>
                <a:gd name="T47" fmla="*/ 10294 h 12594"/>
                <a:gd name="T48" fmla="*/ 3942 w 8263"/>
                <a:gd name="T49" fmla="*/ 8691 h 12594"/>
                <a:gd name="T50" fmla="*/ 3369 w 8263"/>
                <a:gd name="T51" fmla="*/ 7851 h 12594"/>
                <a:gd name="T52" fmla="*/ 4301 w 8263"/>
                <a:gd name="T53" fmla="*/ 6940 h 12594"/>
                <a:gd name="T54" fmla="*/ 5232 w 8263"/>
                <a:gd name="T55" fmla="*/ 7851 h 12594"/>
                <a:gd name="T56" fmla="*/ 4656 w 8263"/>
                <a:gd name="T57" fmla="*/ 8691 h 12594"/>
                <a:gd name="T58" fmla="*/ 4656 w 8263"/>
                <a:gd name="T59" fmla="*/ 8691 h 1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263" h="12594">
                  <a:moveTo>
                    <a:pt x="2621" y="2307"/>
                  </a:moveTo>
                  <a:cubicBezTo>
                    <a:pt x="2622" y="1756"/>
                    <a:pt x="3079" y="1309"/>
                    <a:pt x="3643" y="1308"/>
                  </a:cubicBezTo>
                  <a:lnTo>
                    <a:pt x="4777" y="1308"/>
                  </a:lnTo>
                  <a:cubicBezTo>
                    <a:pt x="5341" y="1309"/>
                    <a:pt x="5798" y="1756"/>
                    <a:pt x="5799" y="2307"/>
                  </a:cubicBezTo>
                  <a:lnTo>
                    <a:pt x="5799" y="4735"/>
                  </a:lnTo>
                  <a:lnTo>
                    <a:pt x="7139" y="4735"/>
                  </a:lnTo>
                  <a:lnTo>
                    <a:pt x="7139" y="2307"/>
                  </a:lnTo>
                  <a:cubicBezTo>
                    <a:pt x="7138" y="1033"/>
                    <a:pt x="6082" y="0"/>
                    <a:pt x="4777" y="0"/>
                  </a:cubicBezTo>
                  <a:lnTo>
                    <a:pt x="3643" y="0"/>
                  </a:lnTo>
                  <a:cubicBezTo>
                    <a:pt x="2339" y="0"/>
                    <a:pt x="1282" y="1033"/>
                    <a:pt x="1282" y="2307"/>
                  </a:cubicBezTo>
                  <a:lnTo>
                    <a:pt x="1282" y="3426"/>
                  </a:lnTo>
                  <a:lnTo>
                    <a:pt x="2621" y="3426"/>
                  </a:lnTo>
                  <a:lnTo>
                    <a:pt x="2621" y="2307"/>
                  </a:lnTo>
                  <a:close/>
                  <a:moveTo>
                    <a:pt x="0" y="5432"/>
                  </a:moveTo>
                  <a:lnTo>
                    <a:pt x="0" y="9095"/>
                  </a:lnTo>
                  <a:cubicBezTo>
                    <a:pt x="0" y="11029"/>
                    <a:pt x="1603" y="12594"/>
                    <a:pt x="3581" y="12594"/>
                  </a:cubicBezTo>
                  <a:lnTo>
                    <a:pt x="4683" y="12594"/>
                  </a:lnTo>
                  <a:cubicBezTo>
                    <a:pt x="6660" y="12594"/>
                    <a:pt x="8263" y="11028"/>
                    <a:pt x="8263" y="9095"/>
                  </a:cubicBezTo>
                  <a:lnTo>
                    <a:pt x="8263" y="5432"/>
                  </a:lnTo>
                  <a:lnTo>
                    <a:pt x="0" y="5432"/>
                  </a:lnTo>
                  <a:close/>
                  <a:moveTo>
                    <a:pt x="4656" y="8691"/>
                  </a:moveTo>
                  <a:lnTo>
                    <a:pt x="4656" y="10294"/>
                  </a:lnTo>
                  <a:cubicBezTo>
                    <a:pt x="4656" y="10486"/>
                    <a:pt x="4496" y="10643"/>
                    <a:pt x="4299" y="10643"/>
                  </a:cubicBezTo>
                  <a:cubicBezTo>
                    <a:pt x="4102" y="10643"/>
                    <a:pt x="3942" y="10486"/>
                    <a:pt x="3942" y="10294"/>
                  </a:cubicBezTo>
                  <a:lnTo>
                    <a:pt x="3942" y="8691"/>
                  </a:lnTo>
                  <a:cubicBezTo>
                    <a:pt x="3606" y="8553"/>
                    <a:pt x="3369" y="8229"/>
                    <a:pt x="3369" y="7851"/>
                  </a:cubicBezTo>
                  <a:cubicBezTo>
                    <a:pt x="3369" y="7348"/>
                    <a:pt x="3786" y="6940"/>
                    <a:pt x="4301" y="6940"/>
                  </a:cubicBezTo>
                  <a:cubicBezTo>
                    <a:pt x="4815" y="6940"/>
                    <a:pt x="5232" y="7348"/>
                    <a:pt x="5232" y="7851"/>
                  </a:cubicBezTo>
                  <a:cubicBezTo>
                    <a:pt x="5232" y="8230"/>
                    <a:pt x="4994" y="8555"/>
                    <a:pt x="4656" y="8691"/>
                  </a:cubicBezTo>
                  <a:close/>
                  <a:moveTo>
                    <a:pt x="4656" y="869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58" name="文本框 82">
            <a:extLst>
              <a:ext uri="{FF2B5EF4-FFF2-40B4-BE49-F238E27FC236}">
                <a16:creationId xmlns:a16="http://schemas.microsoft.com/office/drawing/2014/main" id="{789B4C7F-97C9-4C85-9E2D-4503CE9F2851}"/>
              </a:ext>
            </a:extLst>
          </p:cNvPr>
          <p:cNvSpPr txBox="1"/>
          <p:nvPr/>
        </p:nvSpPr>
        <p:spPr>
          <a:xfrm>
            <a:off x="1980025" y="3098123"/>
            <a:ext cx="1282402" cy="307777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59" name="文本框 83">
            <a:extLst>
              <a:ext uri="{FF2B5EF4-FFF2-40B4-BE49-F238E27FC236}">
                <a16:creationId xmlns:a16="http://schemas.microsoft.com/office/drawing/2014/main" id="{2BA88479-CBFA-4D58-851D-68FD08B98E60}"/>
              </a:ext>
            </a:extLst>
          </p:cNvPr>
          <p:cNvSpPr txBox="1"/>
          <p:nvPr/>
        </p:nvSpPr>
        <p:spPr>
          <a:xfrm>
            <a:off x="1851778" y="3559101"/>
            <a:ext cx="1538882" cy="1185004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hangingPunct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典雅体简" panose="00020600040101010101" pitchFamily="18" charset="-122"/>
              </a:rPr>
              <a:t>请在这里输入你的正文，阐述与关键词标题相关的具体内容，若字数太多酌情先删减文案，再缩小字号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526206A9-63A7-41C4-A3F7-6D3F96C47B88}"/>
              </a:ext>
            </a:extLst>
          </p:cNvPr>
          <p:cNvCxnSpPr/>
          <p:nvPr/>
        </p:nvCxnSpPr>
        <p:spPr>
          <a:xfrm>
            <a:off x="2463837" y="3476551"/>
            <a:ext cx="3200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85">
            <a:extLst>
              <a:ext uri="{FF2B5EF4-FFF2-40B4-BE49-F238E27FC236}">
                <a16:creationId xmlns:a16="http://schemas.microsoft.com/office/drawing/2014/main" id="{38FDEFA0-DD39-4F15-9064-52B72935BE32}"/>
              </a:ext>
            </a:extLst>
          </p:cNvPr>
          <p:cNvSpPr txBox="1"/>
          <p:nvPr/>
        </p:nvSpPr>
        <p:spPr>
          <a:xfrm>
            <a:off x="4326914" y="4385461"/>
            <a:ext cx="1282403" cy="307777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62" name="文本框 86">
            <a:extLst>
              <a:ext uri="{FF2B5EF4-FFF2-40B4-BE49-F238E27FC236}">
                <a16:creationId xmlns:a16="http://schemas.microsoft.com/office/drawing/2014/main" id="{96F7B95E-046D-422F-A94F-7CF2BC45B20A}"/>
              </a:ext>
            </a:extLst>
          </p:cNvPr>
          <p:cNvSpPr txBox="1"/>
          <p:nvPr/>
        </p:nvSpPr>
        <p:spPr>
          <a:xfrm>
            <a:off x="4198674" y="4846439"/>
            <a:ext cx="1538882" cy="1185004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hangingPunct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典雅体简" panose="00020600040101010101" pitchFamily="18" charset="-122"/>
              </a:rPr>
              <a:t>请在这里输入你的正文，阐述与关键词标题相关的具体内容，若字数太多酌情先删减文案，再缩小字号</a:t>
            </a: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ACB60BF7-3C80-4FFD-BA8A-2FA79AF7DCB5}"/>
              </a:ext>
            </a:extLst>
          </p:cNvPr>
          <p:cNvCxnSpPr/>
          <p:nvPr/>
        </p:nvCxnSpPr>
        <p:spPr>
          <a:xfrm>
            <a:off x="4810733" y="4763889"/>
            <a:ext cx="3200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88">
            <a:extLst>
              <a:ext uri="{FF2B5EF4-FFF2-40B4-BE49-F238E27FC236}">
                <a16:creationId xmlns:a16="http://schemas.microsoft.com/office/drawing/2014/main" id="{14C5233A-8E4C-4069-B368-9944521C083B}"/>
              </a:ext>
            </a:extLst>
          </p:cNvPr>
          <p:cNvSpPr txBox="1"/>
          <p:nvPr/>
        </p:nvSpPr>
        <p:spPr>
          <a:xfrm>
            <a:off x="6566576" y="3157718"/>
            <a:ext cx="1282403" cy="307777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65" name="文本框 89">
            <a:extLst>
              <a:ext uri="{FF2B5EF4-FFF2-40B4-BE49-F238E27FC236}">
                <a16:creationId xmlns:a16="http://schemas.microsoft.com/office/drawing/2014/main" id="{213844D3-88E3-42F8-9F02-2E2494EC4109}"/>
              </a:ext>
            </a:extLst>
          </p:cNvPr>
          <p:cNvSpPr txBox="1"/>
          <p:nvPr/>
        </p:nvSpPr>
        <p:spPr>
          <a:xfrm>
            <a:off x="6438336" y="3618696"/>
            <a:ext cx="1538882" cy="1185004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hangingPunct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典雅体简" panose="00020600040101010101" pitchFamily="18" charset="-122"/>
              </a:rPr>
              <a:t>请在这里输入你的正文，阐述与关键词标题相关的具体内容，若字数太多酌情先删减文案，再缩小字号</a:t>
            </a: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8591F66B-20A7-49D2-B776-D68C5E5D77A3}"/>
              </a:ext>
            </a:extLst>
          </p:cNvPr>
          <p:cNvCxnSpPr/>
          <p:nvPr/>
        </p:nvCxnSpPr>
        <p:spPr>
          <a:xfrm>
            <a:off x="7050395" y="3536146"/>
            <a:ext cx="3200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91">
            <a:extLst>
              <a:ext uri="{FF2B5EF4-FFF2-40B4-BE49-F238E27FC236}">
                <a16:creationId xmlns:a16="http://schemas.microsoft.com/office/drawing/2014/main" id="{4554A4FB-A6C3-4531-B1D3-1A4E0B53B034}"/>
              </a:ext>
            </a:extLst>
          </p:cNvPr>
          <p:cNvSpPr txBox="1"/>
          <p:nvPr/>
        </p:nvSpPr>
        <p:spPr>
          <a:xfrm>
            <a:off x="8806238" y="4362209"/>
            <a:ext cx="1282403" cy="307777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68" name="文本框 92">
            <a:extLst>
              <a:ext uri="{FF2B5EF4-FFF2-40B4-BE49-F238E27FC236}">
                <a16:creationId xmlns:a16="http://schemas.microsoft.com/office/drawing/2014/main" id="{782D4710-47D0-4EF4-A516-51474B7C7B28}"/>
              </a:ext>
            </a:extLst>
          </p:cNvPr>
          <p:cNvSpPr txBox="1"/>
          <p:nvPr/>
        </p:nvSpPr>
        <p:spPr>
          <a:xfrm>
            <a:off x="8677998" y="4823187"/>
            <a:ext cx="1538882" cy="1185004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hangingPunct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典雅体简" panose="00020600040101010101" pitchFamily="18" charset="-122"/>
              </a:rPr>
              <a:t>请在这里输入你的正文，阐述与关键词标题相关的具体内容，若字数太多酌情先删减文案，再缩小字号</a:t>
            </a: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2E13B4B4-7C7B-4E34-A5EA-7EFFC6ACAE0E}"/>
              </a:ext>
            </a:extLst>
          </p:cNvPr>
          <p:cNvCxnSpPr/>
          <p:nvPr/>
        </p:nvCxnSpPr>
        <p:spPr>
          <a:xfrm>
            <a:off x="9290057" y="4740637"/>
            <a:ext cx="3200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95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研究内容</a:t>
            </a: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56A41AA3-2E62-4CD6-9690-B3887897A5C9}"/>
              </a:ext>
            </a:extLst>
          </p:cNvPr>
          <p:cNvGrpSpPr/>
          <p:nvPr/>
        </p:nvGrpSpPr>
        <p:grpSpPr>
          <a:xfrm>
            <a:off x="325993" y="1513565"/>
            <a:ext cx="4612471" cy="4221488"/>
            <a:chOff x="1683835" y="1678259"/>
            <a:chExt cx="3825780" cy="3501482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BFE64697-5B5E-4AC1-88E8-3A6538C61240}"/>
                </a:ext>
              </a:extLst>
            </p:cNvPr>
            <p:cNvSpPr/>
            <p:nvPr/>
          </p:nvSpPr>
          <p:spPr>
            <a:xfrm>
              <a:off x="2335349" y="2313045"/>
              <a:ext cx="2231909" cy="2231909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381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>
                  <a:solidFill>
                    <a:schemeClr val="bg1"/>
                  </a:solidFill>
                  <a:latin typeface="+mj-ea"/>
                  <a:ea typeface="+mj-ea"/>
                </a:rPr>
                <a:t>研究</a:t>
              </a:r>
              <a:br>
                <a:rPr lang="en-US" altLang="zh-CN" sz="3200">
                  <a:solidFill>
                    <a:schemeClr val="bg1"/>
                  </a:solidFill>
                  <a:latin typeface="+mj-ea"/>
                  <a:ea typeface="+mj-ea"/>
                </a:rPr>
              </a:br>
              <a:r>
                <a:rPr lang="zh-CN" altLang="en-US" sz="320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4F0C0290-A16F-4AD1-9A27-3E9151DDC79E}"/>
                </a:ext>
              </a:extLst>
            </p:cNvPr>
            <p:cNvSpPr/>
            <p:nvPr/>
          </p:nvSpPr>
          <p:spPr>
            <a:xfrm>
              <a:off x="1683835" y="1678259"/>
              <a:ext cx="3501482" cy="3501482"/>
            </a:xfrm>
            <a:prstGeom prst="ellipse">
              <a:avLst/>
            </a:prstGeom>
            <a:noFill/>
            <a:ln w="41275" cap="flat" cmpd="sng" algn="ctr">
              <a:gradFill>
                <a:gsLst>
                  <a:gs pos="3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AD4A4B35-419E-4B4B-AF41-31DA56A329A9}"/>
                </a:ext>
              </a:extLst>
            </p:cNvPr>
            <p:cNvSpPr/>
            <p:nvPr/>
          </p:nvSpPr>
          <p:spPr>
            <a:xfrm>
              <a:off x="4371279" y="1927338"/>
              <a:ext cx="581686" cy="58168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381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D7C81977-F948-421B-98D1-450711BE5072}"/>
                </a:ext>
              </a:extLst>
            </p:cNvPr>
            <p:cNvSpPr/>
            <p:nvPr/>
          </p:nvSpPr>
          <p:spPr>
            <a:xfrm>
              <a:off x="4927929" y="3138156"/>
              <a:ext cx="581686" cy="58168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381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4E152B16-9BE6-4552-BBBE-B1EA041D3417}"/>
                </a:ext>
              </a:extLst>
            </p:cNvPr>
            <p:cNvSpPr/>
            <p:nvPr/>
          </p:nvSpPr>
          <p:spPr>
            <a:xfrm>
              <a:off x="4371279" y="4352453"/>
              <a:ext cx="581686" cy="58168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381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4" name="文本框 7">
            <a:extLst>
              <a:ext uri="{FF2B5EF4-FFF2-40B4-BE49-F238E27FC236}">
                <a16:creationId xmlns:a16="http://schemas.microsoft.com/office/drawing/2014/main" id="{DA30ACA0-B87A-4C84-886F-3CDDF51CFAA4}"/>
              </a:ext>
            </a:extLst>
          </p:cNvPr>
          <p:cNvSpPr txBox="1"/>
          <p:nvPr/>
        </p:nvSpPr>
        <p:spPr>
          <a:xfrm>
            <a:off x="4723226" y="1818201"/>
            <a:ext cx="1583449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研发部</a:t>
            </a:r>
          </a:p>
        </p:txBody>
      </p:sp>
      <p:sp>
        <p:nvSpPr>
          <p:cNvPr id="35" name="文本框 8">
            <a:extLst>
              <a:ext uri="{FF2B5EF4-FFF2-40B4-BE49-F238E27FC236}">
                <a16:creationId xmlns:a16="http://schemas.microsoft.com/office/drawing/2014/main" id="{BE4ABD89-DC92-46F1-9ED3-0317145FCD7C}"/>
              </a:ext>
            </a:extLst>
          </p:cNvPr>
          <p:cNvSpPr txBox="1"/>
          <p:nvPr/>
        </p:nvSpPr>
        <p:spPr>
          <a:xfrm>
            <a:off x="4777470" y="2187533"/>
            <a:ext cx="4979373" cy="45672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6" name="文本框 9">
            <a:extLst>
              <a:ext uri="{FF2B5EF4-FFF2-40B4-BE49-F238E27FC236}">
                <a16:creationId xmlns:a16="http://schemas.microsoft.com/office/drawing/2014/main" id="{03DFD8B0-048F-44AA-9609-1A60B4DC1273}"/>
              </a:ext>
            </a:extLst>
          </p:cNvPr>
          <p:cNvSpPr txBox="1"/>
          <p:nvPr/>
        </p:nvSpPr>
        <p:spPr>
          <a:xfrm>
            <a:off x="4723226" y="4734285"/>
            <a:ext cx="1583449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运营部</a:t>
            </a:r>
          </a:p>
        </p:txBody>
      </p:sp>
      <p:sp>
        <p:nvSpPr>
          <p:cNvPr id="37" name="文本框 10">
            <a:extLst>
              <a:ext uri="{FF2B5EF4-FFF2-40B4-BE49-F238E27FC236}">
                <a16:creationId xmlns:a16="http://schemas.microsoft.com/office/drawing/2014/main" id="{61DE8D55-D95E-41D3-A65C-1C9B1F63AB4A}"/>
              </a:ext>
            </a:extLst>
          </p:cNvPr>
          <p:cNvSpPr txBox="1"/>
          <p:nvPr/>
        </p:nvSpPr>
        <p:spPr>
          <a:xfrm>
            <a:off x="4777470" y="5103617"/>
            <a:ext cx="4979373" cy="45672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8" name="文本框 11">
            <a:extLst>
              <a:ext uri="{FF2B5EF4-FFF2-40B4-BE49-F238E27FC236}">
                <a16:creationId xmlns:a16="http://schemas.microsoft.com/office/drawing/2014/main" id="{A0E53F9A-B255-40A4-AD32-523B7E873CCD}"/>
              </a:ext>
            </a:extLst>
          </p:cNvPr>
          <p:cNvSpPr txBox="1"/>
          <p:nvPr/>
        </p:nvSpPr>
        <p:spPr>
          <a:xfrm>
            <a:off x="5218593" y="3276243"/>
            <a:ext cx="1583449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销售部</a:t>
            </a:r>
          </a:p>
        </p:txBody>
      </p:sp>
      <p:sp>
        <p:nvSpPr>
          <p:cNvPr id="39" name="文本框 12">
            <a:extLst>
              <a:ext uri="{FF2B5EF4-FFF2-40B4-BE49-F238E27FC236}">
                <a16:creationId xmlns:a16="http://schemas.microsoft.com/office/drawing/2014/main" id="{1F558823-5E73-4C8C-8920-1C4A20B52F48}"/>
              </a:ext>
            </a:extLst>
          </p:cNvPr>
          <p:cNvSpPr txBox="1"/>
          <p:nvPr/>
        </p:nvSpPr>
        <p:spPr>
          <a:xfrm>
            <a:off x="5272837" y="3645575"/>
            <a:ext cx="4979373" cy="45672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在这里输入你的正文阐述与关键词标题相关的具体内容，若字数太多酌情先删减文案，再缩小字号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40649A97-7C93-49AA-B44C-E0C45DFCD797}"/>
              </a:ext>
            </a:extLst>
          </p:cNvPr>
          <p:cNvSpPr/>
          <p:nvPr/>
        </p:nvSpPr>
        <p:spPr>
          <a:xfrm>
            <a:off x="3606463" y="3451589"/>
            <a:ext cx="355600" cy="355600"/>
          </a:xfrm>
          <a:prstGeom prst="ellipse">
            <a:avLst/>
          </a:prstGeom>
          <a:solidFill>
            <a:schemeClr val="accent1"/>
          </a:solidFill>
          <a:ln w="254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41" name="燕尾形 16">
            <a:extLst>
              <a:ext uri="{FF2B5EF4-FFF2-40B4-BE49-F238E27FC236}">
                <a16:creationId xmlns:a16="http://schemas.microsoft.com/office/drawing/2014/main" id="{E89324A0-7F27-41C1-86AD-BB09B243634F}"/>
              </a:ext>
            </a:extLst>
          </p:cNvPr>
          <p:cNvSpPr/>
          <p:nvPr/>
        </p:nvSpPr>
        <p:spPr>
          <a:xfrm>
            <a:off x="3724706" y="3554319"/>
            <a:ext cx="144171" cy="144171"/>
          </a:xfrm>
          <a:prstGeom prst="chevron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DE0C476A-DC4E-40D1-B4CB-52DC84F52C38}"/>
              </a:ext>
            </a:extLst>
          </p:cNvPr>
          <p:cNvCxnSpPr/>
          <p:nvPr/>
        </p:nvCxnSpPr>
        <p:spPr>
          <a:xfrm>
            <a:off x="5939223" y="1996169"/>
            <a:ext cx="3418232" cy="0"/>
          </a:xfrm>
          <a:prstGeom prst="line">
            <a:avLst/>
          </a:prstGeom>
          <a:ln w="15875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6CC6FE2D-2608-441F-B817-17BD074F4465}"/>
              </a:ext>
            </a:extLst>
          </p:cNvPr>
          <p:cNvCxnSpPr/>
          <p:nvPr/>
        </p:nvCxnSpPr>
        <p:spPr>
          <a:xfrm>
            <a:off x="6392855" y="3443969"/>
            <a:ext cx="3418232" cy="0"/>
          </a:xfrm>
          <a:prstGeom prst="line">
            <a:avLst/>
          </a:prstGeom>
          <a:ln w="15875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61FE1D27-4FAE-4914-862A-47C89A2466AA}"/>
              </a:ext>
            </a:extLst>
          </p:cNvPr>
          <p:cNvCxnSpPr/>
          <p:nvPr/>
        </p:nvCxnSpPr>
        <p:spPr>
          <a:xfrm>
            <a:off x="5939223" y="4907009"/>
            <a:ext cx="3418232" cy="0"/>
          </a:xfrm>
          <a:prstGeom prst="line">
            <a:avLst/>
          </a:prstGeom>
          <a:ln w="15875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13831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研究内容</a:t>
            </a: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文本框 2">
            <a:extLst>
              <a:ext uri="{FF2B5EF4-FFF2-40B4-BE49-F238E27FC236}">
                <a16:creationId xmlns:a16="http://schemas.microsoft.com/office/drawing/2014/main" id="{9EF846D1-11A0-4685-9A51-1DA670E552B6}"/>
              </a:ext>
            </a:extLst>
          </p:cNvPr>
          <p:cNvSpPr txBox="1"/>
          <p:nvPr/>
        </p:nvSpPr>
        <p:spPr>
          <a:xfrm>
            <a:off x="4629936" y="1306336"/>
            <a:ext cx="293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关键词标题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396449E-7386-4785-A234-5C8AD08BD4FC}"/>
              </a:ext>
            </a:extLst>
          </p:cNvPr>
          <p:cNvSpPr/>
          <p:nvPr/>
        </p:nvSpPr>
        <p:spPr>
          <a:xfrm flipV="1">
            <a:off x="1" y="5564977"/>
            <a:ext cx="12192000" cy="491112"/>
          </a:xfrm>
          <a:custGeom>
            <a:avLst/>
            <a:gdLst>
              <a:gd name="connsiteX0" fmla="*/ 0 w 15668625"/>
              <a:gd name="connsiteY0" fmla="*/ 19050 h 676297"/>
              <a:gd name="connsiteX1" fmla="*/ 8010525 w 15668625"/>
              <a:gd name="connsiteY1" fmla="*/ 676275 h 676297"/>
              <a:gd name="connsiteX2" fmla="*/ 15668625 w 15668625"/>
              <a:gd name="connsiteY2" fmla="*/ 0 h 67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68625" h="676297">
                <a:moveTo>
                  <a:pt x="0" y="19050"/>
                </a:moveTo>
                <a:cubicBezTo>
                  <a:pt x="2699544" y="349250"/>
                  <a:pt x="5399088" y="679450"/>
                  <a:pt x="8010525" y="676275"/>
                </a:cubicBezTo>
                <a:cubicBezTo>
                  <a:pt x="10621962" y="673100"/>
                  <a:pt x="13145293" y="336550"/>
                  <a:pt x="15668625" y="0"/>
                </a:cubicBez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DC090CDA-0C06-467A-9F9F-C401FCBA01F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3693" y="3090072"/>
            <a:ext cx="3484614" cy="2323076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5BDDAA21-5947-4776-B9A2-77AD1082657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9960" y="2950590"/>
            <a:ext cx="5047482" cy="2619705"/>
          </a:xfrm>
          <a:prstGeom prst="rect">
            <a:avLst/>
          </a:prstGeom>
          <a:scene3d>
            <a:camera prst="perspectiveLeft">
              <a:rot lat="0" lon="2400000" rev="0"/>
            </a:camera>
            <a:lightRig rig="threePt" dir="t"/>
          </a:scene3d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C1D78461-E8EC-4AFF-BB07-45F251CE1EA6}"/>
              </a:ext>
            </a:extLst>
          </p:cNvPr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5442" y="2941210"/>
            <a:ext cx="5047200" cy="2620800"/>
          </a:xfrm>
          <a:prstGeom prst="rect">
            <a:avLst/>
          </a:prstGeom>
          <a:scene3d>
            <a:camera prst="perspectiveRight">
              <a:rot lat="0" lon="19200000" rev="0"/>
            </a:camera>
            <a:lightRig rig="threePt" dir="t"/>
          </a:scene3d>
        </p:spPr>
      </p:pic>
      <p:sp>
        <p:nvSpPr>
          <p:cNvPr id="43" name="文本框 8">
            <a:extLst>
              <a:ext uri="{FF2B5EF4-FFF2-40B4-BE49-F238E27FC236}">
                <a16:creationId xmlns:a16="http://schemas.microsoft.com/office/drawing/2014/main" id="{A364CC61-03DE-4797-8448-639C6F74D093}"/>
              </a:ext>
            </a:extLst>
          </p:cNvPr>
          <p:cNvSpPr txBox="1"/>
          <p:nvPr/>
        </p:nvSpPr>
        <p:spPr>
          <a:xfrm>
            <a:off x="1687402" y="1767069"/>
            <a:ext cx="8769948" cy="797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hangingPunct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典雅体简" panose="00020600040101010101" pitchFamily="18" charset="-122"/>
              </a:rPr>
              <a:t>请在这里输入你的正文，阐述与关键词标题相关的具体内容，若字数太多酌情先删减文案，再缩小字号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汉仪典雅体简" panose="00020600040101010101" pitchFamily="18" charset="-122"/>
            </a:endParaRPr>
          </a:p>
          <a:p>
            <a:pPr algn="ctr" hangingPunct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典雅体简" panose="00020600040101010101" pitchFamily="18" charset="-122"/>
              </a:rPr>
              <a:t>请在这里输入你的正文，阐述与关键词标题相关的具体内容，若字数太多酌情先删减文案，再缩小字号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汉仪典雅体简" panose="00020600040101010101" pitchFamily="18" charset="-122"/>
            </a:endParaRPr>
          </a:p>
          <a:p>
            <a:pPr algn="ctr" hangingPunct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典雅体简" panose="00020600040101010101" pitchFamily="18" charset="-122"/>
              </a:rPr>
              <a:t>请在这里输入你的正文，阐述与关键词标题相关的具体内容，若字数太多酌情先删减文案，再缩小字号</a:t>
            </a: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932C9722-CF6D-46F3-AEB3-9CE181625158}"/>
              </a:ext>
            </a:extLst>
          </p:cNvPr>
          <p:cNvSpPr/>
          <p:nvPr/>
        </p:nvSpPr>
        <p:spPr>
          <a:xfrm>
            <a:off x="0" y="2440428"/>
            <a:ext cx="12192000" cy="491112"/>
          </a:xfrm>
          <a:custGeom>
            <a:avLst/>
            <a:gdLst>
              <a:gd name="connsiteX0" fmla="*/ 0 w 15668625"/>
              <a:gd name="connsiteY0" fmla="*/ 19050 h 676297"/>
              <a:gd name="connsiteX1" fmla="*/ 8010525 w 15668625"/>
              <a:gd name="connsiteY1" fmla="*/ 676275 h 676297"/>
              <a:gd name="connsiteX2" fmla="*/ 15668625 w 15668625"/>
              <a:gd name="connsiteY2" fmla="*/ 0 h 67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68625" h="676297">
                <a:moveTo>
                  <a:pt x="0" y="19050"/>
                </a:moveTo>
                <a:cubicBezTo>
                  <a:pt x="2699544" y="349250"/>
                  <a:pt x="5399088" y="679450"/>
                  <a:pt x="8010525" y="676275"/>
                </a:cubicBezTo>
                <a:cubicBezTo>
                  <a:pt x="10621962" y="673100"/>
                  <a:pt x="13145293" y="336550"/>
                  <a:pt x="15668625" y="0"/>
                </a:cubicBez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2476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140D2F97-0A2B-30E7-FA19-CE4577F80DB9}"/>
              </a:ext>
            </a:extLst>
          </p:cNvPr>
          <p:cNvSpPr/>
          <p:nvPr/>
        </p:nvSpPr>
        <p:spPr>
          <a:xfrm rot="5400000">
            <a:off x="5428549" y="-57850"/>
            <a:ext cx="1334902" cy="3846574"/>
          </a:xfrm>
          <a:custGeom>
            <a:avLst/>
            <a:gdLst>
              <a:gd name="connsiteX0" fmla="*/ 0 w 1334902"/>
              <a:gd name="connsiteY0" fmla="*/ 1923287 h 3846574"/>
              <a:gd name="connsiteX1" fmla="*/ 961644 w 1334902"/>
              <a:gd name="connsiteY1" fmla="*/ 0 h 3846574"/>
              <a:gd name="connsiteX2" fmla="*/ 1334902 w 1334902"/>
              <a:gd name="connsiteY2" fmla="*/ 0 h 3846574"/>
              <a:gd name="connsiteX3" fmla="*/ 1334902 w 1334902"/>
              <a:gd name="connsiteY3" fmla="*/ 3846574 h 3846574"/>
              <a:gd name="connsiteX4" fmla="*/ 961644 w 1334902"/>
              <a:gd name="connsiteY4" fmla="*/ 3846574 h 3846574"/>
              <a:gd name="connsiteX0" fmla="*/ 1334902 w 1426342"/>
              <a:gd name="connsiteY0" fmla="*/ 3846574 h 3938014"/>
              <a:gd name="connsiteX1" fmla="*/ 961644 w 1426342"/>
              <a:gd name="connsiteY1" fmla="*/ 3846574 h 3938014"/>
              <a:gd name="connsiteX2" fmla="*/ 0 w 1426342"/>
              <a:gd name="connsiteY2" fmla="*/ 1923287 h 3938014"/>
              <a:gd name="connsiteX3" fmla="*/ 961644 w 1426342"/>
              <a:gd name="connsiteY3" fmla="*/ 0 h 3938014"/>
              <a:gd name="connsiteX4" fmla="*/ 1334902 w 1426342"/>
              <a:gd name="connsiteY4" fmla="*/ 0 h 3938014"/>
              <a:gd name="connsiteX5" fmla="*/ 1426342 w 1426342"/>
              <a:gd name="connsiteY5" fmla="*/ 3938014 h 3938014"/>
              <a:gd name="connsiteX0" fmla="*/ 1334902 w 1334902"/>
              <a:gd name="connsiteY0" fmla="*/ 3846574 h 3846574"/>
              <a:gd name="connsiteX1" fmla="*/ 961644 w 1334902"/>
              <a:gd name="connsiteY1" fmla="*/ 3846574 h 3846574"/>
              <a:gd name="connsiteX2" fmla="*/ 0 w 1334902"/>
              <a:gd name="connsiteY2" fmla="*/ 1923287 h 3846574"/>
              <a:gd name="connsiteX3" fmla="*/ 961644 w 1334902"/>
              <a:gd name="connsiteY3" fmla="*/ 0 h 3846574"/>
              <a:gd name="connsiteX4" fmla="*/ 1334902 w 1334902"/>
              <a:gd name="connsiteY4" fmla="*/ 0 h 384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902" h="3846574">
                <a:moveTo>
                  <a:pt x="1334902" y="3846574"/>
                </a:moveTo>
                <a:lnTo>
                  <a:pt x="961644" y="3846574"/>
                </a:lnTo>
                <a:lnTo>
                  <a:pt x="0" y="1923287"/>
                </a:lnTo>
                <a:lnTo>
                  <a:pt x="961644" y="0"/>
                </a:lnTo>
                <a:lnTo>
                  <a:pt x="1334902" y="0"/>
                </a:ln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EF9E5C1-993F-A9A9-B2BB-A13A258AFA21}"/>
              </a:ext>
            </a:extLst>
          </p:cNvPr>
          <p:cNvSpPr txBox="1"/>
          <p:nvPr/>
        </p:nvSpPr>
        <p:spPr>
          <a:xfrm>
            <a:off x="3531197" y="2874399"/>
            <a:ext cx="5129608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zh-CN" altLang="en-US" sz="8000">
                <a:solidFill>
                  <a:schemeClr val="accent1"/>
                </a:solidFill>
                <a:latin typeface="+mj-ea"/>
                <a:ea typeface="+mj-ea"/>
              </a:rPr>
              <a:t>结果讨论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BADC46B-148D-871E-EC75-E1085212F295}"/>
              </a:ext>
            </a:extLst>
          </p:cNvPr>
          <p:cNvSpPr txBox="1"/>
          <p:nvPr/>
        </p:nvSpPr>
        <p:spPr>
          <a:xfrm>
            <a:off x="3627121" y="4068929"/>
            <a:ext cx="493776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000">
                <a:solidFill>
                  <a:schemeClr val="accent1"/>
                </a:solidFill>
              </a:rPr>
              <a:t>Results and Discuss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66518FA-46CB-29D2-22AD-310C805D0B35}"/>
              </a:ext>
            </a:extLst>
          </p:cNvPr>
          <p:cNvSpPr/>
          <p:nvPr/>
        </p:nvSpPr>
        <p:spPr>
          <a:xfrm rot="16200000" flipV="1">
            <a:off x="5428549" y="3233990"/>
            <a:ext cx="1334902" cy="3846574"/>
          </a:xfrm>
          <a:custGeom>
            <a:avLst/>
            <a:gdLst>
              <a:gd name="connsiteX0" fmla="*/ 0 w 1334902"/>
              <a:gd name="connsiteY0" fmla="*/ 1923287 h 3846574"/>
              <a:gd name="connsiteX1" fmla="*/ 961644 w 1334902"/>
              <a:gd name="connsiteY1" fmla="*/ 0 h 3846574"/>
              <a:gd name="connsiteX2" fmla="*/ 1334902 w 1334902"/>
              <a:gd name="connsiteY2" fmla="*/ 0 h 3846574"/>
              <a:gd name="connsiteX3" fmla="*/ 1334902 w 1334902"/>
              <a:gd name="connsiteY3" fmla="*/ 3846574 h 3846574"/>
              <a:gd name="connsiteX4" fmla="*/ 961644 w 1334902"/>
              <a:gd name="connsiteY4" fmla="*/ 3846574 h 3846574"/>
              <a:gd name="connsiteX0" fmla="*/ 1334902 w 1426342"/>
              <a:gd name="connsiteY0" fmla="*/ 3846574 h 3938014"/>
              <a:gd name="connsiteX1" fmla="*/ 961644 w 1426342"/>
              <a:gd name="connsiteY1" fmla="*/ 3846574 h 3938014"/>
              <a:gd name="connsiteX2" fmla="*/ 0 w 1426342"/>
              <a:gd name="connsiteY2" fmla="*/ 1923287 h 3938014"/>
              <a:gd name="connsiteX3" fmla="*/ 961644 w 1426342"/>
              <a:gd name="connsiteY3" fmla="*/ 0 h 3938014"/>
              <a:gd name="connsiteX4" fmla="*/ 1334902 w 1426342"/>
              <a:gd name="connsiteY4" fmla="*/ 0 h 3938014"/>
              <a:gd name="connsiteX5" fmla="*/ 1426342 w 1426342"/>
              <a:gd name="connsiteY5" fmla="*/ 3938014 h 3938014"/>
              <a:gd name="connsiteX0" fmla="*/ 1334902 w 1334902"/>
              <a:gd name="connsiteY0" fmla="*/ 3846574 h 3846574"/>
              <a:gd name="connsiteX1" fmla="*/ 961644 w 1334902"/>
              <a:gd name="connsiteY1" fmla="*/ 3846574 h 3846574"/>
              <a:gd name="connsiteX2" fmla="*/ 0 w 1334902"/>
              <a:gd name="connsiteY2" fmla="*/ 1923287 h 3846574"/>
              <a:gd name="connsiteX3" fmla="*/ 961644 w 1334902"/>
              <a:gd name="connsiteY3" fmla="*/ 0 h 3846574"/>
              <a:gd name="connsiteX4" fmla="*/ 1334902 w 1334902"/>
              <a:gd name="connsiteY4" fmla="*/ 0 h 384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902" h="3846574">
                <a:moveTo>
                  <a:pt x="1334902" y="3846574"/>
                </a:moveTo>
                <a:lnTo>
                  <a:pt x="961644" y="3846574"/>
                </a:lnTo>
                <a:lnTo>
                  <a:pt x="0" y="1923287"/>
                </a:lnTo>
                <a:lnTo>
                  <a:pt x="961644" y="0"/>
                </a:lnTo>
                <a:lnTo>
                  <a:pt x="1334902" y="0"/>
                </a:ln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8958423-787C-5087-3335-D471A1EE2FCA}"/>
              </a:ext>
            </a:extLst>
          </p:cNvPr>
          <p:cNvSpPr txBox="1"/>
          <p:nvPr/>
        </p:nvSpPr>
        <p:spPr>
          <a:xfrm>
            <a:off x="5573419" y="1925287"/>
            <a:ext cx="104515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en-US" altLang="zh-CN" sz="6000" b="1">
                <a:solidFill>
                  <a:schemeClr val="accent1"/>
                </a:solidFill>
                <a:latin typeface="+mj-ea"/>
                <a:ea typeface="+mj-ea"/>
                <a:cs typeface="Alibaba PuHuiTi B" pitchFamily="18" charset="-122"/>
              </a:rPr>
              <a:t>03</a:t>
            </a:r>
            <a:endParaRPr kumimoji="1" lang="zh-CN" altLang="en-US" sz="6000" b="1" dirty="0">
              <a:solidFill>
                <a:schemeClr val="accent1"/>
              </a:solidFill>
              <a:latin typeface="+mj-ea"/>
              <a:ea typeface="+mj-ea"/>
              <a:cs typeface="Alibaba PuHuiTi B" pitchFamily="18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B61CC0F4-8B10-A5E3-014B-4F8DEEA9542C}"/>
              </a:ext>
            </a:extLst>
          </p:cNvPr>
          <p:cNvCxnSpPr>
            <a:cxnSpLocks/>
          </p:cNvCxnSpPr>
          <p:nvPr/>
        </p:nvCxnSpPr>
        <p:spPr>
          <a:xfrm>
            <a:off x="4775200" y="5016500"/>
            <a:ext cx="915988" cy="455613"/>
          </a:xfrm>
          <a:prstGeom prst="lin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41B1CB4D-E0B7-6574-A422-0A9FAD1A31E5}"/>
              </a:ext>
            </a:extLst>
          </p:cNvPr>
          <p:cNvCxnSpPr>
            <a:cxnSpLocks/>
          </p:cNvCxnSpPr>
          <p:nvPr/>
        </p:nvCxnSpPr>
        <p:spPr>
          <a:xfrm>
            <a:off x="6533619" y="1592531"/>
            <a:ext cx="915988" cy="455613"/>
          </a:xfrm>
          <a:prstGeom prst="lin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2877965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结果讨论</a:t>
            </a: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8D04D360-3F0F-4946-8EF0-7D8A06CCBAFF}"/>
              </a:ext>
            </a:extLst>
          </p:cNvPr>
          <p:cNvGrpSpPr/>
          <p:nvPr/>
        </p:nvGrpSpPr>
        <p:grpSpPr>
          <a:xfrm>
            <a:off x="5597348" y="1637859"/>
            <a:ext cx="5882657" cy="3925338"/>
            <a:chOff x="5342097" y="1835217"/>
            <a:chExt cx="5882657" cy="3925338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8D07310C-7F3D-42CE-82A5-D7CA6C1135E5}"/>
                </a:ext>
              </a:extLst>
            </p:cNvPr>
            <p:cNvSpPr/>
            <p:nvPr/>
          </p:nvSpPr>
          <p:spPr>
            <a:xfrm>
              <a:off x="5454065" y="1913429"/>
              <a:ext cx="5770689" cy="3847126"/>
            </a:xfrm>
            <a:prstGeom prst="roundRect">
              <a:avLst>
                <a:gd name="adj" fmla="val 0"/>
              </a:avLst>
            </a:prstGeom>
            <a:no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 descr="图片包含 游戏机, 电脑&#10;&#10;描述已自动生成">
              <a:extLst>
                <a:ext uri="{FF2B5EF4-FFF2-40B4-BE49-F238E27FC236}">
                  <a16:creationId xmlns:a16="http://schemas.microsoft.com/office/drawing/2014/main" id="{D63C33A4-7385-48A9-B9CC-9B644500F86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2097" y="1835217"/>
              <a:ext cx="5770689" cy="3847126"/>
            </a:xfrm>
            <a:prstGeom prst="rect">
              <a:avLst/>
            </a:prstGeom>
          </p:spPr>
        </p:pic>
      </p:grpSp>
      <p:sp>
        <p:nvSpPr>
          <p:cNvPr id="49" name="Rounded Rectangle 13">
            <a:extLst>
              <a:ext uri="{FF2B5EF4-FFF2-40B4-BE49-F238E27FC236}">
                <a16:creationId xmlns:a16="http://schemas.microsoft.com/office/drawing/2014/main" id="{E274B29D-98DB-4AF1-9908-E827FAA1DC92}"/>
              </a:ext>
            </a:extLst>
          </p:cNvPr>
          <p:cNvSpPr/>
          <p:nvPr/>
        </p:nvSpPr>
        <p:spPr bwMode="auto">
          <a:xfrm flipH="1">
            <a:off x="711995" y="1458781"/>
            <a:ext cx="4496586" cy="729612"/>
          </a:xfrm>
          <a:prstGeom prst="roundRect">
            <a:avLst>
              <a:gd name="adj" fmla="val 2786"/>
            </a:avLst>
          </a:prstGeom>
          <a:gradFill>
            <a:gsLst>
              <a:gs pos="0">
                <a:schemeClr val="bg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9050">
            <a:gradFill>
              <a:gsLst>
                <a:gs pos="1000">
                  <a:schemeClr val="accent1">
                    <a:alpha val="3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0" name="Oval 14">
            <a:extLst>
              <a:ext uri="{FF2B5EF4-FFF2-40B4-BE49-F238E27FC236}">
                <a16:creationId xmlns:a16="http://schemas.microsoft.com/office/drawing/2014/main" id="{7C506BB3-C6DD-41D3-A485-CAACF819E5DD}"/>
              </a:ext>
            </a:extLst>
          </p:cNvPr>
          <p:cNvSpPr/>
          <p:nvPr/>
        </p:nvSpPr>
        <p:spPr bwMode="auto">
          <a:xfrm flipH="1">
            <a:off x="829910" y="1561509"/>
            <a:ext cx="785174" cy="78681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63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032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0FD182F-B676-4971-923C-6F563A13AB77}"/>
              </a:ext>
            </a:extLst>
          </p:cNvPr>
          <p:cNvSpPr txBox="1"/>
          <p:nvPr/>
        </p:nvSpPr>
        <p:spPr>
          <a:xfrm>
            <a:off x="1896626" y="1561509"/>
            <a:ext cx="1904367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sz="240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1AB369F-328E-40A4-9A85-127ACE530028}"/>
              </a:ext>
            </a:extLst>
          </p:cNvPr>
          <p:cNvSpPr txBox="1"/>
          <p:nvPr/>
        </p:nvSpPr>
        <p:spPr>
          <a:xfrm>
            <a:off x="1896626" y="2025270"/>
            <a:ext cx="2658969" cy="26212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200" b="0">
                <a:solidFill>
                  <a:schemeClr val="accent1"/>
                </a:solidFill>
                <a:effectLst/>
                <a:latin typeface="+mn-ea"/>
              </a:defRPr>
            </a:lvl1pPr>
          </a:lstStyle>
          <a:p>
            <a:pPr algn="just"/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延吉市园艺路以北、西山街以西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Rounded Rectangle 13">
            <a:extLst>
              <a:ext uri="{FF2B5EF4-FFF2-40B4-BE49-F238E27FC236}">
                <a16:creationId xmlns:a16="http://schemas.microsoft.com/office/drawing/2014/main" id="{C4D839F8-71C4-4C2A-8B68-1CBCD1E15AC1}"/>
              </a:ext>
            </a:extLst>
          </p:cNvPr>
          <p:cNvSpPr/>
          <p:nvPr/>
        </p:nvSpPr>
        <p:spPr bwMode="auto">
          <a:xfrm flipH="1">
            <a:off x="711995" y="2590097"/>
            <a:ext cx="4496586" cy="729612"/>
          </a:xfrm>
          <a:prstGeom prst="roundRect">
            <a:avLst>
              <a:gd name="adj" fmla="val 2786"/>
            </a:avLst>
          </a:prstGeom>
          <a:gradFill>
            <a:gsLst>
              <a:gs pos="0">
                <a:schemeClr val="bg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9050">
            <a:gradFill>
              <a:gsLst>
                <a:gs pos="1000">
                  <a:schemeClr val="accent1">
                    <a:alpha val="3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4" name="Oval 14">
            <a:extLst>
              <a:ext uri="{FF2B5EF4-FFF2-40B4-BE49-F238E27FC236}">
                <a16:creationId xmlns:a16="http://schemas.microsoft.com/office/drawing/2014/main" id="{A983C5D7-BE06-4D2B-839C-97097CD52C99}"/>
              </a:ext>
            </a:extLst>
          </p:cNvPr>
          <p:cNvSpPr/>
          <p:nvPr/>
        </p:nvSpPr>
        <p:spPr bwMode="auto">
          <a:xfrm flipH="1">
            <a:off x="829910" y="2692825"/>
            <a:ext cx="785174" cy="78681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63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032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842D61E6-3640-4AC2-8DBE-C4E075CF33BC}"/>
              </a:ext>
            </a:extLst>
          </p:cNvPr>
          <p:cNvSpPr txBox="1"/>
          <p:nvPr/>
        </p:nvSpPr>
        <p:spPr>
          <a:xfrm>
            <a:off x="1896626" y="2692825"/>
            <a:ext cx="1955664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sz="240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5E345FF-FCE1-4168-8A0E-CF85447362BF}"/>
              </a:ext>
            </a:extLst>
          </p:cNvPr>
          <p:cNvSpPr txBox="1"/>
          <p:nvPr/>
        </p:nvSpPr>
        <p:spPr>
          <a:xfrm>
            <a:off x="1896626" y="3188293"/>
            <a:ext cx="2658969" cy="26212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200" b="0">
                <a:solidFill>
                  <a:schemeClr val="accent1"/>
                </a:solidFill>
                <a:effectLst/>
                <a:latin typeface="+mn-ea"/>
              </a:defRPr>
            </a:lvl1pPr>
          </a:lstStyle>
          <a:p>
            <a:pPr algn="just"/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占地面积为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</a:rPr>
              <a:t>:1346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亩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Rounded Rectangle 13">
            <a:extLst>
              <a:ext uri="{FF2B5EF4-FFF2-40B4-BE49-F238E27FC236}">
                <a16:creationId xmlns:a16="http://schemas.microsoft.com/office/drawing/2014/main" id="{153ABB93-935F-4331-8217-1B92405FB740}"/>
              </a:ext>
            </a:extLst>
          </p:cNvPr>
          <p:cNvSpPr/>
          <p:nvPr/>
        </p:nvSpPr>
        <p:spPr bwMode="auto">
          <a:xfrm flipH="1">
            <a:off x="711995" y="3721413"/>
            <a:ext cx="4496586" cy="729612"/>
          </a:xfrm>
          <a:prstGeom prst="roundRect">
            <a:avLst>
              <a:gd name="adj" fmla="val 2786"/>
            </a:avLst>
          </a:prstGeom>
          <a:gradFill>
            <a:gsLst>
              <a:gs pos="0">
                <a:schemeClr val="bg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9050">
            <a:gradFill>
              <a:gsLst>
                <a:gs pos="1000">
                  <a:schemeClr val="accent1">
                    <a:alpha val="3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8" name="Oval 14">
            <a:extLst>
              <a:ext uri="{FF2B5EF4-FFF2-40B4-BE49-F238E27FC236}">
                <a16:creationId xmlns:a16="http://schemas.microsoft.com/office/drawing/2014/main" id="{27C0CF5D-45DB-403C-8BC3-F7DF00A2CD9E}"/>
              </a:ext>
            </a:extLst>
          </p:cNvPr>
          <p:cNvSpPr/>
          <p:nvPr/>
        </p:nvSpPr>
        <p:spPr bwMode="auto">
          <a:xfrm flipH="1">
            <a:off x="829910" y="3824141"/>
            <a:ext cx="785174" cy="78681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63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032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3AE71E5-2E73-4C9C-8EB2-B38A48791697}"/>
              </a:ext>
            </a:extLst>
          </p:cNvPr>
          <p:cNvSpPr txBox="1"/>
          <p:nvPr/>
        </p:nvSpPr>
        <p:spPr>
          <a:xfrm>
            <a:off x="1896626" y="3824141"/>
            <a:ext cx="1955664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sz="240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F5CEDF3-6FFD-4C8B-880B-D87E42E21BE0}"/>
              </a:ext>
            </a:extLst>
          </p:cNvPr>
          <p:cNvSpPr txBox="1"/>
          <p:nvPr/>
        </p:nvSpPr>
        <p:spPr>
          <a:xfrm>
            <a:off x="1896626" y="4316457"/>
            <a:ext cx="2658969" cy="26212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200" b="0">
                <a:solidFill>
                  <a:schemeClr val="accent1"/>
                </a:solidFill>
                <a:effectLst/>
                <a:latin typeface="+mn-ea"/>
              </a:defRPr>
            </a:lvl1pPr>
          </a:lstStyle>
          <a:p>
            <a:pPr algn="just"/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总建筑面积：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</a:rPr>
              <a:t>110272.01m²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Rounded Rectangle 13">
            <a:extLst>
              <a:ext uri="{FF2B5EF4-FFF2-40B4-BE49-F238E27FC236}">
                <a16:creationId xmlns:a16="http://schemas.microsoft.com/office/drawing/2014/main" id="{D20FD9F6-D6DE-4600-8BB5-E1047BD89CFE}"/>
              </a:ext>
            </a:extLst>
          </p:cNvPr>
          <p:cNvSpPr/>
          <p:nvPr/>
        </p:nvSpPr>
        <p:spPr bwMode="auto">
          <a:xfrm flipH="1">
            <a:off x="711995" y="4852729"/>
            <a:ext cx="4496586" cy="729612"/>
          </a:xfrm>
          <a:prstGeom prst="roundRect">
            <a:avLst>
              <a:gd name="adj" fmla="val 2786"/>
            </a:avLst>
          </a:prstGeom>
          <a:gradFill>
            <a:gsLst>
              <a:gs pos="0">
                <a:schemeClr val="bg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9050">
            <a:gradFill>
              <a:gsLst>
                <a:gs pos="1000">
                  <a:schemeClr val="accent1">
                    <a:alpha val="3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62" name="Oval 14">
            <a:extLst>
              <a:ext uri="{FF2B5EF4-FFF2-40B4-BE49-F238E27FC236}">
                <a16:creationId xmlns:a16="http://schemas.microsoft.com/office/drawing/2014/main" id="{1C159214-DF5A-4EAC-AF15-2AB611536EC2}"/>
              </a:ext>
            </a:extLst>
          </p:cNvPr>
          <p:cNvSpPr/>
          <p:nvPr/>
        </p:nvSpPr>
        <p:spPr bwMode="auto">
          <a:xfrm flipH="1">
            <a:off x="829910" y="4955457"/>
            <a:ext cx="785174" cy="78681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63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032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F0DD549-3520-4508-AD16-0A749821AA2C}"/>
              </a:ext>
            </a:extLst>
          </p:cNvPr>
          <p:cNvSpPr txBox="1"/>
          <p:nvPr/>
        </p:nvSpPr>
        <p:spPr>
          <a:xfrm>
            <a:off x="1896626" y="4955457"/>
            <a:ext cx="1955664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sz="2400">
                <a:solidFill>
                  <a:schemeClr val="accent1"/>
                </a:solidFill>
                <a:latin typeface="+mj-ea"/>
                <a:ea typeface="+mj-ea"/>
              </a:rPr>
              <a:t>04</a:t>
            </a:r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BA17C6D-7DCF-40F3-AACD-76E67A47D573}"/>
              </a:ext>
            </a:extLst>
          </p:cNvPr>
          <p:cNvSpPr txBox="1"/>
          <p:nvPr/>
        </p:nvSpPr>
        <p:spPr>
          <a:xfrm>
            <a:off x="1896626" y="5419205"/>
            <a:ext cx="2829025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200" b="0">
                <a:solidFill>
                  <a:schemeClr val="accent1"/>
                </a:solidFill>
                <a:effectLst/>
                <a:latin typeface="+mn-ea"/>
              </a:defRPr>
            </a:lvl1pPr>
          </a:lstStyle>
          <a:p>
            <a:pPr algn="just"/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主要建设高层电梯洋房、地下车库及配套公建等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任意多边形: 形状 20">
            <a:extLst>
              <a:ext uri="{FF2B5EF4-FFF2-40B4-BE49-F238E27FC236}">
                <a16:creationId xmlns:a16="http://schemas.microsoft.com/office/drawing/2014/main" id="{44535650-C251-472F-97E9-F27BDED0DAEB}"/>
              </a:ext>
            </a:extLst>
          </p:cNvPr>
          <p:cNvSpPr/>
          <p:nvPr/>
        </p:nvSpPr>
        <p:spPr>
          <a:xfrm>
            <a:off x="1000931" y="3997585"/>
            <a:ext cx="446758" cy="439932"/>
          </a:xfrm>
          <a:custGeom>
            <a:avLst/>
            <a:gdLst>
              <a:gd name="T0" fmla="*/ 8808 w 11318"/>
              <a:gd name="T1" fmla="*/ 2731 h 11143"/>
              <a:gd name="T2" fmla="*/ 8810 w 11318"/>
              <a:gd name="T3" fmla="*/ 1162 h 11143"/>
              <a:gd name="T4" fmla="*/ 8210 w 11318"/>
              <a:gd name="T5" fmla="*/ 1162 h 11143"/>
              <a:gd name="T6" fmla="*/ 5860 w 11318"/>
              <a:gd name="T7" fmla="*/ 101 h 11143"/>
              <a:gd name="T8" fmla="*/ 135 w 11318"/>
              <a:gd name="T9" fmla="*/ 4851 h 11143"/>
              <a:gd name="T10" fmla="*/ 535 w 11318"/>
              <a:gd name="T11" fmla="*/ 5298 h 11143"/>
              <a:gd name="T12" fmla="*/ 1166 w 11318"/>
              <a:gd name="T13" fmla="*/ 10643 h 11143"/>
              <a:gd name="T14" fmla="*/ 9803 w 11318"/>
              <a:gd name="T15" fmla="*/ 11143 h 11143"/>
              <a:gd name="T16" fmla="*/ 10303 w 11318"/>
              <a:gd name="T17" fmla="*/ 4868 h 11143"/>
              <a:gd name="T18" fmla="*/ 10985 w 11318"/>
              <a:gd name="T19" fmla="*/ 5375 h 11143"/>
              <a:gd name="T20" fmla="*/ 11185 w 11318"/>
              <a:gd name="T21" fmla="*/ 4851 h 11143"/>
              <a:gd name="T22" fmla="*/ 9703 w 11318"/>
              <a:gd name="T23" fmla="*/ 10543 h 11143"/>
              <a:gd name="T24" fmla="*/ 1766 w 11318"/>
              <a:gd name="T25" fmla="*/ 5118 h 11143"/>
              <a:gd name="T26" fmla="*/ 5660 w 11318"/>
              <a:gd name="T27" fmla="*/ 727 h 11143"/>
              <a:gd name="T28" fmla="*/ 9703 w 11318"/>
              <a:gd name="T29" fmla="*/ 5118 h 11143"/>
              <a:gd name="T30" fmla="*/ 7701 w 11318"/>
              <a:gd name="T31" fmla="*/ 5207 h 11143"/>
              <a:gd name="T32" fmla="*/ 8527 w 11318"/>
              <a:gd name="T33" fmla="*/ 5176 h 11143"/>
              <a:gd name="T34" fmla="*/ 7446 w 11318"/>
              <a:gd name="T35" fmla="*/ 6332 h 11143"/>
              <a:gd name="T36" fmla="*/ 7546 w 11318"/>
              <a:gd name="T37" fmla="*/ 6593 h 11143"/>
              <a:gd name="T38" fmla="*/ 8857 w 11318"/>
              <a:gd name="T39" fmla="*/ 6438 h 11143"/>
              <a:gd name="T40" fmla="*/ 7946 w 11318"/>
              <a:gd name="T41" fmla="*/ 6272 h 11143"/>
              <a:gd name="T42" fmla="*/ 8857 w 11318"/>
              <a:gd name="T43" fmla="*/ 5126 h 11143"/>
              <a:gd name="T44" fmla="*/ 7388 w 11318"/>
              <a:gd name="T45" fmla="*/ 5207 h 11143"/>
              <a:gd name="T46" fmla="*/ 5103 w 11318"/>
              <a:gd name="T47" fmla="*/ 6411 h 11143"/>
              <a:gd name="T48" fmla="*/ 4369 w 11318"/>
              <a:gd name="T49" fmla="*/ 5882 h 11143"/>
              <a:gd name="T50" fmla="*/ 3555 w 11318"/>
              <a:gd name="T51" fmla="*/ 6352 h 11143"/>
              <a:gd name="T52" fmla="*/ 3097 w 11318"/>
              <a:gd name="T53" fmla="*/ 5943 h 11143"/>
              <a:gd name="T54" fmla="*/ 3555 w 11318"/>
              <a:gd name="T55" fmla="*/ 8528 h 11143"/>
              <a:gd name="T56" fmla="*/ 3726 w 11318"/>
              <a:gd name="T57" fmla="*/ 6486 h 11143"/>
              <a:gd name="T58" fmla="*/ 4727 w 11318"/>
              <a:gd name="T59" fmla="*/ 6997 h 11143"/>
              <a:gd name="T60" fmla="*/ 5185 w 11318"/>
              <a:gd name="T61" fmla="*/ 8528 h 11143"/>
              <a:gd name="T62" fmla="*/ 5365 w 11318"/>
              <a:gd name="T63" fmla="*/ 6497 h 11143"/>
              <a:gd name="T64" fmla="*/ 6227 w 11318"/>
              <a:gd name="T65" fmla="*/ 6443 h 11143"/>
              <a:gd name="T66" fmla="*/ 6358 w 11318"/>
              <a:gd name="T67" fmla="*/ 8528 h 11143"/>
              <a:gd name="T68" fmla="*/ 6816 w 11318"/>
              <a:gd name="T69" fmla="*/ 6934 h 11143"/>
              <a:gd name="T70" fmla="*/ 5103 w 11318"/>
              <a:gd name="T71" fmla="*/ 6411 h 1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318" h="11143">
                <a:moveTo>
                  <a:pt x="11185" y="4851"/>
                </a:moveTo>
                <a:lnTo>
                  <a:pt x="8808" y="2731"/>
                </a:lnTo>
                <a:cubicBezTo>
                  <a:pt x="8810" y="2721"/>
                  <a:pt x="8810" y="2710"/>
                  <a:pt x="8810" y="2700"/>
                </a:cubicBezTo>
                <a:lnTo>
                  <a:pt x="8810" y="1162"/>
                </a:lnTo>
                <a:cubicBezTo>
                  <a:pt x="8810" y="996"/>
                  <a:pt x="8676" y="862"/>
                  <a:pt x="8510" y="862"/>
                </a:cubicBezTo>
                <a:cubicBezTo>
                  <a:pt x="8343" y="862"/>
                  <a:pt x="8210" y="996"/>
                  <a:pt x="8210" y="1162"/>
                </a:cubicBezTo>
                <a:lnTo>
                  <a:pt x="8210" y="2197"/>
                </a:lnTo>
                <a:lnTo>
                  <a:pt x="5860" y="101"/>
                </a:lnTo>
                <a:cubicBezTo>
                  <a:pt x="5746" y="0"/>
                  <a:pt x="5575" y="0"/>
                  <a:pt x="5460" y="101"/>
                </a:cubicBezTo>
                <a:lnTo>
                  <a:pt x="135" y="4851"/>
                </a:lnTo>
                <a:cubicBezTo>
                  <a:pt x="11" y="4961"/>
                  <a:pt x="0" y="5151"/>
                  <a:pt x="111" y="5275"/>
                </a:cubicBezTo>
                <a:cubicBezTo>
                  <a:pt x="221" y="5398"/>
                  <a:pt x="411" y="5410"/>
                  <a:pt x="535" y="5298"/>
                </a:cubicBezTo>
                <a:lnTo>
                  <a:pt x="1166" y="4734"/>
                </a:lnTo>
                <a:lnTo>
                  <a:pt x="1166" y="10643"/>
                </a:lnTo>
                <a:cubicBezTo>
                  <a:pt x="1166" y="10920"/>
                  <a:pt x="1390" y="11143"/>
                  <a:pt x="1666" y="11143"/>
                </a:cubicBezTo>
                <a:lnTo>
                  <a:pt x="9803" y="11143"/>
                </a:lnTo>
                <a:cubicBezTo>
                  <a:pt x="10080" y="11143"/>
                  <a:pt x="10303" y="10920"/>
                  <a:pt x="10303" y="10643"/>
                </a:cubicBezTo>
                <a:lnTo>
                  <a:pt x="10303" y="4868"/>
                </a:lnTo>
                <a:lnTo>
                  <a:pt x="10785" y="5298"/>
                </a:lnTo>
                <a:cubicBezTo>
                  <a:pt x="10842" y="5350"/>
                  <a:pt x="10913" y="5375"/>
                  <a:pt x="10985" y="5375"/>
                </a:cubicBezTo>
                <a:cubicBezTo>
                  <a:pt x="11067" y="5375"/>
                  <a:pt x="11150" y="5341"/>
                  <a:pt x="11208" y="5275"/>
                </a:cubicBezTo>
                <a:cubicBezTo>
                  <a:pt x="11318" y="5151"/>
                  <a:pt x="11308" y="4961"/>
                  <a:pt x="11185" y="4851"/>
                </a:cubicBezTo>
                <a:close/>
                <a:moveTo>
                  <a:pt x="9703" y="5118"/>
                </a:moveTo>
                <a:lnTo>
                  <a:pt x="9703" y="10543"/>
                </a:lnTo>
                <a:lnTo>
                  <a:pt x="1766" y="10543"/>
                </a:lnTo>
                <a:lnTo>
                  <a:pt x="1766" y="5118"/>
                </a:lnTo>
                <a:lnTo>
                  <a:pt x="1761" y="4205"/>
                </a:lnTo>
                <a:lnTo>
                  <a:pt x="5660" y="727"/>
                </a:lnTo>
                <a:lnTo>
                  <a:pt x="9703" y="4335"/>
                </a:lnTo>
                <a:lnTo>
                  <a:pt x="9703" y="5118"/>
                </a:lnTo>
                <a:close/>
                <a:moveTo>
                  <a:pt x="7557" y="5335"/>
                </a:moveTo>
                <a:cubicBezTo>
                  <a:pt x="7643" y="5335"/>
                  <a:pt x="7701" y="5267"/>
                  <a:pt x="7701" y="5207"/>
                </a:cubicBezTo>
                <a:cubicBezTo>
                  <a:pt x="7701" y="4908"/>
                  <a:pt x="7895" y="4813"/>
                  <a:pt x="8127" y="4813"/>
                </a:cubicBezTo>
                <a:cubicBezTo>
                  <a:pt x="8417" y="4813"/>
                  <a:pt x="8527" y="4940"/>
                  <a:pt x="8527" y="5176"/>
                </a:cubicBezTo>
                <a:cubicBezTo>
                  <a:pt x="8527" y="5332"/>
                  <a:pt x="8405" y="5443"/>
                  <a:pt x="8256" y="5592"/>
                </a:cubicBezTo>
                <a:lnTo>
                  <a:pt x="7446" y="6332"/>
                </a:lnTo>
                <a:cubicBezTo>
                  <a:pt x="7388" y="6396"/>
                  <a:pt x="7390" y="6418"/>
                  <a:pt x="7390" y="6470"/>
                </a:cubicBezTo>
                <a:cubicBezTo>
                  <a:pt x="7390" y="6552"/>
                  <a:pt x="7431" y="6593"/>
                  <a:pt x="7546" y="6593"/>
                </a:cubicBezTo>
                <a:lnTo>
                  <a:pt x="8728" y="6593"/>
                </a:lnTo>
                <a:cubicBezTo>
                  <a:pt x="8805" y="6593"/>
                  <a:pt x="8857" y="6531"/>
                  <a:pt x="8857" y="6438"/>
                </a:cubicBezTo>
                <a:cubicBezTo>
                  <a:pt x="8857" y="6341"/>
                  <a:pt x="8813" y="6273"/>
                  <a:pt x="8728" y="6273"/>
                </a:cubicBezTo>
                <a:lnTo>
                  <a:pt x="7946" y="6272"/>
                </a:lnTo>
                <a:lnTo>
                  <a:pt x="8613" y="5633"/>
                </a:lnTo>
                <a:cubicBezTo>
                  <a:pt x="8737" y="5496"/>
                  <a:pt x="8857" y="5327"/>
                  <a:pt x="8857" y="5126"/>
                </a:cubicBezTo>
                <a:cubicBezTo>
                  <a:pt x="8857" y="4772"/>
                  <a:pt x="8593" y="4494"/>
                  <a:pt x="8183" y="4494"/>
                </a:cubicBezTo>
                <a:cubicBezTo>
                  <a:pt x="7666" y="4494"/>
                  <a:pt x="7388" y="4824"/>
                  <a:pt x="7388" y="5207"/>
                </a:cubicBezTo>
                <a:cubicBezTo>
                  <a:pt x="7390" y="5261"/>
                  <a:pt x="7440" y="5334"/>
                  <a:pt x="7557" y="5335"/>
                </a:cubicBezTo>
                <a:close/>
                <a:moveTo>
                  <a:pt x="5103" y="6411"/>
                </a:moveTo>
                <a:cubicBezTo>
                  <a:pt x="5052" y="6248"/>
                  <a:pt x="4960" y="6121"/>
                  <a:pt x="4827" y="6025"/>
                </a:cubicBezTo>
                <a:cubicBezTo>
                  <a:pt x="4694" y="5930"/>
                  <a:pt x="4542" y="5882"/>
                  <a:pt x="4369" y="5882"/>
                </a:cubicBezTo>
                <a:cubicBezTo>
                  <a:pt x="4016" y="5882"/>
                  <a:pt x="3747" y="6038"/>
                  <a:pt x="3563" y="6352"/>
                </a:cubicBezTo>
                <a:lnTo>
                  <a:pt x="3555" y="6352"/>
                </a:lnTo>
                <a:lnTo>
                  <a:pt x="3555" y="5943"/>
                </a:lnTo>
                <a:lnTo>
                  <a:pt x="3097" y="5943"/>
                </a:lnTo>
                <a:lnTo>
                  <a:pt x="3097" y="8528"/>
                </a:lnTo>
                <a:lnTo>
                  <a:pt x="3555" y="8528"/>
                </a:lnTo>
                <a:lnTo>
                  <a:pt x="3555" y="7058"/>
                </a:lnTo>
                <a:cubicBezTo>
                  <a:pt x="3555" y="6826"/>
                  <a:pt x="3612" y="6636"/>
                  <a:pt x="3726" y="6486"/>
                </a:cubicBezTo>
                <a:cubicBezTo>
                  <a:pt x="3840" y="6336"/>
                  <a:pt x="3985" y="6261"/>
                  <a:pt x="4160" y="6261"/>
                </a:cubicBezTo>
                <a:cubicBezTo>
                  <a:pt x="4538" y="6261"/>
                  <a:pt x="4727" y="6506"/>
                  <a:pt x="4727" y="6997"/>
                </a:cubicBezTo>
                <a:lnTo>
                  <a:pt x="4727" y="8528"/>
                </a:lnTo>
                <a:lnTo>
                  <a:pt x="5185" y="8528"/>
                </a:lnTo>
                <a:lnTo>
                  <a:pt x="5185" y="7056"/>
                </a:lnTo>
                <a:cubicBezTo>
                  <a:pt x="5185" y="6841"/>
                  <a:pt x="5245" y="6655"/>
                  <a:pt x="5365" y="6497"/>
                </a:cubicBezTo>
                <a:cubicBezTo>
                  <a:pt x="5485" y="6341"/>
                  <a:pt x="5628" y="6262"/>
                  <a:pt x="5797" y="6262"/>
                </a:cubicBezTo>
                <a:cubicBezTo>
                  <a:pt x="5997" y="6262"/>
                  <a:pt x="6140" y="6322"/>
                  <a:pt x="6227" y="6443"/>
                </a:cubicBezTo>
                <a:cubicBezTo>
                  <a:pt x="6315" y="6565"/>
                  <a:pt x="6358" y="6765"/>
                  <a:pt x="6358" y="7045"/>
                </a:cubicBezTo>
                <a:lnTo>
                  <a:pt x="6358" y="8528"/>
                </a:lnTo>
                <a:lnTo>
                  <a:pt x="6816" y="8528"/>
                </a:lnTo>
                <a:lnTo>
                  <a:pt x="6816" y="6934"/>
                </a:lnTo>
                <a:cubicBezTo>
                  <a:pt x="6816" y="6233"/>
                  <a:pt x="6531" y="5883"/>
                  <a:pt x="5963" y="5883"/>
                </a:cubicBezTo>
                <a:cubicBezTo>
                  <a:pt x="5581" y="5883"/>
                  <a:pt x="5294" y="6059"/>
                  <a:pt x="5103" y="6411"/>
                </a:cubicBezTo>
                <a:close/>
              </a:path>
            </a:pathLst>
          </a:custGeom>
          <a:solidFill>
            <a:schemeClr val="bg1"/>
          </a:solidFill>
          <a:ln w="118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F70B6C2C-58B7-43CB-B299-F1C0BB623C6E}"/>
              </a:ext>
            </a:extLst>
          </p:cNvPr>
          <p:cNvSpPr/>
          <p:nvPr/>
        </p:nvSpPr>
        <p:spPr>
          <a:xfrm>
            <a:off x="1019444" y="5147848"/>
            <a:ext cx="406107" cy="402037"/>
          </a:xfrm>
          <a:custGeom>
            <a:avLst/>
            <a:gdLst>
              <a:gd name="connsiteX0" fmla="*/ 21552 w 607873"/>
              <a:gd name="connsiteY0" fmla="*/ 558878 h 601782"/>
              <a:gd name="connsiteX1" fmla="*/ 457234 w 607873"/>
              <a:gd name="connsiteY1" fmla="*/ 558878 h 601782"/>
              <a:gd name="connsiteX2" fmla="*/ 478786 w 607873"/>
              <a:gd name="connsiteY2" fmla="*/ 580394 h 601782"/>
              <a:gd name="connsiteX3" fmla="*/ 457234 w 607873"/>
              <a:gd name="connsiteY3" fmla="*/ 601782 h 601782"/>
              <a:gd name="connsiteX4" fmla="*/ 21552 w 607873"/>
              <a:gd name="connsiteY4" fmla="*/ 601782 h 601782"/>
              <a:gd name="connsiteX5" fmla="*/ 0 w 607873"/>
              <a:gd name="connsiteY5" fmla="*/ 580394 h 601782"/>
              <a:gd name="connsiteX6" fmla="*/ 21552 w 607873"/>
              <a:gd name="connsiteY6" fmla="*/ 558878 h 601782"/>
              <a:gd name="connsiteX7" fmla="*/ 594169 w 607873"/>
              <a:gd name="connsiteY7" fmla="*/ 286848 h 601782"/>
              <a:gd name="connsiteX8" fmla="*/ 606163 w 607873"/>
              <a:gd name="connsiteY8" fmla="*/ 293548 h 601782"/>
              <a:gd name="connsiteX9" fmla="*/ 605906 w 607873"/>
              <a:gd name="connsiteY9" fmla="*/ 307205 h 601782"/>
              <a:gd name="connsiteX10" fmla="*/ 576887 w 607873"/>
              <a:gd name="connsiteY10" fmla="*/ 357583 h 601782"/>
              <a:gd name="connsiteX11" fmla="*/ 565150 w 607873"/>
              <a:gd name="connsiteY11" fmla="*/ 364541 h 601782"/>
              <a:gd name="connsiteX12" fmla="*/ 553543 w 607873"/>
              <a:gd name="connsiteY12" fmla="*/ 357841 h 601782"/>
              <a:gd name="connsiteX13" fmla="*/ 523621 w 607873"/>
              <a:gd name="connsiteY13" fmla="*/ 307850 h 601782"/>
              <a:gd name="connsiteX14" fmla="*/ 523234 w 607873"/>
              <a:gd name="connsiteY14" fmla="*/ 294192 h 601782"/>
              <a:gd name="connsiteX15" fmla="*/ 535100 w 607873"/>
              <a:gd name="connsiteY15" fmla="*/ 287363 h 601782"/>
              <a:gd name="connsiteX16" fmla="*/ 564528 w 607873"/>
              <a:gd name="connsiteY16" fmla="*/ 155879 h 601782"/>
              <a:gd name="connsiteX17" fmla="*/ 576274 w 607873"/>
              <a:gd name="connsiteY17" fmla="*/ 162712 h 601782"/>
              <a:gd name="connsiteX18" fmla="*/ 605833 w 607873"/>
              <a:gd name="connsiteY18" fmla="*/ 212862 h 601782"/>
              <a:gd name="connsiteX19" fmla="*/ 606091 w 607873"/>
              <a:gd name="connsiteY19" fmla="*/ 226527 h 601782"/>
              <a:gd name="connsiteX20" fmla="*/ 594087 w 607873"/>
              <a:gd name="connsiteY20" fmla="*/ 233231 h 601782"/>
              <a:gd name="connsiteX21" fmla="*/ 535099 w 607873"/>
              <a:gd name="connsiteY21" fmla="*/ 233360 h 601782"/>
              <a:gd name="connsiteX22" fmla="*/ 523095 w 607873"/>
              <a:gd name="connsiteY22" fmla="*/ 226656 h 601782"/>
              <a:gd name="connsiteX23" fmla="*/ 523354 w 607873"/>
              <a:gd name="connsiteY23" fmla="*/ 212991 h 601782"/>
              <a:gd name="connsiteX24" fmla="*/ 552912 w 607873"/>
              <a:gd name="connsiteY24" fmla="*/ 162712 h 601782"/>
              <a:gd name="connsiteX25" fmla="*/ 564528 w 607873"/>
              <a:gd name="connsiteY25" fmla="*/ 155879 h 601782"/>
              <a:gd name="connsiteX26" fmla="*/ 263174 w 607873"/>
              <a:gd name="connsiteY26" fmla="*/ 24098 h 601782"/>
              <a:gd name="connsiteX27" fmla="*/ 251430 w 607873"/>
              <a:gd name="connsiteY27" fmla="*/ 34150 h 601782"/>
              <a:gd name="connsiteX28" fmla="*/ 251430 w 607873"/>
              <a:gd name="connsiteY28" fmla="*/ 481959 h 601782"/>
              <a:gd name="connsiteX29" fmla="*/ 267949 w 607873"/>
              <a:gd name="connsiteY29" fmla="*/ 499485 h 601782"/>
              <a:gd name="connsiteX30" fmla="*/ 426297 w 607873"/>
              <a:gd name="connsiteY30" fmla="*/ 499485 h 601782"/>
              <a:gd name="connsiteX31" fmla="*/ 445268 w 607873"/>
              <a:gd name="connsiteY31" fmla="*/ 480542 h 601782"/>
              <a:gd name="connsiteX32" fmla="*/ 445268 w 607873"/>
              <a:gd name="connsiteY32" fmla="*/ 42912 h 601782"/>
              <a:gd name="connsiteX33" fmla="*/ 426297 w 607873"/>
              <a:gd name="connsiteY33" fmla="*/ 24098 h 601782"/>
              <a:gd name="connsiteX34" fmla="*/ 52560 w 607873"/>
              <a:gd name="connsiteY34" fmla="*/ 24098 h 601782"/>
              <a:gd name="connsiteX35" fmla="*/ 33589 w 607873"/>
              <a:gd name="connsiteY35" fmla="*/ 42912 h 601782"/>
              <a:gd name="connsiteX36" fmla="*/ 33589 w 607873"/>
              <a:gd name="connsiteY36" fmla="*/ 480542 h 601782"/>
              <a:gd name="connsiteX37" fmla="*/ 52560 w 607873"/>
              <a:gd name="connsiteY37" fmla="*/ 499485 h 601782"/>
              <a:gd name="connsiteX38" fmla="*/ 209359 w 607873"/>
              <a:gd name="connsiteY38" fmla="*/ 499485 h 601782"/>
              <a:gd name="connsiteX39" fmla="*/ 227427 w 607873"/>
              <a:gd name="connsiteY39" fmla="*/ 481186 h 601782"/>
              <a:gd name="connsiteX40" fmla="*/ 227427 w 607873"/>
              <a:gd name="connsiteY40" fmla="*/ 34923 h 601782"/>
              <a:gd name="connsiteX41" fmla="*/ 215037 w 607873"/>
              <a:gd name="connsiteY41" fmla="*/ 24098 h 601782"/>
              <a:gd name="connsiteX42" fmla="*/ 52560 w 607873"/>
              <a:gd name="connsiteY42" fmla="*/ 0 h 601782"/>
              <a:gd name="connsiteX43" fmla="*/ 426297 w 607873"/>
              <a:gd name="connsiteY43" fmla="*/ 0 h 601782"/>
              <a:gd name="connsiteX44" fmla="*/ 469272 w 607873"/>
              <a:gd name="connsiteY44" fmla="*/ 42912 h 601782"/>
              <a:gd name="connsiteX45" fmla="*/ 469272 w 607873"/>
              <a:gd name="connsiteY45" fmla="*/ 480542 h 601782"/>
              <a:gd name="connsiteX46" fmla="*/ 426297 w 607873"/>
              <a:gd name="connsiteY46" fmla="*/ 523454 h 601782"/>
              <a:gd name="connsiteX47" fmla="*/ 52560 w 607873"/>
              <a:gd name="connsiteY47" fmla="*/ 523454 h 601782"/>
              <a:gd name="connsiteX48" fmla="*/ 9456 w 607873"/>
              <a:gd name="connsiteY48" fmla="*/ 480542 h 601782"/>
              <a:gd name="connsiteX49" fmla="*/ 9456 w 607873"/>
              <a:gd name="connsiteY49" fmla="*/ 42912 h 601782"/>
              <a:gd name="connsiteX50" fmla="*/ 52560 w 607873"/>
              <a:gd name="connsiteY50" fmla="*/ 0 h 60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607873" h="601782">
                <a:moveTo>
                  <a:pt x="21552" y="558878"/>
                </a:moveTo>
                <a:lnTo>
                  <a:pt x="457234" y="558878"/>
                </a:lnTo>
                <a:cubicBezTo>
                  <a:pt x="469107" y="558878"/>
                  <a:pt x="478786" y="568541"/>
                  <a:pt x="478786" y="580394"/>
                </a:cubicBezTo>
                <a:cubicBezTo>
                  <a:pt x="478786" y="592248"/>
                  <a:pt x="469107" y="601782"/>
                  <a:pt x="457234" y="601782"/>
                </a:cubicBezTo>
                <a:lnTo>
                  <a:pt x="21552" y="601782"/>
                </a:lnTo>
                <a:cubicBezTo>
                  <a:pt x="9679" y="601782"/>
                  <a:pt x="0" y="592248"/>
                  <a:pt x="0" y="580394"/>
                </a:cubicBezTo>
                <a:cubicBezTo>
                  <a:pt x="0" y="568541"/>
                  <a:pt x="9679" y="558878"/>
                  <a:pt x="21552" y="558878"/>
                </a:cubicBezTo>
                <a:close/>
                <a:moveTo>
                  <a:pt x="594169" y="286848"/>
                </a:moveTo>
                <a:cubicBezTo>
                  <a:pt x="599328" y="286848"/>
                  <a:pt x="603713" y="289425"/>
                  <a:pt x="606163" y="293548"/>
                </a:cubicBezTo>
                <a:cubicBezTo>
                  <a:pt x="608485" y="297800"/>
                  <a:pt x="608485" y="302825"/>
                  <a:pt x="605906" y="307205"/>
                </a:cubicBezTo>
                <a:lnTo>
                  <a:pt x="576887" y="357583"/>
                </a:lnTo>
                <a:cubicBezTo>
                  <a:pt x="574436" y="361964"/>
                  <a:pt x="570051" y="364541"/>
                  <a:pt x="565150" y="364541"/>
                </a:cubicBezTo>
                <a:cubicBezTo>
                  <a:pt x="560378" y="364541"/>
                  <a:pt x="555993" y="361964"/>
                  <a:pt x="553543" y="357841"/>
                </a:cubicBezTo>
                <a:lnTo>
                  <a:pt x="523621" y="307850"/>
                </a:lnTo>
                <a:cubicBezTo>
                  <a:pt x="521042" y="303598"/>
                  <a:pt x="520913" y="298444"/>
                  <a:pt x="523234" y="294192"/>
                </a:cubicBezTo>
                <a:cubicBezTo>
                  <a:pt x="525556" y="290069"/>
                  <a:pt x="530070" y="287492"/>
                  <a:pt x="535100" y="287363"/>
                </a:cubicBezTo>
                <a:close/>
                <a:moveTo>
                  <a:pt x="564528" y="155879"/>
                </a:moveTo>
                <a:cubicBezTo>
                  <a:pt x="569433" y="155879"/>
                  <a:pt x="573822" y="158457"/>
                  <a:pt x="576274" y="162712"/>
                </a:cubicBezTo>
                <a:lnTo>
                  <a:pt x="605833" y="212862"/>
                </a:lnTo>
                <a:cubicBezTo>
                  <a:pt x="608414" y="217245"/>
                  <a:pt x="608414" y="222402"/>
                  <a:pt x="606091" y="226527"/>
                </a:cubicBezTo>
                <a:cubicBezTo>
                  <a:pt x="603638" y="230782"/>
                  <a:pt x="599250" y="233231"/>
                  <a:pt x="594087" y="233231"/>
                </a:cubicBezTo>
                <a:lnTo>
                  <a:pt x="535099" y="233360"/>
                </a:lnTo>
                <a:cubicBezTo>
                  <a:pt x="530065" y="233360"/>
                  <a:pt x="525548" y="230782"/>
                  <a:pt x="523095" y="226656"/>
                </a:cubicBezTo>
                <a:cubicBezTo>
                  <a:pt x="520772" y="222402"/>
                  <a:pt x="520772" y="217245"/>
                  <a:pt x="523354" y="212991"/>
                </a:cubicBezTo>
                <a:lnTo>
                  <a:pt x="552912" y="162712"/>
                </a:lnTo>
                <a:cubicBezTo>
                  <a:pt x="555364" y="158457"/>
                  <a:pt x="559753" y="155879"/>
                  <a:pt x="564528" y="155879"/>
                </a:cubicBezTo>
                <a:close/>
                <a:moveTo>
                  <a:pt x="263174" y="24098"/>
                </a:moveTo>
                <a:cubicBezTo>
                  <a:pt x="251172" y="24098"/>
                  <a:pt x="251430" y="34150"/>
                  <a:pt x="251430" y="34150"/>
                </a:cubicBezTo>
                <a:lnTo>
                  <a:pt x="251430" y="481959"/>
                </a:lnTo>
                <a:cubicBezTo>
                  <a:pt x="251430" y="481959"/>
                  <a:pt x="249366" y="499485"/>
                  <a:pt x="267949" y="499485"/>
                </a:cubicBezTo>
                <a:lnTo>
                  <a:pt x="426297" y="499485"/>
                </a:lnTo>
                <a:cubicBezTo>
                  <a:pt x="436751" y="499485"/>
                  <a:pt x="445268" y="490980"/>
                  <a:pt x="445268" y="480542"/>
                </a:cubicBezTo>
                <a:lnTo>
                  <a:pt x="445268" y="42912"/>
                </a:lnTo>
                <a:cubicBezTo>
                  <a:pt x="445268" y="32474"/>
                  <a:pt x="436751" y="24098"/>
                  <a:pt x="426297" y="24098"/>
                </a:cubicBezTo>
                <a:close/>
                <a:moveTo>
                  <a:pt x="52560" y="24098"/>
                </a:moveTo>
                <a:cubicBezTo>
                  <a:pt x="42106" y="24098"/>
                  <a:pt x="33589" y="32474"/>
                  <a:pt x="33589" y="42912"/>
                </a:cubicBezTo>
                <a:lnTo>
                  <a:pt x="33589" y="480542"/>
                </a:lnTo>
                <a:cubicBezTo>
                  <a:pt x="33589" y="490980"/>
                  <a:pt x="42106" y="499485"/>
                  <a:pt x="52560" y="499485"/>
                </a:cubicBezTo>
                <a:lnTo>
                  <a:pt x="209359" y="499485"/>
                </a:lnTo>
                <a:cubicBezTo>
                  <a:pt x="230911" y="499485"/>
                  <a:pt x="227427" y="481186"/>
                  <a:pt x="227427" y="481186"/>
                </a:cubicBezTo>
                <a:lnTo>
                  <a:pt x="227427" y="34923"/>
                </a:lnTo>
                <a:cubicBezTo>
                  <a:pt x="227427" y="34923"/>
                  <a:pt x="227039" y="24098"/>
                  <a:pt x="215037" y="24098"/>
                </a:cubicBezTo>
                <a:close/>
                <a:moveTo>
                  <a:pt x="52560" y="0"/>
                </a:moveTo>
                <a:lnTo>
                  <a:pt x="426297" y="0"/>
                </a:lnTo>
                <a:cubicBezTo>
                  <a:pt x="450043" y="0"/>
                  <a:pt x="469401" y="19330"/>
                  <a:pt x="469272" y="42912"/>
                </a:cubicBezTo>
                <a:lnTo>
                  <a:pt x="469272" y="480542"/>
                </a:lnTo>
                <a:cubicBezTo>
                  <a:pt x="469272" y="504253"/>
                  <a:pt x="450043" y="523454"/>
                  <a:pt x="426297" y="523454"/>
                </a:cubicBezTo>
                <a:lnTo>
                  <a:pt x="52560" y="523454"/>
                </a:lnTo>
                <a:cubicBezTo>
                  <a:pt x="28814" y="523454"/>
                  <a:pt x="9456" y="504253"/>
                  <a:pt x="9456" y="480542"/>
                </a:cubicBezTo>
                <a:lnTo>
                  <a:pt x="9456" y="42912"/>
                </a:lnTo>
                <a:cubicBezTo>
                  <a:pt x="9456" y="19330"/>
                  <a:pt x="28814" y="0"/>
                  <a:pt x="52560" y="0"/>
                </a:cubicBezTo>
                <a:close/>
              </a:path>
            </a:pathLst>
          </a:custGeom>
          <a:solidFill>
            <a:schemeClr val="bg1"/>
          </a:solidFill>
          <a:ln w="10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7" name="任意多边形: 形状 20">
            <a:extLst>
              <a:ext uri="{FF2B5EF4-FFF2-40B4-BE49-F238E27FC236}">
                <a16:creationId xmlns:a16="http://schemas.microsoft.com/office/drawing/2014/main" id="{6D85D2FF-FFBE-4AA5-89CE-D123CEB8A335}"/>
              </a:ext>
            </a:extLst>
          </p:cNvPr>
          <p:cNvSpPr/>
          <p:nvPr/>
        </p:nvSpPr>
        <p:spPr>
          <a:xfrm>
            <a:off x="1049913" y="1731540"/>
            <a:ext cx="345167" cy="446757"/>
          </a:xfrm>
          <a:custGeom>
            <a:avLst/>
            <a:gdLst>
              <a:gd name="connsiteX0" fmla="*/ 234841 w 469683"/>
              <a:gd name="connsiteY0" fmla="*/ 152821 h 607921"/>
              <a:gd name="connsiteX1" fmla="*/ 153204 w 469683"/>
              <a:gd name="connsiteY1" fmla="*/ 234488 h 607921"/>
              <a:gd name="connsiteX2" fmla="*/ 234841 w 469683"/>
              <a:gd name="connsiteY2" fmla="*/ 316015 h 607921"/>
              <a:gd name="connsiteX3" fmla="*/ 316479 w 469683"/>
              <a:gd name="connsiteY3" fmla="*/ 234488 h 607921"/>
              <a:gd name="connsiteX4" fmla="*/ 234841 w 469683"/>
              <a:gd name="connsiteY4" fmla="*/ 152821 h 607921"/>
              <a:gd name="connsiteX5" fmla="*/ 234841 w 469683"/>
              <a:gd name="connsiteY5" fmla="*/ 130969 h 607921"/>
              <a:gd name="connsiteX6" fmla="*/ 338361 w 469683"/>
              <a:gd name="connsiteY6" fmla="*/ 234488 h 607921"/>
              <a:gd name="connsiteX7" fmla="*/ 234841 w 469683"/>
              <a:gd name="connsiteY7" fmla="*/ 337867 h 607921"/>
              <a:gd name="connsiteX8" fmla="*/ 131322 w 469683"/>
              <a:gd name="connsiteY8" fmla="*/ 234488 h 607921"/>
              <a:gd name="connsiteX9" fmla="*/ 234841 w 469683"/>
              <a:gd name="connsiteY9" fmla="*/ 130969 h 607921"/>
              <a:gd name="connsiteX10" fmla="*/ 234841 w 469683"/>
              <a:gd name="connsiteY10" fmla="*/ 21852 h 607921"/>
              <a:gd name="connsiteX11" fmla="*/ 21885 w 469683"/>
              <a:gd name="connsiteY11" fmla="*/ 234484 h 607921"/>
              <a:gd name="connsiteX12" fmla="*/ 225863 w 469683"/>
              <a:gd name="connsiteY12" fmla="*/ 566459 h 607921"/>
              <a:gd name="connsiteX13" fmla="*/ 234841 w 469683"/>
              <a:gd name="connsiteY13" fmla="*/ 575984 h 607921"/>
              <a:gd name="connsiteX14" fmla="*/ 243680 w 469683"/>
              <a:gd name="connsiteY14" fmla="*/ 566459 h 607921"/>
              <a:gd name="connsiteX15" fmla="*/ 447798 w 469683"/>
              <a:gd name="connsiteY15" fmla="*/ 234484 h 607921"/>
              <a:gd name="connsiteX16" fmla="*/ 234841 w 469683"/>
              <a:gd name="connsiteY16" fmla="*/ 21852 h 607921"/>
              <a:gd name="connsiteX17" fmla="*/ 234841 w 469683"/>
              <a:gd name="connsiteY17" fmla="*/ 0 h 607921"/>
              <a:gd name="connsiteX18" fmla="*/ 469683 w 469683"/>
              <a:gd name="connsiteY18" fmla="*/ 234484 h 607921"/>
              <a:gd name="connsiteX19" fmla="*/ 259672 w 469683"/>
              <a:gd name="connsiteY19" fmla="*/ 581447 h 607921"/>
              <a:gd name="connsiteX20" fmla="*/ 234841 w 469683"/>
              <a:gd name="connsiteY20" fmla="*/ 607921 h 607921"/>
              <a:gd name="connsiteX21" fmla="*/ 210011 w 469683"/>
              <a:gd name="connsiteY21" fmla="*/ 581447 h 607921"/>
              <a:gd name="connsiteX22" fmla="*/ 0 w 469683"/>
              <a:gd name="connsiteY22" fmla="*/ 234484 h 607921"/>
              <a:gd name="connsiteX23" fmla="*/ 234841 w 469683"/>
              <a:gd name="connsiteY23" fmla="*/ 0 h 60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69683" h="607921">
                <a:moveTo>
                  <a:pt x="234841" y="152821"/>
                </a:moveTo>
                <a:cubicBezTo>
                  <a:pt x="189815" y="152821"/>
                  <a:pt x="153204" y="189522"/>
                  <a:pt x="153204" y="234488"/>
                </a:cubicBezTo>
                <a:cubicBezTo>
                  <a:pt x="153204" y="279454"/>
                  <a:pt x="189815" y="316015"/>
                  <a:pt x="234841" y="316015"/>
                </a:cubicBezTo>
                <a:cubicBezTo>
                  <a:pt x="279868" y="316015"/>
                  <a:pt x="316479" y="279454"/>
                  <a:pt x="316479" y="234488"/>
                </a:cubicBezTo>
                <a:cubicBezTo>
                  <a:pt x="316479" y="189522"/>
                  <a:pt x="279868" y="152821"/>
                  <a:pt x="234841" y="152821"/>
                </a:cubicBezTo>
                <a:close/>
                <a:moveTo>
                  <a:pt x="234841" y="130969"/>
                </a:moveTo>
                <a:cubicBezTo>
                  <a:pt x="291932" y="130969"/>
                  <a:pt x="338361" y="177476"/>
                  <a:pt x="338361" y="234488"/>
                </a:cubicBezTo>
                <a:cubicBezTo>
                  <a:pt x="338361" y="291501"/>
                  <a:pt x="291932" y="337867"/>
                  <a:pt x="234841" y="337867"/>
                </a:cubicBezTo>
                <a:cubicBezTo>
                  <a:pt x="177751" y="337867"/>
                  <a:pt x="131322" y="291501"/>
                  <a:pt x="131322" y="234488"/>
                </a:cubicBezTo>
                <a:cubicBezTo>
                  <a:pt x="131322" y="177476"/>
                  <a:pt x="177751" y="130969"/>
                  <a:pt x="234841" y="130969"/>
                </a:cubicBezTo>
                <a:close/>
                <a:moveTo>
                  <a:pt x="234841" y="21852"/>
                </a:moveTo>
                <a:cubicBezTo>
                  <a:pt x="117421" y="21852"/>
                  <a:pt x="21885" y="117242"/>
                  <a:pt x="21885" y="234484"/>
                </a:cubicBezTo>
                <a:cubicBezTo>
                  <a:pt x="21885" y="346683"/>
                  <a:pt x="205101" y="544327"/>
                  <a:pt x="225863" y="566459"/>
                </a:cubicBezTo>
                <a:lnTo>
                  <a:pt x="234841" y="575984"/>
                </a:lnTo>
                <a:lnTo>
                  <a:pt x="243680" y="566459"/>
                </a:lnTo>
                <a:cubicBezTo>
                  <a:pt x="319435" y="486057"/>
                  <a:pt x="447798" y="325532"/>
                  <a:pt x="447798" y="234484"/>
                </a:cubicBezTo>
                <a:cubicBezTo>
                  <a:pt x="447798" y="117242"/>
                  <a:pt x="352262" y="21852"/>
                  <a:pt x="234841" y="21852"/>
                </a:cubicBezTo>
                <a:close/>
                <a:moveTo>
                  <a:pt x="234841" y="0"/>
                </a:moveTo>
                <a:cubicBezTo>
                  <a:pt x="364327" y="0"/>
                  <a:pt x="469543" y="105196"/>
                  <a:pt x="469683" y="234484"/>
                </a:cubicBezTo>
                <a:cubicBezTo>
                  <a:pt x="469683" y="355087"/>
                  <a:pt x="281136" y="558615"/>
                  <a:pt x="259672" y="581447"/>
                </a:cubicBezTo>
                <a:lnTo>
                  <a:pt x="234841" y="607921"/>
                </a:lnTo>
                <a:lnTo>
                  <a:pt x="210011" y="581447"/>
                </a:lnTo>
                <a:cubicBezTo>
                  <a:pt x="174939" y="544327"/>
                  <a:pt x="0" y="352566"/>
                  <a:pt x="0" y="234484"/>
                </a:cubicBezTo>
                <a:cubicBezTo>
                  <a:pt x="0" y="105196"/>
                  <a:pt x="105356" y="0"/>
                  <a:pt x="234841" y="0"/>
                </a:cubicBezTo>
                <a:close/>
              </a:path>
            </a:pathLst>
          </a:custGeom>
          <a:solidFill>
            <a:schemeClr val="bg1"/>
          </a:solidFill>
          <a:ln w="118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8" name="Freeform 66">
            <a:extLst>
              <a:ext uri="{FF2B5EF4-FFF2-40B4-BE49-F238E27FC236}">
                <a16:creationId xmlns:a16="http://schemas.microsoft.com/office/drawing/2014/main" id="{9A1C5673-65D2-4247-A7ED-B1A19CBC5BAF}"/>
              </a:ext>
            </a:extLst>
          </p:cNvPr>
          <p:cNvSpPr/>
          <p:nvPr/>
        </p:nvSpPr>
        <p:spPr>
          <a:xfrm>
            <a:off x="1042196" y="2883181"/>
            <a:ext cx="360604" cy="406107"/>
          </a:xfrm>
          <a:custGeom>
            <a:avLst/>
            <a:gdLst>
              <a:gd name="T0" fmla="*/ 600 w 627"/>
              <a:gd name="T1" fmla="*/ 107 h 707"/>
              <a:gd name="T2" fmla="*/ 480 w 627"/>
              <a:gd name="T3" fmla="*/ 93 h 707"/>
              <a:gd name="T4" fmla="*/ 347 w 627"/>
              <a:gd name="T5" fmla="*/ 93 h 707"/>
              <a:gd name="T6" fmla="*/ 373 w 627"/>
              <a:gd name="T7" fmla="*/ 40 h 707"/>
              <a:gd name="T8" fmla="*/ 227 w 627"/>
              <a:gd name="T9" fmla="*/ 40 h 707"/>
              <a:gd name="T10" fmla="*/ 253 w 627"/>
              <a:gd name="T11" fmla="*/ 93 h 707"/>
              <a:gd name="T12" fmla="*/ 240 w 627"/>
              <a:gd name="T13" fmla="*/ 27 h 707"/>
              <a:gd name="T14" fmla="*/ 133 w 627"/>
              <a:gd name="T15" fmla="*/ 0 h 707"/>
              <a:gd name="T16" fmla="*/ 120 w 627"/>
              <a:gd name="T17" fmla="*/ 27 h 707"/>
              <a:gd name="T18" fmla="*/ 27 w 627"/>
              <a:gd name="T19" fmla="*/ 107 h 707"/>
              <a:gd name="T20" fmla="*/ 0 w 627"/>
              <a:gd name="T21" fmla="*/ 627 h 707"/>
              <a:gd name="T22" fmla="*/ 613 w 627"/>
              <a:gd name="T23" fmla="*/ 707 h 707"/>
              <a:gd name="T24" fmla="*/ 613 w 627"/>
              <a:gd name="T25" fmla="*/ 613 h 707"/>
              <a:gd name="T26" fmla="*/ 507 w 627"/>
              <a:gd name="T27" fmla="*/ 613 h 707"/>
              <a:gd name="T28" fmla="*/ 507 w 627"/>
              <a:gd name="T29" fmla="*/ 547 h 707"/>
              <a:gd name="T30" fmla="*/ 507 w 627"/>
              <a:gd name="T31" fmla="*/ 467 h 707"/>
              <a:gd name="T32" fmla="*/ 507 w 627"/>
              <a:gd name="T33" fmla="*/ 387 h 707"/>
              <a:gd name="T34" fmla="*/ 507 w 627"/>
              <a:gd name="T35" fmla="*/ 307 h 707"/>
              <a:gd name="T36" fmla="*/ 507 w 627"/>
              <a:gd name="T37" fmla="*/ 227 h 707"/>
              <a:gd name="T38" fmla="*/ 507 w 627"/>
              <a:gd name="T39" fmla="*/ 147 h 707"/>
              <a:gd name="T40" fmla="*/ 480 w 627"/>
              <a:gd name="T41" fmla="*/ 227 h 707"/>
              <a:gd name="T42" fmla="*/ 400 w 627"/>
              <a:gd name="T43" fmla="*/ 227 h 707"/>
              <a:gd name="T44" fmla="*/ 400 w 627"/>
              <a:gd name="T45" fmla="*/ 173 h 707"/>
              <a:gd name="T46" fmla="*/ 400 w 627"/>
              <a:gd name="T47" fmla="*/ 200 h 707"/>
              <a:gd name="T48" fmla="*/ 400 w 627"/>
              <a:gd name="T49" fmla="*/ 307 h 707"/>
              <a:gd name="T50" fmla="*/ 480 w 627"/>
              <a:gd name="T51" fmla="*/ 333 h 707"/>
              <a:gd name="T52" fmla="*/ 400 w 627"/>
              <a:gd name="T53" fmla="*/ 333 h 707"/>
              <a:gd name="T54" fmla="*/ 480 w 627"/>
              <a:gd name="T55" fmla="*/ 413 h 707"/>
              <a:gd name="T56" fmla="*/ 480 w 627"/>
              <a:gd name="T57" fmla="*/ 387 h 707"/>
              <a:gd name="T58" fmla="*/ 400 w 627"/>
              <a:gd name="T59" fmla="*/ 467 h 707"/>
              <a:gd name="T60" fmla="*/ 480 w 627"/>
              <a:gd name="T61" fmla="*/ 493 h 707"/>
              <a:gd name="T62" fmla="*/ 400 w 627"/>
              <a:gd name="T63" fmla="*/ 493 h 707"/>
              <a:gd name="T64" fmla="*/ 480 w 627"/>
              <a:gd name="T65" fmla="*/ 573 h 707"/>
              <a:gd name="T66" fmla="*/ 480 w 627"/>
              <a:gd name="T67" fmla="*/ 547 h 707"/>
              <a:gd name="T68" fmla="*/ 400 w 627"/>
              <a:gd name="T69" fmla="*/ 613 h 707"/>
              <a:gd name="T70" fmla="*/ 480 w 627"/>
              <a:gd name="T71" fmla="*/ 120 h 707"/>
              <a:gd name="T72" fmla="*/ 400 w 627"/>
              <a:gd name="T73" fmla="*/ 120 h 707"/>
              <a:gd name="T74" fmla="*/ 320 w 627"/>
              <a:gd name="T75" fmla="*/ 67 h 707"/>
              <a:gd name="T76" fmla="*/ 280 w 627"/>
              <a:gd name="T77" fmla="*/ 67 h 707"/>
              <a:gd name="T78" fmla="*/ 187 w 627"/>
              <a:gd name="T79" fmla="*/ 93 h 707"/>
              <a:gd name="T80" fmla="*/ 53 w 627"/>
              <a:gd name="T81" fmla="*/ 120 h 707"/>
              <a:gd name="T82" fmla="*/ 267 w 627"/>
              <a:gd name="T83" fmla="*/ 120 h 707"/>
              <a:gd name="T84" fmla="*/ 373 w 627"/>
              <a:gd name="T85" fmla="*/ 147 h 707"/>
              <a:gd name="T86" fmla="*/ 373 w 627"/>
              <a:gd name="T87" fmla="*/ 227 h 707"/>
              <a:gd name="T88" fmla="*/ 373 w 627"/>
              <a:gd name="T89" fmla="*/ 307 h 707"/>
              <a:gd name="T90" fmla="*/ 373 w 627"/>
              <a:gd name="T91" fmla="*/ 387 h 707"/>
              <a:gd name="T92" fmla="*/ 373 w 627"/>
              <a:gd name="T93" fmla="*/ 467 h 707"/>
              <a:gd name="T94" fmla="*/ 373 w 627"/>
              <a:gd name="T95" fmla="*/ 547 h 707"/>
              <a:gd name="T96" fmla="*/ 373 w 627"/>
              <a:gd name="T97" fmla="*/ 613 h 707"/>
              <a:gd name="T98" fmla="*/ 600 w 627"/>
              <a:gd name="T99" fmla="*/ 680 h 707"/>
              <a:gd name="T100" fmla="*/ 40 w 627"/>
              <a:gd name="T101" fmla="*/ 640 h 707"/>
              <a:gd name="T102" fmla="*/ 400 w 627"/>
              <a:gd name="T103" fmla="*/ 640 h 707"/>
              <a:gd name="T104" fmla="*/ 480 w 627"/>
              <a:gd name="T105" fmla="*/ 640 h 707"/>
              <a:gd name="T106" fmla="*/ 587 w 627"/>
              <a:gd name="T107" fmla="*/ 640 h 7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27" h="707">
                <a:moveTo>
                  <a:pt x="613" y="613"/>
                </a:moveTo>
                <a:lnTo>
                  <a:pt x="600" y="613"/>
                </a:lnTo>
                <a:lnTo>
                  <a:pt x="600" y="107"/>
                </a:lnTo>
                <a:cubicBezTo>
                  <a:pt x="600" y="99"/>
                  <a:pt x="594" y="93"/>
                  <a:pt x="587" y="93"/>
                </a:cubicBezTo>
                <a:lnTo>
                  <a:pt x="507" y="93"/>
                </a:lnTo>
                <a:lnTo>
                  <a:pt x="480" y="93"/>
                </a:lnTo>
                <a:lnTo>
                  <a:pt x="400" y="93"/>
                </a:lnTo>
                <a:lnTo>
                  <a:pt x="373" y="93"/>
                </a:lnTo>
                <a:lnTo>
                  <a:pt x="347" y="93"/>
                </a:lnTo>
                <a:lnTo>
                  <a:pt x="347" y="67"/>
                </a:lnTo>
                <a:lnTo>
                  <a:pt x="373" y="67"/>
                </a:lnTo>
                <a:lnTo>
                  <a:pt x="373" y="40"/>
                </a:lnTo>
                <a:lnTo>
                  <a:pt x="333" y="40"/>
                </a:lnTo>
                <a:lnTo>
                  <a:pt x="267" y="40"/>
                </a:lnTo>
                <a:lnTo>
                  <a:pt x="227" y="40"/>
                </a:lnTo>
                <a:lnTo>
                  <a:pt x="227" y="67"/>
                </a:lnTo>
                <a:lnTo>
                  <a:pt x="253" y="67"/>
                </a:lnTo>
                <a:lnTo>
                  <a:pt x="253" y="93"/>
                </a:lnTo>
                <a:lnTo>
                  <a:pt x="213" y="93"/>
                </a:lnTo>
                <a:lnTo>
                  <a:pt x="213" y="27"/>
                </a:lnTo>
                <a:lnTo>
                  <a:pt x="240" y="27"/>
                </a:lnTo>
                <a:lnTo>
                  <a:pt x="240" y="0"/>
                </a:lnTo>
                <a:lnTo>
                  <a:pt x="200" y="0"/>
                </a:lnTo>
                <a:lnTo>
                  <a:pt x="133" y="0"/>
                </a:lnTo>
                <a:lnTo>
                  <a:pt x="93" y="0"/>
                </a:lnTo>
                <a:lnTo>
                  <a:pt x="93" y="27"/>
                </a:lnTo>
                <a:lnTo>
                  <a:pt x="120" y="27"/>
                </a:lnTo>
                <a:lnTo>
                  <a:pt x="120" y="93"/>
                </a:lnTo>
                <a:lnTo>
                  <a:pt x="40" y="93"/>
                </a:lnTo>
                <a:cubicBezTo>
                  <a:pt x="33" y="93"/>
                  <a:pt x="27" y="99"/>
                  <a:pt x="27" y="107"/>
                </a:cubicBezTo>
                <a:lnTo>
                  <a:pt x="27" y="613"/>
                </a:lnTo>
                <a:lnTo>
                  <a:pt x="13" y="613"/>
                </a:lnTo>
                <a:cubicBezTo>
                  <a:pt x="6" y="613"/>
                  <a:pt x="0" y="619"/>
                  <a:pt x="0" y="627"/>
                </a:cubicBezTo>
                <a:lnTo>
                  <a:pt x="0" y="693"/>
                </a:lnTo>
                <a:cubicBezTo>
                  <a:pt x="0" y="701"/>
                  <a:pt x="6" y="707"/>
                  <a:pt x="13" y="707"/>
                </a:cubicBezTo>
                <a:lnTo>
                  <a:pt x="613" y="707"/>
                </a:lnTo>
                <a:cubicBezTo>
                  <a:pt x="621" y="707"/>
                  <a:pt x="627" y="701"/>
                  <a:pt x="627" y="693"/>
                </a:cubicBezTo>
                <a:lnTo>
                  <a:pt x="627" y="627"/>
                </a:lnTo>
                <a:cubicBezTo>
                  <a:pt x="627" y="619"/>
                  <a:pt x="621" y="613"/>
                  <a:pt x="613" y="613"/>
                </a:cubicBezTo>
                <a:close/>
                <a:moveTo>
                  <a:pt x="573" y="120"/>
                </a:moveTo>
                <a:lnTo>
                  <a:pt x="573" y="613"/>
                </a:lnTo>
                <a:lnTo>
                  <a:pt x="507" y="613"/>
                </a:lnTo>
                <a:lnTo>
                  <a:pt x="507" y="600"/>
                </a:lnTo>
                <a:lnTo>
                  <a:pt x="507" y="573"/>
                </a:lnTo>
                <a:lnTo>
                  <a:pt x="507" y="547"/>
                </a:lnTo>
                <a:lnTo>
                  <a:pt x="507" y="520"/>
                </a:lnTo>
                <a:lnTo>
                  <a:pt x="507" y="493"/>
                </a:lnTo>
                <a:lnTo>
                  <a:pt x="507" y="467"/>
                </a:lnTo>
                <a:lnTo>
                  <a:pt x="507" y="440"/>
                </a:lnTo>
                <a:lnTo>
                  <a:pt x="507" y="413"/>
                </a:lnTo>
                <a:lnTo>
                  <a:pt x="507" y="387"/>
                </a:lnTo>
                <a:lnTo>
                  <a:pt x="507" y="360"/>
                </a:lnTo>
                <a:lnTo>
                  <a:pt x="507" y="333"/>
                </a:lnTo>
                <a:lnTo>
                  <a:pt x="507" y="307"/>
                </a:lnTo>
                <a:lnTo>
                  <a:pt x="507" y="280"/>
                </a:lnTo>
                <a:lnTo>
                  <a:pt x="507" y="253"/>
                </a:lnTo>
                <a:lnTo>
                  <a:pt x="507" y="227"/>
                </a:lnTo>
                <a:lnTo>
                  <a:pt x="507" y="200"/>
                </a:lnTo>
                <a:lnTo>
                  <a:pt x="507" y="173"/>
                </a:lnTo>
                <a:lnTo>
                  <a:pt x="507" y="147"/>
                </a:lnTo>
                <a:lnTo>
                  <a:pt x="507" y="120"/>
                </a:lnTo>
                <a:lnTo>
                  <a:pt x="573" y="120"/>
                </a:lnTo>
                <a:close/>
                <a:moveTo>
                  <a:pt x="480" y="227"/>
                </a:moveTo>
                <a:lnTo>
                  <a:pt x="480" y="253"/>
                </a:lnTo>
                <a:lnTo>
                  <a:pt x="400" y="253"/>
                </a:lnTo>
                <a:lnTo>
                  <a:pt x="400" y="227"/>
                </a:lnTo>
                <a:lnTo>
                  <a:pt x="480" y="227"/>
                </a:lnTo>
                <a:close/>
                <a:moveTo>
                  <a:pt x="400" y="200"/>
                </a:moveTo>
                <a:lnTo>
                  <a:pt x="400" y="173"/>
                </a:lnTo>
                <a:lnTo>
                  <a:pt x="480" y="173"/>
                </a:lnTo>
                <a:lnTo>
                  <a:pt x="480" y="200"/>
                </a:lnTo>
                <a:lnTo>
                  <a:pt x="400" y="200"/>
                </a:lnTo>
                <a:close/>
                <a:moveTo>
                  <a:pt x="480" y="280"/>
                </a:moveTo>
                <a:lnTo>
                  <a:pt x="480" y="307"/>
                </a:lnTo>
                <a:lnTo>
                  <a:pt x="400" y="307"/>
                </a:lnTo>
                <a:lnTo>
                  <a:pt x="400" y="280"/>
                </a:lnTo>
                <a:lnTo>
                  <a:pt x="480" y="280"/>
                </a:lnTo>
                <a:close/>
                <a:moveTo>
                  <a:pt x="480" y="333"/>
                </a:moveTo>
                <a:lnTo>
                  <a:pt x="480" y="360"/>
                </a:lnTo>
                <a:lnTo>
                  <a:pt x="400" y="360"/>
                </a:lnTo>
                <a:lnTo>
                  <a:pt x="400" y="333"/>
                </a:lnTo>
                <a:lnTo>
                  <a:pt x="480" y="333"/>
                </a:lnTo>
                <a:close/>
                <a:moveTo>
                  <a:pt x="480" y="387"/>
                </a:moveTo>
                <a:lnTo>
                  <a:pt x="480" y="413"/>
                </a:lnTo>
                <a:lnTo>
                  <a:pt x="400" y="413"/>
                </a:lnTo>
                <a:lnTo>
                  <a:pt x="400" y="387"/>
                </a:lnTo>
                <a:lnTo>
                  <a:pt x="480" y="387"/>
                </a:lnTo>
                <a:close/>
                <a:moveTo>
                  <a:pt x="480" y="440"/>
                </a:moveTo>
                <a:lnTo>
                  <a:pt x="480" y="467"/>
                </a:lnTo>
                <a:lnTo>
                  <a:pt x="400" y="467"/>
                </a:lnTo>
                <a:lnTo>
                  <a:pt x="400" y="440"/>
                </a:lnTo>
                <a:lnTo>
                  <a:pt x="480" y="440"/>
                </a:lnTo>
                <a:close/>
                <a:moveTo>
                  <a:pt x="480" y="493"/>
                </a:moveTo>
                <a:lnTo>
                  <a:pt x="480" y="520"/>
                </a:lnTo>
                <a:lnTo>
                  <a:pt x="400" y="520"/>
                </a:lnTo>
                <a:lnTo>
                  <a:pt x="400" y="493"/>
                </a:lnTo>
                <a:lnTo>
                  <a:pt x="480" y="493"/>
                </a:lnTo>
                <a:close/>
                <a:moveTo>
                  <a:pt x="480" y="547"/>
                </a:moveTo>
                <a:lnTo>
                  <a:pt x="480" y="573"/>
                </a:lnTo>
                <a:lnTo>
                  <a:pt x="400" y="573"/>
                </a:lnTo>
                <a:lnTo>
                  <a:pt x="400" y="547"/>
                </a:lnTo>
                <a:lnTo>
                  <a:pt x="480" y="547"/>
                </a:lnTo>
                <a:close/>
                <a:moveTo>
                  <a:pt x="480" y="600"/>
                </a:moveTo>
                <a:lnTo>
                  <a:pt x="480" y="613"/>
                </a:lnTo>
                <a:lnTo>
                  <a:pt x="400" y="613"/>
                </a:lnTo>
                <a:lnTo>
                  <a:pt x="400" y="600"/>
                </a:lnTo>
                <a:lnTo>
                  <a:pt x="480" y="600"/>
                </a:lnTo>
                <a:close/>
                <a:moveTo>
                  <a:pt x="480" y="120"/>
                </a:moveTo>
                <a:lnTo>
                  <a:pt x="480" y="147"/>
                </a:lnTo>
                <a:lnTo>
                  <a:pt x="400" y="147"/>
                </a:lnTo>
                <a:lnTo>
                  <a:pt x="400" y="120"/>
                </a:lnTo>
                <a:lnTo>
                  <a:pt x="480" y="120"/>
                </a:lnTo>
                <a:close/>
                <a:moveTo>
                  <a:pt x="280" y="67"/>
                </a:moveTo>
                <a:lnTo>
                  <a:pt x="320" y="67"/>
                </a:lnTo>
                <a:lnTo>
                  <a:pt x="320" y="93"/>
                </a:lnTo>
                <a:lnTo>
                  <a:pt x="280" y="93"/>
                </a:lnTo>
                <a:lnTo>
                  <a:pt x="280" y="67"/>
                </a:lnTo>
                <a:close/>
                <a:moveTo>
                  <a:pt x="147" y="27"/>
                </a:moveTo>
                <a:lnTo>
                  <a:pt x="187" y="27"/>
                </a:lnTo>
                <a:lnTo>
                  <a:pt x="187" y="93"/>
                </a:lnTo>
                <a:lnTo>
                  <a:pt x="147" y="93"/>
                </a:lnTo>
                <a:lnTo>
                  <a:pt x="147" y="27"/>
                </a:lnTo>
                <a:close/>
                <a:moveTo>
                  <a:pt x="53" y="120"/>
                </a:moveTo>
                <a:lnTo>
                  <a:pt x="133" y="120"/>
                </a:lnTo>
                <a:lnTo>
                  <a:pt x="200" y="120"/>
                </a:lnTo>
                <a:lnTo>
                  <a:pt x="267" y="120"/>
                </a:lnTo>
                <a:lnTo>
                  <a:pt x="333" y="120"/>
                </a:lnTo>
                <a:lnTo>
                  <a:pt x="373" y="120"/>
                </a:lnTo>
                <a:lnTo>
                  <a:pt x="373" y="147"/>
                </a:lnTo>
                <a:lnTo>
                  <a:pt x="373" y="173"/>
                </a:lnTo>
                <a:lnTo>
                  <a:pt x="373" y="200"/>
                </a:lnTo>
                <a:lnTo>
                  <a:pt x="373" y="227"/>
                </a:lnTo>
                <a:lnTo>
                  <a:pt x="373" y="253"/>
                </a:lnTo>
                <a:lnTo>
                  <a:pt x="373" y="280"/>
                </a:lnTo>
                <a:lnTo>
                  <a:pt x="373" y="307"/>
                </a:lnTo>
                <a:lnTo>
                  <a:pt x="373" y="333"/>
                </a:lnTo>
                <a:lnTo>
                  <a:pt x="373" y="360"/>
                </a:lnTo>
                <a:lnTo>
                  <a:pt x="373" y="387"/>
                </a:lnTo>
                <a:lnTo>
                  <a:pt x="373" y="413"/>
                </a:lnTo>
                <a:lnTo>
                  <a:pt x="373" y="440"/>
                </a:lnTo>
                <a:lnTo>
                  <a:pt x="373" y="467"/>
                </a:lnTo>
                <a:lnTo>
                  <a:pt x="373" y="493"/>
                </a:lnTo>
                <a:lnTo>
                  <a:pt x="373" y="520"/>
                </a:lnTo>
                <a:lnTo>
                  <a:pt x="373" y="547"/>
                </a:lnTo>
                <a:lnTo>
                  <a:pt x="373" y="573"/>
                </a:lnTo>
                <a:lnTo>
                  <a:pt x="373" y="600"/>
                </a:lnTo>
                <a:lnTo>
                  <a:pt x="373" y="613"/>
                </a:lnTo>
                <a:lnTo>
                  <a:pt x="53" y="613"/>
                </a:lnTo>
                <a:lnTo>
                  <a:pt x="53" y="120"/>
                </a:lnTo>
                <a:close/>
                <a:moveTo>
                  <a:pt x="600" y="680"/>
                </a:moveTo>
                <a:lnTo>
                  <a:pt x="27" y="680"/>
                </a:lnTo>
                <a:lnTo>
                  <a:pt x="27" y="640"/>
                </a:lnTo>
                <a:lnTo>
                  <a:pt x="40" y="640"/>
                </a:lnTo>
                <a:lnTo>
                  <a:pt x="373" y="640"/>
                </a:lnTo>
                <a:lnTo>
                  <a:pt x="373" y="640"/>
                </a:lnTo>
                <a:lnTo>
                  <a:pt x="400" y="640"/>
                </a:lnTo>
                <a:lnTo>
                  <a:pt x="400" y="640"/>
                </a:lnTo>
                <a:lnTo>
                  <a:pt x="480" y="640"/>
                </a:lnTo>
                <a:lnTo>
                  <a:pt x="480" y="640"/>
                </a:lnTo>
                <a:lnTo>
                  <a:pt x="507" y="640"/>
                </a:lnTo>
                <a:lnTo>
                  <a:pt x="507" y="640"/>
                </a:lnTo>
                <a:lnTo>
                  <a:pt x="587" y="640"/>
                </a:lnTo>
                <a:lnTo>
                  <a:pt x="600" y="640"/>
                </a:lnTo>
                <a:lnTo>
                  <a:pt x="600" y="680"/>
                </a:lnTo>
                <a:close/>
              </a:path>
            </a:pathLst>
          </a:custGeom>
          <a:solidFill>
            <a:schemeClr val="bg1"/>
          </a:solidFill>
          <a:ln w="10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086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结果讨论</a:t>
            </a: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F2293260-B91F-4D53-BEDB-12D162C7AC83}"/>
              </a:ext>
            </a:extLst>
          </p:cNvPr>
          <p:cNvGrpSpPr/>
          <p:nvPr/>
        </p:nvGrpSpPr>
        <p:grpSpPr>
          <a:xfrm>
            <a:off x="1868378" y="1642960"/>
            <a:ext cx="1068749" cy="1068980"/>
            <a:chOff x="2017184" y="1561151"/>
            <a:chExt cx="2219535" cy="2220015"/>
          </a:xfrm>
          <a:effectLst>
            <a:outerShdw blurRad="495300" dist="241300" dir="5400000" sx="95000" sy="95000" algn="t" rotWithShape="0">
              <a:schemeClr val="accent1">
                <a:lumMod val="75000"/>
                <a:alpha val="40000"/>
              </a:schemeClr>
            </a:outerShdw>
          </a:effectLst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07EF7EAB-4410-4A4E-B54C-750808723B7E}"/>
                </a:ext>
              </a:extLst>
            </p:cNvPr>
            <p:cNvSpPr/>
            <p:nvPr/>
          </p:nvSpPr>
          <p:spPr>
            <a:xfrm>
              <a:off x="2128666" y="1691640"/>
              <a:ext cx="2108053" cy="2089526"/>
            </a:xfrm>
            <a:prstGeom prst="ellipse">
              <a:avLst/>
            </a:prstGeom>
            <a:gradFill>
              <a:gsLst>
                <a:gs pos="25000">
                  <a:schemeClr val="accent1">
                    <a:lumMod val="50000"/>
                    <a:alpha val="46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3D40B7B-87E5-4988-AC35-50C869EFA7C3}"/>
                </a:ext>
              </a:extLst>
            </p:cNvPr>
            <p:cNvSpPr/>
            <p:nvPr/>
          </p:nvSpPr>
          <p:spPr>
            <a:xfrm>
              <a:off x="2047194" y="1591140"/>
              <a:ext cx="2163261" cy="2164219"/>
            </a:xfrm>
            <a:custGeom>
              <a:avLst/>
              <a:gdLst>
                <a:gd name="connsiteX0" fmla="*/ 1297676 w 2163261"/>
                <a:gd name="connsiteY0" fmla="*/ 2086117 h 2164219"/>
                <a:gd name="connsiteX1" fmla="*/ 2085143 w 2163261"/>
                <a:gd name="connsiteY1" fmla="*/ 1298651 h 2164219"/>
                <a:gd name="connsiteX2" fmla="*/ 2162610 w 2163261"/>
                <a:gd name="connsiteY2" fmla="*/ 1120329 h 2164219"/>
                <a:gd name="connsiteX3" fmla="*/ 1831911 w 2163261"/>
                <a:gd name="connsiteY3" fmla="*/ 303629 h 2164219"/>
                <a:gd name="connsiteX4" fmla="*/ 315079 w 2163261"/>
                <a:gd name="connsiteY4" fmla="*/ 319707 h 2164219"/>
                <a:gd name="connsiteX5" fmla="*/ 316906 w 2163261"/>
                <a:gd name="connsiteY5" fmla="*/ 1847502 h 2164219"/>
                <a:gd name="connsiteX6" fmla="*/ 1119354 w 2163261"/>
                <a:gd name="connsiteY6" fmla="*/ 2163585 h 2164219"/>
                <a:gd name="connsiteX7" fmla="*/ 1297676 w 2163261"/>
                <a:gd name="connsiteY7" fmla="*/ 2086117 h 2164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63261" h="2164219">
                  <a:moveTo>
                    <a:pt x="1297676" y="2086117"/>
                  </a:moveTo>
                  <a:lnTo>
                    <a:pt x="2085143" y="1298651"/>
                  </a:lnTo>
                  <a:cubicBezTo>
                    <a:pt x="2132646" y="1251147"/>
                    <a:pt x="2160052" y="1187200"/>
                    <a:pt x="2162610" y="1120329"/>
                  </a:cubicBezTo>
                  <a:cubicBezTo>
                    <a:pt x="2172842" y="824709"/>
                    <a:pt x="2062487" y="525801"/>
                    <a:pt x="1831911" y="303629"/>
                  </a:cubicBezTo>
                  <a:cubicBezTo>
                    <a:pt x="1405108" y="-107461"/>
                    <a:pt x="733112" y="-100153"/>
                    <a:pt x="315079" y="319707"/>
                  </a:cubicBezTo>
                  <a:cubicBezTo>
                    <a:pt x="-105513" y="742126"/>
                    <a:pt x="-105147" y="1425815"/>
                    <a:pt x="316906" y="1847502"/>
                  </a:cubicBezTo>
                  <a:cubicBezTo>
                    <a:pt x="537616" y="2068212"/>
                    <a:pt x="829946" y="2173451"/>
                    <a:pt x="1119354" y="2163585"/>
                  </a:cubicBezTo>
                  <a:cubicBezTo>
                    <a:pt x="1186590" y="2161027"/>
                    <a:pt x="1250172" y="2133621"/>
                    <a:pt x="1297676" y="2086117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3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9E15EA4-8363-42B1-A722-61D5BCE370A0}"/>
                </a:ext>
              </a:extLst>
            </p:cNvPr>
            <p:cNvSpPr/>
            <p:nvPr/>
          </p:nvSpPr>
          <p:spPr>
            <a:xfrm>
              <a:off x="2017184" y="1561151"/>
              <a:ext cx="2188462" cy="2189420"/>
            </a:xfrm>
            <a:custGeom>
              <a:avLst/>
              <a:gdLst>
                <a:gd name="connsiteX0" fmla="*/ 1292606 w 2188462"/>
                <a:gd name="connsiteY0" fmla="*/ 2123414 h 2189420"/>
                <a:gd name="connsiteX1" fmla="*/ 2122461 w 2188462"/>
                <a:gd name="connsiteY1" fmla="*/ 1293560 h 2189420"/>
                <a:gd name="connsiteX2" fmla="*/ 2187139 w 2188462"/>
                <a:gd name="connsiteY2" fmla="*/ 1149587 h 2189420"/>
                <a:gd name="connsiteX3" fmla="*/ 1850593 w 2188462"/>
                <a:gd name="connsiteY3" fmla="*/ 304385 h 2189420"/>
                <a:gd name="connsiteX4" fmla="*/ 318779 w 2188462"/>
                <a:gd name="connsiteY4" fmla="*/ 323386 h 2189420"/>
                <a:gd name="connsiteX5" fmla="*/ 320606 w 2188462"/>
                <a:gd name="connsiteY5" fmla="*/ 1869086 h 2189420"/>
                <a:gd name="connsiteX6" fmla="*/ 1148633 w 2188462"/>
                <a:gd name="connsiteY6" fmla="*/ 2188092 h 2189420"/>
                <a:gd name="connsiteX7" fmla="*/ 1292606 w 2188462"/>
                <a:gd name="connsiteY7" fmla="*/ 2123414 h 218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8462" h="2189420">
                  <a:moveTo>
                    <a:pt x="1292606" y="2123414"/>
                  </a:moveTo>
                  <a:lnTo>
                    <a:pt x="2122461" y="1293560"/>
                  </a:lnTo>
                  <a:cubicBezTo>
                    <a:pt x="2160829" y="1255191"/>
                    <a:pt x="2184216" y="1203668"/>
                    <a:pt x="2187139" y="1149587"/>
                  </a:cubicBezTo>
                  <a:cubicBezTo>
                    <a:pt x="2202121" y="844101"/>
                    <a:pt x="2089939" y="533865"/>
                    <a:pt x="1850593" y="304385"/>
                  </a:cubicBezTo>
                  <a:cubicBezTo>
                    <a:pt x="1418674" y="-108898"/>
                    <a:pt x="740466" y="-100128"/>
                    <a:pt x="318779" y="323386"/>
                  </a:cubicBezTo>
                  <a:cubicBezTo>
                    <a:pt x="-106928" y="750920"/>
                    <a:pt x="-106198" y="1442283"/>
                    <a:pt x="320606" y="1869086"/>
                  </a:cubicBezTo>
                  <a:cubicBezTo>
                    <a:pt x="548258" y="2096739"/>
                    <a:pt x="850821" y="2202709"/>
                    <a:pt x="1148633" y="2188092"/>
                  </a:cubicBezTo>
                  <a:cubicBezTo>
                    <a:pt x="1203080" y="2185535"/>
                    <a:pt x="1254238" y="2162148"/>
                    <a:pt x="1292606" y="2123414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381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3A487A9-F97A-465A-8F0E-447DDC3BDCC8}"/>
                </a:ext>
              </a:extLst>
            </p:cNvPr>
            <p:cNvSpPr/>
            <p:nvPr/>
          </p:nvSpPr>
          <p:spPr>
            <a:xfrm>
              <a:off x="3311695" y="2856616"/>
              <a:ext cx="829854" cy="830220"/>
            </a:xfrm>
            <a:custGeom>
              <a:avLst/>
              <a:gdLst>
                <a:gd name="connsiteX0" fmla="*/ 308409 w 829854"/>
                <a:gd name="connsiteY0" fmla="*/ 308409 h 830220"/>
                <a:gd name="connsiteX1" fmla="*/ 0 w 829854"/>
                <a:gd name="connsiteY1" fmla="*/ 830220 h 830220"/>
                <a:gd name="connsiteX2" fmla="*/ 829854 w 829854"/>
                <a:gd name="connsiteY2" fmla="*/ 0 h 830220"/>
                <a:gd name="connsiteX3" fmla="*/ 308409 w 829854"/>
                <a:gd name="connsiteY3" fmla="*/ 308409 h 83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9854" h="830220">
                  <a:moveTo>
                    <a:pt x="308409" y="308409"/>
                  </a:moveTo>
                  <a:cubicBezTo>
                    <a:pt x="66505" y="550313"/>
                    <a:pt x="124606" y="705614"/>
                    <a:pt x="0" y="830220"/>
                  </a:cubicBezTo>
                  <a:lnTo>
                    <a:pt x="829854" y="0"/>
                  </a:lnTo>
                  <a:cubicBezTo>
                    <a:pt x="705614" y="124606"/>
                    <a:pt x="549948" y="66505"/>
                    <a:pt x="308409" y="308409"/>
                  </a:cubicBezTo>
                  <a:close/>
                </a:path>
              </a:pathLst>
            </a:custGeom>
            <a:gradFill>
              <a:gsLst>
                <a:gs pos="47000">
                  <a:schemeClr val="accent1">
                    <a:lumMod val="75000"/>
                  </a:schemeClr>
                </a:gs>
                <a:gs pos="32000">
                  <a:schemeClr val="accent1">
                    <a:lumMod val="70000"/>
                    <a:lumOff val="30000"/>
                  </a:schemeClr>
                </a:gs>
                <a:gs pos="63000">
                  <a:schemeClr val="accent1">
                    <a:lumMod val="63000"/>
                    <a:lumOff val="37000"/>
                  </a:schemeClr>
                </a:gs>
              </a:gsLst>
              <a:lin ang="2700000" scaled="1"/>
            </a:gradFill>
            <a:ln w="3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41D2200-73A0-4806-9284-F63BEE32D29D}"/>
              </a:ext>
            </a:extLst>
          </p:cNvPr>
          <p:cNvGrpSpPr/>
          <p:nvPr/>
        </p:nvGrpSpPr>
        <p:grpSpPr>
          <a:xfrm>
            <a:off x="2989795" y="1642960"/>
            <a:ext cx="2148007" cy="1527583"/>
            <a:chOff x="1877003" y="1638256"/>
            <a:chExt cx="2148007" cy="1527583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7A6925B-BCAE-4810-8B29-6359748D8762}"/>
                </a:ext>
              </a:extLst>
            </p:cNvPr>
            <p:cNvSpPr txBox="1"/>
            <p:nvPr/>
          </p:nvSpPr>
          <p:spPr>
            <a:xfrm>
              <a:off x="1877003" y="1638256"/>
              <a:ext cx="1665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gradFill>
                    <a:gsLst>
                      <a:gs pos="7000">
                        <a:schemeClr val="accent1"/>
                      </a:gs>
                      <a:gs pos="99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质量方面</a:t>
              </a:r>
              <a:endParaRPr lang="zh-CN" altLang="en-US" sz="2800" dirty="0">
                <a:gradFill>
                  <a:gsLst>
                    <a:gs pos="7000">
                      <a:schemeClr val="accent1"/>
                    </a:gs>
                    <a:gs pos="99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F3F1562-787F-4A7B-BB83-7B8B83C59E58}"/>
                </a:ext>
              </a:extLst>
            </p:cNvPr>
            <p:cNvSpPr txBox="1"/>
            <p:nvPr/>
          </p:nvSpPr>
          <p:spPr>
            <a:xfrm>
              <a:off x="1877003" y="2142225"/>
              <a:ext cx="2148007" cy="10236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05750">
                <a:lnSpc>
                  <a:spcPct val="130000"/>
                </a:lnSpc>
                <a:spcAft>
                  <a:spcPts val="600"/>
                </a:spcAft>
              </a:pPr>
              <a:r>
                <a:rPr lang="zh-CN" altLang="en-US" sz="13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请在这里输入你的正文，阐述与关键词标题相关的具体内容，若字数太多酌情先删</a:t>
              </a: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减文案，再缩小字号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78AB428-66D6-458D-8755-958CC1C09961}"/>
              </a:ext>
            </a:extLst>
          </p:cNvPr>
          <p:cNvGrpSpPr/>
          <p:nvPr/>
        </p:nvGrpSpPr>
        <p:grpSpPr>
          <a:xfrm>
            <a:off x="6960939" y="1642960"/>
            <a:ext cx="1068749" cy="1068980"/>
            <a:chOff x="2017184" y="1561151"/>
            <a:chExt cx="2219535" cy="2220015"/>
          </a:xfrm>
          <a:effectLst>
            <a:outerShdw blurRad="495300" dist="241300" dir="5400000" sx="95000" sy="95000" algn="t" rotWithShape="0">
              <a:schemeClr val="accent1">
                <a:lumMod val="75000"/>
                <a:alpha val="40000"/>
              </a:schemeClr>
            </a:outerShdw>
          </a:effectLst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03AEE67A-A788-480A-9820-26105CECA2E1}"/>
                </a:ext>
              </a:extLst>
            </p:cNvPr>
            <p:cNvSpPr/>
            <p:nvPr/>
          </p:nvSpPr>
          <p:spPr>
            <a:xfrm>
              <a:off x="2128666" y="1691640"/>
              <a:ext cx="2108053" cy="2089526"/>
            </a:xfrm>
            <a:prstGeom prst="ellipse">
              <a:avLst/>
            </a:prstGeom>
            <a:gradFill>
              <a:gsLst>
                <a:gs pos="25000">
                  <a:schemeClr val="accent1">
                    <a:lumMod val="50000"/>
                    <a:alpha val="46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22B9901-E3D9-402B-9E21-25E837FFD4C7}"/>
                </a:ext>
              </a:extLst>
            </p:cNvPr>
            <p:cNvSpPr/>
            <p:nvPr/>
          </p:nvSpPr>
          <p:spPr>
            <a:xfrm>
              <a:off x="2047194" y="1591140"/>
              <a:ext cx="2163261" cy="2164219"/>
            </a:xfrm>
            <a:custGeom>
              <a:avLst/>
              <a:gdLst>
                <a:gd name="connsiteX0" fmla="*/ 1297676 w 2163261"/>
                <a:gd name="connsiteY0" fmla="*/ 2086117 h 2164219"/>
                <a:gd name="connsiteX1" fmla="*/ 2085143 w 2163261"/>
                <a:gd name="connsiteY1" fmla="*/ 1298651 h 2164219"/>
                <a:gd name="connsiteX2" fmla="*/ 2162610 w 2163261"/>
                <a:gd name="connsiteY2" fmla="*/ 1120329 h 2164219"/>
                <a:gd name="connsiteX3" fmla="*/ 1831911 w 2163261"/>
                <a:gd name="connsiteY3" fmla="*/ 303629 h 2164219"/>
                <a:gd name="connsiteX4" fmla="*/ 315079 w 2163261"/>
                <a:gd name="connsiteY4" fmla="*/ 319707 h 2164219"/>
                <a:gd name="connsiteX5" fmla="*/ 316906 w 2163261"/>
                <a:gd name="connsiteY5" fmla="*/ 1847502 h 2164219"/>
                <a:gd name="connsiteX6" fmla="*/ 1119354 w 2163261"/>
                <a:gd name="connsiteY6" fmla="*/ 2163585 h 2164219"/>
                <a:gd name="connsiteX7" fmla="*/ 1297676 w 2163261"/>
                <a:gd name="connsiteY7" fmla="*/ 2086117 h 2164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63261" h="2164219">
                  <a:moveTo>
                    <a:pt x="1297676" y="2086117"/>
                  </a:moveTo>
                  <a:lnTo>
                    <a:pt x="2085143" y="1298651"/>
                  </a:lnTo>
                  <a:cubicBezTo>
                    <a:pt x="2132646" y="1251147"/>
                    <a:pt x="2160052" y="1187200"/>
                    <a:pt x="2162610" y="1120329"/>
                  </a:cubicBezTo>
                  <a:cubicBezTo>
                    <a:pt x="2172842" y="824709"/>
                    <a:pt x="2062487" y="525801"/>
                    <a:pt x="1831911" y="303629"/>
                  </a:cubicBezTo>
                  <a:cubicBezTo>
                    <a:pt x="1405108" y="-107461"/>
                    <a:pt x="733112" y="-100153"/>
                    <a:pt x="315079" y="319707"/>
                  </a:cubicBezTo>
                  <a:cubicBezTo>
                    <a:pt x="-105513" y="742126"/>
                    <a:pt x="-105147" y="1425815"/>
                    <a:pt x="316906" y="1847502"/>
                  </a:cubicBezTo>
                  <a:cubicBezTo>
                    <a:pt x="537616" y="2068212"/>
                    <a:pt x="829946" y="2173451"/>
                    <a:pt x="1119354" y="2163585"/>
                  </a:cubicBezTo>
                  <a:cubicBezTo>
                    <a:pt x="1186590" y="2161027"/>
                    <a:pt x="1250172" y="2133621"/>
                    <a:pt x="1297676" y="2086117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3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49255B6-AC75-460B-BFE8-45F6006D77E9}"/>
                </a:ext>
              </a:extLst>
            </p:cNvPr>
            <p:cNvSpPr/>
            <p:nvPr/>
          </p:nvSpPr>
          <p:spPr>
            <a:xfrm>
              <a:off x="2017184" y="1561151"/>
              <a:ext cx="2188462" cy="2189420"/>
            </a:xfrm>
            <a:custGeom>
              <a:avLst/>
              <a:gdLst>
                <a:gd name="connsiteX0" fmla="*/ 1292606 w 2188462"/>
                <a:gd name="connsiteY0" fmla="*/ 2123414 h 2189420"/>
                <a:gd name="connsiteX1" fmla="*/ 2122461 w 2188462"/>
                <a:gd name="connsiteY1" fmla="*/ 1293560 h 2189420"/>
                <a:gd name="connsiteX2" fmla="*/ 2187139 w 2188462"/>
                <a:gd name="connsiteY2" fmla="*/ 1149587 h 2189420"/>
                <a:gd name="connsiteX3" fmla="*/ 1850593 w 2188462"/>
                <a:gd name="connsiteY3" fmla="*/ 304385 h 2189420"/>
                <a:gd name="connsiteX4" fmla="*/ 318779 w 2188462"/>
                <a:gd name="connsiteY4" fmla="*/ 323386 h 2189420"/>
                <a:gd name="connsiteX5" fmla="*/ 320606 w 2188462"/>
                <a:gd name="connsiteY5" fmla="*/ 1869086 h 2189420"/>
                <a:gd name="connsiteX6" fmla="*/ 1148633 w 2188462"/>
                <a:gd name="connsiteY6" fmla="*/ 2188092 h 2189420"/>
                <a:gd name="connsiteX7" fmla="*/ 1292606 w 2188462"/>
                <a:gd name="connsiteY7" fmla="*/ 2123414 h 218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8462" h="2189420">
                  <a:moveTo>
                    <a:pt x="1292606" y="2123414"/>
                  </a:moveTo>
                  <a:lnTo>
                    <a:pt x="2122461" y="1293560"/>
                  </a:lnTo>
                  <a:cubicBezTo>
                    <a:pt x="2160829" y="1255191"/>
                    <a:pt x="2184216" y="1203668"/>
                    <a:pt x="2187139" y="1149587"/>
                  </a:cubicBezTo>
                  <a:cubicBezTo>
                    <a:pt x="2202121" y="844101"/>
                    <a:pt x="2089939" y="533865"/>
                    <a:pt x="1850593" y="304385"/>
                  </a:cubicBezTo>
                  <a:cubicBezTo>
                    <a:pt x="1418674" y="-108898"/>
                    <a:pt x="740466" y="-100128"/>
                    <a:pt x="318779" y="323386"/>
                  </a:cubicBezTo>
                  <a:cubicBezTo>
                    <a:pt x="-106928" y="750920"/>
                    <a:pt x="-106198" y="1442283"/>
                    <a:pt x="320606" y="1869086"/>
                  </a:cubicBezTo>
                  <a:cubicBezTo>
                    <a:pt x="548258" y="2096739"/>
                    <a:pt x="850821" y="2202709"/>
                    <a:pt x="1148633" y="2188092"/>
                  </a:cubicBezTo>
                  <a:cubicBezTo>
                    <a:pt x="1203080" y="2185535"/>
                    <a:pt x="1254238" y="2162148"/>
                    <a:pt x="1292606" y="2123414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381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7AC5C8B-2FF1-49AF-B09B-6B1716F65807}"/>
                </a:ext>
              </a:extLst>
            </p:cNvPr>
            <p:cNvSpPr/>
            <p:nvPr/>
          </p:nvSpPr>
          <p:spPr>
            <a:xfrm>
              <a:off x="3311695" y="2856616"/>
              <a:ext cx="829854" cy="830220"/>
            </a:xfrm>
            <a:custGeom>
              <a:avLst/>
              <a:gdLst>
                <a:gd name="connsiteX0" fmla="*/ 308409 w 829854"/>
                <a:gd name="connsiteY0" fmla="*/ 308409 h 830220"/>
                <a:gd name="connsiteX1" fmla="*/ 0 w 829854"/>
                <a:gd name="connsiteY1" fmla="*/ 830220 h 830220"/>
                <a:gd name="connsiteX2" fmla="*/ 829854 w 829854"/>
                <a:gd name="connsiteY2" fmla="*/ 0 h 830220"/>
                <a:gd name="connsiteX3" fmla="*/ 308409 w 829854"/>
                <a:gd name="connsiteY3" fmla="*/ 308409 h 83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9854" h="830220">
                  <a:moveTo>
                    <a:pt x="308409" y="308409"/>
                  </a:moveTo>
                  <a:cubicBezTo>
                    <a:pt x="66505" y="550313"/>
                    <a:pt x="124606" y="705614"/>
                    <a:pt x="0" y="830220"/>
                  </a:cubicBezTo>
                  <a:lnTo>
                    <a:pt x="829854" y="0"/>
                  </a:lnTo>
                  <a:cubicBezTo>
                    <a:pt x="705614" y="124606"/>
                    <a:pt x="549948" y="66505"/>
                    <a:pt x="308409" y="308409"/>
                  </a:cubicBezTo>
                  <a:close/>
                </a:path>
              </a:pathLst>
            </a:custGeom>
            <a:gradFill>
              <a:gsLst>
                <a:gs pos="47000">
                  <a:schemeClr val="accent1">
                    <a:lumMod val="75000"/>
                  </a:schemeClr>
                </a:gs>
                <a:gs pos="32000">
                  <a:schemeClr val="accent1">
                    <a:lumMod val="70000"/>
                    <a:lumOff val="30000"/>
                  </a:schemeClr>
                </a:gs>
                <a:gs pos="63000">
                  <a:schemeClr val="accent1">
                    <a:lumMod val="63000"/>
                    <a:lumOff val="37000"/>
                  </a:schemeClr>
                </a:gs>
              </a:gsLst>
              <a:lin ang="2700000" scaled="1"/>
            </a:gradFill>
            <a:ln w="3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D391174-119C-4F73-8C48-9749DE628F7B}"/>
              </a:ext>
            </a:extLst>
          </p:cNvPr>
          <p:cNvGrpSpPr/>
          <p:nvPr/>
        </p:nvGrpSpPr>
        <p:grpSpPr>
          <a:xfrm>
            <a:off x="8082356" y="1642960"/>
            <a:ext cx="2241266" cy="1527583"/>
            <a:chOff x="7217417" y="1638256"/>
            <a:chExt cx="2241266" cy="1527583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9D05AF2-179B-4127-B673-84A46475234F}"/>
                </a:ext>
              </a:extLst>
            </p:cNvPr>
            <p:cNvSpPr txBox="1"/>
            <p:nvPr/>
          </p:nvSpPr>
          <p:spPr>
            <a:xfrm>
              <a:off x="7217417" y="1638256"/>
              <a:ext cx="1665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gradFill>
                    <a:gsLst>
                      <a:gs pos="7000">
                        <a:schemeClr val="accent1"/>
                      </a:gs>
                      <a:gs pos="99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进度方面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DA1DEEF-0E48-4F21-8BF9-93A1E45F9D3B}"/>
                </a:ext>
              </a:extLst>
            </p:cNvPr>
            <p:cNvSpPr txBox="1"/>
            <p:nvPr/>
          </p:nvSpPr>
          <p:spPr>
            <a:xfrm>
              <a:off x="7217418" y="2142225"/>
              <a:ext cx="2241265" cy="10236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05750" algn="just">
                <a:lnSpc>
                  <a:spcPct val="130000"/>
                </a:lnSpc>
                <a:spcAft>
                  <a:spcPts val="600"/>
                </a:spcAft>
              </a:pP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749D8CF-102A-468E-9129-05F1BD9272D6}"/>
              </a:ext>
            </a:extLst>
          </p:cNvPr>
          <p:cNvGrpSpPr/>
          <p:nvPr/>
        </p:nvGrpSpPr>
        <p:grpSpPr>
          <a:xfrm>
            <a:off x="1868378" y="4207749"/>
            <a:ext cx="1068749" cy="1068980"/>
            <a:chOff x="2017184" y="1561151"/>
            <a:chExt cx="2219535" cy="2220015"/>
          </a:xfrm>
          <a:effectLst>
            <a:outerShdw blurRad="495300" dist="241300" dir="5400000" sx="95000" sy="95000" algn="t" rotWithShape="0">
              <a:schemeClr val="accent1">
                <a:lumMod val="75000"/>
                <a:alpha val="40000"/>
              </a:schemeClr>
            </a:outerShdw>
          </a:effectLst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BDF26B74-4EE8-4E9D-853E-1745250E6B0D}"/>
                </a:ext>
              </a:extLst>
            </p:cNvPr>
            <p:cNvSpPr/>
            <p:nvPr/>
          </p:nvSpPr>
          <p:spPr>
            <a:xfrm>
              <a:off x="2128666" y="1691640"/>
              <a:ext cx="2108053" cy="2089526"/>
            </a:xfrm>
            <a:prstGeom prst="ellipse">
              <a:avLst/>
            </a:prstGeom>
            <a:gradFill>
              <a:gsLst>
                <a:gs pos="25000">
                  <a:schemeClr val="accent1">
                    <a:lumMod val="50000"/>
                    <a:alpha val="46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7353327-8D67-444D-97D3-0581F30DD838}"/>
                </a:ext>
              </a:extLst>
            </p:cNvPr>
            <p:cNvSpPr/>
            <p:nvPr/>
          </p:nvSpPr>
          <p:spPr>
            <a:xfrm>
              <a:off x="2047194" y="1591140"/>
              <a:ext cx="2163261" cy="2164219"/>
            </a:xfrm>
            <a:custGeom>
              <a:avLst/>
              <a:gdLst>
                <a:gd name="connsiteX0" fmla="*/ 1297676 w 2163261"/>
                <a:gd name="connsiteY0" fmla="*/ 2086117 h 2164219"/>
                <a:gd name="connsiteX1" fmla="*/ 2085143 w 2163261"/>
                <a:gd name="connsiteY1" fmla="*/ 1298651 h 2164219"/>
                <a:gd name="connsiteX2" fmla="*/ 2162610 w 2163261"/>
                <a:gd name="connsiteY2" fmla="*/ 1120329 h 2164219"/>
                <a:gd name="connsiteX3" fmla="*/ 1831911 w 2163261"/>
                <a:gd name="connsiteY3" fmla="*/ 303629 h 2164219"/>
                <a:gd name="connsiteX4" fmla="*/ 315079 w 2163261"/>
                <a:gd name="connsiteY4" fmla="*/ 319707 h 2164219"/>
                <a:gd name="connsiteX5" fmla="*/ 316906 w 2163261"/>
                <a:gd name="connsiteY5" fmla="*/ 1847502 h 2164219"/>
                <a:gd name="connsiteX6" fmla="*/ 1119354 w 2163261"/>
                <a:gd name="connsiteY6" fmla="*/ 2163585 h 2164219"/>
                <a:gd name="connsiteX7" fmla="*/ 1297676 w 2163261"/>
                <a:gd name="connsiteY7" fmla="*/ 2086117 h 2164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63261" h="2164219">
                  <a:moveTo>
                    <a:pt x="1297676" y="2086117"/>
                  </a:moveTo>
                  <a:lnTo>
                    <a:pt x="2085143" y="1298651"/>
                  </a:lnTo>
                  <a:cubicBezTo>
                    <a:pt x="2132646" y="1251147"/>
                    <a:pt x="2160052" y="1187200"/>
                    <a:pt x="2162610" y="1120329"/>
                  </a:cubicBezTo>
                  <a:cubicBezTo>
                    <a:pt x="2172842" y="824709"/>
                    <a:pt x="2062487" y="525801"/>
                    <a:pt x="1831911" y="303629"/>
                  </a:cubicBezTo>
                  <a:cubicBezTo>
                    <a:pt x="1405108" y="-107461"/>
                    <a:pt x="733112" y="-100153"/>
                    <a:pt x="315079" y="319707"/>
                  </a:cubicBezTo>
                  <a:cubicBezTo>
                    <a:pt x="-105513" y="742126"/>
                    <a:pt x="-105147" y="1425815"/>
                    <a:pt x="316906" y="1847502"/>
                  </a:cubicBezTo>
                  <a:cubicBezTo>
                    <a:pt x="537616" y="2068212"/>
                    <a:pt x="829946" y="2173451"/>
                    <a:pt x="1119354" y="2163585"/>
                  </a:cubicBezTo>
                  <a:cubicBezTo>
                    <a:pt x="1186590" y="2161027"/>
                    <a:pt x="1250172" y="2133621"/>
                    <a:pt x="1297676" y="2086117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3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FC032105-09CD-4143-98BE-CF35F034F873}"/>
                </a:ext>
              </a:extLst>
            </p:cNvPr>
            <p:cNvSpPr/>
            <p:nvPr/>
          </p:nvSpPr>
          <p:spPr>
            <a:xfrm>
              <a:off x="2017184" y="1561151"/>
              <a:ext cx="2188462" cy="2189420"/>
            </a:xfrm>
            <a:custGeom>
              <a:avLst/>
              <a:gdLst>
                <a:gd name="connsiteX0" fmla="*/ 1292606 w 2188462"/>
                <a:gd name="connsiteY0" fmla="*/ 2123414 h 2189420"/>
                <a:gd name="connsiteX1" fmla="*/ 2122461 w 2188462"/>
                <a:gd name="connsiteY1" fmla="*/ 1293560 h 2189420"/>
                <a:gd name="connsiteX2" fmla="*/ 2187139 w 2188462"/>
                <a:gd name="connsiteY2" fmla="*/ 1149587 h 2189420"/>
                <a:gd name="connsiteX3" fmla="*/ 1850593 w 2188462"/>
                <a:gd name="connsiteY3" fmla="*/ 304385 h 2189420"/>
                <a:gd name="connsiteX4" fmla="*/ 318779 w 2188462"/>
                <a:gd name="connsiteY4" fmla="*/ 323386 h 2189420"/>
                <a:gd name="connsiteX5" fmla="*/ 320606 w 2188462"/>
                <a:gd name="connsiteY5" fmla="*/ 1869086 h 2189420"/>
                <a:gd name="connsiteX6" fmla="*/ 1148633 w 2188462"/>
                <a:gd name="connsiteY6" fmla="*/ 2188092 h 2189420"/>
                <a:gd name="connsiteX7" fmla="*/ 1292606 w 2188462"/>
                <a:gd name="connsiteY7" fmla="*/ 2123414 h 218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8462" h="2189420">
                  <a:moveTo>
                    <a:pt x="1292606" y="2123414"/>
                  </a:moveTo>
                  <a:lnTo>
                    <a:pt x="2122461" y="1293560"/>
                  </a:lnTo>
                  <a:cubicBezTo>
                    <a:pt x="2160829" y="1255191"/>
                    <a:pt x="2184216" y="1203668"/>
                    <a:pt x="2187139" y="1149587"/>
                  </a:cubicBezTo>
                  <a:cubicBezTo>
                    <a:pt x="2202121" y="844101"/>
                    <a:pt x="2089939" y="533865"/>
                    <a:pt x="1850593" y="304385"/>
                  </a:cubicBezTo>
                  <a:cubicBezTo>
                    <a:pt x="1418674" y="-108898"/>
                    <a:pt x="740466" y="-100128"/>
                    <a:pt x="318779" y="323386"/>
                  </a:cubicBezTo>
                  <a:cubicBezTo>
                    <a:pt x="-106928" y="750920"/>
                    <a:pt x="-106198" y="1442283"/>
                    <a:pt x="320606" y="1869086"/>
                  </a:cubicBezTo>
                  <a:cubicBezTo>
                    <a:pt x="548258" y="2096739"/>
                    <a:pt x="850821" y="2202709"/>
                    <a:pt x="1148633" y="2188092"/>
                  </a:cubicBezTo>
                  <a:cubicBezTo>
                    <a:pt x="1203080" y="2185535"/>
                    <a:pt x="1254238" y="2162148"/>
                    <a:pt x="1292606" y="2123414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381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E37BBF6A-2BFC-4A36-9A5C-809C2F69AF08}"/>
                </a:ext>
              </a:extLst>
            </p:cNvPr>
            <p:cNvSpPr/>
            <p:nvPr/>
          </p:nvSpPr>
          <p:spPr>
            <a:xfrm>
              <a:off x="3311695" y="2856616"/>
              <a:ext cx="829854" cy="830220"/>
            </a:xfrm>
            <a:custGeom>
              <a:avLst/>
              <a:gdLst>
                <a:gd name="connsiteX0" fmla="*/ 308409 w 829854"/>
                <a:gd name="connsiteY0" fmla="*/ 308409 h 830220"/>
                <a:gd name="connsiteX1" fmla="*/ 0 w 829854"/>
                <a:gd name="connsiteY1" fmla="*/ 830220 h 830220"/>
                <a:gd name="connsiteX2" fmla="*/ 829854 w 829854"/>
                <a:gd name="connsiteY2" fmla="*/ 0 h 830220"/>
                <a:gd name="connsiteX3" fmla="*/ 308409 w 829854"/>
                <a:gd name="connsiteY3" fmla="*/ 308409 h 83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9854" h="830220">
                  <a:moveTo>
                    <a:pt x="308409" y="308409"/>
                  </a:moveTo>
                  <a:cubicBezTo>
                    <a:pt x="66505" y="550313"/>
                    <a:pt x="124606" y="705614"/>
                    <a:pt x="0" y="830220"/>
                  </a:cubicBezTo>
                  <a:lnTo>
                    <a:pt x="829854" y="0"/>
                  </a:lnTo>
                  <a:cubicBezTo>
                    <a:pt x="705614" y="124606"/>
                    <a:pt x="549948" y="66505"/>
                    <a:pt x="308409" y="308409"/>
                  </a:cubicBezTo>
                  <a:close/>
                </a:path>
              </a:pathLst>
            </a:custGeom>
            <a:gradFill>
              <a:gsLst>
                <a:gs pos="47000">
                  <a:schemeClr val="accent1">
                    <a:lumMod val="75000"/>
                  </a:schemeClr>
                </a:gs>
                <a:gs pos="32000">
                  <a:schemeClr val="accent1">
                    <a:lumMod val="70000"/>
                    <a:lumOff val="30000"/>
                  </a:schemeClr>
                </a:gs>
                <a:gs pos="63000">
                  <a:schemeClr val="accent1">
                    <a:lumMod val="63000"/>
                    <a:lumOff val="37000"/>
                  </a:schemeClr>
                </a:gs>
              </a:gsLst>
              <a:lin ang="2700000" scaled="1"/>
            </a:gradFill>
            <a:ln w="3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DF359B2-08A6-4B60-8AAE-939A36408CCD}"/>
              </a:ext>
            </a:extLst>
          </p:cNvPr>
          <p:cNvGrpSpPr/>
          <p:nvPr/>
        </p:nvGrpSpPr>
        <p:grpSpPr>
          <a:xfrm>
            <a:off x="2989795" y="4207749"/>
            <a:ext cx="2095557" cy="1527583"/>
            <a:chOff x="1877003" y="4665936"/>
            <a:chExt cx="2095557" cy="1527583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219382E6-A221-42E3-BEC9-0AF3421BE6C3}"/>
                </a:ext>
              </a:extLst>
            </p:cNvPr>
            <p:cNvSpPr txBox="1"/>
            <p:nvPr/>
          </p:nvSpPr>
          <p:spPr>
            <a:xfrm>
              <a:off x="1877003" y="4665936"/>
              <a:ext cx="1665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gradFill>
                    <a:gsLst>
                      <a:gs pos="7000">
                        <a:schemeClr val="accent1"/>
                      </a:gs>
                      <a:gs pos="99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成本方面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4DF7BFE9-D1F5-4A6E-80EB-601D76D6878E}"/>
                </a:ext>
              </a:extLst>
            </p:cNvPr>
            <p:cNvSpPr txBox="1"/>
            <p:nvPr/>
          </p:nvSpPr>
          <p:spPr>
            <a:xfrm>
              <a:off x="1877003" y="5169905"/>
              <a:ext cx="2095557" cy="10236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05750">
                <a:lnSpc>
                  <a:spcPct val="130000"/>
                </a:lnSpc>
                <a:spcAft>
                  <a:spcPts val="600"/>
                </a:spcAft>
              </a:pP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B06A7AE4-3B60-4493-81B7-1AE3C5C1A181}"/>
              </a:ext>
            </a:extLst>
          </p:cNvPr>
          <p:cNvGrpSpPr/>
          <p:nvPr/>
        </p:nvGrpSpPr>
        <p:grpSpPr>
          <a:xfrm>
            <a:off x="6960939" y="4207749"/>
            <a:ext cx="1068749" cy="1068980"/>
            <a:chOff x="2017184" y="1561151"/>
            <a:chExt cx="2219535" cy="2220015"/>
          </a:xfrm>
          <a:effectLst>
            <a:outerShdw blurRad="495300" dist="241300" dir="5400000" sx="95000" sy="95000" algn="t" rotWithShape="0">
              <a:schemeClr val="accent1">
                <a:lumMod val="75000"/>
                <a:alpha val="40000"/>
              </a:schemeClr>
            </a:outerShdw>
          </a:effectLst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094E41A0-B9A2-460F-8F9D-D1ACD7244853}"/>
                </a:ext>
              </a:extLst>
            </p:cNvPr>
            <p:cNvSpPr/>
            <p:nvPr/>
          </p:nvSpPr>
          <p:spPr>
            <a:xfrm>
              <a:off x="2128666" y="1691640"/>
              <a:ext cx="2108053" cy="2089526"/>
            </a:xfrm>
            <a:prstGeom prst="ellipse">
              <a:avLst/>
            </a:prstGeom>
            <a:gradFill>
              <a:gsLst>
                <a:gs pos="25000">
                  <a:schemeClr val="accent1">
                    <a:lumMod val="50000"/>
                    <a:alpha val="46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671AFAD-A27B-4212-BB93-11ECE5D69584}"/>
                </a:ext>
              </a:extLst>
            </p:cNvPr>
            <p:cNvSpPr/>
            <p:nvPr/>
          </p:nvSpPr>
          <p:spPr>
            <a:xfrm>
              <a:off x="2047194" y="1591140"/>
              <a:ext cx="2163261" cy="2164219"/>
            </a:xfrm>
            <a:custGeom>
              <a:avLst/>
              <a:gdLst>
                <a:gd name="connsiteX0" fmla="*/ 1297676 w 2163261"/>
                <a:gd name="connsiteY0" fmla="*/ 2086117 h 2164219"/>
                <a:gd name="connsiteX1" fmla="*/ 2085143 w 2163261"/>
                <a:gd name="connsiteY1" fmla="*/ 1298651 h 2164219"/>
                <a:gd name="connsiteX2" fmla="*/ 2162610 w 2163261"/>
                <a:gd name="connsiteY2" fmla="*/ 1120329 h 2164219"/>
                <a:gd name="connsiteX3" fmla="*/ 1831911 w 2163261"/>
                <a:gd name="connsiteY3" fmla="*/ 303629 h 2164219"/>
                <a:gd name="connsiteX4" fmla="*/ 315079 w 2163261"/>
                <a:gd name="connsiteY4" fmla="*/ 319707 h 2164219"/>
                <a:gd name="connsiteX5" fmla="*/ 316906 w 2163261"/>
                <a:gd name="connsiteY5" fmla="*/ 1847502 h 2164219"/>
                <a:gd name="connsiteX6" fmla="*/ 1119354 w 2163261"/>
                <a:gd name="connsiteY6" fmla="*/ 2163585 h 2164219"/>
                <a:gd name="connsiteX7" fmla="*/ 1297676 w 2163261"/>
                <a:gd name="connsiteY7" fmla="*/ 2086117 h 2164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63261" h="2164219">
                  <a:moveTo>
                    <a:pt x="1297676" y="2086117"/>
                  </a:moveTo>
                  <a:lnTo>
                    <a:pt x="2085143" y="1298651"/>
                  </a:lnTo>
                  <a:cubicBezTo>
                    <a:pt x="2132646" y="1251147"/>
                    <a:pt x="2160052" y="1187200"/>
                    <a:pt x="2162610" y="1120329"/>
                  </a:cubicBezTo>
                  <a:cubicBezTo>
                    <a:pt x="2172842" y="824709"/>
                    <a:pt x="2062487" y="525801"/>
                    <a:pt x="1831911" y="303629"/>
                  </a:cubicBezTo>
                  <a:cubicBezTo>
                    <a:pt x="1405108" y="-107461"/>
                    <a:pt x="733112" y="-100153"/>
                    <a:pt x="315079" y="319707"/>
                  </a:cubicBezTo>
                  <a:cubicBezTo>
                    <a:pt x="-105513" y="742126"/>
                    <a:pt x="-105147" y="1425815"/>
                    <a:pt x="316906" y="1847502"/>
                  </a:cubicBezTo>
                  <a:cubicBezTo>
                    <a:pt x="537616" y="2068212"/>
                    <a:pt x="829946" y="2173451"/>
                    <a:pt x="1119354" y="2163585"/>
                  </a:cubicBezTo>
                  <a:cubicBezTo>
                    <a:pt x="1186590" y="2161027"/>
                    <a:pt x="1250172" y="2133621"/>
                    <a:pt x="1297676" y="2086117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3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88FF3C8-844C-4697-B144-B6EE73FA0C73}"/>
                </a:ext>
              </a:extLst>
            </p:cNvPr>
            <p:cNvSpPr/>
            <p:nvPr/>
          </p:nvSpPr>
          <p:spPr>
            <a:xfrm>
              <a:off x="2017184" y="1561151"/>
              <a:ext cx="2188462" cy="2189420"/>
            </a:xfrm>
            <a:custGeom>
              <a:avLst/>
              <a:gdLst>
                <a:gd name="connsiteX0" fmla="*/ 1292606 w 2188462"/>
                <a:gd name="connsiteY0" fmla="*/ 2123414 h 2189420"/>
                <a:gd name="connsiteX1" fmla="*/ 2122461 w 2188462"/>
                <a:gd name="connsiteY1" fmla="*/ 1293560 h 2189420"/>
                <a:gd name="connsiteX2" fmla="*/ 2187139 w 2188462"/>
                <a:gd name="connsiteY2" fmla="*/ 1149587 h 2189420"/>
                <a:gd name="connsiteX3" fmla="*/ 1850593 w 2188462"/>
                <a:gd name="connsiteY3" fmla="*/ 304385 h 2189420"/>
                <a:gd name="connsiteX4" fmla="*/ 318779 w 2188462"/>
                <a:gd name="connsiteY4" fmla="*/ 323386 h 2189420"/>
                <a:gd name="connsiteX5" fmla="*/ 320606 w 2188462"/>
                <a:gd name="connsiteY5" fmla="*/ 1869086 h 2189420"/>
                <a:gd name="connsiteX6" fmla="*/ 1148633 w 2188462"/>
                <a:gd name="connsiteY6" fmla="*/ 2188092 h 2189420"/>
                <a:gd name="connsiteX7" fmla="*/ 1292606 w 2188462"/>
                <a:gd name="connsiteY7" fmla="*/ 2123414 h 218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8462" h="2189420">
                  <a:moveTo>
                    <a:pt x="1292606" y="2123414"/>
                  </a:moveTo>
                  <a:lnTo>
                    <a:pt x="2122461" y="1293560"/>
                  </a:lnTo>
                  <a:cubicBezTo>
                    <a:pt x="2160829" y="1255191"/>
                    <a:pt x="2184216" y="1203668"/>
                    <a:pt x="2187139" y="1149587"/>
                  </a:cubicBezTo>
                  <a:cubicBezTo>
                    <a:pt x="2202121" y="844101"/>
                    <a:pt x="2089939" y="533865"/>
                    <a:pt x="1850593" y="304385"/>
                  </a:cubicBezTo>
                  <a:cubicBezTo>
                    <a:pt x="1418674" y="-108898"/>
                    <a:pt x="740466" y="-100128"/>
                    <a:pt x="318779" y="323386"/>
                  </a:cubicBezTo>
                  <a:cubicBezTo>
                    <a:pt x="-106928" y="750920"/>
                    <a:pt x="-106198" y="1442283"/>
                    <a:pt x="320606" y="1869086"/>
                  </a:cubicBezTo>
                  <a:cubicBezTo>
                    <a:pt x="548258" y="2096739"/>
                    <a:pt x="850821" y="2202709"/>
                    <a:pt x="1148633" y="2188092"/>
                  </a:cubicBezTo>
                  <a:cubicBezTo>
                    <a:pt x="1203080" y="2185535"/>
                    <a:pt x="1254238" y="2162148"/>
                    <a:pt x="1292606" y="2123414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381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EB5CCED-44A8-46B1-96A1-7041A1628467}"/>
                </a:ext>
              </a:extLst>
            </p:cNvPr>
            <p:cNvSpPr/>
            <p:nvPr/>
          </p:nvSpPr>
          <p:spPr>
            <a:xfrm>
              <a:off x="3311695" y="2856616"/>
              <a:ext cx="829854" cy="830220"/>
            </a:xfrm>
            <a:custGeom>
              <a:avLst/>
              <a:gdLst>
                <a:gd name="connsiteX0" fmla="*/ 308409 w 829854"/>
                <a:gd name="connsiteY0" fmla="*/ 308409 h 830220"/>
                <a:gd name="connsiteX1" fmla="*/ 0 w 829854"/>
                <a:gd name="connsiteY1" fmla="*/ 830220 h 830220"/>
                <a:gd name="connsiteX2" fmla="*/ 829854 w 829854"/>
                <a:gd name="connsiteY2" fmla="*/ 0 h 830220"/>
                <a:gd name="connsiteX3" fmla="*/ 308409 w 829854"/>
                <a:gd name="connsiteY3" fmla="*/ 308409 h 83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9854" h="830220">
                  <a:moveTo>
                    <a:pt x="308409" y="308409"/>
                  </a:moveTo>
                  <a:cubicBezTo>
                    <a:pt x="66505" y="550313"/>
                    <a:pt x="124606" y="705614"/>
                    <a:pt x="0" y="830220"/>
                  </a:cubicBezTo>
                  <a:lnTo>
                    <a:pt x="829854" y="0"/>
                  </a:lnTo>
                  <a:cubicBezTo>
                    <a:pt x="705614" y="124606"/>
                    <a:pt x="549948" y="66505"/>
                    <a:pt x="308409" y="308409"/>
                  </a:cubicBezTo>
                  <a:close/>
                </a:path>
              </a:pathLst>
            </a:custGeom>
            <a:gradFill>
              <a:gsLst>
                <a:gs pos="47000">
                  <a:schemeClr val="accent1">
                    <a:lumMod val="75000"/>
                  </a:schemeClr>
                </a:gs>
                <a:gs pos="32000">
                  <a:schemeClr val="accent1">
                    <a:lumMod val="70000"/>
                    <a:lumOff val="30000"/>
                  </a:schemeClr>
                </a:gs>
                <a:gs pos="63000">
                  <a:schemeClr val="accent1">
                    <a:lumMod val="63000"/>
                    <a:lumOff val="37000"/>
                  </a:schemeClr>
                </a:gs>
              </a:gsLst>
              <a:lin ang="2700000" scaled="1"/>
            </a:gradFill>
            <a:ln w="3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4FE95CC7-4418-42AF-9621-B90D5B3CA723}"/>
              </a:ext>
            </a:extLst>
          </p:cNvPr>
          <p:cNvGrpSpPr/>
          <p:nvPr/>
        </p:nvGrpSpPr>
        <p:grpSpPr>
          <a:xfrm>
            <a:off x="8082356" y="4207749"/>
            <a:ext cx="2241266" cy="1527583"/>
            <a:chOff x="7217417" y="4665936"/>
            <a:chExt cx="2241266" cy="1527583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1D21F52F-8520-4FA7-BEAF-0E31A3F7ED71}"/>
                </a:ext>
              </a:extLst>
            </p:cNvPr>
            <p:cNvSpPr txBox="1"/>
            <p:nvPr/>
          </p:nvSpPr>
          <p:spPr>
            <a:xfrm>
              <a:off x="7217417" y="4665936"/>
              <a:ext cx="1665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gradFill>
                    <a:gsLst>
                      <a:gs pos="7000">
                        <a:schemeClr val="accent1"/>
                      </a:gs>
                      <a:gs pos="99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文明施工</a:t>
              </a:r>
              <a:endParaRPr lang="zh-CN" altLang="en-US" sz="2800" dirty="0">
                <a:gradFill>
                  <a:gsLst>
                    <a:gs pos="7000">
                      <a:schemeClr val="accent1"/>
                    </a:gs>
                    <a:gs pos="99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E2B4F3F5-CDFB-4E89-A1AC-9AB1698EF623}"/>
                </a:ext>
              </a:extLst>
            </p:cNvPr>
            <p:cNvSpPr txBox="1"/>
            <p:nvPr/>
          </p:nvSpPr>
          <p:spPr>
            <a:xfrm>
              <a:off x="7217418" y="5169905"/>
              <a:ext cx="2241265" cy="10236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05750" algn="just">
                <a:lnSpc>
                  <a:spcPct val="130000"/>
                </a:lnSpc>
                <a:spcAft>
                  <a:spcPts val="600"/>
                </a:spcAft>
              </a:pP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请在这里输入你的正文，阐述与关键词标题相关的具体内容，若字数太多酌情先删减文案，再缩小字号</a:t>
              </a:r>
            </a:p>
          </p:txBody>
        </p:sp>
      </p:grp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DC1A17BA-2CDB-45C5-A183-B0C65C27DF40}"/>
              </a:ext>
            </a:extLst>
          </p:cNvPr>
          <p:cNvSpPr/>
          <p:nvPr/>
        </p:nvSpPr>
        <p:spPr>
          <a:xfrm>
            <a:off x="2149853" y="1925055"/>
            <a:ext cx="505798" cy="505087"/>
          </a:xfrm>
          <a:custGeom>
            <a:avLst/>
            <a:gdLst>
              <a:gd name="connsiteX0" fmla="*/ 536947 w 607614"/>
              <a:gd name="connsiteY0" fmla="*/ 434602 h 606761"/>
              <a:gd name="connsiteX1" fmla="*/ 556685 w 607614"/>
              <a:gd name="connsiteY1" fmla="*/ 434602 h 606761"/>
              <a:gd name="connsiteX2" fmla="*/ 556685 w 607614"/>
              <a:gd name="connsiteY2" fmla="*/ 455071 h 606761"/>
              <a:gd name="connsiteX3" fmla="*/ 536947 w 607614"/>
              <a:gd name="connsiteY3" fmla="*/ 455071 h 606761"/>
              <a:gd name="connsiteX4" fmla="*/ 496009 w 607614"/>
              <a:gd name="connsiteY4" fmla="*/ 434602 h 606761"/>
              <a:gd name="connsiteX5" fmla="*/ 516478 w 607614"/>
              <a:gd name="connsiteY5" fmla="*/ 434602 h 606761"/>
              <a:gd name="connsiteX6" fmla="*/ 516478 w 607614"/>
              <a:gd name="connsiteY6" fmla="*/ 455071 h 606761"/>
              <a:gd name="connsiteX7" fmla="*/ 496009 w 607614"/>
              <a:gd name="connsiteY7" fmla="*/ 455071 h 606761"/>
              <a:gd name="connsiteX8" fmla="*/ 455680 w 607614"/>
              <a:gd name="connsiteY8" fmla="*/ 434602 h 606761"/>
              <a:gd name="connsiteX9" fmla="*/ 476271 w 607614"/>
              <a:gd name="connsiteY9" fmla="*/ 434602 h 606761"/>
              <a:gd name="connsiteX10" fmla="*/ 476271 w 607614"/>
              <a:gd name="connsiteY10" fmla="*/ 455071 h 606761"/>
              <a:gd name="connsiteX11" fmla="*/ 455680 w 607614"/>
              <a:gd name="connsiteY11" fmla="*/ 455071 h 606761"/>
              <a:gd name="connsiteX12" fmla="*/ 415473 w 607614"/>
              <a:gd name="connsiteY12" fmla="*/ 434602 h 606761"/>
              <a:gd name="connsiteX13" fmla="*/ 435211 w 607614"/>
              <a:gd name="connsiteY13" fmla="*/ 434602 h 606761"/>
              <a:gd name="connsiteX14" fmla="*/ 435211 w 607614"/>
              <a:gd name="connsiteY14" fmla="*/ 455071 h 606761"/>
              <a:gd name="connsiteX15" fmla="*/ 415473 w 607614"/>
              <a:gd name="connsiteY15" fmla="*/ 455071 h 606761"/>
              <a:gd name="connsiteX16" fmla="*/ 172403 w 607614"/>
              <a:gd name="connsiteY16" fmla="*/ 434602 h 606761"/>
              <a:gd name="connsiteX17" fmla="*/ 192141 w 607614"/>
              <a:gd name="connsiteY17" fmla="*/ 434602 h 606761"/>
              <a:gd name="connsiteX18" fmla="*/ 192141 w 607614"/>
              <a:gd name="connsiteY18" fmla="*/ 455071 h 606761"/>
              <a:gd name="connsiteX19" fmla="*/ 172403 w 607614"/>
              <a:gd name="connsiteY19" fmla="*/ 455071 h 606761"/>
              <a:gd name="connsiteX20" fmla="*/ 131343 w 607614"/>
              <a:gd name="connsiteY20" fmla="*/ 434602 h 606761"/>
              <a:gd name="connsiteX21" fmla="*/ 151934 w 607614"/>
              <a:gd name="connsiteY21" fmla="*/ 434602 h 606761"/>
              <a:gd name="connsiteX22" fmla="*/ 151934 w 607614"/>
              <a:gd name="connsiteY22" fmla="*/ 455071 h 606761"/>
              <a:gd name="connsiteX23" fmla="*/ 131343 w 607614"/>
              <a:gd name="connsiteY23" fmla="*/ 455071 h 606761"/>
              <a:gd name="connsiteX24" fmla="*/ 91136 w 607614"/>
              <a:gd name="connsiteY24" fmla="*/ 434602 h 606761"/>
              <a:gd name="connsiteX25" fmla="*/ 111605 w 607614"/>
              <a:gd name="connsiteY25" fmla="*/ 434602 h 606761"/>
              <a:gd name="connsiteX26" fmla="*/ 111605 w 607614"/>
              <a:gd name="connsiteY26" fmla="*/ 455071 h 606761"/>
              <a:gd name="connsiteX27" fmla="*/ 91136 w 607614"/>
              <a:gd name="connsiteY27" fmla="*/ 455071 h 606761"/>
              <a:gd name="connsiteX28" fmla="*/ 50929 w 607614"/>
              <a:gd name="connsiteY28" fmla="*/ 434602 h 606761"/>
              <a:gd name="connsiteX29" fmla="*/ 70667 w 607614"/>
              <a:gd name="connsiteY29" fmla="*/ 434602 h 606761"/>
              <a:gd name="connsiteX30" fmla="*/ 70667 w 607614"/>
              <a:gd name="connsiteY30" fmla="*/ 455071 h 606761"/>
              <a:gd name="connsiteX31" fmla="*/ 50929 w 607614"/>
              <a:gd name="connsiteY31" fmla="*/ 455071 h 606761"/>
              <a:gd name="connsiteX32" fmla="*/ 536947 w 607614"/>
              <a:gd name="connsiteY32" fmla="*/ 394395 h 606761"/>
              <a:gd name="connsiteX33" fmla="*/ 556685 w 607614"/>
              <a:gd name="connsiteY33" fmla="*/ 394395 h 606761"/>
              <a:gd name="connsiteX34" fmla="*/ 556685 w 607614"/>
              <a:gd name="connsiteY34" fmla="*/ 414864 h 606761"/>
              <a:gd name="connsiteX35" fmla="*/ 536947 w 607614"/>
              <a:gd name="connsiteY35" fmla="*/ 414864 h 606761"/>
              <a:gd name="connsiteX36" fmla="*/ 496009 w 607614"/>
              <a:gd name="connsiteY36" fmla="*/ 394395 h 606761"/>
              <a:gd name="connsiteX37" fmla="*/ 516478 w 607614"/>
              <a:gd name="connsiteY37" fmla="*/ 394395 h 606761"/>
              <a:gd name="connsiteX38" fmla="*/ 516478 w 607614"/>
              <a:gd name="connsiteY38" fmla="*/ 414864 h 606761"/>
              <a:gd name="connsiteX39" fmla="*/ 496009 w 607614"/>
              <a:gd name="connsiteY39" fmla="*/ 414864 h 606761"/>
              <a:gd name="connsiteX40" fmla="*/ 455680 w 607614"/>
              <a:gd name="connsiteY40" fmla="*/ 394395 h 606761"/>
              <a:gd name="connsiteX41" fmla="*/ 476271 w 607614"/>
              <a:gd name="connsiteY41" fmla="*/ 394395 h 606761"/>
              <a:gd name="connsiteX42" fmla="*/ 476271 w 607614"/>
              <a:gd name="connsiteY42" fmla="*/ 414864 h 606761"/>
              <a:gd name="connsiteX43" fmla="*/ 455680 w 607614"/>
              <a:gd name="connsiteY43" fmla="*/ 414864 h 606761"/>
              <a:gd name="connsiteX44" fmla="*/ 415473 w 607614"/>
              <a:gd name="connsiteY44" fmla="*/ 394395 h 606761"/>
              <a:gd name="connsiteX45" fmla="*/ 435211 w 607614"/>
              <a:gd name="connsiteY45" fmla="*/ 394395 h 606761"/>
              <a:gd name="connsiteX46" fmla="*/ 435211 w 607614"/>
              <a:gd name="connsiteY46" fmla="*/ 414864 h 606761"/>
              <a:gd name="connsiteX47" fmla="*/ 415473 w 607614"/>
              <a:gd name="connsiteY47" fmla="*/ 414864 h 606761"/>
              <a:gd name="connsiteX48" fmla="*/ 172403 w 607614"/>
              <a:gd name="connsiteY48" fmla="*/ 394395 h 606761"/>
              <a:gd name="connsiteX49" fmla="*/ 192141 w 607614"/>
              <a:gd name="connsiteY49" fmla="*/ 394395 h 606761"/>
              <a:gd name="connsiteX50" fmla="*/ 192141 w 607614"/>
              <a:gd name="connsiteY50" fmla="*/ 414864 h 606761"/>
              <a:gd name="connsiteX51" fmla="*/ 172403 w 607614"/>
              <a:gd name="connsiteY51" fmla="*/ 414864 h 606761"/>
              <a:gd name="connsiteX52" fmla="*/ 131343 w 607614"/>
              <a:gd name="connsiteY52" fmla="*/ 394395 h 606761"/>
              <a:gd name="connsiteX53" fmla="*/ 151934 w 607614"/>
              <a:gd name="connsiteY53" fmla="*/ 394395 h 606761"/>
              <a:gd name="connsiteX54" fmla="*/ 151934 w 607614"/>
              <a:gd name="connsiteY54" fmla="*/ 414864 h 606761"/>
              <a:gd name="connsiteX55" fmla="*/ 131343 w 607614"/>
              <a:gd name="connsiteY55" fmla="*/ 414864 h 606761"/>
              <a:gd name="connsiteX56" fmla="*/ 91136 w 607614"/>
              <a:gd name="connsiteY56" fmla="*/ 394395 h 606761"/>
              <a:gd name="connsiteX57" fmla="*/ 111605 w 607614"/>
              <a:gd name="connsiteY57" fmla="*/ 394395 h 606761"/>
              <a:gd name="connsiteX58" fmla="*/ 111605 w 607614"/>
              <a:gd name="connsiteY58" fmla="*/ 414864 h 606761"/>
              <a:gd name="connsiteX59" fmla="*/ 91136 w 607614"/>
              <a:gd name="connsiteY59" fmla="*/ 414864 h 606761"/>
              <a:gd name="connsiteX60" fmla="*/ 50929 w 607614"/>
              <a:gd name="connsiteY60" fmla="*/ 394395 h 606761"/>
              <a:gd name="connsiteX61" fmla="*/ 70667 w 607614"/>
              <a:gd name="connsiteY61" fmla="*/ 394395 h 606761"/>
              <a:gd name="connsiteX62" fmla="*/ 70667 w 607614"/>
              <a:gd name="connsiteY62" fmla="*/ 414864 h 606761"/>
              <a:gd name="connsiteX63" fmla="*/ 50929 w 607614"/>
              <a:gd name="connsiteY63" fmla="*/ 414864 h 606761"/>
              <a:gd name="connsiteX64" fmla="*/ 364578 w 607614"/>
              <a:gd name="connsiteY64" fmla="*/ 376187 h 606761"/>
              <a:gd name="connsiteX65" fmla="*/ 313682 w 607614"/>
              <a:gd name="connsiteY65" fmla="*/ 393632 h 606761"/>
              <a:gd name="connsiteX66" fmla="*/ 313682 w 607614"/>
              <a:gd name="connsiteY66" fmla="*/ 540775 h 606761"/>
              <a:gd name="connsiteX67" fmla="*/ 364578 w 607614"/>
              <a:gd name="connsiteY67" fmla="*/ 577181 h 606761"/>
              <a:gd name="connsiteX68" fmla="*/ 243036 w 607614"/>
              <a:gd name="connsiteY68" fmla="*/ 376187 h 606761"/>
              <a:gd name="connsiteX69" fmla="*/ 243036 w 607614"/>
              <a:gd name="connsiteY69" fmla="*/ 577181 h 606761"/>
              <a:gd name="connsiteX70" fmla="*/ 293932 w 607614"/>
              <a:gd name="connsiteY70" fmla="*/ 540775 h 606761"/>
              <a:gd name="connsiteX71" fmla="*/ 293932 w 607614"/>
              <a:gd name="connsiteY71" fmla="*/ 393632 h 606761"/>
              <a:gd name="connsiteX72" fmla="*/ 243036 w 607614"/>
              <a:gd name="connsiteY72" fmla="*/ 376187 h 606761"/>
              <a:gd name="connsiteX73" fmla="*/ 536947 w 607614"/>
              <a:gd name="connsiteY73" fmla="*/ 354188 h 606761"/>
              <a:gd name="connsiteX74" fmla="*/ 556685 w 607614"/>
              <a:gd name="connsiteY74" fmla="*/ 354188 h 606761"/>
              <a:gd name="connsiteX75" fmla="*/ 556685 w 607614"/>
              <a:gd name="connsiteY75" fmla="*/ 373926 h 606761"/>
              <a:gd name="connsiteX76" fmla="*/ 536947 w 607614"/>
              <a:gd name="connsiteY76" fmla="*/ 373926 h 606761"/>
              <a:gd name="connsiteX77" fmla="*/ 496009 w 607614"/>
              <a:gd name="connsiteY77" fmla="*/ 354188 h 606761"/>
              <a:gd name="connsiteX78" fmla="*/ 516478 w 607614"/>
              <a:gd name="connsiteY78" fmla="*/ 354188 h 606761"/>
              <a:gd name="connsiteX79" fmla="*/ 516478 w 607614"/>
              <a:gd name="connsiteY79" fmla="*/ 373926 h 606761"/>
              <a:gd name="connsiteX80" fmla="*/ 496009 w 607614"/>
              <a:gd name="connsiteY80" fmla="*/ 373926 h 606761"/>
              <a:gd name="connsiteX81" fmla="*/ 455680 w 607614"/>
              <a:gd name="connsiteY81" fmla="*/ 354188 h 606761"/>
              <a:gd name="connsiteX82" fmla="*/ 476271 w 607614"/>
              <a:gd name="connsiteY82" fmla="*/ 354188 h 606761"/>
              <a:gd name="connsiteX83" fmla="*/ 476271 w 607614"/>
              <a:gd name="connsiteY83" fmla="*/ 373926 h 606761"/>
              <a:gd name="connsiteX84" fmla="*/ 455680 w 607614"/>
              <a:gd name="connsiteY84" fmla="*/ 373926 h 606761"/>
              <a:gd name="connsiteX85" fmla="*/ 415473 w 607614"/>
              <a:gd name="connsiteY85" fmla="*/ 354188 h 606761"/>
              <a:gd name="connsiteX86" fmla="*/ 435211 w 607614"/>
              <a:gd name="connsiteY86" fmla="*/ 354188 h 606761"/>
              <a:gd name="connsiteX87" fmla="*/ 435211 w 607614"/>
              <a:gd name="connsiteY87" fmla="*/ 373926 h 606761"/>
              <a:gd name="connsiteX88" fmla="*/ 415473 w 607614"/>
              <a:gd name="connsiteY88" fmla="*/ 373926 h 606761"/>
              <a:gd name="connsiteX89" fmla="*/ 172403 w 607614"/>
              <a:gd name="connsiteY89" fmla="*/ 354188 h 606761"/>
              <a:gd name="connsiteX90" fmla="*/ 192141 w 607614"/>
              <a:gd name="connsiteY90" fmla="*/ 354188 h 606761"/>
              <a:gd name="connsiteX91" fmla="*/ 192141 w 607614"/>
              <a:gd name="connsiteY91" fmla="*/ 373926 h 606761"/>
              <a:gd name="connsiteX92" fmla="*/ 172403 w 607614"/>
              <a:gd name="connsiteY92" fmla="*/ 373926 h 606761"/>
              <a:gd name="connsiteX93" fmla="*/ 131343 w 607614"/>
              <a:gd name="connsiteY93" fmla="*/ 354188 h 606761"/>
              <a:gd name="connsiteX94" fmla="*/ 151934 w 607614"/>
              <a:gd name="connsiteY94" fmla="*/ 354188 h 606761"/>
              <a:gd name="connsiteX95" fmla="*/ 151934 w 607614"/>
              <a:gd name="connsiteY95" fmla="*/ 373926 h 606761"/>
              <a:gd name="connsiteX96" fmla="*/ 131343 w 607614"/>
              <a:gd name="connsiteY96" fmla="*/ 373926 h 606761"/>
              <a:gd name="connsiteX97" fmla="*/ 91136 w 607614"/>
              <a:gd name="connsiteY97" fmla="*/ 354188 h 606761"/>
              <a:gd name="connsiteX98" fmla="*/ 111605 w 607614"/>
              <a:gd name="connsiteY98" fmla="*/ 354188 h 606761"/>
              <a:gd name="connsiteX99" fmla="*/ 111605 w 607614"/>
              <a:gd name="connsiteY99" fmla="*/ 373926 h 606761"/>
              <a:gd name="connsiteX100" fmla="*/ 91136 w 607614"/>
              <a:gd name="connsiteY100" fmla="*/ 373926 h 606761"/>
              <a:gd name="connsiteX101" fmla="*/ 50929 w 607614"/>
              <a:gd name="connsiteY101" fmla="*/ 354188 h 606761"/>
              <a:gd name="connsiteX102" fmla="*/ 70667 w 607614"/>
              <a:gd name="connsiteY102" fmla="*/ 354188 h 606761"/>
              <a:gd name="connsiteX103" fmla="*/ 70667 w 607614"/>
              <a:gd name="connsiteY103" fmla="*/ 373926 h 606761"/>
              <a:gd name="connsiteX104" fmla="*/ 50929 w 607614"/>
              <a:gd name="connsiteY104" fmla="*/ 373926 h 606761"/>
              <a:gd name="connsiteX105" fmla="*/ 536947 w 607614"/>
              <a:gd name="connsiteY105" fmla="*/ 313250 h 606761"/>
              <a:gd name="connsiteX106" fmla="*/ 556685 w 607614"/>
              <a:gd name="connsiteY106" fmla="*/ 313250 h 606761"/>
              <a:gd name="connsiteX107" fmla="*/ 556685 w 607614"/>
              <a:gd name="connsiteY107" fmla="*/ 333719 h 606761"/>
              <a:gd name="connsiteX108" fmla="*/ 536947 w 607614"/>
              <a:gd name="connsiteY108" fmla="*/ 333719 h 606761"/>
              <a:gd name="connsiteX109" fmla="*/ 496009 w 607614"/>
              <a:gd name="connsiteY109" fmla="*/ 313250 h 606761"/>
              <a:gd name="connsiteX110" fmla="*/ 516478 w 607614"/>
              <a:gd name="connsiteY110" fmla="*/ 313250 h 606761"/>
              <a:gd name="connsiteX111" fmla="*/ 516478 w 607614"/>
              <a:gd name="connsiteY111" fmla="*/ 333719 h 606761"/>
              <a:gd name="connsiteX112" fmla="*/ 496009 w 607614"/>
              <a:gd name="connsiteY112" fmla="*/ 333719 h 606761"/>
              <a:gd name="connsiteX113" fmla="*/ 455680 w 607614"/>
              <a:gd name="connsiteY113" fmla="*/ 313250 h 606761"/>
              <a:gd name="connsiteX114" fmla="*/ 476271 w 607614"/>
              <a:gd name="connsiteY114" fmla="*/ 313250 h 606761"/>
              <a:gd name="connsiteX115" fmla="*/ 476271 w 607614"/>
              <a:gd name="connsiteY115" fmla="*/ 333719 h 606761"/>
              <a:gd name="connsiteX116" fmla="*/ 455680 w 607614"/>
              <a:gd name="connsiteY116" fmla="*/ 333719 h 606761"/>
              <a:gd name="connsiteX117" fmla="*/ 131343 w 607614"/>
              <a:gd name="connsiteY117" fmla="*/ 313250 h 606761"/>
              <a:gd name="connsiteX118" fmla="*/ 151934 w 607614"/>
              <a:gd name="connsiteY118" fmla="*/ 313250 h 606761"/>
              <a:gd name="connsiteX119" fmla="*/ 151934 w 607614"/>
              <a:gd name="connsiteY119" fmla="*/ 333719 h 606761"/>
              <a:gd name="connsiteX120" fmla="*/ 131343 w 607614"/>
              <a:gd name="connsiteY120" fmla="*/ 333719 h 606761"/>
              <a:gd name="connsiteX121" fmla="*/ 91136 w 607614"/>
              <a:gd name="connsiteY121" fmla="*/ 313250 h 606761"/>
              <a:gd name="connsiteX122" fmla="*/ 111605 w 607614"/>
              <a:gd name="connsiteY122" fmla="*/ 313250 h 606761"/>
              <a:gd name="connsiteX123" fmla="*/ 111605 w 607614"/>
              <a:gd name="connsiteY123" fmla="*/ 333719 h 606761"/>
              <a:gd name="connsiteX124" fmla="*/ 91136 w 607614"/>
              <a:gd name="connsiteY124" fmla="*/ 333719 h 606761"/>
              <a:gd name="connsiteX125" fmla="*/ 50929 w 607614"/>
              <a:gd name="connsiteY125" fmla="*/ 313250 h 606761"/>
              <a:gd name="connsiteX126" fmla="*/ 70667 w 607614"/>
              <a:gd name="connsiteY126" fmla="*/ 313250 h 606761"/>
              <a:gd name="connsiteX127" fmla="*/ 70667 w 607614"/>
              <a:gd name="connsiteY127" fmla="*/ 333719 h 606761"/>
              <a:gd name="connsiteX128" fmla="*/ 50929 w 607614"/>
              <a:gd name="connsiteY128" fmla="*/ 333719 h 606761"/>
              <a:gd name="connsiteX129" fmla="*/ 536947 w 607614"/>
              <a:gd name="connsiteY129" fmla="*/ 273042 h 606761"/>
              <a:gd name="connsiteX130" fmla="*/ 556685 w 607614"/>
              <a:gd name="connsiteY130" fmla="*/ 273042 h 606761"/>
              <a:gd name="connsiteX131" fmla="*/ 556685 w 607614"/>
              <a:gd name="connsiteY131" fmla="*/ 293511 h 606761"/>
              <a:gd name="connsiteX132" fmla="*/ 536947 w 607614"/>
              <a:gd name="connsiteY132" fmla="*/ 293511 h 606761"/>
              <a:gd name="connsiteX133" fmla="*/ 496009 w 607614"/>
              <a:gd name="connsiteY133" fmla="*/ 273042 h 606761"/>
              <a:gd name="connsiteX134" fmla="*/ 516478 w 607614"/>
              <a:gd name="connsiteY134" fmla="*/ 273042 h 606761"/>
              <a:gd name="connsiteX135" fmla="*/ 516478 w 607614"/>
              <a:gd name="connsiteY135" fmla="*/ 293511 h 606761"/>
              <a:gd name="connsiteX136" fmla="*/ 496009 w 607614"/>
              <a:gd name="connsiteY136" fmla="*/ 293511 h 606761"/>
              <a:gd name="connsiteX137" fmla="*/ 91136 w 607614"/>
              <a:gd name="connsiteY137" fmla="*/ 273042 h 606761"/>
              <a:gd name="connsiteX138" fmla="*/ 111605 w 607614"/>
              <a:gd name="connsiteY138" fmla="*/ 273042 h 606761"/>
              <a:gd name="connsiteX139" fmla="*/ 111605 w 607614"/>
              <a:gd name="connsiteY139" fmla="*/ 293511 h 606761"/>
              <a:gd name="connsiteX140" fmla="*/ 91136 w 607614"/>
              <a:gd name="connsiteY140" fmla="*/ 293511 h 606761"/>
              <a:gd name="connsiteX141" fmla="*/ 50929 w 607614"/>
              <a:gd name="connsiteY141" fmla="*/ 273042 h 606761"/>
              <a:gd name="connsiteX142" fmla="*/ 70667 w 607614"/>
              <a:gd name="connsiteY142" fmla="*/ 273042 h 606761"/>
              <a:gd name="connsiteX143" fmla="*/ 70667 w 607614"/>
              <a:gd name="connsiteY143" fmla="*/ 293511 h 606761"/>
              <a:gd name="connsiteX144" fmla="*/ 50929 w 607614"/>
              <a:gd name="connsiteY144" fmla="*/ 293511 h 606761"/>
              <a:gd name="connsiteX145" fmla="*/ 536947 w 607614"/>
              <a:gd name="connsiteY145" fmla="*/ 232835 h 606761"/>
              <a:gd name="connsiteX146" fmla="*/ 556685 w 607614"/>
              <a:gd name="connsiteY146" fmla="*/ 232835 h 606761"/>
              <a:gd name="connsiteX147" fmla="*/ 556685 w 607614"/>
              <a:gd name="connsiteY147" fmla="*/ 252573 h 606761"/>
              <a:gd name="connsiteX148" fmla="*/ 536947 w 607614"/>
              <a:gd name="connsiteY148" fmla="*/ 252573 h 606761"/>
              <a:gd name="connsiteX149" fmla="*/ 50929 w 607614"/>
              <a:gd name="connsiteY149" fmla="*/ 232835 h 606761"/>
              <a:gd name="connsiteX150" fmla="*/ 70667 w 607614"/>
              <a:gd name="connsiteY150" fmla="*/ 232835 h 606761"/>
              <a:gd name="connsiteX151" fmla="*/ 70667 w 607614"/>
              <a:gd name="connsiteY151" fmla="*/ 252573 h 606761"/>
              <a:gd name="connsiteX152" fmla="*/ 50929 w 607614"/>
              <a:gd name="connsiteY152" fmla="*/ 252573 h 606761"/>
              <a:gd name="connsiteX153" fmla="*/ 307613 w 607614"/>
              <a:gd name="connsiteY153" fmla="*/ 223778 h 606761"/>
              <a:gd name="connsiteX154" fmla="*/ 313692 w 607614"/>
              <a:gd name="connsiteY154" fmla="*/ 232877 h 606761"/>
              <a:gd name="connsiteX155" fmla="*/ 313692 w 607614"/>
              <a:gd name="connsiteY155" fmla="*/ 313247 h 606761"/>
              <a:gd name="connsiteX156" fmla="*/ 334206 w 607614"/>
              <a:gd name="connsiteY156" fmla="*/ 313247 h 606761"/>
              <a:gd name="connsiteX157" fmla="*/ 334206 w 607614"/>
              <a:gd name="connsiteY157" fmla="*/ 333718 h 606761"/>
              <a:gd name="connsiteX158" fmla="*/ 273423 w 607614"/>
              <a:gd name="connsiteY158" fmla="*/ 333718 h 606761"/>
              <a:gd name="connsiteX159" fmla="*/ 273423 w 607614"/>
              <a:gd name="connsiteY159" fmla="*/ 313247 h 606761"/>
              <a:gd name="connsiteX160" fmla="*/ 293937 w 607614"/>
              <a:gd name="connsiteY160" fmla="*/ 313247 h 606761"/>
              <a:gd name="connsiteX161" fmla="*/ 293937 w 607614"/>
              <a:gd name="connsiteY161" fmla="*/ 257140 h 606761"/>
              <a:gd name="connsiteX162" fmla="*/ 280261 w 607614"/>
              <a:gd name="connsiteY162" fmla="*/ 270029 h 606761"/>
              <a:gd name="connsiteX163" fmla="*/ 266585 w 607614"/>
              <a:gd name="connsiteY163" fmla="*/ 255623 h 606761"/>
              <a:gd name="connsiteX164" fmla="*/ 296976 w 607614"/>
              <a:gd name="connsiteY164" fmla="*/ 225295 h 606761"/>
              <a:gd name="connsiteX165" fmla="*/ 307613 w 607614"/>
              <a:gd name="connsiteY165" fmla="*/ 223778 h 606761"/>
              <a:gd name="connsiteX166" fmla="*/ 303807 w 607614"/>
              <a:gd name="connsiteY166" fmla="*/ 191879 h 606761"/>
              <a:gd name="connsiteX167" fmla="*/ 212651 w 607614"/>
              <a:gd name="connsiteY167" fmla="*/ 282896 h 606761"/>
              <a:gd name="connsiteX168" fmla="*/ 303807 w 607614"/>
              <a:gd name="connsiteY168" fmla="*/ 373912 h 606761"/>
              <a:gd name="connsiteX169" fmla="*/ 394963 w 607614"/>
              <a:gd name="connsiteY169" fmla="*/ 282896 h 606761"/>
              <a:gd name="connsiteX170" fmla="*/ 303807 w 607614"/>
              <a:gd name="connsiteY170" fmla="*/ 191879 h 606761"/>
              <a:gd name="connsiteX171" fmla="*/ 303807 w 607614"/>
              <a:gd name="connsiteY171" fmla="*/ 172159 h 606761"/>
              <a:gd name="connsiteX172" fmla="*/ 415473 w 607614"/>
              <a:gd name="connsiteY172" fmla="*/ 282896 h 606761"/>
              <a:gd name="connsiteX173" fmla="*/ 385088 w 607614"/>
              <a:gd name="connsiteY173" fmla="*/ 360259 h 606761"/>
              <a:gd name="connsiteX174" fmla="*/ 385088 w 607614"/>
              <a:gd name="connsiteY174" fmla="*/ 596901 h 606761"/>
              <a:gd name="connsiteX175" fmla="*/ 379770 w 607614"/>
              <a:gd name="connsiteY175" fmla="*/ 606003 h 606761"/>
              <a:gd name="connsiteX176" fmla="*/ 374453 w 607614"/>
              <a:gd name="connsiteY176" fmla="*/ 606761 h 606761"/>
              <a:gd name="connsiteX177" fmla="*/ 368376 w 607614"/>
              <a:gd name="connsiteY177" fmla="*/ 604486 h 606761"/>
              <a:gd name="connsiteX178" fmla="*/ 303807 w 607614"/>
              <a:gd name="connsiteY178" fmla="*/ 558219 h 606761"/>
              <a:gd name="connsiteX179" fmla="*/ 239238 w 607614"/>
              <a:gd name="connsiteY179" fmla="*/ 604486 h 606761"/>
              <a:gd name="connsiteX180" fmla="*/ 233161 w 607614"/>
              <a:gd name="connsiteY180" fmla="*/ 606761 h 606761"/>
              <a:gd name="connsiteX181" fmla="*/ 227844 w 607614"/>
              <a:gd name="connsiteY181" fmla="*/ 606003 h 606761"/>
              <a:gd name="connsiteX182" fmla="*/ 222526 w 607614"/>
              <a:gd name="connsiteY182" fmla="*/ 596901 h 606761"/>
              <a:gd name="connsiteX183" fmla="*/ 222526 w 607614"/>
              <a:gd name="connsiteY183" fmla="*/ 360259 h 606761"/>
              <a:gd name="connsiteX184" fmla="*/ 192141 w 607614"/>
              <a:gd name="connsiteY184" fmla="*/ 282896 h 606761"/>
              <a:gd name="connsiteX185" fmla="*/ 303807 w 607614"/>
              <a:gd name="connsiteY185" fmla="*/ 172159 h 606761"/>
              <a:gd name="connsiteX186" fmla="*/ 101005 w 607614"/>
              <a:gd name="connsiteY186" fmla="*/ 40207 h 606761"/>
              <a:gd name="connsiteX187" fmla="*/ 142065 w 607614"/>
              <a:gd name="connsiteY187" fmla="*/ 40207 h 606761"/>
              <a:gd name="connsiteX188" fmla="*/ 142065 w 607614"/>
              <a:gd name="connsiteY188" fmla="*/ 60676 h 606761"/>
              <a:gd name="connsiteX189" fmla="*/ 101005 w 607614"/>
              <a:gd name="connsiteY189" fmla="*/ 60676 h 606761"/>
              <a:gd name="connsiteX190" fmla="*/ 40207 w 607614"/>
              <a:gd name="connsiteY190" fmla="*/ 40207 h 606761"/>
              <a:gd name="connsiteX191" fmla="*/ 81267 w 607614"/>
              <a:gd name="connsiteY191" fmla="*/ 40207 h 606761"/>
              <a:gd name="connsiteX192" fmla="*/ 81267 w 607614"/>
              <a:gd name="connsiteY192" fmla="*/ 60676 h 606761"/>
              <a:gd name="connsiteX193" fmla="*/ 40207 w 607614"/>
              <a:gd name="connsiteY193" fmla="*/ 60676 h 606761"/>
              <a:gd name="connsiteX194" fmla="*/ 20507 w 607614"/>
              <a:gd name="connsiteY194" fmla="*/ 20478 h 606761"/>
              <a:gd name="connsiteX195" fmla="*/ 20507 w 607614"/>
              <a:gd name="connsiteY195" fmla="*/ 81153 h 606761"/>
              <a:gd name="connsiteX196" fmla="*/ 587107 w 607614"/>
              <a:gd name="connsiteY196" fmla="*/ 81153 h 606761"/>
              <a:gd name="connsiteX197" fmla="*/ 587107 w 607614"/>
              <a:gd name="connsiteY197" fmla="*/ 20478 h 606761"/>
              <a:gd name="connsiteX198" fmla="*/ 9874 w 607614"/>
              <a:gd name="connsiteY198" fmla="*/ 0 h 606761"/>
              <a:gd name="connsiteX199" fmla="*/ 597740 w 607614"/>
              <a:gd name="connsiteY199" fmla="*/ 0 h 606761"/>
              <a:gd name="connsiteX200" fmla="*/ 607614 w 607614"/>
              <a:gd name="connsiteY200" fmla="*/ 9859 h 606761"/>
              <a:gd name="connsiteX201" fmla="*/ 607614 w 607614"/>
              <a:gd name="connsiteY201" fmla="*/ 495260 h 606761"/>
              <a:gd name="connsiteX202" fmla="*/ 597740 w 607614"/>
              <a:gd name="connsiteY202" fmla="*/ 505878 h 606761"/>
              <a:gd name="connsiteX203" fmla="*/ 415456 w 607614"/>
              <a:gd name="connsiteY203" fmla="*/ 505878 h 606761"/>
              <a:gd name="connsiteX204" fmla="*/ 415456 w 607614"/>
              <a:gd name="connsiteY204" fmla="*/ 485400 h 606761"/>
              <a:gd name="connsiteX205" fmla="*/ 587107 w 607614"/>
              <a:gd name="connsiteY205" fmla="*/ 485400 h 606761"/>
              <a:gd name="connsiteX206" fmla="*/ 587107 w 607614"/>
              <a:gd name="connsiteY206" fmla="*/ 100872 h 606761"/>
              <a:gd name="connsiteX207" fmla="*/ 20507 w 607614"/>
              <a:gd name="connsiteY207" fmla="*/ 100872 h 606761"/>
              <a:gd name="connsiteX208" fmla="*/ 20507 w 607614"/>
              <a:gd name="connsiteY208" fmla="*/ 485400 h 606761"/>
              <a:gd name="connsiteX209" fmla="*/ 192158 w 607614"/>
              <a:gd name="connsiteY209" fmla="*/ 485400 h 606761"/>
              <a:gd name="connsiteX210" fmla="*/ 192158 w 607614"/>
              <a:gd name="connsiteY210" fmla="*/ 505878 h 606761"/>
              <a:gd name="connsiteX211" fmla="*/ 9874 w 607614"/>
              <a:gd name="connsiteY211" fmla="*/ 505878 h 606761"/>
              <a:gd name="connsiteX212" fmla="*/ 0 w 607614"/>
              <a:gd name="connsiteY212" fmla="*/ 495260 h 606761"/>
              <a:gd name="connsiteX213" fmla="*/ 0 w 607614"/>
              <a:gd name="connsiteY213" fmla="*/ 9859 h 606761"/>
              <a:gd name="connsiteX214" fmla="*/ 9874 w 607614"/>
              <a:gd name="connsiteY214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07614" h="606761">
                <a:moveTo>
                  <a:pt x="536947" y="434602"/>
                </a:moveTo>
                <a:lnTo>
                  <a:pt x="556685" y="434602"/>
                </a:lnTo>
                <a:lnTo>
                  <a:pt x="556685" y="455071"/>
                </a:lnTo>
                <a:lnTo>
                  <a:pt x="536947" y="455071"/>
                </a:lnTo>
                <a:close/>
                <a:moveTo>
                  <a:pt x="496009" y="434602"/>
                </a:moveTo>
                <a:lnTo>
                  <a:pt x="516478" y="434602"/>
                </a:lnTo>
                <a:lnTo>
                  <a:pt x="516478" y="455071"/>
                </a:lnTo>
                <a:lnTo>
                  <a:pt x="496009" y="455071"/>
                </a:lnTo>
                <a:close/>
                <a:moveTo>
                  <a:pt x="455680" y="434602"/>
                </a:moveTo>
                <a:lnTo>
                  <a:pt x="476271" y="434602"/>
                </a:lnTo>
                <a:lnTo>
                  <a:pt x="476271" y="455071"/>
                </a:lnTo>
                <a:lnTo>
                  <a:pt x="455680" y="455071"/>
                </a:lnTo>
                <a:close/>
                <a:moveTo>
                  <a:pt x="415473" y="434602"/>
                </a:moveTo>
                <a:lnTo>
                  <a:pt x="435211" y="434602"/>
                </a:lnTo>
                <a:lnTo>
                  <a:pt x="435211" y="455071"/>
                </a:lnTo>
                <a:lnTo>
                  <a:pt x="415473" y="455071"/>
                </a:lnTo>
                <a:close/>
                <a:moveTo>
                  <a:pt x="172403" y="434602"/>
                </a:moveTo>
                <a:lnTo>
                  <a:pt x="192141" y="434602"/>
                </a:lnTo>
                <a:lnTo>
                  <a:pt x="192141" y="455071"/>
                </a:lnTo>
                <a:lnTo>
                  <a:pt x="172403" y="455071"/>
                </a:lnTo>
                <a:close/>
                <a:moveTo>
                  <a:pt x="131343" y="434602"/>
                </a:moveTo>
                <a:lnTo>
                  <a:pt x="151934" y="434602"/>
                </a:lnTo>
                <a:lnTo>
                  <a:pt x="151934" y="455071"/>
                </a:lnTo>
                <a:lnTo>
                  <a:pt x="131343" y="455071"/>
                </a:lnTo>
                <a:close/>
                <a:moveTo>
                  <a:pt x="91136" y="434602"/>
                </a:moveTo>
                <a:lnTo>
                  <a:pt x="111605" y="434602"/>
                </a:lnTo>
                <a:lnTo>
                  <a:pt x="111605" y="455071"/>
                </a:lnTo>
                <a:lnTo>
                  <a:pt x="91136" y="455071"/>
                </a:lnTo>
                <a:close/>
                <a:moveTo>
                  <a:pt x="50929" y="434602"/>
                </a:moveTo>
                <a:lnTo>
                  <a:pt x="70667" y="434602"/>
                </a:lnTo>
                <a:lnTo>
                  <a:pt x="70667" y="455071"/>
                </a:lnTo>
                <a:lnTo>
                  <a:pt x="50929" y="455071"/>
                </a:lnTo>
                <a:close/>
                <a:moveTo>
                  <a:pt x="536947" y="394395"/>
                </a:moveTo>
                <a:lnTo>
                  <a:pt x="556685" y="394395"/>
                </a:lnTo>
                <a:lnTo>
                  <a:pt x="556685" y="414864"/>
                </a:lnTo>
                <a:lnTo>
                  <a:pt x="536947" y="414864"/>
                </a:lnTo>
                <a:close/>
                <a:moveTo>
                  <a:pt x="496009" y="394395"/>
                </a:moveTo>
                <a:lnTo>
                  <a:pt x="516478" y="394395"/>
                </a:lnTo>
                <a:lnTo>
                  <a:pt x="516478" y="414864"/>
                </a:lnTo>
                <a:lnTo>
                  <a:pt x="496009" y="414864"/>
                </a:lnTo>
                <a:close/>
                <a:moveTo>
                  <a:pt x="455680" y="394395"/>
                </a:moveTo>
                <a:lnTo>
                  <a:pt x="476271" y="394395"/>
                </a:lnTo>
                <a:lnTo>
                  <a:pt x="476271" y="414864"/>
                </a:lnTo>
                <a:lnTo>
                  <a:pt x="455680" y="414864"/>
                </a:lnTo>
                <a:close/>
                <a:moveTo>
                  <a:pt x="415473" y="394395"/>
                </a:moveTo>
                <a:lnTo>
                  <a:pt x="435211" y="394395"/>
                </a:lnTo>
                <a:lnTo>
                  <a:pt x="435211" y="414864"/>
                </a:lnTo>
                <a:lnTo>
                  <a:pt x="415473" y="414864"/>
                </a:lnTo>
                <a:close/>
                <a:moveTo>
                  <a:pt x="172403" y="394395"/>
                </a:moveTo>
                <a:lnTo>
                  <a:pt x="192141" y="394395"/>
                </a:lnTo>
                <a:lnTo>
                  <a:pt x="192141" y="414864"/>
                </a:lnTo>
                <a:lnTo>
                  <a:pt x="172403" y="414864"/>
                </a:lnTo>
                <a:close/>
                <a:moveTo>
                  <a:pt x="131343" y="394395"/>
                </a:moveTo>
                <a:lnTo>
                  <a:pt x="151934" y="394395"/>
                </a:lnTo>
                <a:lnTo>
                  <a:pt x="151934" y="414864"/>
                </a:lnTo>
                <a:lnTo>
                  <a:pt x="131343" y="414864"/>
                </a:lnTo>
                <a:close/>
                <a:moveTo>
                  <a:pt x="91136" y="394395"/>
                </a:moveTo>
                <a:lnTo>
                  <a:pt x="111605" y="394395"/>
                </a:lnTo>
                <a:lnTo>
                  <a:pt x="111605" y="414864"/>
                </a:lnTo>
                <a:lnTo>
                  <a:pt x="91136" y="414864"/>
                </a:lnTo>
                <a:close/>
                <a:moveTo>
                  <a:pt x="50929" y="394395"/>
                </a:moveTo>
                <a:lnTo>
                  <a:pt x="70667" y="394395"/>
                </a:lnTo>
                <a:lnTo>
                  <a:pt x="70667" y="414864"/>
                </a:lnTo>
                <a:lnTo>
                  <a:pt x="50929" y="414864"/>
                </a:lnTo>
                <a:close/>
                <a:moveTo>
                  <a:pt x="364578" y="376187"/>
                </a:moveTo>
                <a:cubicBezTo>
                  <a:pt x="349385" y="385289"/>
                  <a:pt x="331913" y="391356"/>
                  <a:pt x="313682" y="393632"/>
                </a:cubicBezTo>
                <a:lnTo>
                  <a:pt x="313682" y="540775"/>
                </a:lnTo>
                <a:lnTo>
                  <a:pt x="364578" y="577181"/>
                </a:lnTo>
                <a:close/>
                <a:moveTo>
                  <a:pt x="243036" y="376187"/>
                </a:moveTo>
                <a:lnTo>
                  <a:pt x="243036" y="577181"/>
                </a:lnTo>
                <a:lnTo>
                  <a:pt x="293932" y="540775"/>
                </a:lnTo>
                <a:lnTo>
                  <a:pt x="293932" y="393632"/>
                </a:lnTo>
                <a:cubicBezTo>
                  <a:pt x="275701" y="392115"/>
                  <a:pt x="258229" y="385289"/>
                  <a:pt x="243036" y="376187"/>
                </a:cubicBezTo>
                <a:close/>
                <a:moveTo>
                  <a:pt x="536947" y="354188"/>
                </a:moveTo>
                <a:lnTo>
                  <a:pt x="556685" y="354188"/>
                </a:lnTo>
                <a:lnTo>
                  <a:pt x="556685" y="373926"/>
                </a:lnTo>
                <a:lnTo>
                  <a:pt x="536947" y="373926"/>
                </a:lnTo>
                <a:close/>
                <a:moveTo>
                  <a:pt x="496009" y="354188"/>
                </a:moveTo>
                <a:lnTo>
                  <a:pt x="516478" y="354188"/>
                </a:lnTo>
                <a:lnTo>
                  <a:pt x="516478" y="373926"/>
                </a:lnTo>
                <a:lnTo>
                  <a:pt x="496009" y="373926"/>
                </a:lnTo>
                <a:close/>
                <a:moveTo>
                  <a:pt x="455680" y="354188"/>
                </a:moveTo>
                <a:lnTo>
                  <a:pt x="476271" y="354188"/>
                </a:lnTo>
                <a:lnTo>
                  <a:pt x="476271" y="373926"/>
                </a:lnTo>
                <a:lnTo>
                  <a:pt x="455680" y="373926"/>
                </a:lnTo>
                <a:close/>
                <a:moveTo>
                  <a:pt x="415473" y="354188"/>
                </a:moveTo>
                <a:lnTo>
                  <a:pt x="435211" y="354188"/>
                </a:lnTo>
                <a:lnTo>
                  <a:pt x="435211" y="373926"/>
                </a:lnTo>
                <a:lnTo>
                  <a:pt x="415473" y="373926"/>
                </a:lnTo>
                <a:close/>
                <a:moveTo>
                  <a:pt x="172403" y="354188"/>
                </a:moveTo>
                <a:lnTo>
                  <a:pt x="192141" y="354188"/>
                </a:lnTo>
                <a:lnTo>
                  <a:pt x="192141" y="373926"/>
                </a:lnTo>
                <a:lnTo>
                  <a:pt x="172403" y="373926"/>
                </a:lnTo>
                <a:close/>
                <a:moveTo>
                  <a:pt x="131343" y="354188"/>
                </a:moveTo>
                <a:lnTo>
                  <a:pt x="151934" y="354188"/>
                </a:lnTo>
                <a:lnTo>
                  <a:pt x="151934" y="373926"/>
                </a:lnTo>
                <a:lnTo>
                  <a:pt x="131343" y="373926"/>
                </a:lnTo>
                <a:close/>
                <a:moveTo>
                  <a:pt x="91136" y="354188"/>
                </a:moveTo>
                <a:lnTo>
                  <a:pt x="111605" y="354188"/>
                </a:lnTo>
                <a:lnTo>
                  <a:pt x="111605" y="373926"/>
                </a:lnTo>
                <a:lnTo>
                  <a:pt x="91136" y="373926"/>
                </a:lnTo>
                <a:close/>
                <a:moveTo>
                  <a:pt x="50929" y="354188"/>
                </a:moveTo>
                <a:lnTo>
                  <a:pt x="70667" y="354188"/>
                </a:lnTo>
                <a:lnTo>
                  <a:pt x="70667" y="373926"/>
                </a:lnTo>
                <a:lnTo>
                  <a:pt x="50929" y="373926"/>
                </a:lnTo>
                <a:close/>
                <a:moveTo>
                  <a:pt x="536947" y="313250"/>
                </a:moveTo>
                <a:lnTo>
                  <a:pt x="556685" y="313250"/>
                </a:lnTo>
                <a:lnTo>
                  <a:pt x="556685" y="333719"/>
                </a:lnTo>
                <a:lnTo>
                  <a:pt x="536947" y="333719"/>
                </a:lnTo>
                <a:close/>
                <a:moveTo>
                  <a:pt x="496009" y="313250"/>
                </a:moveTo>
                <a:lnTo>
                  <a:pt x="516478" y="313250"/>
                </a:lnTo>
                <a:lnTo>
                  <a:pt x="516478" y="333719"/>
                </a:lnTo>
                <a:lnTo>
                  <a:pt x="496009" y="333719"/>
                </a:lnTo>
                <a:close/>
                <a:moveTo>
                  <a:pt x="455680" y="313250"/>
                </a:moveTo>
                <a:lnTo>
                  <a:pt x="476271" y="313250"/>
                </a:lnTo>
                <a:lnTo>
                  <a:pt x="476271" y="333719"/>
                </a:lnTo>
                <a:lnTo>
                  <a:pt x="455680" y="333719"/>
                </a:lnTo>
                <a:close/>
                <a:moveTo>
                  <a:pt x="131343" y="313250"/>
                </a:moveTo>
                <a:lnTo>
                  <a:pt x="151934" y="313250"/>
                </a:lnTo>
                <a:lnTo>
                  <a:pt x="151934" y="333719"/>
                </a:lnTo>
                <a:lnTo>
                  <a:pt x="131343" y="333719"/>
                </a:lnTo>
                <a:close/>
                <a:moveTo>
                  <a:pt x="91136" y="313250"/>
                </a:moveTo>
                <a:lnTo>
                  <a:pt x="111605" y="313250"/>
                </a:lnTo>
                <a:lnTo>
                  <a:pt x="111605" y="333719"/>
                </a:lnTo>
                <a:lnTo>
                  <a:pt x="91136" y="333719"/>
                </a:lnTo>
                <a:close/>
                <a:moveTo>
                  <a:pt x="50929" y="313250"/>
                </a:moveTo>
                <a:lnTo>
                  <a:pt x="70667" y="313250"/>
                </a:lnTo>
                <a:lnTo>
                  <a:pt x="70667" y="333719"/>
                </a:lnTo>
                <a:lnTo>
                  <a:pt x="50929" y="333719"/>
                </a:lnTo>
                <a:close/>
                <a:moveTo>
                  <a:pt x="536947" y="273042"/>
                </a:moveTo>
                <a:lnTo>
                  <a:pt x="556685" y="273042"/>
                </a:lnTo>
                <a:lnTo>
                  <a:pt x="556685" y="293511"/>
                </a:lnTo>
                <a:lnTo>
                  <a:pt x="536947" y="293511"/>
                </a:lnTo>
                <a:close/>
                <a:moveTo>
                  <a:pt x="496009" y="273042"/>
                </a:moveTo>
                <a:lnTo>
                  <a:pt x="516478" y="273042"/>
                </a:lnTo>
                <a:lnTo>
                  <a:pt x="516478" y="293511"/>
                </a:lnTo>
                <a:lnTo>
                  <a:pt x="496009" y="293511"/>
                </a:lnTo>
                <a:close/>
                <a:moveTo>
                  <a:pt x="91136" y="273042"/>
                </a:moveTo>
                <a:lnTo>
                  <a:pt x="111605" y="273042"/>
                </a:lnTo>
                <a:lnTo>
                  <a:pt x="111605" y="293511"/>
                </a:lnTo>
                <a:lnTo>
                  <a:pt x="91136" y="293511"/>
                </a:lnTo>
                <a:close/>
                <a:moveTo>
                  <a:pt x="50929" y="273042"/>
                </a:moveTo>
                <a:lnTo>
                  <a:pt x="70667" y="273042"/>
                </a:lnTo>
                <a:lnTo>
                  <a:pt x="70667" y="293511"/>
                </a:lnTo>
                <a:lnTo>
                  <a:pt x="50929" y="293511"/>
                </a:lnTo>
                <a:close/>
                <a:moveTo>
                  <a:pt x="536947" y="232835"/>
                </a:moveTo>
                <a:lnTo>
                  <a:pt x="556685" y="232835"/>
                </a:lnTo>
                <a:lnTo>
                  <a:pt x="556685" y="252573"/>
                </a:lnTo>
                <a:lnTo>
                  <a:pt x="536947" y="252573"/>
                </a:lnTo>
                <a:close/>
                <a:moveTo>
                  <a:pt x="50929" y="232835"/>
                </a:moveTo>
                <a:lnTo>
                  <a:pt x="70667" y="232835"/>
                </a:lnTo>
                <a:lnTo>
                  <a:pt x="70667" y="252573"/>
                </a:lnTo>
                <a:lnTo>
                  <a:pt x="50929" y="252573"/>
                </a:lnTo>
                <a:close/>
                <a:moveTo>
                  <a:pt x="307613" y="223778"/>
                </a:moveTo>
                <a:cubicBezTo>
                  <a:pt x="312172" y="225295"/>
                  <a:pt x="313692" y="228328"/>
                  <a:pt x="313692" y="232877"/>
                </a:cubicBezTo>
                <a:lnTo>
                  <a:pt x="313692" y="313247"/>
                </a:lnTo>
                <a:lnTo>
                  <a:pt x="334206" y="313247"/>
                </a:lnTo>
                <a:lnTo>
                  <a:pt x="334206" y="333718"/>
                </a:lnTo>
                <a:lnTo>
                  <a:pt x="273423" y="333718"/>
                </a:lnTo>
                <a:lnTo>
                  <a:pt x="273423" y="313247"/>
                </a:lnTo>
                <a:lnTo>
                  <a:pt x="293937" y="313247"/>
                </a:lnTo>
                <a:lnTo>
                  <a:pt x="293937" y="257140"/>
                </a:lnTo>
                <a:lnTo>
                  <a:pt x="280261" y="270029"/>
                </a:lnTo>
                <a:lnTo>
                  <a:pt x="266585" y="255623"/>
                </a:lnTo>
                <a:lnTo>
                  <a:pt x="296976" y="225295"/>
                </a:lnTo>
                <a:cubicBezTo>
                  <a:pt x="300016" y="222262"/>
                  <a:pt x="303815" y="221504"/>
                  <a:pt x="307613" y="223778"/>
                </a:cubicBezTo>
                <a:close/>
                <a:moveTo>
                  <a:pt x="303807" y="191879"/>
                </a:moveTo>
                <a:cubicBezTo>
                  <a:pt x="252912" y="191879"/>
                  <a:pt x="212651" y="232837"/>
                  <a:pt x="212651" y="282896"/>
                </a:cubicBezTo>
                <a:cubicBezTo>
                  <a:pt x="212651" y="333713"/>
                  <a:pt x="252912" y="373912"/>
                  <a:pt x="303807" y="373912"/>
                </a:cubicBezTo>
                <a:cubicBezTo>
                  <a:pt x="354702" y="373912"/>
                  <a:pt x="394963" y="333713"/>
                  <a:pt x="394963" y="282896"/>
                </a:cubicBezTo>
                <a:cubicBezTo>
                  <a:pt x="394963" y="232837"/>
                  <a:pt x="354702" y="191879"/>
                  <a:pt x="303807" y="191879"/>
                </a:cubicBezTo>
                <a:close/>
                <a:moveTo>
                  <a:pt x="303807" y="172159"/>
                </a:moveTo>
                <a:cubicBezTo>
                  <a:pt x="365337" y="172159"/>
                  <a:pt x="415473" y="221459"/>
                  <a:pt x="415473" y="282896"/>
                </a:cubicBezTo>
                <a:cubicBezTo>
                  <a:pt x="415473" y="312476"/>
                  <a:pt x="404079" y="339781"/>
                  <a:pt x="385088" y="360259"/>
                </a:cubicBezTo>
                <a:lnTo>
                  <a:pt x="385088" y="596901"/>
                </a:lnTo>
                <a:cubicBezTo>
                  <a:pt x="385088" y="600693"/>
                  <a:pt x="382809" y="603727"/>
                  <a:pt x="379770" y="606003"/>
                </a:cubicBezTo>
                <a:cubicBezTo>
                  <a:pt x="377491" y="606761"/>
                  <a:pt x="376732" y="606761"/>
                  <a:pt x="374453" y="606761"/>
                </a:cubicBezTo>
                <a:cubicBezTo>
                  <a:pt x="372934" y="606761"/>
                  <a:pt x="370655" y="606003"/>
                  <a:pt x="368376" y="604486"/>
                </a:cubicBezTo>
                <a:lnTo>
                  <a:pt x="303807" y="558219"/>
                </a:lnTo>
                <a:lnTo>
                  <a:pt x="239238" y="604486"/>
                </a:lnTo>
                <a:cubicBezTo>
                  <a:pt x="236959" y="606003"/>
                  <a:pt x="234680" y="606761"/>
                  <a:pt x="233161" y="606761"/>
                </a:cubicBezTo>
                <a:cubicBezTo>
                  <a:pt x="230882" y="606761"/>
                  <a:pt x="230123" y="606761"/>
                  <a:pt x="227844" y="606003"/>
                </a:cubicBezTo>
                <a:cubicBezTo>
                  <a:pt x="224805" y="603727"/>
                  <a:pt x="222526" y="600693"/>
                  <a:pt x="222526" y="596901"/>
                </a:cubicBezTo>
                <a:lnTo>
                  <a:pt x="222526" y="360259"/>
                </a:lnTo>
                <a:cubicBezTo>
                  <a:pt x="203535" y="339781"/>
                  <a:pt x="192141" y="312476"/>
                  <a:pt x="192141" y="282896"/>
                </a:cubicBezTo>
                <a:cubicBezTo>
                  <a:pt x="192141" y="221459"/>
                  <a:pt x="242277" y="172159"/>
                  <a:pt x="303807" y="172159"/>
                </a:cubicBezTo>
                <a:close/>
                <a:moveTo>
                  <a:pt x="101005" y="40207"/>
                </a:moveTo>
                <a:lnTo>
                  <a:pt x="142065" y="40207"/>
                </a:lnTo>
                <a:lnTo>
                  <a:pt x="142065" y="60676"/>
                </a:lnTo>
                <a:lnTo>
                  <a:pt x="101005" y="60676"/>
                </a:lnTo>
                <a:close/>
                <a:moveTo>
                  <a:pt x="40207" y="40207"/>
                </a:moveTo>
                <a:lnTo>
                  <a:pt x="81267" y="40207"/>
                </a:lnTo>
                <a:lnTo>
                  <a:pt x="81267" y="60676"/>
                </a:lnTo>
                <a:lnTo>
                  <a:pt x="40207" y="60676"/>
                </a:lnTo>
                <a:close/>
                <a:moveTo>
                  <a:pt x="20507" y="20478"/>
                </a:moveTo>
                <a:lnTo>
                  <a:pt x="20507" y="81153"/>
                </a:lnTo>
                <a:lnTo>
                  <a:pt x="587107" y="81153"/>
                </a:lnTo>
                <a:lnTo>
                  <a:pt x="587107" y="20478"/>
                </a:lnTo>
                <a:close/>
                <a:moveTo>
                  <a:pt x="9874" y="0"/>
                </a:moveTo>
                <a:lnTo>
                  <a:pt x="597740" y="0"/>
                </a:lnTo>
                <a:cubicBezTo>
                  <a:pt x="603816" y="0"/>
                  <a:pt x="607614" y="3792"/>
                  <a:pt x="607614" y="9859"/>
                </a:cubicBezTo>
                <a:lnTo>
                  <a:pt x="607614" y="495260"/>
                </a:lnTo>
                <a:cubicBezTo>
                  <a:pt x="607614" y="501328"/>
                  <a:pt x="603816" y="505878"/>
                  <a:pt x="597740" y="505878"/>
                </a:cubicBezTo>
                <a:lnTo>
                  <a:pt x="415456" y="505878"/>
                </a:lnTo>
                <a:lnTo>
                  <a:pt x="415456" y="485400"/>
                </a:lnTo>
                <a:lnTo>
                  <a:pt x="587107" y="485400"/>
                </a:lnTo>
                <a:lnTo>
                  <a:pt x="587107" y="100872"/>
                </a:lnTo>
                <a:lnTo>
                  <a:pt x="20507" y="100872"/>
                </a:lnTo>
                <a:lnTo>
                  <a:pt x="20507" y="485400"/>
                </a:lnTo>
                <a:lnTo>
                  <a:pt x="192158" y="485400"/>
                </a:lnTo>
                <a:lnTo>
                  <a:pt x="192158" y="505878"/>
                </a:lnTo>
                <a:lnTo>
                  <a:pt x="9874" y="505878"/>
                </a:lnTo>
                <a:cubicBezTo>
                  <a:pt x="3798" y="505878"/>
                  <a:pt x="0" y="501328"/>
                  <a:pt x="0" y="495260"/>
                </a:cubicBezTo>
                <a:lnTo>
                  <a:pt x="0" y="9859"/>
                </a:lnTo>
                <a:cubicBezTo>
                  <a:pt x="0" y="3792"/>
                  <a:pt x="3798" y="0"/>
                  <a:pt x="9874" y="0"/>
                </a:cubicBezTo>
                <a:close/>
              </a:path>
            </a:pathLst>
          </a:custGeom>
          <a:solidFill>
            <a:schemeClr val="bg1"/>
          </a:solidFill>
          <a:ln w="8037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C60B090B-D624-43DF-A3F3-2D85DE4EBAD7}"/>
              </a:ext>
            </a:extLst>
          </p:cNvPr>
          <p:cNvSpPr/>
          <p:nvPr/>
        </p:nvSpPr>
        <p:spPr>
          <a:xfrm>
            <a:off x="7242414" y="1907204"/>
            <a:ext cx="505797" cy="473482"/>
          </a:xfrm>
          <a:custGeom>
            <a:avLst/>
            <a:gdLst>
              <a:gd name="connsiteX0" fmla="*/ 369621 w 606368"/>
              <a:gd name="connsiteY0" fmla="*/ 483514 h 567628"/>
              <a:gd name="connsiteX1" fmla="*/ 426567 w 606368"/>
              <a:gd name="connsiteY1" fmla="*/ 483514 h 567628"/>
              <a:gd name="connsiteX2" fmla="*/ 426567 w 606368"/>
              <a:gd name="connsiteY2" fmla="*/ 501296 h 567628"/>
              <a:gd name="connsiteX3" fmla="*/ 369621 w 606368"/>
              <a:gd name="connsiteY3" fmla="*/ 501296 h 567628"/>
              <a:gd name="connsiteX4" fmla="*/ 274781 w 606368"/>
              <a:gd name="connsiteY4" fmla="*/ 483514 h 567628"/>
              <a:gd name="connsiteX5" fmla="*/ 331727 w 606368"/>
              <a:gd name="connsiteY5" fmla="*/ 483514 h 567628"/>
              <a:gd name="connsiteX6" fmla="*/ 331727 w 606368"/>
              <a:gd name="connsiteY6" fmla="*/ 501296 h 567628"/>
              <a:gd name="connsiteX7" fmla="*/ 274781 w 606368"/>
              <a:gd name="connsiteY7" fmla="*/ 501296 h 567628"/>
              <a:gd name="connsiteX8" fmla="*/ 179800 w 606368"/>
              <a:gd name="connsiteY8" fmla="*/ 483514 h 567628"/>
              <a:gd name="connsiteX9" fmla="*/ 236746 w 606368"/>
              <a:gd name="connsiteY9" fmla="*/ 483514 h 567628"/>
              <a:gd name="connsiteX10" fmla="*/ 236746 w 606368"/>
              <a:gd name="connsiteY10" fmla="*/ 501296 h 567628"/>
              <a:gd name="connsiteX11" fmla="*/ 179800 w 606368"/>
              <a:gd name="connsiteY11" fmla="*/ 501296 h 567628"/>
              <a:gd name="connsiteX12" fmla="*/ 84820 w 606368"/>
              <a:gd name="connsiteY12" fmla="*/ 483514 h 567628"/>
              <a:gd name="connsiteX13" fmla="*/ 141766 w 606368"/>
              <a:gd name="connsiteY13" fmla="*/ 483514 h 567628"/>
              <a:gd name="connsiteX14" fmla="*/ 141766 w 606368"/>
              <a:gd name="connsiteY14" fmla="*/ 501296 h 567628"/>
              <a:gd name="connsiteX15" fmla="*/ 84820 w 606368"/>
              <a:gd name="connsiteY15" fmla="*/ 501296 h 567628"/>
              <a:gd name="connsiteX16" fmla="*/ 463966 w 606368"/>
              <a:gd name="connsiteY16" fmla="*/ 444362 h 567628"/>
              <a:gd name="connsiteX17" fmla="*/ 463966 w 606368"/>
              <a:gd name="connsiteY17" fmla="*/ 546743 h 567628"/>
              <a:gd name="connsiteX18" fmla="*/ 566495 w 606368"/>
              <a:gd name="connsiteY18" fmla="*/ 444362 h 567628"/>
              <a:gd name="connsiteX19" fmla="*/ 369621 w 606368"/>
              <a:gd name="connsiteY19" fmla="*/ 426638 h 567628"/>
              <a:gd name="connsiteX20" fmla="*/ 426567 w 606368"/>
              <a:gd name="connsiteY20" fmla="*/ 426638 h 567628"/>
              <a:gd name="connsiteX21" fmla="*/ 426567 w 606368"/>
              <a:gd name="connsiteY21" fmla="*/ 444350 h 567628"/>
              <a:gd name="connsiteX22" fmla="*/ 369621 w 606368"/>
              <a:gd name="connsiteY22" fmla="*/ 444350 h 567628"/>
              <a:gd name="connsiteX23" fmla="*/ 274781 w 606368"/>
              <a:gd name="connsiteY23" fmla="*/ 426638 h 567628"/>
              <a:gd name="connsiteX24" fmla="*/ 331727 w 606368"/>
              <a:gd name="connsiteY24" fmla="*/ 426638 h 567628"/>
              <a:gd name="connsiteX25" fmla="*/ 331727 w 606368"/>
              <a:gd name="connsiteY25" fmla="*/ 444350 h 567628"/>
              <a:gd name="connsiteX26" fmla="*/ 274781 w 606368"/>
              <a:gd name="connsiteY26" fmla="*/ 444350 h 567628"/>
              <a:gd name="connsiteX27" fmla="*/ 179800 w 606368"/>
              <a:gd name="connsiteY27" fmla="*/ 426638 h 567628"/>
              <a:gd name="connsiteX28" fmla="*/ 236746 w 606368"/>
              <a:gd name="connsiteY28" fmla="*/ 426638 h 567628"/>
              <a:gd name="connsiteX29" fmla="*/ 236746 w 606368"/>
              <a:gd name="connsiteY29" fmla="*/ 444350 h 567628"/>
              <a:gd name="connsiteX30" fmla="*/ 179800 w 606368"/>
              <a:gd name="connsiteY30" fmla="*/ 444350 h 567628"/>
              <a:gd name="connsiteX31" fmla="*/ 84820 w 606368"/>
              <a:gd name="connsiteY31" fmla="*/ 426638 h 567628"/>
              <a:gd name="connsiteX32" fmla="*/ 141766 w 606368"/>
              <a:gd name="connsiteY32" fmla="*/ 426638 h 567628"/>
              <a:gd name="connsiteX33" fmla="*/ 141766 w 606368"/>
              <a:gd name="connsiteY33" fmla="*/ 444350 h 567628"/>
              <a:gd name="connsiteX34" fmla="*/ 84820 w 606368"/>
              <a:gd name="connsiteY34" fmla="*/ 444350 h 567628"/>
              <a:gd name="connsiteX35" fmla="*/ 464602 w 606368"/>
              <a:gd name="connsiteY35" fmla="*/ 369763 h 567628"/>
              <a:gd name="connsiteX36" fmla="*/ 521548 w 606368"/>
              <a:gd name="connsiteY36" fmla="*/ 369763 h 567628"/>
              <a:gd name="connsiteX37" fmla="*/ 521548 w 606368"/>
              <a:gd name="connsiteY37" fmla="*/ 387475 h 567628"/>
              <a:gd name="connsiteX38" fmla="*/ 464602 w 606368"/>
              <a:gd name="connsiteY38" fmla="*/ 387475 h 567628"/>
              <a:gd name="connsiteX39" fmla="*/ 369621 w 606368"/>
              <a:gd name="connsiteY39" fmla="*/ 369763 h 567628"/>
              <a:gd name="connsiteX40" fmla="*/ 426567 w 606368"/>
              <a:gd name="connsiteY40" fmla="*/ 369763 h 567628"/>
              <a:gd name="connsiteX41" fmla="*/ 426567 w 606368"/>
              <a:gd name="connsiteY41" fmla="*/ 387475 h 567628"/>
              <a:gd name="connsiteX42" fmla="*/ 369621 w 606368"/>
              <a:gd name="connsiteY42" fmla="*/ 387475 h 567628"/>
              <a:gd name="connsiteX43" fmla="*/ 274781 w 606368"/>
              <a:gd name="connsiteY43" fmla="*/ 369763 h 567628"/>
              <a:gd name="connsiteX44" fmla="*/ 331727 w 606368"/>
              <a:gd name="connsiteY44" fmla="*/ 369763 h 567628"/>
              <a:gd name="connsiteX45" fmla="*/ 331727 w 606368"/>
              <a:gd name="connsiteY45" fmla="*/ 387475 h 567628"/>
              <a:gd name="connsiteX46" fmla="*/ 274781 w 606368"/>
              <a:gd name="connsiteY46" fmla="*/ 387475 h 567628"/>
              <a:gd name="connsiteX47" fmla="*/ 179800 w 606368"/>
              <a:gd name="connsiteY47" fmla="*/ 369763 h 567628"/>
              <a:gd name="connsiteX48" fmla="*/ 236746 w 606368"/>
              <a:gd name="connsiteY48" fmla="*/ 369763 h 567628"/>
              <a:gd name="connsiteX49" fmla="*/ 236746 w 606368"/>
              <a:gd name="connsiteY49" fmla="*/ 387475 h 567628"/>
              <a:gd name="connsiteX50" fmla="*/ 179800 w 606368"/>
              <a:gd name="connsiteY50" fmla="*/ 387475 h 567628"/>
              <a:gd name="connsiteX51" fmla="*/ 84820 w 606368"/>
              <a:gd name="connsiteY51" fmla="*/ 369763 h 567628"/>
              <a:gd name="connsiteX52" fmla="*/ 141766 w 606368"/>
              <a:gd name="connsiteY52" fmla="*/ 369763 h 567628"/>
              <a:gd name="connsiteX53" fmla="*/ 141766 w 606368"/>
              <a:gd name="connsiteY53" fmla="*/ 387475 h 567628"/>
              <a:gd name="connsiteX54" fmla="*/ 84820 w 606368"/>
              <a:gd name="connsiteY54" fmla="*/ 387475 h 567628"/>
              <a:gd name="connsiteX55" fmla="*/ 464602 w 606368"/>
              <a:gd name="connsiteY55" fmla="*/ 312816 h 567628"/>
              <a:gd name="connsiteX56" fmla="*/ 521548 w 606368"/>
              <a:gd name="connsiteY56" fmla="*/ 312816 h 567628"/>
              <a:gd name="connsiteX57" fmla="*/ 521548 w 606368"/>
              <a:gd name="connsiteY57" fmla="*/ 330598 h 567628"/>
              <a:gd name="connsiteX58" fmla="*/ 464602 w 606368"/>
              <a:gd name="connsiteY58" fmla="*/ 330598 h 567628"/>
              <a:gd name="connsiteX59" fmla="*/ 369621 w 606368"/>
              <a:gd name="connsiteY59" fmla="*/ 312816 h 567628"/>
              <a:gd name="connsiteX60" fmla="*/ 426567 w 606368"/>
              <a:gd name="connsiteY60" fmla="*/ 312816 h 567628"/>
              <a:gd name="connsiteX61" fmla="*/ 426567 w 606368"/>
              <a:gd name="connsiteY61" fmla="*/ 330598 h 567628"/>
              <a:gd name="connsiteX62" fmla="*/ 369621 w 606368"/>
              <a:gd name="connsiteY62" fmla="*/ 330598 h 567628"/>
              <a:gd name="connsiteX63" fmla="*/ 274781 w 606368"/>
              <a:gd name="connsiteY63" fmla="*/ 312816 h 567628"/>
              <a:gd name="connsiteX64" fmla="*/ 331727 w 606368"/>
              <a:gd name="connsiteY64" fmla="*/ 312816 h 567628"/>
              <a:gd name="connsiteX65" fmla="*/ 331727 w 606368"/>
              <a:gd name="connsiteY65" fmla="*/ 330598 h 567628"/>
              <a:gd name="connsiteX66" fmla="*/ 274781 w 606368"/>
              <a:gd name="connsiteY66" fmla="*/ 330598 h 567628"/>
              <a:gd name="connsiteX67" fmla="*/ 179800 w 606368"/>
              <a:gd name="connsiteY67" fmla="*/ 312816 h 567628"/>
              <a:gd name="connsiteX68" fmla="*/ 236746 w 606368"/>
              <a:gd name="connsiteY68" fmla="*/ 312816 h 567628"/>
              <a:gd name="connsiteX69" fmla="*/ 236746 w 606368"/>
              <a:gd name="connsiteY69" fmla="*/ 330598 h 567628"/>
              <a:gd name="connsiteX70" fmla="*/ 179800 w 606368"/>
              <a:gd name="connsiteY70" fmla="*/ 330598 h 567628"/>
              <a:gd name="connsiteX71" fmla="*/ 84820 w 606368"/>
              <a:gd name="connsiteY71" fmla="*/ 312816 h 567628"/>
              <a:gd name="connsiteX72" fmla="*/ 141766 w 606368"/>
              <a:gd name="connsiteY72" fmla="*/ 312816 h 567628"/>
              <a:gd name="connsiteX73" fmla="*/ 141766 w 606368"/>
              <a:gd name="connsiteY73" fmla="*/ 330598 h 567628"/>
              <a:gd name="connsiteX74" fmla="*/ 84820 w 606368"/>
              <a:gd name="connsiteY74" fmla="*/ 330598 h 567628"/>
              <a:gd name="connsiteX75" fmla="*/ 464602 w 606368"/>
              <a:gd name="connsiteY75" fmla="*/ 255941 h 567628"/>
              <a:gd name="connsiteX76" fmla="*/ 521548 w 606368"/>
              <a:gd name="connsiteY76" fmla="*/ 255941 h 567628"/>
              <a:gd name="connsiteX77" fmla="*/ 521548 w 606368"/>
              <a:gd name="connsiteY77" fmla="*/ 273723 h 567628"/>
              <a:gd name="connsiteX78" fmla="*/ 464602 w 606368"/>
              <a:gd name="connsiteY78" fmla="*/ 273723 h 567628"/>
              <a:gd name="connsiteX79" fmla="*/ 369621 w 606368"/>
              <a:gd name="connsiteY79" fmla="*/ 255941 h 567628"/>
              <a:gd name="connsiteX80" fmla="*/ 426567 w 606368"/>
              <a:gd name="connsiteY80" fmla="*/ 255941 h 567628"/>
              <a:gd name="connsiteX81" fmla="*/ 426567 w 606368"/>
              <a:gd name="connsiteY81" fmla="*/ 273723 h 567628"/>
              <a:gd name="connsiteX82" fmla="*/ 369621 w 606368"/>
              <a:gd name="connsiteY82" fmla="*/ 273723 h 567628"/>
              <a:gd name="connsiteX83" fmla="*/ 274781 w 606368"/>
              <a:gd name="connsiteY83" fmla="*/ 255941 h 567628"/>
              <a:gd name="connsiteX84" fmla="*/ 331727 w 606368"/>
              <a:gd name="connsiteY84" fmla="*/ 255941 h 567628"/>
              <a:gd name="connsiteX85" fmla="*/ 331727 w 606368"/>
              <a:gd name="connsiteY85" fmla="*/ 273723 h 567628"/>
              <a:gd name="connsiteX86" fmla="*/ 274781 w 606368"/>
              <a:gd name="connsiteY86" fmla="*/ 273723 h 567628"/>
              <a:gd name="connsiteX87" fmla="*/ 179800 w 606368"/>
              <a:gd name="connsiteY87" fmla="*/ 255941 h 567628"/>
              <a:gd name="connsiteX88" fmla="*/ 236746 w 606368"/>
              <a:gd name="connsiteY88" fmla="*/ 255941 h 567628"/>
              <a:gd name="connsiteX89" fmla="*/ 236746 w 606368"/>
              <a:gd name="connsiteY89" fmla="*/ 273723 h 567628"/>
              <a:gd name="connsiteX90" fmla="*/ 179800 w 606368"/>
              <a:gd name="connsiteY90" fmla="*/ 273723 h 567628"/>
              <a:gd name="connsiteX91" fmla="*/ 84820 w 606368"/>
              <a:gd name="connsiteY91" fmla="*/ 255941 h 567628"/>
              <a:gd name="connsiteX92" fmla="*/ 141766 w 606368"/>
              <a:gd name="connsiteY92" fmla="*/ 255941 h 567628"/>
              <a:gd name="connsiteX93" fmla="*/ 141766 w 606368"/>
              <a:gd name="connsiteY93" fmla="*/ 273723 h 567628"/>
              <a:gd name="connsiteX94" fmla="*/ 84820 w 606368"/>
              <a:gd name="connsiteY94" fmla="*/ 273723 h 567628"/>
              <a:gd name="connsiteX95" fmla="*/ 464602 w 606368"/>
              <a:gd name="connsiteY95" fmla="*/ 199065 h 567628"/>
              <a:gd name="connsiteX96" fmla="*/ 521548 w 606368"/>
              <a:gd name="connsiteY96" fmla="*/ 199065 h 567628"/>
              <a:gd name="connsiteX97" fmla="*/ 521548 w 606368"/>
              <a:gd name="connsiteY97" fmla="*/ 216847 h 567628"/>
              <a:gd name="connsiteX98" fmla="*/ 464602 w 606368"/>
              <a:gd name="connsiteY98" fmla="*/ 216847 h 567628"/>
              <a:gd name="connsiteX99" fmla="*/ 369621 w 606368"/>
              <a:gd name="connsiteY99" fmla="*/ 199065 h 567628"/>
              <a:gd name="connsiteX100" fmla="*/ 426567 w 606368"/>
              <a:gd name="connsiteY100" fmla="*/ 199065 h 567628"/>
              <a:gd name="connsiteX101" fmla="*/ 426567 w 606368"/>
              <a:gd name="connsiteY101" fmla="*/ 216847 h 567628"/>
              <a:gd name="connsiteX102" fmla="*/ 369621 w 606368"/>
              <a:gd name="connsiteY102" fmla="*/ 216847 h 567628"/>
              <a:gd name="connsiteX103" fmla="*/ 274781 w 606368"/>
              <a:gd name="connsiteY103" fmla="*/ 199065 h 567628"/>
              <a:gd name="connsiteX104" fmla="*/ 331727 w 606368"/>
              <a:gd name="connsiteY104" fmla="*/ 199065 h 567628"/>
              <a:gd name="connsiteX105" fmla="*/ 331727 w 606368"/>
              <a:gd name="connsiteY105" fmla="*/ 216847 h 567628"/>
              <a:gd name="connsiteX106" fmla="*/ 274781 w 606368"/>
              <a:gd name="connsiteY106" fmla="*/ 216847 h 567628"/>
              <a:gd name="connsiteX107" fmla="*/ 179800 w 606368"/>
              <a:gd name="connsiteY107" fmla="*/ 199065 h 567628"/>
              <a:gd name="connsiteX108" fmla="*/ 236746 w 606368"/>
              <a:gd name="connsiteY108" fmla="*/ 199065 h 567628"/>
              <a:gd name="connsiteX109" fmla="*/ 236746 w 606368"/>
              <a:gd name="connsiteY109" fmla="*/ 216847 h 567628"/>
              <a:gd name="connsiteX110" fmla="*/ 179800 w 606368"/>
              <a:gd name="connsiteY110" fmla="*/ 216847 h 567628"/>
              <a:gd name="connsiteX111" fmla="*/ 84820 w 606368"/>
              <a:gd name="connsiteY111" fmla="*/ 199065 h 567628"/>
              <a:gd name="connsiteX112" fmla="*/ 141766 w 606368"/>
              <a:gd name="connsiteY112" fmla="*/ 199065 h 567628"/>
              <a:gd name="connsiteX113" fmla="*/ 141766 w 606368"/>
              <a:gd name="connsiteY113" fmla="*/ 216847 h 567628"/>
              <a:gd name="connsiteX114" fmla="*/ 84820 w 606368"/>
              <a:gd name="connsiteY114" fmla="*/ 216847 h 567628"/>
              <a:gd name="connsiteX115" fmla="*/ 36757 w 606368"/>
              <a:gd name="connsiteY115" fmla="*/ 150550 h 567628"/>
              <a:gd name="connsiteX116" fmla="*/ 36757 w 606368"/>
              <a:gd name="connsiteY116" fmla="*/ 549854 h 567628"/>
              <a:gd name="connsiteX117" fmla="*/ 446165 w 606368"/>
              <a:gd name="connsiteY117" fmla="*/ 549854 h 567628"/>
              <a:gd name="connsiteX118" fmla="*/ 446165 w 606368"/>
              <a:gd name="connsiteY118" fmla="*/ 426587 h 567628"/>
              <a:gd name="connsiteX119" fmla="*/ 569611 w 606368"/>
              <a:gd name="connsiteY119" fmla="*/ 426587 h 567628"/>
              <a:gd name="connsiteX120" fmla="*/ 569611 w 606368"/>
              <a:gd name="connsiteY120" fmla="*/ 150550 h 567628"/>
              <a:gd name="connsiteX121" fmla="*/ 17800 w 606368"/>
              <a:gd name="connsiteY121" fmla="*/ 55723 h 567628"/>
              <a:gd name="connsiteX122" fmla="*/ 17800 w 606368"/>
              <a:gd name="connsiteY122" fmla="*/ 132775 h 567628"/>
              <a:gd name="connsiteX123" fmla="*/ 18957 w 606368"/>
              <a:gd name="connsiteY123" fmla="*/ 132775 h 567628"/>
              <a:gd name="connsiteX124" fmla="*/ 587411 w 606368"/>
              <a:gd name="connsiteY124" fmla="*/ 132775 h 567628"/>
              <a:gd name="connsiteX125" fmla="*/ 588568 w 606368"/>
              <a:gd name="connsiteY125" fmla="*/ 132775 h 567628"/>
              <a:gd name="connsiteX126" fmla="*/ 588568 w 606368"/>
              <a:gd name="connsiteY126" fmla="*/ 55723 h 567628"/>
              <a:gd name="connsiteX127" fmla="*/ 539973 w 606368"/>
              <a:gd name="connsiteY127" fmla="*/ 55723 h 567628"/>
              <a:gd name="connsiteX128" fmla="*/ 539973 w 606368"/>
              <a:gd name="connsiteY128" fmla="*/ 93671 h 567628"/>
              <a:gd name="connsiteX129" fmla="*/ 484169 w 606368"/>
              <a:gd name="connsiteY129" fmla="*/ 93671 h 567628"/>
              <a:gd name="connsiteX130" fmla="*/ 484169 w 606368"/>
              <a:gd name="connsiteY130" fmla="*/ 55723 h 567628"/>
              <a:gd name="connsiteX131" fmla="*/ 435485 w 606368"/>
              <a:gd name="connsiteY131" fmla="*/ 55723 h 567628"/>
              <a:gd name="connsiteX132" fmla="*/ 435485 w 606368"/>
              <a:gd name="connsiteY132" fmla="*/ 93671 h 567628"/>
              <a:gd name="connsiteX133" fmla="*/ 379770 w 606368"/>
              <a:gd name="connsiteY133" fmla="*/ 93671 h 567628"/>
              <a:gd name="connsiteX134" fmla="*/ 379770 w 606368"/>
              <a:gd name="connsiteY134" fmla="*/ 55723 h 567628"/>
              <a:gd name="connsiteX135" fmla="*/ 331086 w 606368"/>
              <a:gd name="connsiteY135" fmla="*/ 55723 h 567628"/>
              <a:gd name="connsiteX136" fmla="*/ 331086 w 606368"/>
              <a:gd name="connsiteY136" fmla="*/ 93671 h 567628"/>
              <a:gd name="connsiteX137" fmla="*/ 275282 w 606368"/>
              <a:gd name="connsiteY137" fmla="*/ 93671 h 567628"/>
              <a:gd name="connsiteX138" fmla="*/ 275282 w 606368"/>
              <a:gd name="connsiteY138" fmla="*/ 55723 h 567628"/>
              <a:gd name="connsiteX139" fmla="*/ 226687 w 606368"/>
              <a:gd name="connsiteY139" fmla="*/ 55723 h 567628"/>
              <a:gd name="connsiteX140" fmla="*/ 226687 w 606368"/>
              <a:gd name="connsiteY140" fmla="*/ 93671 h 567628"/>
              <a:gd name="connsiteX141" fmla="*/ 170883 w 606368"/>
              <a:gd name="connsiteY141" fmla="*/ 93671 h 567628"/>
              <a:gd name="connsiteX142" fmla="*/ 170883 w 606368"/>
              <a:gd name="connsiteY142" fmla="*/ 55723 h 567628"/>
              <a:gd name="connsiteX143" fmla="*/ 122199 w 606368"/>
              <a:gd name="connsiteY143" fmla="*/ 55723 h 567628"/>
              <a:gd name="connsiteX144" fmla="*/ 122199 w 606368"/>
              <a:gd name="connsiteY144" fmla="*/ 93671 h 567628"/>
              <a:gd name="connsiteX145" fmla="*/ 66484 w 606368"/>
              <a:gd name="connsiteY145" fmla="*/ 93671 h 567628"/>
              <a:gd name="connsiteX146" fmla="*/ 66484 w 606368"/>
              <a:gd name="connsiteY146" fmla="*/ 55723 h 567628"/>
              <a:gd name="connsiteX147" fmla="*/ 501969 w 606368"/>
              <a:gd name="connsiteY147" fmla="*/ 17774 h 567628"/>
              <a:gd name="connsiteX148" fmla="*/ 501969 w 606368"/>
              <a:gd name="connsiteY148" fmla="*/ 75897 h 567628"/>
              <a:gd name="connsiteX149" fmla="*/ 522173 w 606368"/>
              <a:gd name="connsiteY149" fmla="*/ 75897 h 567628"/>
              <a:gd name="connsiteX150" fmla="*/ 522173 w 606368"/>
              <a:gd name="connsiteY150" fmla="*/ 17774 h 567628"/>
              <a:gd name="connsiteX151" fmla="*/ 397570 w 606368"/>
              <a:gd name="connsiteY151" fmla="*/ 17774 h 567628"/>
              <a:gd name="connsiteX152" fmla="*/ 397570 w 606368"/>
              <a:gd name="connsiteY152" fmla="*/ 75897 h 567628"/>
              <a:gd name="connsiteX153" fmla="*/ 417685 w 606368"/>
              <a:gd name="connsiteY153" fmla="*/ 75897 h 567628"/>
              <a:gd name="connsiteX154" fmla="*/ 417685 w 606368"/>
              <a:gd name="connsiteY154" fmla="*/ 17774 h 567628"/>
              <a:gd name="connsiteX155" fmla="*/ 293082 w 606368"/>
              <a:gd name="connsiteY155" fmla="*/ 17774 h 567628"/>
              <a:gd name="connsiteX156" fmla="*/ 293082 w 606368"/>
              <a:gd name="connsiteY156" fmla="*/ 75897 h 567628"/>
              <a:gd name="connsiteX157" fmla="*/ 313285 w 606368"/>
              <a:gd name="connsiteY157" fmla="*/ 75897 h 567628"/>
              <a:gd name="connsiteX158" fmla="*/ 313285 w 606368"/>
              <a:gd name="connsiteY158" fmla="*/ 17774 h 567628"/>
              <a:gd name="connsiteX159" fmla="*/ 188683 w 606368"/>
              <a:gd name="connsiteY159" fmla="*/ 17774 h 567628"/>
              <a:gd name="connsiteX160" fmla="*/ 188683 w 606368"/>
              <a:gd name="connsiteY160" fmla="*/ 75897 h 567628"/>
              <a:gd name="connsiteX161" fmla="*/ 208887 w 606368"/>
              <a:gd name="connsiteY161" fmla="*/ 75897 h 567628"/>
              <a:gd name="connsiteX162" fmla="*/ 208887 w 606368"/>
              <a:gd name="connsiteY162" fmla="*/ 17774 h 567628"/>
              <a:gd name="connsiteX163" fmla="*/ 84284 w 606368"/>
              <a:gd name="connsiteY163" fmla="*/ 17774 h 567628"/>
              <a:gd name="connsiteX164" fmla="*/ 84284 w 606368"/>
              <a:gd name="connsiteY164" fmla="*/ 75897 h 567628"/>
              <a:gd name="connsiteX165" fmla="*/ 104399 w 606368"/>
              <a:gd name="connsiteY165" fmla="*/ 75897 h 567628"/>
              <a:gd name="connsiteX166" fmla="*/ 104399 w 606368"/>
              <a:gd name="connsiteY166" fmla="*/ 17774 h 567628"/>
              <a:gd name="connsiteX167" fmla="*/ 66484 w 606368"/>
              <a:gd name="connsiteY167" fmla="*/ 0 h 567628"/>
              <a:gd name="connsiteX168" fmla="*/ 122199 w 606368"/>
              <a:gd name="connsiteY168" fmla="*/ 0 h 567628"/>
              <a:gd name="connsiteX169" fmla="*/ 122199 w 606368"/>
              <a:gd name="connsiteY169" fmla="*/ 37948 h 567628"/>
              <a:gd name="connsiteX170" fmla="*/ 170883 w 606368"/>
              <a:gd name="connsiteY170" fmla="*/ 37948 h 567628"/>
              <a:gd name="connsiteX171" fmla="*/ 170883 w 606368"/>
              <a:gd name="connsiteY171" fmla="*/ 0 h 567628"/>
              <a:gd name="connsiteX172" fmla="*/ 226687 w 606368"/>
              <a:gd name="connsiteY172" fmla="*/ 0 h 567628"/>
              <a:gd name="connsiteX173" fmla="*/ 226687 w 606368"/>
              <a:gd name="connsiteY173" fmla="*/ 37948 h 567628"/>
              <a:gd name="connsiteX174" fmla="*/ 275282 w 606368"/>
              <a:gd name="connsiteY174" fmla="*/ 37948 h 567628"/>
              <a:gd name="connsiteX175" fmla="*/ 275282 w 606368"/>
              <a:gd name="connsiteY175" fmla="*/ 0 h 567628"/>
              <a:gd name="connsiteX176" fmla="*/ 331086 w 606368"/>
              <a:gd name="connsiteY176" fmla="*/ 0 h 567628"/>
              <a:gd name="connsiteX177" fmla="*/ 331086 w 606368"/>
              <a:gd name="connsiteY177" fmla="*/ 37948 h 567628"/>
              <a:gd name="connsiteX178" fmla="*/ 379770 w 606368"/>
              <a:gd name="connsiteY178" fmla="*/ 37948 h 567628"/>
              <a:gd name="connsiteX179" fmla="*/ 379770 w 606368"/>
              <a:gd name="connsiteY179" fmla="*/ 0 h 567628"/>
              <a:gd name="connsiteX180" fmla="*/ 435485 w 606368"/>
              <a:gd name="connsiteY180" fmla="*/ 0 h 567628"/>
              <a:gd name="connsiteX181" fmla="*/ 435485 w 606368"/>
              <a:gd name="connsiteY181" fmla="*/ 37948 h 567628"/>
              <a:gd name="connsiteX182" fmla="*/ 484169 w 606368"/>
              <a:gd name="connsiteY182" fmla="*/ 37948 h 567628"/>
              <a:gd name="connsiteX183" fmla="*/ 484169 w 606368"/>
              <a:gd name="connsiteY183" fmla="*/ 0 h 567628"/>
              <a:gd name="connsiteX184" fmla="*/ 539973 w 606368"/>
              <a:gd name="connsiteY184" fmla="*/ 0 h 567628"/>
              <a:gd name="connsiteX185" fmla="*/ 539973 w 606368"/>
              <a:gd name="connsiteY185" fmla="*/ 37948 h 567628"/>
              <a:gd name="connsiteX186" fmla="*/ 606368 w 606368"/>
              <a:gd name="connsiteY186" fmla="*/ 37948 h 567628"/>
              <a:gd name="connsiteX187" fmla="*/ 606368 w 606368"/>
              <a:gd name="connsiteY187" fmla="*/ 150550 h 567628"/>
              <a:gd name="connsiteX188" fmla="*/ 587411 w 606368"/>
              <a:gd name="connsiteY188" fmla="*/ 150550 h 567628"/>
              <a:gd name="connsiteX189" fmla="*/ 587411 w 606368"/>
              <a:gd name="connsiteY189" fmla="*/ 435475 h 567628"/>
              <a:gd name="connsiteX190" fmla="*/ 587411 w 606368"/>
              <a:gd name="connsiteY190" fmla="*/ 444362 h 567628"/>
              <a:gd name="connsiteX191" fmla="*/ 587411 w 606368"/>
              <a:gd name="connsiteY191" fmla="*/ 448628 h 567628"/>
              <a:gd name="connsiteX192" fmla="*/ 468238 w 606368"/>
              <a:gd name="connsiteY192" fmla="*/ 567628 h 567628"/>
              <a:gd name="connsiteX193" fmla="*/ 463966 w 606368"/>
              <a:gd name="connsiteY193" fmla="*/ 567628 h 567628"/>
              <a:gd name="connsiteX194" fmla="*/ 455065 w 606368"/>
              <a:gd name="connsiteY194" fmla="*/ 567628 h 567628"/>
              <a:gd name="connsiteX195" fmla="*/ 18957 w 606368"/>
              <a:gd name="connsiteY195" fmla="*/ 567628 h 567628"/>
              <a:gd name="connsiteX196" fmla="*/ 18957 w 606368"/>
              <a:gd name="connsiteY196" fmla="*/ 150550 h 567628"/>
              <a:gd name="connsiteX197" fmla="*/ 0 w 606368"/>
              <a:gd name="connsiteY197" fmla="*/ 150550 h 567628"/>
              <a:gd name="connsiteX198" fmla="*/ 0 w 606368"/>
              <a:gd name="connsiteY198" fmla="*/ 37948 h 567628"/>
              <a:gd name="connsiteX199" fmla="*/ 66484 w 606368"/>
              <a:gd name="connsiteY199" fmla="*/ 37948 h 56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606368" h="567628">
                <a:moveTo>
                  <a:pt x="369621" y="483514"/>
                </a:moveTo>
                <a:lnTo>
                  <a:pt x="426567" y="483514"/>
                </a:lnTo>
                <a:lnTo>
                  <a:pt x="426567" y="501296"/>
                </a:lnTo>
                <a:lnTo>
                  <a:pt x="369621" y="501296"/>
                </a:lnTo>
                <a:close/>
                <a:moveTo>
                  <a:pt x="274781" y="483514"/>
                </a:moveTo>
                <a:lnTo>
                  <a:pt x="331727" y="483514"/>
                </a:lnTo>
                <a:lnTo>
                  <a:pt x="331727" y="501296"/>
                </a:lnTo>
                <a:lnTo>
                  <a:pt x="274781" y="501296"/>
                </a:lnTo>
                <a:close/>
                <a:moveTo>
                  <a:pt x="179800" y="483514"/>
                </a:moveTo>
                <a:lnTo>
                  <a:pt x="236746" y="483514"/>
                </a:lnTo>
                <a:lnTo>
                  <a:pt x="236746" y="501296"/>
                </a:lnTo>
                <a:lnTo>
                  <a:pt x="179800" y="501296"/>
                </a:lnTo>
                <a:close/>
                <a:moveTo>
                  <a:pt x="84820" y="483514"/>
                </a:moveTo>
                <a:lnTo>
                  <a:pt x="141766" y="483514"/>
                </a:lnTo>
                <a:lnTo>
                  <a:pt x="141766" y="501296"/>
                </a:lnTo>
                <a:lnTo>
                  <a:pt x="84820" y="501296"/>
                </a:lnTo>
                <a:close/>
                <a:moveTo>
                  <a:pt x="463966" y="444362"/>
                </a:moveTo>
                <a:lnTo>
                  <a:pt x="463966" y="546743"/>
                </a:lnTo>
                <a:lnTo>
                  <a:pt x="566495" y="444362"/>
                </a:lnTo>
                <a:close/>
                <a:moveTo>
                  <a:pt x="369621" y="426638"/>
                </a:moveTo>
                <a:lnTo>
                  <a:pt x="426567" y="426638"/>
                </a:lnTo>
                <a:lnTo>
                  <a:pt x="426567" y="444350"/>
                </a:lnTo>
                <a:lnTo>
                  <a:pt x="369621" y="444350"/>
                </a:lnTo>
                <a:close/>
                <a:moveTo>
                  <a:pt x="274781" y="426638"/>
                </a:moveTo>
                <a:lnTo>
                  <a:pt x="331727" y="426638"/>
                </a:lnTo>
                <a:lnTo>
                  <a:pt x="331727" y="444350"/>
                </a:lnTo>
                <a:lnTo>
                  <a:pt x="274781" y="444350"/>
                </a:lnTo>
                <a:close/>
                <a:moveTo>
                  <a:pt x="179800" y="426638"/>
                </a:moveTo>
                <a:lnTo>
                  <a:pt x="236746" y="426638"/>
                </a:lnTo>
                <a:lnTo>
                  <a:pt x="236746" y="444350"/>
                </a:lnTo>
                <a:lnTo>
                  <a:pt x="179800" y="444350"/>
                </a:lnTo>
                <a:close/>
                <a:moveTo>
                  <a:pt x="84820" y="426638"/>
                </a:moveTo>
                <a:lnTo>
                  <a:pt x="141766" y="426638"/>
                </a:lnTo>
                <a:lnTo>
                  <a:pt x="141766" y="444350"/>
                </a:lnTo>
                <a:lnTo>
                  <a:pt x="84820" y="444350"/>
                </a:lnTo>
                <a:close/>
                <a:moveTo>
                  <a:pt x="464602" y="369763"/>
                </a:moveTo>
                <a:lnTo>
                  <a:pt x="521548" y="369763"/>
                </a:lnTo>
                <a:lnTo>
                  <a:pt x="521548" y="387475"/>
                </a:lnTo>
                <a:lnTo>
                  <a:pt x="464602" y="387475"/>
                </a:lnTo>
                <a:close/>
                <a:moveTo>
                  <a:pt x="369621" y="369763"/>
                </a:moveTo>
                <a:lnTo>
                  <a:pt x="426567" y="369763"/>
                </a:lnTo>
                <a:lnTo>
                  <a:pt x="426567" y="387475"/>
                </a:lnTo>
                <a:lnTo>
                  <a:pt x="369621" y="387475"/>
                </a:lnTo>
                <a:close/>
                <a:moveTo>
                  <a:pt x="274781" y="369763"/>
                </a:moveTo>
                <a:lnTo>
                  <a:pt x="331727" y="369763"/>
                </a:lnTo>
                <a:lnTo>
                  <a:pt x="331727" y="387475"/>
                </a:lnTo>
                <a:lnTo>
                  <a:pt x="274781" y="387475"/>
                </a:lnTo>
                <a:close/>
                <a:moveTo>
                  <a:pt x="179800" y="369763"/>
                </a:moveTo>
                <a:lnTo>
                  <a:pt x="236746" y="369763"/>
                </a:lnTo>
                <a:lnTo>
                  <a:pt x="236746" y="387475"/>
                </a:lnTo>
                <a:lnTo>
                  <a:pt x="179800" y="387475"/>
                </a:lnTo>
                <a:close/>
                <a:moveTo>
                  <a:pt x="84820" y="369763"/>
                </a:moveTo>
                <a:lnTo>
                  <a:pt x="141766" y="369763"/>
                </a:lnTo>
                <a:lnTo>
                  <a:pt x="141766" y="387475"/>
                </a:lnTo>
                <a:lnTo>
                  <a:pt x="84820" y="387475"/>
                </a:lnTo>
                <a:close/>
                <a:moveTo>
                  <a:pt x="464602" y="312816"/>
                </a:moveTo>
                <a:lnTo>
                  <a:pt x="521548" y="312816"/>
                </a:lnTo>
                <a:lnTo>
                  <a:pt x="521548" y="330598"/>
                </a:lnTo>
                <a:lnTo>
                  <a:pt x="464602" y="330598"/>
                </a:lnTo>
                <a:close/>
                <a:moveTo>
                  <a:pt x="369621" y="312816"/>
                </a:moveTo>
                <a:lnTo>
                  <a:pt x="426567" y="312816"/>
                </a:lnTo>
                <a:lnTo>
                  <a:pt x="426567" y="330598"/>
                </a:lnTo>
                <a:lnTo>
                  <a:pt x="369621" y="330598"/>
                </a:lnTo>
                <a:close/>
                <a:moveTo>
                  <a:pt x="274781" y="312816"/>
                </a:moveTo>
                <a:lnTo>
                  <a:pt x="331727" y="312816"/>
                </a:lnTo>
                <a:lnTo>
                  <a:pt x="331727" y="330598"/>
                </a:lnTo>
                <a:lnTo>
                  <a:pt x="274781" y="330598"/>
                </a:lnTo>
                <a:close/>
                <a:moveTo>
                  <a:pt x="179800" y="312816"/>
                </a:moveTo>
                <a:lnTo>
                  <a:pt x="236746" y="312816"/>
                </a:lnTo>
                <a:lnTo>
                  <a:pt x="236746" y="330598"/>
                </a:lnTo>
                <a:lnTo>
                  <a:pt x="179800" y="330598"/>
                </a:lnTo>
                <a:close/>
                <a:moveTo>
                  <a:pt x="84820" y="312816"/>
                </a:moveTo>
                <a:lnTo>
                  <a:pt x="141766" y="312816"/>
                </a:lnTo>
                <a:lnTo>
                  <a:pt x="141766" y="330598"/>
                </a:lnTo>
                <a:lnTo>
                  <a:pt x="84820" y="330598"/>
                </a:lnTo>
                <a:close/>
                <a:moveTo>
                  <a:pt x="464602" y="255941"/>
                </a:moveTo>
                <a:lnTo>
                  <a:pt x="521548" y="255941"/>
                </a:lnTo>
                <a:lnTo>
                  <a:pt x="521548" y="273723"/>
                </a:lnTo>
                <a:lnTo>
                  <a:pt x="464602" y="273723"/>
                </a:lnTo>
                <a:close/>
                <a:moveTo>
                  <a:pt x="369621" y="255941"/>
                </a:moveTo>
                <a:lnTo>
                  <a:pt x="426567" y="255941"/>
                </a:lnTo>
                <a:lnTo>
                  <a:pt x="426567" y="273723"/>
                </a:lnTo>
                <a:lnTo>
                  <a:pt x="369621" y="273723"/>
                </a:lnTo>
                <a:close/>
                <a:moveTo>
                  <a:pt x="274781" y="255941"/>
                </a:moveTo>
                <a:lnTo>
                  <a:pt x="331727" y="255941"/>
                </a:lnTo>
                <a:lnTo>
                  <a:pt x="331727" y="273723"/>
                </a:lnTo>
                <a:lnTo>
                  <a:pt x="274781" y="273723"/>
                </a:lnTo>
                <a:close/>
                <a:moveTo>
                  <a:pt x="179800" y="255941"/>
                </a:moveTo>
                <a:lnTo>
                  <a:pt x="236746" y="255941"/>
                </a:lnTo>
                <a:lnTo>
                  <a:pt x="236746" y="273723"/>
                </a:lnTo>
                <a:lnTo>
                  <a:pt x="179800" y="273723"/>
                </a:lnTo>
                <a:close/>
                <a:moveTo>
                  <a:pt x="84820" y="255941"/>
                </a:moveTo>
                <a:lnTo>
                  <a:pt x="141766" y="255941"/>
                </a:lnTo>
                <a:lnTo>
                  <a:pt x="141766" y="273723"/>
                </a:lnTo>
                <a:lnTo>
                  <a:pt x="84820" y="273723"/>
                </a:lnTo>
                <a:close/>
                <a:moveTo>
                  <a:pt x="464602" y="199065"/>
                </a:moveTo>
                <a:lnTo>
                  <a:pt x="521548" y="199065"/>
                </a:lnTo>
                <a:lnTo>
                  <a:pt x="521548" y="216847"/>
                </a:lnTo>
                <a:lnTo>
                  <a:pt x="464602" y="216847"/>
                </a:lnTo>
                <a:close/>
                <a:moveTo>
                  <a:pt x="369621" y="199065"/>
                </a:moveTo>
                <a:lnTo>
                  <a:pt x="426567" y="199065"/>
                </a:lnTo>
                <a:lnTo>
                  <a:pt x="426567" y="216847"/>
                </a:lnTo>
                <a:lnTo>
                  <a:pt x="369621" y="216847"/>
                </a:lnTo>
                <a:close/>
                <a:moveTo>
                  <a:pt x="274781" y="199065"/>
                </a:moveTo>
                <a:lnTo>
                  <a:pt x="331727" y="199065"/>
                </a:lnTo>
                <a:lnTo>
                  <a:pt x="331727" y="216847"/>
                </a:lnTo>
                <a:lnTo>
                  <a:pt x="274781" y="216847"/>
                </a:lnTo>
                <a:close/>
                <a:moveTo>
                  <a:pt x="179800" y="199065"/>
                </a:moveTo>
                <a:lnTo>
                  <a:pt x="236746" y="199065"/>
                </a:lnTo>
                <a:lnTo>
                  <a:pt x="236746" y="216847"/>
                </a:lnTo>
                <a:lnTo>
                  <a:pt x="179800" y="216847"/>
                </a:lnTo>
                <a:close/>
                <a:moveTo>
                  <a:pt x="84820" y="199065"/>
                </a:moveTo>
                <a:lnTo>
                  <a:pt x="141766" y="199065"/>
                </a:lnTo>
                <a:lnTo>
                  <a:pt x="141766" y="216847"/>
                </a:lnTo>
                <a:lnTo>
                  <a:pt x="84820" y="216847"/>
                </a:lnTo>
                <a:close/>
                <a:moveTo>
                  <a:pt x="36757" y="150550"/>
                </a:moveTo>
                <a:lnTo>
                  <a:pt x="36757" y="549854"/>
                </a:lnTo>
                <a:lnTo>
                  <a:pt x="446165" y="549854"/>
                </a:lnTo>
                <a:lnTo>
                  <a:pt x="446165" y="426587"/>
                </a:lnTo>
                <a:lnTo>
                  <a:pt x="569611" y="426587"/>
                </a:lnTo>
                <a:lnTo>
                  <a:pt x="569611" y="150550"/>
                </a:lnTo>
                <a:close/>
                <a:moveTo>
                  <a:pt x="17800" y="55723"/>
                </a:moveTo>
                <a:lnTo>
                  <a:pt x="17800" y="132775"/>
                </a:lnTo>
                <a:lnTo>
                  <a:pt x="18957" y="132775"/>
                </a:lnTo>
                <a:lnTo>
                  <a:pt x="587411" y="132775"/>
                </a:lnTo>
                <a:lnTo>
                  <a:pt x="588568" y="132775"/>
                </a:lnTo>
                <a:lnTo>
                  <a:pt x="588568" y="55723"/>
                </a:lnTo>
                <a:lnTo>
                  <a:pt x="539973" y="55723"/>
                </a:lnTo>
                <a:lnTo>
                  <a:pt x="539973" y="93671"/>
                </a:lnTo>
                <a:lnTo>
                  <a:pt x="484169" y="93671"/>
                </a:lnTo>
                <a:lnTo>
                  <a:pt x="484169" y="55723"/>
                </a:lnTo>
                <a:lnTo>
                  <a:pt x="435485" y="55723"/>
                </a:lnTo>
                <a:lnTo>
                  <a:pt x="435485" y="93671"/>
                </a:lnTo>
                <a:lnTo>
                  <a:pt x="379770" y="93671"/>
                </a:lnTo>
                <a:lnTo>
                  <a:pt x="379770" y="55723"/>
                </a:lnTo>
                <a:lnTo>
                  <a:pt x="331086" y="55723"/>
                </a:lnTo>
                <a:lnTo>
                  <a:pt x="331086" y="93671"/>
                </a:lnTo>
                <a:lnTo>
                  <a:pt x="275282" y="93671"/>
                </a:lnTo>
                <a:lnTo>
                  <a:pt x="275282" y="55723"/>
                </a:lnTo>
                <a:lnTo>
                  <a:pt x="226687" y="55723"/>
                </a:lnTo>
                <a:lnTo>
                  <a:pt x="226687" y="93671"/>
                </a:lnTo>
                <a:lnTo>
                  <a:pt x="170883" y="93671"/>
                </a:lnTo>
                <a:lnTo>
                  <a:pt x="170883" y="55723"/>
                </a:lnTo>
                <a:lnTo>
                  <a:pt x="122199" y="55723"/>
                </a:lnTo>
                <a:lnTo>
                  <a:pt x="122199" y="93671"/>
                </a:lnTo>
                <a:lnTo>
                  <a:pt x="66484" y="93671"/>
                </a:lnTo>
                <a:lnTo>
                  <a:pt x="66484" y="55723"/>
                </a:lnTo>
                <a:close/>
                <a:moveTo>
                  <a:pt x="501969" y="17774"/>
                </a:moveTo>
                <a:lnTo>
                  <a:pt x="501969" y="75897"/>
                </a:lnTo>
                <a:lnTo>
                  <a:pt x="522173" y="75897"/>
                </a:lnTo>
                <a:lnTo>
                  <a:pt x="522173" y="17774"/>
                </a:lnTo>
                <a:close/>
                <a:moveTo>
                  <a:pt x="397570" y="17774"/>
                </a:moveTo>
                <a:lnTo>
                  <a:pt x="397570" y="75897"/>
                </a:lnTo>
                <a:lnTo>
                  <a:pt x="417685" y="75897"/>
                </a:lnTo>
                <a:lnTo>
                  <a:pt x="417685" y="17774"/>
                </a:lnTo>
                <a:close/>
                <a:moveTo>
                  <a:pt x="293082" y="17774"/>
                </a:moveTo>
                <a:lnTo>
                  <a:pt x="293082" y="75897"/>
                </a:lnTo>
                <a:lnTo>
                  <a:pt x="313285" y="75897"/>
                </a:lnTo>
                <a:lnTo>
                  <a:pt x="313285" y="17774"/>
                </a:lnTo>
                <a:close/>
                <a:moveTo>
                  <a:pt x="188683" y="17774"/>
                </a:moveTo>
                <a:lnTo>
                  <a:pt x="188683" y="75897"/>
                </a:lnTo>
                <a:lnTo>
                  <a:pt x="208887" y="75897"/>
                </a:lnTo>
                <a:lnTo>
                  <a:pt x="208887" y="17774"/>
                </a:lnTo>
                <a:close/>
                <a:moveTo>
                  <a:pt x="84284" y="17774"/>
                </a:moveTo>
                <a:lnTo>
                  <a:pt x="84284" y="75897"/>
                </a:lnTo>
                <a:lnTo>
                  <a:pt x="104399" y="75897"/>
                </a:lnTo>
                <a:lnTo>
                  <a:pt x="104399" y="17774"/>
                </a:lnTo>
                <a:close/>
                <a:moveTo>
                  <a:pt x="66484" y="0"/>
                </a:moveTo>
                <a:lnTo>
                  <a:pt x="122199" y="0"/>
                </a:lnTo>
                <a:lnTo>
                  <a:pt x="122199" y="37948"/>
                </a:lnTo>
                <a:lnTo>
                  <a:pt x="170883" y="37948"/>
                </a:lnTo>
                <a:lnTo>
                  <a:pt x="170883" y="0"/>
                </a:lnTo>
                <a:lnTo>
                  <a:pt x="226687" y="0"/>
                </a:lnTo>
                <a:lnTo>
                  <a:pt x="226687" y="37948"/>
                </a:lnTo>
                <a:lnTo>
                  <a:pt x="275282" y="37948"/>
                </a:lnTo>
                <a:lnTo>
                  <a:pt x="275282" y="0"/>
                </a:lnTo>
                <a:lnTo>
                  <a:pt x="331086" y="0"/>
                </a:lnTo>
                <a:lnTo>
                  <a:pt x="331086" y="37948"/>
                </a:lnTo>
                <a:lnTo>
                  <a:pt x="379770" y="37948"/>
                </a:lnTo>
                <a:lnTo>
                  <a:pt x="379770" y="0"/>
                </a:lnTo>
                <a:lnTo>
                  <a:pt x="435485" y="0"/>
                </a:lnTo>
                <a:lnTo>
                  <a:pt x="435485" y="37948"/>
                </a:lnTo>
                <a:lnTo>
                  <a:pt x="484169" y="37948"/>
                </a:lnTo>
                <a:lnTo>
                  <a:pt x="484169" y="0"/>
                </a:lnTo>
                <a:lnTo>
                  <a:pt x="539973" y="0"/>
                </a:lnTo>
                <a:lnTo>
                  <a:pt x="539973" y="37948"/>
                </a:lnTo>
                <a:lnTo>
                  <a:pt x="606368" y="37948"/>
                </a:lnTo>
                <a:lnTo>
                  <a:pt x="606368" y="150550"/>
                </a:lnTo>
                <a:lnTo>
                  <a:pt x="587411" y="150550"/>
                </a:lnTo>
                <a:lnTo>
                  <a:pt x="587411" y="435475"/>
                </a:lnTo>
                <a:lnTo>
                  <a:pt x="587411" y="444362"/>
                </a:lnTo>
                <a:lnTo>
                  <a:pt x="587411" y="448628"/>
                </a:lnTo>
                <a:lnTo>
                  <a:pt x="468238" y="567628"/>
                </a:lnTo>
                <a:lnTo>
                  <a:pt x="463966" y="567628"/>
                </a:lnTo>
                <a:lnTo>
                  <a:pt x="455065" y="567628"/>
                </a:lnTo>
                <a:lnTo>
                  <a:pt x="18957" y="567628"/>
                </a:lnTo>
                <a:lnTo>
                  <a:pt x="18957" y="150550"/>
                </a:lnTo>
                <a:lnTo>
                  <a:pt x="0" y="150550"/>
                </a:lnTo>
                <a:lnTo>
                  <a:pt x="0" y="37948"/>
                </a:lnTo>
                <a:lnTo>
                  <a:pt x="66484" y="37948"/>
                </a:lnTo>
                <a:close/>
              </a:path>
            </a:pathLst>
          </a:custGeom>
          <a:solidFill>
            <a:schemeClr val="bg1"/>
          </a:solidFill>
          <a:ln w="8037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31C84515-5393-457D-92CF-C358037E2325}"/>
              </a:ext>
            </a:extLst>
          </p:cNvPr>
          <p:cNvSpPr/>
          <p:nvPr/>
        </p:nvSpPr>
        <p:spPr>
          <a:xfrm>
            <a:off x="7266024" y="4489340"/>
            <a:ext cx="488806" cy="505797"/>
          </a:xfrm>
          <a:custGeom>
            <a:avLst/>
            <a:gdLst>
              <a:gd name="connsiteX0" fmla="*/ 373591 w 584705"/>
              <a:gd name="connsiteY0" fmla="*/ 524301 h 605028"/>
              <a:gd name="connsiteX1" fmla="*/ 393807 w 584705"/>
              <a:gd name="connsiteY1" fmla="*/ 524301 h 605028"/>
              <a:gd name="connsiteX2" fmla="*/ 403916 w 584705"/>
              <a:gd name="connsiteY2" fmla="*/ 534392 h 605028"/>
              <a:gd name="connsiteX3" fmla="*/ 393807 w 584705"/>
              <a:gd name="connsiteY3" fmla="*/ 544483 h 605028"/>
              <a:gd name="connsiteX4" fmla="*/ 373591 w 584705"/>
              <a:gd name="connsiteY4" fmla="*/ 544483 h 605028"/>
              <a:gd name="connsiteX5" fmla="*/ 363482 w 584705"/>
              <a:gd name="connsiteY5" fmla="*/ 534392 h 605028"/>
              <a:gd name="connsiteX6" fmla="*/ 373591 w 584705"/>
              <a:gd name="connsiteY6" fmla="*/ 524301 h 605028"/>
              <a:gd name="connsiteX7" fmla="*/ 333281 w 584705"/>
              <a:gd name="connsiteY7" fmla="*/ 524301 h 605028"/>
              <a:gd name="connsiteX8" fmla="*/ 343372 w 584705"/>
              <a:gd name="connsiteY8" fmla="*/ 534392 h 605028"/>
              <a:gd name="connsiteX9" fmla="*/ 333281 w 584705"/>
              <a:gd name="connsiteY9" fmla="*/ 544483 h 605028"/>
              <a:gd name="connsiteX10" fmla="*/ 323190 w 584705"/>
              <a:gd name="connsiteY10" fmla="*/ 534392 h 605028"/>
              <a:gd name="connsiteX11" fmla="*/ 333281 w 584705"/>
              <a:gd name="connsiteY11" fmla="*/ 524301 h 605028"/>
              <a:gd name="connsiteX12" fmla="*/ 272611 w 584705"/>
              <a:gd name="connsiteY12" fmla="*/ 524301 h 605028"/>
              <a:gd name="connsiteX13" fmla="*/ 292829 w 584705"/>
              <a:gd name="connsiteY13" fmla="*/ 524301 h 605028"/>
              <a:gd name="connsiteX14" fmla="*/ 302937 w 584705"/>
              <a:gd name="connsiteY14" fmla="*/ 534392 h 605028"/>
              <a:gd name="connsiteX15" fmla="*/ 292829 w 584705"/>
              <a:gd name="connsiteY15" fmla="*/ 544483 h 605028"/>
              <a:gd name="connsiteX16" fmla="*/ 272611 w 584705"/>
              <a:gd name="connsiteY16" fmla="*/ 544483 h 605028"/>
              <a:gd name="connsiteX17" fmla="*/ 262503 w 584705"/>
              <a:gd name="connsiteY17" fmla="*/ 534392 h 605028"/>
              <a:gd name="connsiteX18" fmla="*/ 272611 w 584705"/>
              <a:gd name="connsiteY18" fmla="*/ 524301 h 605028"/>
              <a:gd name="connsiteX19" fmla="*/ 383735 w 584705"/>
              <a:gd name="connsiteY19" fmla="*/ 473988 h 605028"/>
              <a:gd name="connsiteX20" fmla="*/ 393826 w 584705"/>
              <a:gd name="connsiteY20" fmla="*/ 473988 h 605028"/>
              <a:gd name="connsiteX21" fmla="*/ 403917 w 584705"/>
              <a:gd name="connsiteY21" fmla="*/ 484079 h 605028"/>
              <a:gd name="connsiteX22" fmla="*/ 393826 w 584705"/>
              <a:gd name="connsiteY22" fmla="*/ 494170 h 605028"/>
              <a:gd name="connsiteX23" fmla="*/ 383735 w 584705"/>
              <a:gd name="connsiteY23" fmla="*/ 494170 h 605028"/>
              <a:gd name="connsiteX24" fmla="*/ 373644 w 584705"/>
              <a:gd name="connsiteY24" fmla="*/ 484079 h 605028"/>
              <a:gd name="connsiteX25" fmla="*/ 383735 w 584705"/>
              <a:gd name="connsiteY25" fmla="*/ 473988 h 605028"/>
              <a:gd name="connsiteX26" fmla="*/ 343336 w 584705"/>
              <a:gd name="connsiteY26" fmla="*/ 473988 h 605028"/>
              <a:gd name="connsiteX27" fmla="*/ 353392 w 584705"/>
              <a:gd name="connsiteY27" fmla="*/ 484079 h 605028"/>
              <a:gd name="connsiteX28" fmla="*/ 343336 w 584705"/>
              <a:gd name="connsiteY28" fmla="*/ 494170 h 605028"/>
              <a:gd name="connsiteX29" fmla="*/ 333280 w 584705"/>
              <a:gd name="connsiteY29" fmla="*/ 484079 h 605028"/>
              <a:gd name="connsiteX30" fmla="*/ 343336 w 584705"/>
              <a:gd name="connsiteY30" fmla="*/ 473988 h 605028"/>
              <a:gd name="connsiteX31" fmla="*/ 272622 w 584705"/>
              <a:gd name="connsiteY31" fmla="*/ 473988 h 605028"/>
              <a:gd name="connsiteX32" fmla="*/ 302979 w 584705"/>
              <a:gd name="connsiteY32" fmla="*/ 473988 h 605028"/>
              <a:gd name="connsiteX33" fmla="*/ 313098 w 584705"/>
              <a:gd name="connsiteY33" fmla="*/ 484079 h 605028"/>
              <a:gd name="connsiteX34" fmla="*/ 302979 w 584705"/>
              <a:gd name="connsiteY34" fmla="*/ 494170 h 605028"/>
              <a:gd name="connsiteX35" fmla="*/ 272622 w 584705"/>
              <a:gd name="connsiteY35" fmla="*/ 494170 h 605028"/>
              <a:gd name="connsiteX36" fmla="*/ 262503 w 584705"/>
              <a:gd name="connsiteY36" fmla="*/ 484079 h 605028"/>
              <a:gd name="connsiteX37" fmla="*/ 272622 w 584705"/>
              <a:gd name="connsiteY37" fmla="*/ 473988 h 605028"/>
              <a:gd name="connsiteX38" fmla="*/ 529213 w 584705"/>
              <a:gd name="connsiteY38" fmla="*/ 470872 h 605028"/>
              <a:gd name="connsiteX39" fmla="*/ 509994 w 584705"/>
              <a:gd name="connsiteY39" fmla="*/ 478981 h 605028"/>
              <a:gd name="connsiteX40" fmla="*/ 508009 w 584705"/>
              <a:gd name="connsiteY40" fmla="*/ 480963 h 605028"/>
              <a:gd name="connsiteX41" fmla="*/ 495827 w 584705"/>
              <a:gd name="connsiteY41" fmla="*/ 498082 h 605028"/>
              <a:gd name="connsiteX42" fmla="*/ 501963 w 584705"/>
              <a:gd name="connsiteY42" fmla="*/ 508173 h 605028"/>
              <a:gd name="connsiteX43" fmla="*/ 517032 w 584705"/>
              <a:gd name="connsiteY43" fmla="*/ 552592 h 605028"/>
              <a:gd name="connsiteX44" fmla="*/ 558448 w 584705"/>
              <a:gd name="connsiteY44" fmla="*/ 515291 h 605028"/>
              <a:gd name="connsiteX45" fmla="*/ 566569 w 584705"/>
              <a:gd name="connsiteY45" fmla="*/ 501145 h 605028"/>
              <a:gd name="connsiteX46" fmla="*/ 554568 w 584705"/>
              <a:gd name="connsiteY46" fmla="*/ 482765 h 605028"/>
              <a:gd name="connsiteX47" fmla="*/ 549425 w 584705"/>
              <a:gd name="connsiteY47" fmla="*/ 479972 h 605028"/>
              <a:gd name="connsiteX48" fmla="*/ 547349 w 584705"/>
              <a:gd name="connsiteY48" fmla="*/ 477990 h 605028"/>
              <a:gd name="connsiteX49" fmla="*/ 531108 w 584705"/>
              <a:gd name="connsiteY49" fmla="*/ 470963 h 605028"/>
              <a:gd name="connsiteX50" fmla="*/ 529213 w 584705"/>
              <a:gd name="connsiteY50" fmla="*/ 470872 h 605028"/>
              <a:gd name="connsiteX51" fmla="*/ 60561 w 584705"/>
              <a:gd name="connsiteY51" fmla="*/ 453806 h 605028"/>
              <a:gd name="connsiteX52" fmla="*/ 70669 w 584705"/>
              <a:gd name="connsiteY52" fmla="*/ 463891 h 605028"/>
              <a:gd name="connsiteX53" fmla="*/ 121115 w 584705"/>
              <a:gd name="connsiteY53" fmla="*/ 524313 h 605028"/>
              <a:gd name="connsiteX54" fmla="*/ 171652 w 584705"/>
              <a:gd name="connsiteY54" fmla="*/ 463891 h 605028"/>
              <a:gd name="connsiteX55" fmla="*/ 181760 w 584705"/>
              <a:gd name="connsiteY55" fmla="*/ 453806 h 605028"/>
              <a:gd name="connsiteX56" fmla="*/ 191867 w 584705"/>
              <a:gd name="connsiteY56" fmla="*/ 463891 h 605028"/>
              <a:gd name="connsiteX57" fmla="*/ 121115 w 584705"/>
              <a:gd name="connsiteY57" fmla="*/ 544483 h 605028"/>
              <a:gd name="connsiteX58" fmla="*/ 50454 w 584705"/>
              <a:gd name="connsiteY58" fmla="*/ 463891 h 605028"/>
              <a:gd name="connsiteX59" fmla="*/ 60561 w 584705"/>
              <a:gd name="connsiteY59" fmla="*/ 453806 h 605028"/>
              <a:gd name="connsiteX60" fmla="*/ 373591 w 584705"/>
              <a:gd name="connsiteY60" fmla="*/ 423463 h 605028"/>
              <a:gd name="connsiteX61" fmla="*/ 393807 w 584705"/>
              <a:gd name="connsiteY61" fmla="*/ 423463 h 605028"/>
              <a:gd name="connsiteX62" fmla="*/ 403916 w 584705"/>
              <a:gd name="connsiteY62" fmla="*/ 433554 h 605028"/>
              <a:gd name="connsiteX63" fmla="*/ 393807 w 584705"/>
              <a:gd name="connsiteY63" fmla="*/ 443645 h 605028"/>
              <a:gd name="connsiteX64" fmla="*/ 373591 w 584705"/>
              <a:gd name="connsiteY64" fmla="*/ 443645 h 605028"/>
              <a:gd name="connsiteX65" fmla="*/ 363482 w 584705"/>
              <a:gd name="connsiteY65" fmla="*/ 433554 h 605028"/>
              <a:gd name="connsiteX66" fmla="*/ 373591 w 584705"/>
              <a:gd name="connsiteY66" fmla="*/ 423463 h 605028"/>
              <a:gd name="connsiteX67" fmla="*/ 333281 w 584705"/>
              <a:gd name="connsiteY67" fmla="*/ 423463 h 605028"/>
              <a:gd name="connsiteX68" fmla="*/ 343372 w 584705"/>
              <a:gd name="connsiteY68" fmla="*/ 433554 h 605028"/>
              <a:gd name="connsiteX69" fmla="*/ 333281 w 584705"/>
              <a:gd name="connsiteY69" fmla="*/ 443645 h 605028"/>
              <a:gd name="connsiteX70" fmla="*/ 323190 w 584705"/>
              <a:gd name="connsiteY70" fmla="*/ 433554 h 605028"/>
              <a:gd name="connsiteX71" fmla="*/ 333281 w 584705"/>
              <a:gd name="connsiteY71" fmla="*/ 423463 h 605028"/>
              <a:gd name="connsiteX72" fmla="*/ 272611 w 584705"/>
              <a:gd name="connsiteY72" fmla="*/ 423463 h 605028"/>
              <a:gd name="connsiteX73" fmla="*/ 292829 w 584705"/>
              <a:gd name="connsiteY73" fmla="*/ 423463 h 605028"/>
              <a:gd name="connsiteX74" fmla="*/ 302937 w 584705"/>
              <a:gd name="connsiteY74" fmla="*/ 433554 h 605028"/>
              <a:gd name="connsiteX75" fmla="*/ 292829 w 584705"/>
              <a:gd name="connsiteY75" fmla="*/ 443645 h 605028"/>
              <a:gd name="connsiteX76" fmla="*/ 272611 w 584705"/>
              <a:gd name="connsiteY76" fmla="*/ 443645 h 605028"/>
              <a:gd name="connsiteX77" fmla="*/ 262503 w 584705"/>
              <a:gd name="connsiteY77" fmla="*/ 433554 h 605028"/>
              <a:gd name="connsiteX78" fmla="*/ 272611 w 584705"/>
              <a:gd name="connsiteY78" fmla="*/ 423463 h 605028"/>
              <a:gd name="connsiteX79" fmla="*/ 383735 w 584705"/>
              <a:gd name="connsiteY79" fmla="*/ 373150 h 605028"/>
              <a:gd name="connsiteX80" fmla="*/ 393826 w 584705"/>
              <a:gd name="connsiteY80" fmla="*/ 373150 h 605028"/>
              <a:gd name="connsiteX81" fmla="*/ 403917 w 584705"/>
              <a:gd name="connsiteY81" fmla="*/ 383241 h 605028"/>
              <a:gd name="connsiteX82" fmla="*/ 393826 w 584705"/>
              <a:gd name="connsiteY82" fmla="*/ 393332 h 605028"/>
              <a:gd name="connsiteX83" fmla="*/ 383735 w 584705"/>
              <a:gd name="connsiteY83" fmla="*/ 393332 h 605028"/>
              <a:gd name="connsiteX84" fmla="*/ 373644 w 584705"/>
              <a:gd name="connsiteY84" fmla="*/ 383241 h 605028"/>
              <a:gd name="connsiteX85" fmla="*/ 383735 w 584705"/>
              <a:gd name="connsiteY85" fmla="*/ 373150 h 605028"/>
              <a:gd name="connsiteX86" fmla="*/ 343336 w 584705"/>
              <a:gd name="connsiteY86" fmla="*/ 373150 h 605028"/>
              <a:gd name="connsiteX87" fmla="*/ 353392 w 584705"/>
              <a:gd name="connsiteY87" fmla="*/ 383241 h 605028"/>
              <a:gd name="connsiteX88" fmla="*/ 343336 w 584705"/>
              <a:gd name="connsiteY88" fmla="*/ 393332 h 605028"/>
              <a:gd name="connsiteX89" fmla="*/ 333280 w 584705"/>
              <a:gd name="connsiteY89" fmla="*/ 383241 h 605028"/>
              <a:gd name="connsiteX90" fmla="*/ 343336 w 584705"/>
              <a:gd name="connsiteY90" fmla="*/ 373150 h 605028"/>
              <a:gd name="connsiteX91" fmla="*/ 272622 w 584705"/>
              <a:gd name="connsiteY91" fmla="*/ 373150 h 605028"/>
              <a:gd name="connsiteX92" fmla="*/ 302979 w 584705"/>
              <a:gd name="connsiteY92" fmla="*/ 373150 h 605028"/>
              <a:gd name="connsiteX93" fmla="*/ 313098 w 584705"/>
              <a:gd name="connsiteY93" fmla="*/ 383241 h 605028"/>
              <a:gd name="connsiteX94" fmla="*/ 302979 w 584705"/>
              <a:gd name="connsiteY94" fmla="*/ 393332 h 605028"/>
              <a:gd name="connsiteX95" fmla="*/ 272622 w 584705"/>
              <a:gd name="connsiteY95" fmla="*/ 393332 h 605028"/>
              <a:gd name="connsiteX96" fmla="*/ 262503 w 584705"/>
              <a:gd name="connsiteY96" fmla="*/ 383241 h 605028"/>
              <a:gd name="connsiteX97" fmla="*/ 272622 w 584705"/>
              <a:gd name="connsiteY97" fmla="*/ 373150 h 605028"/>
              <a:gd name="connsiteX98" fmla="*/ 373591 w 584705"/>
              <a:gd name="connsiteY98" fmla="*/ 322696 h 605028"/>
              <a:gd name="connsiteX99" fmla="*/ 393807 w 584705"/>
              <a:gd name="connsiteY99" fmla="*/ 322696 h 605028"/>
              <a:gd name="connsiteX100" fmla="*/ 403916 w 584705"/>
              <a:gd name="connsiteY100" fmla="*/ 332787 h 605028"/>
              <a:gd name="connsiteX101" fmla="*/ 393807 w 584705"/>
              <a:gd name="connsiteY101" fmla="*/ 342878 h 605028"/>
              <a:gd name="connsiteX102" fmla="*/ 373591 w 584705"/>
              <a:gd name="connsiteY102" fmla="*/ 342878 h 605028"/>
              <a:gd name="connsiteX103" fmla="*/ 363482 w 584705"/>
              <a:gd name="connsiteY103" fmla="*/ 332787 h 605028"/>
              <a:gd name="connsiteX104" fmla="*/ 373591 w 584705"/>
              <a:gd name="connsiteY104" fmla="*/ 322696 h 605028"/>
              <a:gd name="connsiteX105" fmla="*/ 333281 w 584705"/>
              <a:gd name="connsiteY105" fmla="*/ 322696 h 605028"/>
              <a:gd name="connsiteX106" fmla="*/ 343372 w 584705"/>
              <a:gd name="connsiteY106" fmla="*/ 332787 h 605028"/>
              <a:gd name="connsiteX107" fmla="*/ 333281 w 584705"/>
              <a:gd name="connsiteY107" fmla="*/ 342878 h 605028"/>
              <a:gd name="connsiteX108" fmla="*/ 323190 w 584705"/>
              <a:gd name="connsiteY108" fmla="*/ 332787 h 605028"/>
              <a:gd name="connsiteX109" fmla="*/ 333281 w 584705"/>
              <a:gd name="connsiteY109" fmla="*/ 322696 h 605028"/>
              <a:gd name="connsiteX110" fmla="*/ 272611 w 584705"/>
              <a:gd name="connsiteY110" fmla="*/ 322696 h 605028"/>
              <a:gd name="connsiteX111" fmla="*/ 292829 w 584705"/>
              <a:gd name="connsiteY111" fmla="*/ 322696 h 605028"/>
              <a:gd name="connsiteX112" fmla="*/ 302937 w 584705"/>
              <a:gd name="connsiteY112" fmla="*/ 332787 h 605028"/>
              <a:gd name="connsiteX113" fmla="*/ 292829 w 584705"/>
              <a:gd name="connsiteY113" fmla="*/ 342878 h 605028"/>
              <a:gd name="connsiteX114" fmla="*/ 272611 w 584705"/>
              <a:gd name="connsiteY114" fmla="*/ 342878 h 605028"/>
              <a:gd name="connsiteX115" fmla="*/ 262503 w 584705"/>
              <a:gd name="connsiteY115" fmla="*/ 332787 h 605028"/>
              <a:gd name="connsiteX116" fmla="*/ 272611 w 584705"/>
              <a:gd name="connsiteY116" fmla="*/ 322696 h 605028"/>
              <a:gd name="connsiteX117" fmla="*/ 121080 w 584705"/>
              <a:gd name="connsiteY117" fmla="*/ 322696 h 605028"/>
              <a:gd name="connsiteX118" fmla="*/ 131181 w 584705"/>
              <a:gd name="connsiteY118" fmla="*/ 332787 h 605028"/>
              <a:gd name="connsiteX119" fmla="*/ 131181 w 584705"/>
              <a:gd name="connsiteY119" fmla="*/ 373150 h 605028"/>
              <a:gd name="connsiteX120" fmla="*/ 121080 w 584705"/>
              <a:gd name="connsiteY120" fmla="*/ 383241 h 605028"/>
              <a:gd name="connsiteX121" fmla="*/ 111070 w 584705"/>
              <a:gd name="connsiteY121" fmla="*/ 373150 h 605028"/>
              <a:gd name="connsiteX122" fmla="*/ 111070 w 584705"/>
              <a:gd name="connsiteY122" fmla="*/ 332787 h 605028"/>
              <a:gd name="connsiteX123" fmla="*/ 121080 w 584705"/>
              <a:gd name="connsiteY123" fmla="*/ 322696 h 605028"/>
              <a:gd name="connsiteX124" fmla="*/ 518205 w 584705"/>
              <a:gd name="connsiteY124" fmla="*/ 292387 h 605028"/>
              <a:gd name="connsiteX125" fmla="*/ 523077 w 584705"/>
              <a:gd name="connsiteY125" fmla="*/ 450330 h 605028"/>
              <a:gd name="connsiteX126" fmla="*/ 547349 w 584705"/>
              <a:gd name="connsiteY126" fmla="*/ 454114 h 605028"/>
              <a:gd name="connsiteX127" fmla="*/ 552402 w 584705"/>
              <a:gd name="connsiteY127" fmla="*/ 292387 h 605028"/>
              <a:gd name="connsiteX128" fmla="*/ 60561 w 584705"/>
              <a:gd name="connsiteY128" fmla="*/ 282403 h 605028"/>
              <a:gd name="connsiteX129" fmla="*/ 181760 w 584705"/>
              <a:gd name="connsiteY129" fmla="*/ 282403 h 605028"/>
              <a:gd name="connsiteX130" fmla="*/ 191867 w 584705"/>
              <a:gd name="connsiteY130" fmla="*/ 292402 h 605028"/>
              <a:gd name="connsiteX131" fmla="*/ 191867 w 584705"/>
              <a:gd name="connsiteY131" fmla="*/ 342844 h 605028"/>
              <a:gd name="connsiteX132" fmla="*/ 181760 w 584705"/>
              <a:gd name="connsiteY132" fmla="*/ 352933 h 605028"/>
              <a:gd name="connsiteX133" fmla="*/ 171652 w 584705"/>
              <a:gd name="connsiteY133" fmla="*/ 342844 h 605028"/>
              <a:gd name="connsiteX134" fmla="*/ 171652 w 584705"/>
              <a:gd name="connsiteY134" fmla="*/ 302490 h 605028"/>
              <a:gd name="connsiteX135" fmla="*/ 70669 w 584705"/>
              <a:gd name="connsiteY135" fmla="*/ 302490 h 605028"/>
              <a:gd name="connsiteX136" fmla="*/ 70669 w 584705"/>
              <a:gd name="connsiteY136" fmla="*/ 403286 h 605028"/>
              <a:gd name="connsiteX137" fmla="*/ 181760 w 584705"/>
              <a:gd name="connsiteY137" fmla="*/ 403286 h 605028"/>
              <a:gd name="connsiteX138" fmla="*/ 191867 w 584705"/>
              <a:gd name="connsiteY138" fmla="*/ 413374 h 605028"/>
              <a:gd name="connsiteX139" fmla="*/ 181760 w 584705"/>
              <a:gd name="connsiteY139" fmla="*/ 423463 h 605028"/>
              <a:gd name="connsiteX140" fmla="*/ 60561 w 584705"/>
              <a:gd name="connsiteY140" fmla="*/ 423463 h 605028"/>
              <a:gd name="connsiteX141" fmla="*/ 50454 w 584705"/>
              <a:gd name="connsiteY141" fmla="*/ 413374 h 605028"/>
              <a:gd name="connsiteX142" fmla="*/ 50454 w 584705"/>
              <a:gd name="connsiteY142" fmla="*/ 292402 h 605028"/>
              <a:gd name="connsiteX143" fmla="*/ 60561 w 584705"/>
              <a:gd name="connsiteY143" fmla="*/ 282403 h 605028"/>
              <a:gd name="connsiteX144" fmla="*/ 383735 w 584705"/>
              <a:gd name="connsiteY144" fmla="*/ 272312 h 605028"/>
              <a:gd name="connsiteX145" fmla="*/ 393826 w 584705"/>
              <a:gd name="connsiteY145" fmla="*/ 272312 h 605028"/>
              <a:gd name="connsiteX146" fmla="*/ 403917 w 584705"/>
              <a:gd name="connsiteY146" fmla="*/ 282413 h 605028"/>
              <a:gd name="connsiteX147" fmla="*/ 393826 w 584705"/>
              <a:gd name="connsiteY147" fmla="*/ 292423 h 605028"/>
              <a:gd name="connsiteX148" fmla="*/ 383735 w 584705"/>
              <a:gd name="connsiteY148" fmla="*/ 292423 h 605028"/>
              <a:gd name="connsiteX149" fmla="*/ 373644 w 584705"/>
              <a:gd name="connsiteY149" fmla="*/ 282413 h 605028"/>
              <a:gd name="connsiteX150" fmla="*/ 383735 w 584705"/>
              <a:gd name="connsiteY150" fmla="*/ 272312 h 605028"/>
              <a:gd name="connsiteX151" fmla="*/ 343336 w 584705"/>
              <a:gd name="connsiteY151" fmla="*/ 272312 h 605028"/>
              <a:gd name="connsiteX152" fmla="*/ 353392 w 584705"/>
              <a:gd name="connsiteY152" fmla="*/ 282368 h 605028"/>
              <a:gd name="connsiteX153" fmla="*/ 343336 w 584705"/>
              <a:gd name="connsiteY153" fmla="*/ 292424 h 605028"/>
              <a:gd name="connsiteX154" fmla="*/ 333280 w 584705"/>
              <a:gd name="connsiteY154" fmla="*/ 282368 h 605028"/>
              <a:gd name="connsiteX155" fmla="*/ 343336 w 584705"/>
              <a:gd name="connsiteY155" fmla="*/ 272312 h 605028"/>
              <a:gd name="connsiteX156" fmla="*/ 272622 w 584705"/>
              <a:gd name="connsiteY156" fmla="*/ 272312 h 605028"/>
              <a:gd name="connsiteX157" fmla="*/ 302979 w 584705"/>
              <a:gd name="connsiteY157" fmla="*/ 272312 h 605028"/>
              <a:gd name="connsiteX158" fmla="*/ 313098 w 584705"/>
              <a:gd name="connsiteY158" fmla="*/ 282413 h 605028"/>
              <a:gd name="connsiteX159" fmla="*/ 302979 w 584705"/>
              <a:gd name="connsiteY159" fmla="*/ 292423 h 605028"/>
              <a:gd name="connsiteX160" fmla="*/ 272622 w 584705"/>
              <a:gd name="connsiteY160" fmla="*/ 292423 h 605028"/>
              <a:gd name="connsiteX161" fmla="*/ 262503 w 584705"/>
              <a:gd name="connsiteY161" fmla="*/ 282413 h 605028"/>
              <a:gd name="connsiteX162" fmla="*/ 272622 w 584705"/>
              <a:gd name="connsiteY162" fmla="*/ 272312 h 605028"/>
              <a:gd name="connsiteX163" fmla="*/ 517032 w 584705"/>
              <a:gd name="connsiteY163" fmla="*/ 242022 h 605028"/>
              <a:gd name="connsiteX164" fmla="*/ 518114 w 584705"/>
              <a:gd name="connsiteY164" fmla="*/ 272295 h 605028"/>
              <a:gd name="connsiteX165" fmla="*/ 552402 w 584705"/>
              <a:gd name="connsiteY165" fmla="*/ 272295 h 605028"/>
              <a:gd name="connsiteX166" fmla="*/ 553395 w 584705"/>
              <a:gd name="connsiteY166" fmla="*/ 242022 h 605028"/>
              <a:gd name="connsiteX167" fmla="*/ 161541 w 584705"/>
              <a:gd name="connsiteY167" fmla="*/ 231949 h 605028"/>
              <a:gd name="connsiteX168" fmla="*/ 181759 w 584705"/>
              <a:gd name="connsiteY168" fmla="*/ 231949 h 605028"/>
              <a:gd name="connsiteX169" fmla="*/ 191867 w 584705"/>
              <a:gd name="connsiteY169" fmla="*/ 242040 h 605028"/>
              <a:gd name="connsiteX170" fmla="*/ 181759 w 584705"/>
              <a:gd name="connsiteY170" fmla="*/ 252131 h 605028"/>
              <a:gd name="connsiteX171" fmla="*/ 161541 w 584705"/>
              <a:gd name="connsiteY171" fmla="*/ 252131 h 605028"/>
              <a:gd name="connsiteX172" fmla="*/ 151433 w 584705"/>
              <a:gd name="connsiteY172" fmla="*/ 242040 h 605028"/>
              <a:gd name="connsiteX173" fmla="*/ 161541 w 584705"/>
              <a:gd name="connsiteY173" fmla="*/ 231949 h 605028"/>
              <a:gd name="connsiteX174" fmla="*/ 121080 w 584705"/>
              <a:gd name="connsiteY174" fmla="*/ 231949 h 605028"/>
              <a:gd name="connsiteX175" fmla="*/ 131181 w 584705"/>
              <a:gd name="connsiteY175" fmla="*/ 242040 h 605028"/>
              <a:gd name="connsiteX176" fmla="*/ 121080 w 584705"/>
              <a:gd name="connsiteY176" fmla="*/ 252131 h 605028"/>
              <a:gd name="connsiteX177" fmla="*/ 111070 w 584705"/>
              <a:gd name="connsiteY177" fmla="*/ 242040 h 605028"/>
              <a:gd name="connsiteX178" fmla="*/ 121080 w 584705"/>
              <a:gd name="connsiteY178" fmla="*/ 231949 h 605028"/>
              <a:gd name="connsiteX179" fmla="*/ 60563 w 584705"/>
              <a:gd name="connsiteY179" fmla="*/ 231949 h 605028"/>
              <a:gd name="connsiteX180" fmla="*/ 80779 w 584705"/>
              <a:gd name="connsiteY180" fmla="*/ 231949 h 605028"/>
              <a:gd name="connsiteX181" fmla="*/ 90888 w 584705"/>
              <a:gd name="connsiteY181" fmla="*/ 242040 h 605028"/>
              <a:gd name="connsiteX182" fmla="*/ 80779 w 584705"/>
              <a:gd name="connsiteY182" fmla="*/ 252131 h 605028"/>
              <a:gd name="connsiteX183" fmla="*/ 60563 w 584705"/>
              <a:gd name="connsiteY183" fmla="*/ 252131 h 605028"/>
              <a:gd name="connsiteX184" fmla="*/ 50454 w 584705"/>
              <a:gd name="connsiteY184" fmla="*/ 242040 h 605028"/>
              <a:gd name="connsiteX185" fmla="*/ 60563 w 584705"/>
              <a:gd name="connsiteY185" fmla="*/ 231949 h 605028"/>
              <a:gd name="connsiteX186" fmla="*/ 373591 w 584705"/>
              <a:gd name="connsiteY186" fmla="*/ 221858 h 605028"/>
              <a:gd name="connsiteX187" fmla="*/ 393807 w 584705"/>
              <a:gd name="connsiteY187" fmla="*/ 221858 h 605028"/>
              <a:gd name="connsiteX188" fmla="*/ 403916 w 584705"/>
              <a:gd name="connsiteY188" fmla="*/ 231949 h 605028"/>
              <a:gd name="connsiteX189" fmla="*/ 393807 w 584705"/>
              <a:gd name="connsiteY189" fmla="*/ 242040 h 605028"/>
              <a:gd name="connsiteX190" fmla="*/ 373591 w 584705"/>
              <a:gd name="connsiteY190" fmla="*/ 242040 h 605028"/>
              <a:gd name="connsiteX191" fmla="*/ 363482 w 584705"/>
              <a:gd name="connsiteY191" fmla="*/ 231949 h 605028"/>
              <a:gd name="connsiteX192" fmla="*/ 373591 w 584705"/>
              <a:gd name="connsiteY192" fmla="*/ 221858 h 605028"/>
              <a:gd name="connsiteX193" fmla="*/ 333281 w 584705"/>
              <a:gd name="connsiteY193" fmla="*/ 221858 h 605028"/>
              <a:gd name="connsiteX194" fmla="*/ 343372 w 584705"/>
              <a:gd name="connsiteY194" fmla="*/ 231949 h 605028"/>
              <a:gd name="connsiteX195" fmla="*/ 333281 w 584705"/>
              <a:gd name="connsiteY195" fmla="*/ 242040 h 605028"/>
              <a:gd name="connsiteX196" fmla="*/ 323190 w 584705"/>
              <a:gd name="connsiteY196" fmla="*/ 231949 h 605028"/>
              <a:gd name="connsiteX197" fmla="*/ 333281 w 584705"/>
              <a:gd name="connsiteY197" fmla="*/ 221858 h 605028"/>
              <a:gd name="connsiteX198" fmla="*/ 272611 w 584705"/>
              <a:gd name="connsiteY198" fmla="*/ 221858 h 605028"/>
              <a:gd name="connsiteX199" fmla="*/ 292829 w 584705"/>
              <a:gd name="connsiteY199" fmla="*/ 221858 h 605028"/>
              <a:gd name="connsiteX200" fmla="*/ 302937 w 584705"/>
              <a:gd name="connsiteY200" fmla="*/ 231949 h 605028"/>
              <a:gd name="connsiteX201" fmla="*/ 292829 w 584705"/>
              <a:gd name="connsiteY201" fmla="*/ 242040 h 605028"/>
              <a:gd name="connsiteX202" fmla="*/ 272611 w 584705"/>
              <a:gd name="connsiteY202" fmla="*/ 242040 h 605028"/>
              <a:gd name="connsiteX203" fmla="*/ 262503 w 584705"/>
              <a:gd name="connsiteY203" fmla="*/ 231949 h 605028"/>
              <a:gd name="connsiteX204" fmla="*/ 272611 w 584705"/>
              <a:gd name="connsiteY204" fmla="*/ 221858 h 605028"/>
              <a:gd name="connsiteX205" fmla="*/ 383735 w 584705"/>
              <a:gd name="connsiteY205" fmla="*/ 171474 h 605028"/>
              <a:gd name="connsiteX206" fmla="*/ 393826 w 584705"/>
              <a:gd name="connsiteY206" fmla="*/ 171474 h 605028"/>
              <a:gd name="connsiteX207" fmla="*/ 403917 w 584705"/>
              <a:gd name="connsiteY207" fmla="*/ 181484 h 605028"/>
              <a:gd name="connsiteX208" fmla="*/ 393826 w 584705"/>
              <a:gd name="connsiteY208" fmla="*/ 191585 h 605028"/>
              <a:gd name="connsiteX209" fmla="*/ 383735 w 584705"/>
              <a:gd name="connsiteY209" fmla="*/ 191585 h 605028"/>
              <a:gd name="connsiteX210" fmla="*/ 373644 w 584705"/>
              <a:gd name="connsiteY210" fmla="*/ 181484 h 605028"/>
              <a:gd name="connsiteX211" fmla="*/ 383735 w 584705"/>
              <a:gd name="connsiteY211" fmla="*/ 171474 h 605028"/>
              <a:gd name="connsiteX212" fmla="*/ 343336 w 584705"/>
              <a:gd name="connsiteY212" fmla="*/ 171474 h 605028"/>
              <a:gd name="connsiteX213" fmla="*/ 353392 w 584705"/>
              <a:gd name="connsiteY213" fmla="*/ 181530 h 605028"/>
              <a:gd name="connsiteX214" fmla="*/ 343336 w 584705"/>
              <a:gd name="connsiteY214" fmla="*/ 191586 h 605028"/>
              <a:gd name="connsiteX215" fmla="*/ 333280 w 584705"/>
              <a:gd name="connsiteY215" fmla="*/ 181530 h 605028"/>
              <a:gd name="connsiteX216" fmla="*/ 343336 w 584705"/>
              <a:gd name="connsiteY216" fmla="*/ 171474 h 605028"/>
              <a:gd name="connsiteX217" fmla="*/ 272622 w 584705"/>
              <a:gd name="connsiteY217" fmla="*/ 171474 h 605028"/>
              <a:gd name="connsiteX218" fmla="*/ 302979 w 584705"/>
              <a:gd name="connsiteY218" fmla="*/ 171474 h 605028"/>
              <a:gd name="connsiteX219" fmla="*/ 313098 w 584705"/>
              <a:gd name="connsiteY219" fmla="*/ 181484 h 605028"/>
              <a:gd name="connsiteX220" fmla="*/ 302979 w 584705"/>
              <a:gd name="connsiteY220" fmla="*/ 191585 h 605028"/>
              <a:gd name="connsiteX221" fmla="*/ 272622 w 584705"/>
              <a:gd name="connsiteY221" fmla="*/ 191585 h 605028"/>
              <a:gd name="connsiteX222" fmla="*/ 262503 w 584705"/>
              <a:gd name="connsiteY222" fmla="*/ 181484 h 605028"/>
              <a:gd name="connsiteX223" fmla="*/ 272622 w 584705"/>
              <a:gd name="connsiteY223" fmla="*/ 171474 h 605028"/>
              <a:gd name="connsiteX224" fmla="*/ 535258 w 584705"/>
              <a:gd name="connsiteY224" fmla="*/ 151293 h 605028"/>
              <a:gd name="connsiteX225" fmla="*/ 515047 w 584705"/>
              <a:gd name="connsiteY225" fmla="*/ 172466 h 605028"/>
              <a:gd name="connsiteX226" fmla="*/ 515047 w 584705"/>
              <a:gd name="connsiteY226" fmla="*/ 191567 h 605028"/>
              <a:gd name="connsiteX227" fmla="*/ 516039 w 584705"/>
              <a:gd name="connsiteY227" fmla="*/ 221840 h 605028"/>
              <a:gd name="connsiteX228" fmla="*/ 554568 w 584705"/>
              <a:gd name="connsiteY228" fmla="*/ 221840 h 605028"/>
              <a:gd name="connsiteX229" fmla="*/ 555470 w 584705"/>
              <a:gd name="connsiteY229" fmla="*/ 192648 h 605028"/>
              <a:gd name="connsiteX230" fmla="*/ 555470 w 584705"/>
              <a:gd name="connsiteY230" fmla="*/ 172466 h 605028"/>
              <a:gd name="connsiteX231" fmla="*/ 535258 w 584705"/>
              <a:gd name="connsiteY231" fmla="*/ 151293 h 605028"/>
              <a:gd name="connsiteX232" fmla="*/ 535258 w 584705"/>
              <a:gd name="connsiteY232" fmla="*/ 131111 h 605028"/>
              <a:gd name="connsiteX233" fmla="*/ 575682 w 584705"/>
              <a:gd name="connsiteY233" fmla="*/ 172466 h 605028"/>
              <a:gd name="connsiteX234" fmla="*/ 575682 w 584705"/>
              <a:gd name="connsiteY234" fmla="*/ 193639 h 605028"/>
              <a:gd name="connsiteX235" fmla="*/ 566749 w 584705"/>
              <a:gd name="connsiteY235" fmla="*/ 468800 h 605028"/>
              <a:gd name="connsiteX236" fmla="*/ 584705 w 584705"/>
              <a:gd name="connsiteY236" fmla="*/ 501145 h 605028"/>
              <a:gd name="connsiteX237" fmla="*/ 570629 w 584705"/>
              <a:gd name="connsiteY237" fmla="*/ 529346 h 605028"/>
              <a:gd name="connsiteX238" fmla="*/ 499888 w 584705"/>
              <a:gd name="connsiteY238" fmla="*/ 590884 h 605028"/>
              <a:gd name="connsiteX239" fmla="*/ 494835 w 584705"/>
              <a:gd name="connsiteY239" fmla="*/ 594938 h 605028"/>
              <a:gd name="connsiteX240" fmla="*/ 487797 w 584705"/>
              <a:gd name="connsiteY240" fmla="*/ 592866 h 605028"/>
              <a:gd name="connsiteX241" fmla="*/ 485721 w 584705"/>
              <a:gd name="connsiteY241" fmla="*/ 579801 h 605028"/>
              <a:gd name="connsiteX242" fmla="*/ 486804 w 584705"/>
              <a:gd name="connsiteY242" fmla="*/ 523310 h 605028"/>
              <a:gd name="connsiteX243" fmla="*/ 474623 w 584705"/>
              <a:gd name="connsiteY243" fmla="*/ 498082 h 605028"/>
              <a:gd name="connsiteX244" fmla="*/ 492850 w 584705"/>
              <a:gd name="connsiteY244" fmla="*/ 465827 h 605028"/>
              <a:gd name="connsiteX245" fmla="*/ 494835 w 584705"/>
              <a:gd name="connsiteY245" fmla="*/ 463845 h 605028"/>
              <a:gd name="connsiteX246" fmla="*/ 502775 w 584705"/>
              <a:gd name="connsiteY246" fmla="*/ 457538 h 605028"/>
              <a:gd name="connsiteX247" fmla="*/ 496549 w 584705"/>
              <a:gd name="connsiteY247" fmla="*/ 249951 h 605028"/>
              <a:gd name="connsiteX248" fmla="*/ 495827 w 584705"/>
              <a:gd name="connsiteY248" fmla="*/ 231931 h 605028"/>
              <a:gd name="connsiteX249" fmla="*/ 496008 w 584705"/>
              <a:gd name="connsiteY249" fmla="*/ 230219 h 605028"/>
              <a:gd name="connsiteX250" fmla="*/ 494835 w 584705"/>
              <a:gd name="connsiteY250" fmla="*/ 191567 h 605028"/>
              <a:gd name="connsiteX251" fmla="*/ 494835 w 584705"/>
              <a:gd name="connsiteY251" fmla="*/ 172466 h 605028"/>
              <a:gd name="connsiteX252" fmla="*/ 535258 w 584705"/>
              <a:gd name="connsiteY252" fmla="*/ 131111 h 605028"/>
              <a:gd name="connsiteX253" fmla="*/ 373591 w 584705"/>
              <a:gd name="connsiteY253" fmla="*/ 121020 h 605028"/>
              <a:gd name="connsiteX254" fmla="*/ 393807 w 584705"/>
              <a:gd name="connsiteY254" fmla="*/ 121020 h 605028"/>
              <a:gd name="connsiteX255" fmla="*/ 403916 w 584705"/>
              <a:gd name="connsiteY255" fmla="*/ 131111 h 605028"/>
              <a:gd name="connsiteX256" fmla="*/ 393807 w 584705"/>
              <a:gd name="connsiteY256" fmla="*/ 141202 h 605028"/>
              <a:gd name="connsiteX257" fmla="*/ 373591 w 584705"/>
              <a:gd name="connsiteY257" fmla="*/ 141202 h 605028"/>
              <a:gd name="connsiteX258" fmla="*/ 363482 w 584705"/>
              <a:gd name="connsiteY258" fmla="*/ 131111 h 605028"/>
              <a:gd name="connsiteX259" fmla="*/ 373591 w 584705"/>
              <a:gd name="connsiteY259" fmla="*/ 121020 h 605028"/>
              <a:gd name="connsiteX260" fmla="*/ 333281 w 584705"/>
              <a:gd name="connsiteY260" fmla="*/ 121020 h 605028"/>
              <a:gd name="connsiteX261" fmla="*/ 343372 w 584705"/>
              <a:gd name="connsiteY261" fmla="*/ 131111 h 605028"/>
              <a:gd name="connsiteX262" fmla="*/ 333281 w 584705"/>
              <a:gd name="connsiteY262" fmla="*/ 141202 h 605028"/>
              <a:gd name="connsiteX263" fmla="*/ 323190 w 584705"/>
              <a:gd name="connsiteY263" fmla="*/ 131111 h 605028"/>
              <a:gd name="connsiteX264" fmla="*/ 333281 w 584705"/>
              <a:gd name="connsiteY264" fmla="*/ 121020 h 605028"/>
              <a:gd name="connsiteX265" fmla="*/ 272611 w 584705"/>
              <a:gd name="connsiteY265" fmla="*/ 121020 h 605028"/>
              <a:gd name="connsiteX266" fmla="*/ 292829 w 584705"/>
              <a:gd name="connsiteY266" fmla="*/ 121020 h 605028"/>
              <a:gd name="connsiteX267" fmla="*/ 302937 w 584705"/>
              <a:gd name="connsiteY267" fmla="*/ 131111 h 605028"/>
              <a:gd name="connsiteX268" fmla="*/ 292829 w 584705"/>
              <a:gd name="connsiteY268" fmla="*/ 141202 h 605028"/>
              <a:gd name="connsiteX269" fmla="*/ 272611 w 584705"/>
              <a:gd name="connsiteY269" fmla="*/ 141202 h 605028"/>
              <a:gd name="connsiteX270" fmla="*/ 262503 w 584705"/>
              <a:gd name="connsiteY270" fmla="*/ 131111 h 605028"/>
              <a:gd name="connsiteX271" fmla="*/ 272611 w 584705"/>
              <a:gd name="connsiteY271" fmla="*/ 121020 h 605028"/>
              <a:gd name="connsiteX272" fmla="*/ 100994 w 584705"/>
              <a:gd name="connsiteY272" fmla="*/ 121020 h 605028"/>
              <a:gd name="connsiteX273" fmla="*/ 141327 w 584705"/>
              <a:gd name="connsiteY273" fmla="*/ 121020 h 605028"/>
              <a:gd name="connsiteX274" fmla="*/ 151433 w 584705"/>
              <a:gd name="connsiteY274" fmla="*/ 131111 h 605028"/>
              <a:gd name="connsiteX275" fmla="*/ 141327 w 584705"/>
              <a:gd name="connsiteY275" fmla="*/ 141202 h 605028"/>
              <a:gd name="connsiteX276" fmla="*/ 100994 w 584705"/>
              <a:gd name="connsiteY276" fmla="*/ 141202 h 605028"/>
              <a:gd name="connsiteX277" fmla="*/ 90888 w 584705"/>
              <a:gd name="connsiteY277" fmla="*/ 131111 h 605028"/>
              <a:gd name="connsiteX278" fmla="*/ 100994 w 584705"/>
              <a:gd name="connsiteY278" fmla="*/ 121020 h 605028"/>
              <a:gd name="connsiteX279" fmla="*/ 121115 w 584705"/>
              <a:gd name="connsiteY279" fmla="*/ 80659 h 605028"/>
              <a:gd name="connsiteX280" fmla="*/ 70669 w 584705"/>
              <a:gd name="connsiteY280" fmla="*/ 131121 h 605028"/>
              <a:gd name="connsiteX281" fmla="*/ 121115 w 584705"/>
              <a:gd name="connsiteY281" fmla="*/ 181492 h 605028"/>
              <a:gd name="connsiteX282" fmla="*/ 171652 w 584705"/>
              <a:gd name="connsiteY282" fmla="*/ 131121 h 605028"/>
              <a:gd name="connsiteX283" fmla="*/ 121115 w 584705"/>
              <a:gd name="connsiteY283" fmla="*/ 80659 h 605028"/>
              <a:gd name="connsiteX284" fmla="*/ 383735 w 584705"/>
              <a:gd name="connsiteY284" fmla="*/ 70565 h 605028"/>
              <a:gd name="connsiteX285" fmla="*/ 393826 w 584705"/>
              <a:gd name="connsiteY285" fmla="*/ 70565 h 605028"/>
              <a:gd name="connsiteX286" fmla="*/ 403917 w 584705"/>
              <a:gd name="connsiteY286" fmla="*/ 80656 h 605028"/>
              <a:gd name="connsiteX287" fmla="*/ 393826 w 584705"/>
              <a:gd name="connsiteY287" fmla="*/ 90747 h 605028"/>
              <a:gd name="connsiteX288" fmla="*/ 383735 w 584705"/>
              <a:gd name="connsiteY288" fmla="*/ 90747 h 605028"/>
              <a:gd name="connsiteX289" fmla="*/ 373644 w 584705"/>
              <a:gd name="connsiteY289" fmla="*/ 80656 h 605028"/>
              <a:gd name="connsiteX290" fmla="*/ 383735 w 584705"/>
              <a:gd name="connsiteY290" fmla="*/ 70565 h 605028"/>
              <a:gd name="connsiteX291" fmla="*/ 343336 w 584705"/>
              <a:gd name="connsiteY291" fmla="*/ 70565 h 605028"/>
              <a:gd name="connsiteX292" fmla="*/ 353392 w 584705"/>
              <a:gd name="connsiteY292" fmla="*/ 80656 h 605028"/>
              <a:gd name="connsiteX293" fmla="*/ 343336 w 584705"/>
              <a:gd name="connsiteY293" fmla="*/ 90747 h 605028"/>
              <a:gd name="connsiteX294" fmla="*/ 333280 w 584705"/>
              <a:gd name="connsiteY294" fmla="*/ 80656 h 605028"/>
              <a:gd name="connsiteX295" fmla="*/ 343336 w 584705"/>
              <a:gd name="connsiteY295" fmla="*/ 70565 h 605028"/>
              <a:gd name="connsiteX296" fmla="*/ 272622 w 584705"/>
              <a:gd name="connsiteY296" fmla="*/ 70565 h 605028"/>
              <a:gd name="connsiteX297" fmla="*/ 302979 w 584705"/>
              <a:gd name="connsiteY297" fmla="*/ 70565 h 605028"/>
              <a:gd name="connsiteX298" fmla="*/ 313098 w 584705"/>
              <a:gd name="connsiteY298" fmla="*/ 80656 h 605028"/>
              <a:gd name="connsiteX299" fmla="*/ 302979 w 584705"/>
              <a:gd name="connsiteY299" fmla="*/ 90747 h 605028"/>
              <a:gd name="connsiteX300" fmla="*/ 272622 w 584705"/>
              <a:gd name="connsiteY300" fmla="*/ 90747 h 605028"/>
              <a:gd name="connsiteX301" fmla="*/ 262503 w 584705"/>
              <a:gd name="connsiteY301" fmla="*/ 80656 h 605028"/>
              <a:gd name="connsiteX302" fmla="*/ 272622 w 584705"/>
              <a:gd name="connsiteY302" fmla="*/ 70565 h 605028"/>
              <a:gd name="connsiteX303" fmla="*/ 121115 w 584705"/>
              <a:gd name="connsiteY303" fmla="*/ 60475 h 605028"/>
              <a:gd name="connsiteX304" fmla="*/ 191867 w 584705"/>
              <a:gd name="connsiteY304" fmla="*/ 131121 h 605028"/>
              <a:gd name="connsiteX305" fmla="*/ 121115 w 584705"/>
              <a:gd name="connsiteY305" fmla="*/ 201676 h 605028"/>
              <a:gd name="connsiteX306" fmla="*/ 50454 w 584705"/>
              <a:gd name="connsiteY306" fmla="*/ 131121 h 605028"/>
              <a:gd name="connsiteX307" fmla="*/ 121115 w 584705"/>
              <a:gd name="connsiteY307" fmla="*/ 60475 h 605028"/>
              <a:gd name="connsiteX308" fmla="*/ 484750 w 584705"/>
              <a:gd name="connsiteY308" fmla="*/ 20183 h 605028"/>
              <a:gd name="connsiteX309" fmla="*/ 444407 w 584705"/>
              <a:gd name="connsiteY309" fmla="*/ 60458 h 605028"/>
              <a:gd name="connsiteX310" fmla="*/ 484750 w 584705"/>
              <a:gd name="connsiteY310" fmla="*/ 100823 h 605028"/>
              <a:gd name="connsiteX311" fmla="*/ 525183 w 584705"/>
              <a:gd name="connsiteY311" fmla="*/ 60458 h 605028"/>
              <a:gd name="connsiteX312" fmla="*/ 484750 w 584705"/>
              <a:gd name="connsiteY312" fmla="*/ 20183 h 605028"/>
              <a:gd name="connsiteX313" fmla="*/ 242330 w 584705"/>
              <a:gd name="connsiteY313" fmla="*/ 20183 h 605028"/>
              <a:gd name="connsiteX314" fmla="*/ 242330 w 584705"/>
              <a:gd name="connsiteY314" fmla="*/ 584845 h 605028"/>
              <a:gd name="connsiteX315" fmla="*/ 414082 w 584705"/>
              <a:gd name="connsiteY315" fmla="*/ 584845 h 605028"/>
              <a:gd name="connsiteX316" fmla="*/ 424190 w 584705"/>
              <a:gd name="connsiteY316" fmla="*/ 574754 h 605028"/>
              <a:gd name="connsiteX317" fmla="*/ 424190 w 584705"/>
              <a:gd name="connsiteY317" fmla="*/ 60458 h 605028"/>
              <a:gd name="connsiteX318" fmla="*/ 424280 w 584705"/>
              <a:gd name="connsiteY318" fmla="*/ 57665 h 605028"/>
              <a:gd name="connsiteX319" fmla="*/ 433937 w 584705"/>
              <a:gd name="connsiteY319" fmla="*/ 27661 h 605028"/>
              <a:gd name="connsiteX320" fmla="*/ 439353 w 584705"/>
              <a:gd name="connsiteY320" fmla="*/ 20183 h 605028"/>
              <a:gd name="connsiteX321" fmla="*/ 47383 w 584705"/>
              <a:gd name="connsiteY321" fmla="*/ 20183 h 605028"/>
              <a:gd name="connsiteX322" fmla="*/ 20126 w 584705"/>
              <a:gd name="connsiteY322" fmla="*/ 47393 h 605028"/>
              <a:gd name="connsiteX323" fmla="*/ 20126 w 584705"/>
              <a:gd name="connsiteY323" fmla="*/ 572772 h 605028"/>
              <a:gd name="connsiteX324" fmla="*/ 32311 w 584705"/>
              <a:gd name="connsiteY324" fmla="*/ 584845 h 605028"/>
              <a:gd name="connsiteX325" fmla="*/ 222203 w 584705"/>
              <a:gd name="connsiteY325" fmla="*/ 584845 h 605028"/>
              <a:gd name="connsiteX326" fmla="*/ 222203 w 584705"/>
              <a:gd name="connsiteY326" fmla="*/ 20183 h 605028"/>
              <a:gd name="connsiteX327" fmla="*/ 46390 w 584705"/>
              <a:gd name="connsiteY327" fmla="*/ 0 h 605028"/>
              <a:gd name="connsiteX328" fmla="*/ 47383 w 584705"/>
              <a:gd name="connsiteY328" fmla="*/ 0 h 605028"/>
              <a:gd name="connsiteX329" fmla="*/ 232221 w 584705"/>
              <a:gd name="connsiteY329" fmla="*/ 0 h 605028"/>
              <a:gd name="connsiteX330" fmla="*/ 484750 w 584705"/>
              <a:gd name="connsiteY330" fmla="*/ 0 h 605028"/>
              <a:gd name="connsiteX331" fmla="*/ 545400 w 584705"/>
              <a:gd name="connsiteY331" fmla="*/ 60458 h 605028"/>
              <a:gd name="connsiteX332" fmla="*/ 484750 w 584705"/>
              <a:gd name="connsiteY332" fmla="*/ 121006 h 605028"/>
              <a:gd name="connsiteX333" fmla="*/ 444407 w 584705"/>
              <a:gd name="connsiteY333" fmla="*/ 105508 h 605028"/>
              <a:gd name="connsiteX334" fmla="*/ 444407 w 584705"/>
              <a:gd name="connsiteY334" fmla="*/ 574754 h 605028"/>
              <a:gd name="connsiteX335" fmla="*/ 414082 w 584705"/>
              <a:gd name="connsiteY335" fmla="*/ 605028 h 605028"/>
              <a:gd name="connsiteX336" fmla="*/ 232221 w 584705"/>
              <a:gd name="connsiteY336" fmla="*/ 605028 h 605028"/>
              <a:gd name="connsiteX337" fmla="*/ 32311 w 584705"/>
              <a:gd name="connsiteY337" fmla="*/ 605028 h 605028"/>
              <a:gd name="connsiteX338" fmla="*/ 30235 w 584705"/>
              <a:gd name="connsiteY338" fmla="*/ 605028 h 605028"/>
              <a:gd name="connsiteX339" fmla="*/ 0 w 584705"/>
              <a:gd name="connsiteY339" fmla="*/ 574754 h 605028"/>
              <a:gd name="connsiteX340" fmla="*/ 0 w 584705"/>
              <a:gd name="connsiteY340" fmla="*/ 572772 h 605028"/>
              <a:gd name="connsiteX341" fmla="*/ 0 w 584705"/>
              <a:gd name="connsiteY341" fmla="*/ 47393 h 605028"/>
              <a:gd name="connsiteX342" fmla="*/ 0 w 584705"/>
              <a:gd name="connsiteY342" fmla="*/ 46402 h 605028"/>
              <a:gd name="connsiteX343" fmla="*/ 46390 w 584705"/>
              <a:gd name="connsiteY343" fmla="*/ 0 h 60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</a:cxnLst>
            <a:rect l="l" t="t" r="r" b="b"/>
            <a:pathLst>
              <a:path w="584705" h="605028">
                <a:moveTo>
                  <a:pt x="373591" y="524301"/>
                </a:moveTo>
                <a:lnTo>
                  <a:pt x="393807" y="524301"/>
                </a:lnTo>
                <a:cubicBezTo>
                  <a:pt x="399855" y="524301"/>
                  <a:pt x="403916" y="528355"/>
                  <a:pt x="403916" y="534392"/>
                </a:cubicBezTo>
                <a:cubicBezTo>
                  <a:pt x="403916" y="540519"/>
                  <a:pt x="399855" y="544483"/>
                  <a:pt x="393807" y="544483"/>
                </a:cubicBezTo>
                <a:lnTo>
                  <a:pt x="373591" y="544483"/>
                </a:lnTo>
                <a:cubicBezTo>
                  <a:pt x="367543" y="544483"/>
                  <a:pt x="363482" y="540519"/>
                  <a:pt x="363482" y="534392"/>
                </a:cubicBezTo>
                <a:cubicBezTo>
                  <a:pt x="363482" y="528355"/>
                  <a:pt x="367543" y="524301"/>
                  <a:pt x="373591" y="524301"/>
                </a:cubicBezTo>
                <a:close/>
                <a:moveTo>
                  <a:pt x="333281" y="524301"/>
                </a:moveTo>
                <a:cubicBezTo>
                  <a:pt x="339318" y="524301"/>
                  <a:pt x="343372" y="529347"/>
                  <a:pt x="343372" y="534392"/>
                </a:cubicBezTo>
                <a:cubicBezTo>
                  <a:pt x="343372" y="540519"/>
                  <a:pt x="339318" y="544483"/>
                  <a:pt x="333281" y="544483"/>
                </a:cubicBezTo>
                <a:cubicBezTo>
                  <a:pt x="327154" y="544483"/>
                  <a:pt x="323190" y="540519"/>
                  <a:pt x="323190" y="534392"/>
                </a:cubicBezTo>
                <a:cubicBezTo>
                  <a:pt x="323190" y="528355"/>
                  <a:pt x="327154" y="524301"/>
                  <a:pt x="333281" y="524301"/>
                </a:cubicBezTo>
                <a:close/>
                <a:moveTo>
                  <a:pt x="272611" y="524301"/>
                </a:moveTo>
                <a:lnTo>
                  <a:pt x="292829" y="524301"/>
                </a:lnTo>
                <a:cubicBezTo>
                  <a:pt x="298876" y="524301"/>
                  <a:pt x="302937" y="528355"/>
                  <a:pt x="302937" y="534392"/>
                </a:cubicBezTo>
                <a:cubicBezTo>
                  <a:pt x="302937" y="540519"/>
                  <a:pt x="298876" y="544483"/>
                  <a:pt x="292829" y="544483"/>
                </a:cubicBezTo>
                <a:lnTo>
                  <a:pt x="272611" y="544483"/>
                </a:lnTo>
                <a:cubicBezTo>
                  <a:pt x="266564" y="544483"/>
                  <a:pt x="262503" y="540519"/>
                  <a:pt x="262503" y="534392"/>
                </a:cubicBezTo>
                <a:cubicBezTo>
                  <a:pt x="262503" y="528355"/>
                  <a:pt x="266564" y="524301"/>
                  <a:pt x="272611" y="524301"/>
                </a:cubicBezTo>
                <a:close/>
                <a:moveTo>
                  <a:pt x="383735" y="473988"/>
                </a:moveTo>
                <a:lnTo>
                  <a:pt x="393826" y="473988"/>
                </a:lnTo>
                <a:cubicBezTo>
                  <a:pt x="399863" y="473988"/>
                  <a:pt x="403917" y="478042"/>
                  <a:pt x="403917" y="484079"/>
                </a:cubicBezTo>
                <a:cubicBezTo>
                  <a:pt x="403917" y="490116"/>
                  <a:pt x="399863" y="494170"/>
                  <a:pt x="393826" y="494170"/>
                </a:cubicBezTo>
                <a:lnTo>
                  <a:pt x="383735" y="494170"/>
                </a:lnTo>
                <a:cubicBezTo>
                  <a:pt x="377698" y="494170"/>
                  <a:pt x="373644" y="490116"/>
                  <a:pt x="373644" y="484079"/>
                </a:cubicBezTo>
                <a:cubicBezTo>
                  <a:pt x="373644" y="478042"/>
                  <a:pt x="377698" y="473988"/>
                  <a:pt x="383735" y="473988"/>
                </a:cubicBezTo>
                <a:close/>
                <a:moveTo>
                  <a:pt x="343336" y="473988"/>
                </a:moveTo>
                <a:cubicBezTo>
                  <a:pt x="348890" y="473988"/>
                  <a:pt x="353392" y="478506"/>
                  <a:pt x="353392" y="484079"/>
                </a:cubicBezTo>
                <a:cubicBezTo>
                  <a:pt x="353392" y="489652"/>
                  <a:pt x="348890" y="494170"/>
                  <a:pt x="343336" y="494170"/>
                </a:cubicBezTo>
                <a:cubicBezTo>
                  <a:pt x="337782" y="494170"/>
                  <a:pt x="333280" y="489652"/>
                  <a:pt x="333280" y="484079"/>
                </a:cubicBezTo>
                <a:cubicBezTo>
                  <a:pt x="333280" y="478506"/>
                  <a:pt x="337782" y="473988"/>
                  <a:pt x="343336" y="473988"/>
                </a:cubicBezTo>
                <a:close/>
                <a:moveTo>
                  <a:pt x="272622" y="473988"/>
                </a:moveTo>
                <a:lnTo>
                  <a:pt x="302979" y="473988"/>
                </a:lnTo>
                <a:cubicBezTo>
                  <a:pt x="309032" y="473988"/>
                  <a:pt x="313098" y="478042"/>
                  <a:pt x="313098" y="484079"/>
                </a:cubicBezTo>
                <a:cubicBezTo>
                  <a:pt x="313098" y="490116"/>
                  <a:pt x="309032" y="494170"/>
                  <a:pt x="302979" y="494170"/>
                </a:cubicBezTo>
                <a:lnTo>
                  <a:pt x="272622" y="494170"/>
                </a:lnTo>
                <a:cubicBezTo>
                  <a:pt x="266569" y="494170"/>
                  <a:pt x="262503" y="490116"/>
                  <a:pt x="262503" y="484079"/>
                </a:cubicBezTo>
                <a:cubicBezTo>
                  <a:pt x="262503" y="478042"/>
                  <a:pt x="266569" y="473988"/>
                  <a:pt x="272622" y="473988"/>
                </a:cubicBezTo>
                <a:close/>
                <a:moveTo>
                  <a:pt x="529213" y="470872"/>
                </a:moveTo>
                <a:cubicBezTo>
                  <a:pt x="522085" y="470872"/>
                  <a:pt x="515047" y="473936"/>
                  <a:pt x="509994" y="478981"/>
                </a:cubicBezTo>
                <a:lnTo>
                  <a:pt x="508009" y="480963"/>
                </a:lnTo>
                <a:cubicBezTo>
                  <a:pt x="501963" y="487000"/>
                  <a:pt x="495827" y="493127"/>
                  <a:pt x="495827" y="498082"/>
                </a:cubicBezTo>
                <a:cubicBezTo>
                  <a:pt x="495827" y="501145"/>
                  <a:pt x="497903" y="504209"/>
                  <a:pt x="501963" y="508173"/>
                </a:cubicBezTo>
                <a:cubicBezTo>
                  <a:pt x="516039" y="522319"/>
                  <a:pt x="519107" y="538446"/>
                  <a:pt x="517032" y="552592"/>
                </a:cubicBezTo>
                <a:cubicBezTo>
                  <a:pt x="531198" y="540519"/>
                  <a:pt x="546357" y="526373"/>
                  <a:pt x="558448" y="515291"/>
                </a:cubicBezTo>
                <a:cubicBezTo>
                  <a:pt x="563501" y="510245"/>
                  <a:pt x="566569" y="505200"/>
                  <a:pt x="566569" y="501145"/>
                </a:cubicBezTo>
                <a:cubicBezTo>
                  <a:pt x="566569" y="495109"/>
                  <a:pt x="560704" y="488351"/>
                  <a:pt x="554568" y="482765"/>
                </a:cubicBezTo>
                <a:cubicBezTo>
                  <a:pt x="552763" y="482315"/>
                  <a:pt x="550868" y="481414"/>
                  <a:pt x="549425" y="479972"/>
                </a:cubicBezTo>
                <a:lnTo>
                  <a:pt x="547349" y="477990"/>
                </a:lnTo>
                <a:cubicBezTo>
                  <a:pt x="542657" y="473846"/>
                  <a:pt x="536973" y="471503"/>
                  <a:pt x="531108" y="470963"/>
                </a:cubicBezTo>
                <a:cubicBezTo>
                  <a:pt x="530476" y="470963"/>
                  <a:pt x="529844" y="470872"/>
                  <a:pt x="529213" y="470872"/>
                </a:cubicBezTo>
                <a:close/>
                <a:moveTo>
                  <a:pt x="60561" y="453806"/>
                </a:moveTo>
                <a:cubicBezTo>
                  <a:pt x="66608" y="453806"/>
                  <a:pt x="70669" y="457858"/>
                  <a:pt x="70669" y="463891"/>
                </a:cubicBezTo>
                <a:cubicBezTo>
                  <a:pt x="70669" y="492076"/>
                  <a:pt x="83754" y="524313"/>
                  <a:pt x="121115" y="524313"/>
                </a:cubicBezTo>
                <a:cubicBezTo>
                  <a:pt x="158567" y="524313"/>
                  <a:pt x="171652" y="492076"/>
                  <a:pt x="171652" y="463891"/>
                </a:cubicBezTo>
                <a:cubicBezTo>
                  <a:pt x="171652" y="457858"/>
                  <a:pt x="175713" y="453806"/>
                  <a:pt x="181760" y="453806"/>
                </a:cubicBezTo>
                <a:cubicBezTo>
                  <a:pt x="187806" y="453806"/>
                  <a:pt x="191867" y="457858"/>
                  <a:pt x="191867" y="463891"/>
                </a:cubicBezTo>
                <a:cubicBezTo>
                  <a:pt x="191867" y="512246"/>
                  <a:pt x="163621" y="544483"/>
                  <a:pt x="121115" y="544483"/>
                </a:cubicBezTo>
                <a:cubicBezTo>
                  <a:pt x="78701" y="544483"/>
                  <a:pt x="50454" y="512246"/>
                  <a:pt x="50454" y="463891"/>
                </a:cubicBezTo>
                <a:cubicBezTo>
                  <a:pt x="50454" y="457858"/>
                  <a:pt x="54515" y="453806"/>
                  <a:pt x="60561" y="453806"/>
                </a:cubicBezTo>
                <a:close/>
                <a:moveTo>
                  <a:pt x="373591" y="423463"/>
                </a:moveTo>
                <a:lnTo>
                  <a:pt x="393807" y="423463"/>
                </a:lnTo>
                <a:cubicBezTo>
                  <a:pt x="399855" y="423463"/>
                  <a:pt x="403916" y="427517"/>
                  <a:pt x="403916" y="433554"/>
                </a:cubicBezTo>
                <a:cubicBezTo>
                  <a:pt x="403916" y="439591"/>
                  <a:pt x="399855" y="443645"/>
                  <a:pt x="393807" y="443645"/>
                </a:cubicBezTo>
                <a:lnTo>
                  <a:pt x="373591" y="443645"/>
                </a:lnTo>
                <a:cubicBezTo>
                  <a:pt x="367543" y="443645"/>
                  <a:pt x="363482" y="439591"/>
                  <a:pt x="363482" y="433554"/>
                </a:cubicBezTo>
                <a:cubicBezTo>
                  <a:pt x="363482" y="427517"/>
                  <a:pt x="367543" y="423463"/>
                  <a:pt x="373591" y="423463"/>
                </a:cubicBezTo>
                <a:close/>
                <a:moveTo>
                  <a:pt x="333281" y="423463"/>
                </a:moveTo>
                <a:cubicBezTo>
                  <a:pt x="339318" y="423463"/>
                  <a:pt x="343372" y="428509"/>
                  <a:pt x="343372" y="433554"/>
                </a:cubicBezTo>
                <a:cubicBezTo>
                  <a:pt x="343372" y="439591"/>
                  <a:pt x="339318" y="443645"/>
                  <a:pt x="333281" y="443645"/>
                </a:cubicBezTo>
                <a:cubicBezTo>
                  <a:pt x="327154" y="443645"/>
                  <a:pt x="323190" y="439591"/>
                  <a:pt x="323190" y="433554"/>
                </a:cubicBezTo>
                <a:cubicBezTo>
                  <a:pt x="323190" y="427517"/>
                  <a:pt x="327154" y="423463"/>
                  <a:pt x="333281" y="423463"/>
                </a:cubicBezTo>
                <a:close/>
                <a:moveTo>
                  <a:pt x="272611" y="423463"/>
                </a:moveTo>
                <a:lnTo>
                  <a:pt x="292829" y="423463"/>
                </a:lnTo>
                <a:cubicBezTo>
                  <a:pt x="298876" y="423463"/>
                  <a:pt x="302937" y="427517"/>
                  <a:pt x="302937" y="433554"/>
                </a:cubicBezTo>
                <a:cubicBezTo>
                  <a:pt x="302937" y="439591"/>
                  <a:pt x="298876" y="443645"/>
                  <a:pt x="292829" y="443645"/>
                </a:cubicBezTo>
                <a:lnTo>
                  <a:pt x="272611" y="443645"/>
                </a:lnTo>
                <a:cubicBezTo>
                  <a:pt x="266564" y="443645"/>
                  <a:pt x="262503" y="439591"/>
                  <a:pt x="262503" y="433554"/>
                </a:cubicBezTo>
                <a:cubicBezTo>
                  <a:pt x="262503" y="427517"/>
                  <a:pt x="266564" y="423463"/>
                  <a:pt x="272611" y="423463"/>
                </a:cubicBezTo>
                <a:close/>
                <a:moveTo>
                  <a:pt x="383735" y="373150"/>
                </a:moveTo>
                <a:lnTo>
                  <a:pt x="393826" y="373150"/>
                </a:lnTo>
                <a:cubicBezTo>
                  <a:pt x="399863" y="373150"/>
                  <a:pt x="403917" y="377204"/>
                  <a:pt x="403917" y="383241"/>
                </a:cubicBezTo>
                <a:cubicBezTo>
                  <a:pt x="403917" y="389278"/>
                  <a:pt x="399863" y="393332"/>
                  <a:pt x="393826" y="393332"/>
                </a:cubicBezTo>
                <a:lnTo>
                  <a:pt x="383735" y="393332"/>
                </a:lnTo>
                <a:cubicBezTo>
                  <a:pt x="377698" y="393332"/>
                  <a:pt x="373644" y="389278"/>
                  <a:pt x="373644" y="383241"/>
                </a:cubicBezTo>
                <a:cubicBezTo>
                  <a:pt x="373644" y="377204"/>
                  <a:pt x="377698" y="373150"/>
                  <a:pt x="383735" y="373150"/>
                </a:cubicBezTo>
                <a:close/>
                <a:moveTo>
                  <a:pt x="343336" y="373150"/>
                </a:moveTo>
                <a:cubicBezTo>
                  <a:pt x="348890" y="373150"/>
                  <a:pt x="353392" y="377668"/>
                  <a:pt x="353392" y="383241"/>
                </a:cubicBezTo>
                <a:cubicBezTo>
                  <a:pt x="353392" y="388814"/>
                  <a:pt x="348890" y="393332"/>
                  <a:pt x="343336" y="393332"/>
                </a:cubicBezTo>
                <a:cubicBezTo>
                  <a:pt x="337782" y="393332"/>
                  <a:pt x="333280" y="388814"/>
                  <a:pt x="333280" y="383241"/>
                </a:cubicBezTo>
                <a:cubicBezTo>
                  <a:pt x="333280" y="377668"/>
                  <a:pt x="337782" y="373150"/>
                  <a:pt x="343336" y="373150"/>
                </a:cubicBezTo>
                <a:close/>
                <a:moveTo>
                  <a:pt x="272622" y="373150"/>
                </a:moveTo>
                <a:lnTo>
                  <a:pt x="302979" y="373150"/>
                </a:lnTo>
                <a:cubicBezTo>
                  <a:pt x="309032" y="373150"/>
                  <a:pt x="313098" y="377204"/>
                  <a:pt x="313098" y="383241"/>
                </a:cubicBezTo>
                <a:cubicBezTo>
                  <a:pt x="313098" y="389278"/>
                  <a:pt x="309032" y="393332"/>
                  <a:pt x="302979" y="393332"/>
                </a:cubicBezTo>
                <a:lnTo>
                  <a:pt x="272622" y="393332"/>
                </a:lnTo>
                <a:cubicBezTo>
                  <a:pt x="266569" y="393332"/>
                  <a:pt x="262503" y="389278"/>
                  <a:pt x="262503" y="383241"/>
                </a:cubicBezTo>
                <a:cubicBezTo>
                  <a:pt x="262503" y="377204"/>
                  <a:pt x="266569" y="373150"/>
                  <a:pt x="272622" y="373150"/>
                </a:cubicBezTo>
                <a:close/>
                <a:moveTo>
                  <a:pt x="373591" y="322696"/>
                </a:moveTo>
                <a:lnTo>
                  <a:pt x="393807" y="322696"/>
                </a:lnTo>
                <a:cubicBezTo>
                  <a:pt x="399855" y="322696"/>
                  <a:pt x="403916" y="326750"/>
                  <a:pt x="403916" y="332787"/>
                </a:cubicBezTo>
                <a:cubicBezTo>
                  <a:pt x="403916" y="338824"/>
                  <a:pt x="399855" y="342878"/>
                  <a:pt x="393807" y="342878"/>
                </a:cubicBezTo>
                <a:lnTo>
                  <a:pt x="373591" y="342878"/>
                </a:lnTo>
                <a:cubicBezTo>
                  <a:pt x="367543" y="342878"/>
                  <a:pt x="363482" y="338824"/>
                  <a:pt x="363482" y="332787"/>
                </a:cubicBezTo>
                <a:cubicBezTo>
                  <a:pt x="363482" y="326750"/>
                  <a:pt x="367543" y="322696"/>
                  <a:pt x="373591" y="322696"/>
                </a:cubicBezTo>
                <a:close/>
                <a:moveTo>
                  <a:pt x="333281" y="322696"/>
                </a:moveTo>
                <a:cubicBezTo>
                  <a:pt x="339318" y="322696"/>
                  <a:pt x="343372" y="327741"/>
                  <a:pt x="343372" y="332787"/>
                </a:cubicBezTo>
                <a:cubicBezTo>
                  <a:pt x="343372" y="338824"/>
                  <a:pt x="339318" y="342878"/>
                  <a:pt x="333281" y="342878"/>
                </a:cubicBezTo>
                <a:cubicBezTo>
                  <a:pt x="327154" y="342878"/>
                  <a:pt x="323190" y="338824"/>
                  <a:pt x="323190" y="332787"/>
                </a:cubicBezTo>
                <a:cubicBezTo>
                  <a:pt x="323190" y="326750"/>
                  <a:pt x="327154" y="322696"/>
                  <a:pt x="333281" y="322696"/>
                </a:cubicBezTo>
                <a:close/>
                <a:moveTo>
                  <a:pt x="272611" y="322696"/>
                </a:moveTo>
                <a:lnTo>
                  <a:pt x="292829" y="322696"/>
                </a:lnTo>
                <a:cubicBezTo>
                  <a:pt x="298876" y="322696"/>
                  <a:pt x="302937" y="326750"/>
                  <a:pt x="302937" y="332787"/>
                </a:cubicBezTo>
                <a:cubicBezTo>
                  <a:pt x="302937" y="338824"/>
                  <a:pt x="298876" y="342878"/>
                  <a:pt x="292829" y="342878"/>
                </a:cubicBezTo>
                <a:lnTo>
                  <a:pt x="272611" y="342878"/>
                </a:lnTo>
                <a:cubicBezTo>
                  <a:pt x="266564" y="342878"/>
                  <a:pt x="262503" y="338824"/>
                  <a:pt x="262503" y="332787"/>
                </a:cubicBezTo>
                <a:cubicBezTo>
                  <a:pt x="262503" y="326750"/>
                  <a:pt x="266564" y="322696"/>
                  <a:pt x="272611" y="322696"/>
                </a:cubicBezTo>
                <a:close/>
                <a:moveTo>
                  <a:pt x="121080" y="322696"/>
                </a:moveTo>
                <a:cubicBezTo>
                  <a:pt x="127213" y="322696"/>
                  <a:pt x="131181" y="326750"/>
                  <a:pt x="131181" y="332787"/>
                </a:cubicBezTo>
                <a:lnTo>
                  <a:pt x="131181" y="373150"/>
                </a:lnTo>
                <a:cubicBezTo>
                  <a:pt x="131181" y="379187"/>
                  <a:pt x="127213" y="383241"/>
                  <a:pt x="121080" y="383241"/>
                </a:cubicBezTo>
                <a:cubicBezTo>
                  <a:pt x="115038" y="383241"/>
                  <a:pt x="111070" y="379187"/>
                  <a:pt x="111070" y="373150"/>
                </a:cubicBezTo>
                <a:lnTo>
                  <a:pt x="111070" y="332787"/>
                </a:lnTo>
                <a:cubicBezTo>
                  <a:pt x="111070" y="326750"/>
                  <a:pt x="115038" y="322696"/>
                  <a:pt x="121080" y="322696"/>
                </a:cubicBezTo>
                <a:close/>
                <a:moveTo>
                  <a:pt x="518205" y="292387"/>
                </a:moveTo>
                <a:lnTo>
                  <a:pt x="523077" y="450330"/>
                </a:lnTo>
                <a:cubicBezTo>
                  <a:pt x="531378" y="449519"/>
                  <a:pt x="539770" y="450780"/>
                  <a:pt x="547349" y="454114"/>
                </a:cubicBezTo>
                <a:lnTo>
                  <a:pt x="552402" y="292387"/>
                </a:lnTo>
                <a:close/>
                <a:moveTo>
                  <a:pt x="60561" y="282403"/>
                </a:moveTo>
                <a:lnTo>
                  <a:pt x="181760" y="282403"/>
                </a:lnTo>
                <a:cubicBezTo>
                  <a:pt x="187806" y="282403"/>
                  <a:pt x="191867" y="286366"/>
                  <a:pt x="191867" y="292402"/>
                </a:cubicBezTo>
                <a:lnTo>
                  <a:pt x="191867" y="342844"/>
                </a:lnTo>
                <a:cubicBezTo>
                  <a:pt x="191867" y="348880"/>
                  <a:pt x="187806" y="352933"/>
                  <a:pt x="181760" y="352933"/>
                </a:cubicBezTo>
                <a:cubicBezTo>
                  <a:pt x="175713" y="352933"/>
                  <a:pt x="171652" y="348880"/>
                  <a:pt x="171652" y="342844"/>
                </a:cubicBezTo>
                <a:lnTo>
                  <a:pt x="171652" y="302490"/>
                </a:lnTo>
                <a:lnTo>
                  <a:pt x="70669" y="302490"/>
                </a:lnTo>
                <a:lnTo>
                  <a:pt x="70669" y="403286"/>
                </a:lnTo>
                <a:lnTo>
                  <a:pt x="181760" y="403286"/>
                </a:lnTo>
                <a:cubicBezTo>
                  <a:pt x="187806" y="403286"/>
                  <a:pt x="191867" y="407339"/>
                  <a:pt x="191867" y="413374"/>
                </a:cubicBezTo>
                <a:cubicBezTo>
                  <a:pt x="191867" y="419500"/>
                  <a:pt x="187806" y="423463"/>
                  <a:pt x="181760" y="423463"/>
                </a:cubicBezTo>
                <a:lnTo>
                  <a:pt x="60561" y="423463"/>
                </a:lnTo>
                <a:cubicBezTo>
                  <a:pt x="54515" y="423463"/>
                  <a:pt x="50454" y="419500"/>
                  <a:pt x="50454" y="413374"/>
                </a:cubicBezTo>
                <a:lnTo>
                  <a:pt x="50454" y="292402"/>
                </a:lnTo>
                <a:cubicBezTo>
                  <a:pt x="50454" y="286366"/>
                  <a:pt x="54515" y="282403"/>
                  <a:pt x="60561" y="282403"/>
                </a:cubicBezTo>
                <a:close/>
                <a:moveTo>
                  <a:pt x="383735" y="272312"/>
                </a:moveTo>
                <a:lnTo>
                  <a:pt x="393826" y="272312"/>
                </a:lnTo>
                <a:cubicBezTo>
                  <a:pt x="399863" y="272312"/>
                  <a:pt x="403917" y="276280"/>
                  <a:pt x="403917" y="282413"/>
                </a:cubicBezTo>
                <a:cubicBezTo>
                  <a:pt x="403917" y="288455"/>
                  <a:pt x="399863" y="292423"/>
                  <a:pt x="393826" y="292423"/>
                </a:cubicBezTo>
                <a:lnTo>
                  <a:pt x="383735" y="292423"/>
                </a:lnTo>
                <a:cubicBezTo>
                  <a:pt x="377698" y="292423"/>
                  <a:pt x="373644" y="288455"/>
                  <a:pt x="373644" y="282413"/>
                </a:cubicBezTo>
                <a:cubicBezTo>
                  <a:pt x="373644" y="276280"/>
                  <a:pt x="377698" y="272312"/>
                  <a:pt x="383735" y="272312"/>
                </a:cubicBezTo>
                <a:close/>
                <a:moveTo>
                  <a:pt x="343336" y="272312"/>
                </a:moveTo>
                <a:cubicBezTo>
                  <a:pt x="348890" y="272312"/>
                  <a:pt x="353392" y="276814"/>
                  <a:pt x="353392" y="282368"/>
                </a:cubicBezTo>
                <a:cubicBezTo>
                  <a:pt x="353392" y="287922"/>
                  <a:pt x="348890" y="292424"/>
                  <a:pt x="343336" y="292424"/>
                </a:cubicBezTo>
                <a:cubicBezTo>
                  <a:pt x="337782" y="292424"/>
                  <a:pt x="333280" y="287922"/>
                  <a:pt x="333280" y="282368"/>
                </a:cubicBezTo>
                <a:cubicBezTo>
                  <a:pt x="333280" y="276814"/>
                  <a:pt x="337782" y="272312"/>
                  <a:pt x="343336" y="272312"/>
                </a:cubicBezTo>
                <a:close/>
                <a:moveTo>
                  <a:pt x="272622" y="272312"/>
                </a:moveTo>
                <a:lnTo>
                  <a:pt x="302979" y="272312"/>
                </a:lnTo>
                <a:cubicBezTo>
                  <a:pt x="309032" y="272312"/>
                  <a:pt x="313098" y="276280"/>
                  <a:pt x="313098" y="282413"/>
                </a:cubicBezTo>
                <a:cubicBezTo>
                  <a:pt x="313098" y="288455"/>
                  <a:pt x="309032" y="292423"/>
                  <a:pt x="302979" y="292423"/>
                </a:cubicBezTo>
                <a:lnTo>
                  <a:pt x="272622" y="292423"/>
                </a:lnTo>
                <a:cubicBezTo>
                  <a:pt x="266569" y="292423"/>
                  <a:pt x="262503" y="288455"/>
                  <a:pt x="262503" y="282413"/>
                </a:cubicBezTo>
                <a:cubicBezTo>
                  <a:pt x="262503" y="276280"/>
                  <a:pt x="266569" y="272312"/>
                  <a:pt x="272622" y="272312"/>
                </a:cubicBezTo>
                <a:close/>
                <a:moveTo>
                  <a:pt x="517032" y="242022"/>
                </a:moveTo>
                <a:lnTo>
                  <a:pt x="518114" y="272295"/>
                </a:lnTo>
                <a:lnTo>
                  <a:pt x="552402" y="272295"/>
                </a:lnTo>
                <a:lnTo>
                  <a:pt x="553395" y="242022"/>
                </a:lnTo>
                <a:close/>
                <a:moveTo>
                  <a:pt x="161541" y="231949"/>
                </a:moveTo>
                <a:lnTo>
                  <a:pt x="181759" y="231949"/>
                </a:lnTo>
                <a:cubicBezTo>
                  <a:pt x="187806" y="231949"/>
                  <a:pt x="191867" y="236003"/>
                  <a:pt x="191867" y="242040"/>
                </a:cubicBezTo>
                <a:cubicBezTo>
                  <a:pt x="191867" y="248077"/>
                  <a:pt x="187806" y="252131"/>
                  <a:pt x="181759" y="252131"/>
                </a:cubicBezTo>
                <a:lnTo>
                  <a:pt x="161541" y="252131"/>
                </a:lnTo>
                <a:cubicBezTo>
                  <a:pt x="155494" y="252131"/>
                  <a:pt x="151433" y="248077"/>
                  <a:pt x="151433" y="242040"/>
                </a:cubicBezTo>
                <a:cubicBezTo>
                  <a:pt x="151433" y="236003"/>
                  <a:pt x="155494" y="231949"/>
                  <a:pt x="161541" y="231949"/>
                </a:cubicBezTo>
                <a:close/>
                <a:moveTo>
                  <a:pt x="121080" y="231949"/>
                </a:moveTo>
                <a:cubicBezTo>
                  <a:pt x="127213" y="231949"/>
                  <a:pt x="131181" y="236995"/>
                  <a:pt x="131181" y="242040"/>
                </a:cubicBezTo>
                <a:cubicBezTo>
                  <a:pt x="131181" y="248077"/>
                  <a:pt x="127213" y="252131"/>
                  <a:pt x="121080" y="252131"/>
                </a:cubicBezTo>
                <a:cubicBezTo>
                  <a:pt x="115038" y="252131"/>
                  <a:pt x="111070" y="248077"/>
                  <a:pt x="111070" y="242040"/>
                </a:cubicBezTo>
                <a:cubicBezTo>
                  <a:pt x="111070" y="236003"/>
                  <a:pt x="115038" y="231949"/>
                  <a:pt x="121080" y="231949"/>
                </a:cubicBezTo>
                <a:close/>
                <a:moveTo>
                  <a:pt x="60563" y="231949"/>
                </a:moveTo>
                <a:lnTo>
                  <a:pt x="80779" y="231949"/>
                </a:lnTo>
                <a:cubicBezTo>
                  <a:pt x="86827" y="231949"/>
                  <a:pt x="90888" y="236003"/>
                  <a:pt x="90888" y="242040"/>
                </a:cubicBezTo>
                <a:cubicBezTo>
                  <a:pt x="90888" y="248077"/>
                  <a:pt x="86827" y="252131"/>
                  <a:pt x="80779" y="252131"/>
                </a:cubicBezTo>
                <a:lnTo>
                  <a:pt x="60563" y="252131"/>
                </a:lnTo>
                <a:cubicBezTo>
                  <a:pt x="54515" y="252131"/>
                  <a:pt x="50454" y="248077"/>
                  <a:pt x="50454" y="242040"/>
                </a:cubicBezTo>
                <a:cubicBezTo>
                  <a:pt x="50454" y="236003"/>
                  <a:pt x="54515" y="231949"/>
                  <a:pt x="60563" y="231949"/>
                </a:cubicBezTo>
                <a:close/>
                <a:moveTo>
                  <a:pt x="373591" y="221858"/>
                </a:moveTo>
                <a:lnTo>
                  <a:pt x="393807" y="221858"/>
                </a:lnTo>
                <a:cubicBezTo>
                  <a:pt x="399855" y="221858"/>
                  <a:pt x="403916" y="225912"/>
                  <a:pt x="403916" y="231949"/>
                </a:cubicBezTo>
                <a:cubicBezTo>
                  <a:pt x="403916" y="237986"/>
                  <a:pt x="399855" y="242040"/>
                  <a:pt x="393807" y="242040"/>
                </a:cubicBezTo>
                <a:lnTo>
                  <a:pt x="373591" y="242040"/>
                </a:lnTo>
                <a:cubicBezTo>
                  <a:pt x="367543" y="242040"/>
                  <a:pt x="363482" y="237986"/>
                  <a:pt x="363482" y="231949"/>
                </a:cubicBezTo>
                <a:cubicBezTo>
                  <a:pt x="363482" y="225912"/>
                  <a:pt x="367543" y="221858"/>
                  <a:pt x="373591" y="221858"/>
                </a:cubicBezTo>
                <a:close/>
                <a:moveTo>
                  <a:pt x="333281" y="221858"/>
                </a:moveTo>
                <a:cubicBezTo>
                  <a:pt x="339318" y="221858"/>
                  <a:pt x="343372" y="226903"/>
                  <a:pt x="343372" y="231949"/>
                </a:cubicBezTo>
                <a:cubicBezTo>
                  <a:pt x="343372" y="237986"/>
                  <a:pt x="339318" y="242040"/>
                  <a:pt x="333281" y="242040"/>
                </a:cubicBezTo>
                <a:cubicBezTo>
                  <a:pt x="327154" y="242040"/>
                  <a:pt x="323190" y="237986"/>
                  <a:pt x="323190" y="231949"/>
                </a:cubicBezTo>
                <a:cubicBezTo>
                  <a:pt x="323190" y="225912"/>
                  <a:pt x="327154" y="221858"/>
                  <a:pt x="333281" y="221858"/>
                </a:cubicBezTo>
                <a:close/>
                <a:moveTo>
                  <a:pt x="272611" y="221858"/>
                </a:moveTo>
                <a:lnTo>
                  <a:pt x="292829" y="221858"/>
                </a:lnTo>
                <a:cubicBezTo>
                  <a:pt x="298876" y="221858"/>
                  <a:pt x="302937" y="225912"/>
                  <a:pt x="302937" y="231949"/>
                </a:cubicBezTo>
                <a:cubicBezTo>
                  <a:pt x="302937" y="237986"/>
                  <a:pt x="298876" y="242040"/>
                  <a:pt x="292829" y="242040"/>
                </a:cubicBezTo>
                <a:lnTo>
                  <a:pt x="272611" y="242040"/>
                </a:lnTo>
                <a:cubicBezTo>
                  <a:pt x="266564" y="242040"/>
                  <a:pt x="262503" y="237986"/>
                  <a:pt x="262503" y="231949"/>
                </a:cubicBezTo>
                <a:cubicBezTo>
                  <a:pt x="262503" y="225912"/>
                  <a:pt x="266564" y="221858"/>
                  <a:pt x="272611" y="221858"/>
                </a:cubicBezTo>
                <a:close/>
                <a:moveTo>
                  <a:pt x="383735" y="171474"/>
                </a:moveTo>
                <a:lnTo>
                  <a:pt x="393826" y="171474"/>
                </a:lnTo>
                <a:cubicBezTo>
                  <a:pt x="399863" y="171474"/>
                  <a:pt x="403917" y="175442"/>
                  <a:pt x="403917" y="181484"/>
                </a:cubicBezTo>
                <a:cubicBezTo>
                  <a:pt x="403917" y="187617"/>
                  <a:pt x="399863" y="191585"/>
                  <a:pt x="393826" y="191585"/>
                </a:cubicBezTo>
                <a:lnTo>
                  <a:pt x="383735" y="191585"/>
                </a:lnTo>
                <a:cubicBezTo>
                  <a:pt x="377698" y="191585"/>
                  <a:pt x="373644" y="187617"/>
                  <a:pt x="373644" y="181484"/>
                </a:cubicBezTo>
                <a:cubicBezTo>
                  <a:pt x="373644" y="175442"/>
                  <a:pt x="377698" y="171474"/>
                  <a:pt x="383735" y="171474"/>
                </a:cubicBezTo>
                <a:close/>
                <a:moveTo>
                  <a:pt x="343336" y="171474"/>
                </a:moveTo>
                <a:cubicBezTo>
                  <a:pt x="348890" y="171474"/>
                  <a:pt x="353392" y="175976"/>
                  <a:pt x="353392" y="181530"/>
                </a:cubicBezTo>
                <a:cubicBezTo>
                  <a:pt x="353392" y="187084"/>
                  <a:pt x="348890" y="191586"/>
                  <a:pt x="343336" y="191586"/>
                </a:cubicBezTo>
                <a:cubicBezTo>
                  <a:pt x="337782" y="191586"/>
                  <a:pt x="333280" y="187084"/>
                  <a:pt x="333280" y="181530"/>
                </a:cubicBezTo>
                <a:cubicBezTo>
                  <a:pt x="333280" y="175976"/>
                  <a:pt x="337782" y="171474"/>
                  <a:pt x="343336" y="171474"/>
                </a:cubicBezTo>
                <a:close/>
                <a:moveTo>
                  <a:pt x="272622" y="171474"/>
                </a:moveTo>
                <a:lnTo>
                  <a:pt x="302979" y="171474"/>
                </a:lnTo>
                <a:cubicBezTo>
                  <a:pt x="309032" y="171474"/>
                  <a:pt x="313098" y="175442"/>
                  <a:pt x="313098" y="181484"/>
                </a:cubicBezTo>
                <a:cubicBezTo>
                  <a:pt x="313098" y="187617"/>
                  <a:pt x="309032" y="191585"/>
                  <a:pt x="302979" y="191585"/>
                </a:cubicBezTo>
                <a:lnTo>
                  <a:pt x="272622" y="191585"/>
                </a:lnTo>
                <a:cubicBezTo>
                  <a:pt x="266569" y="191585"/>
                  <a:pt x="262503" y="187617"/>
                  <a:pt x="262503" y="181484"/>
                </a:cubicBezTo>
                <a:cubicBezTo>
                  <a:pt x="262503" y="175442"/>
                  <a:pt x="266569" y="171474"/>
                  <a:pt x="272622" y="171474"/>
                </a:cubicBezTo>
                <a:close/>
                <a:moveTo>
                  <a:pt x="535258" y="151293"/>
                </a:moveTo>
                <a:cubicBezTo>
                  <a:pt x="524160" y="151293"/>
                  <a:pt x="515047" y="160303"/>
                  <a:pt x="515047" y="172466"/>
                </a:cubicBezTo>
                <a:lnTo>
                  <a:pt x="515047" y="191567"/>
                </a:lnTo>
                <a:lnTo>
                  <a:pt x="516039" y="221840"/>
                </a:lnTo>
                <a:lnTo>
                  <a:pt x="554568" y="221840"/>
                </a:lnTo>
                <a:lnTo>
                  <a:pt x="555470" y="192648"/>
                </a:lnTo>
                <a:lnTo>
                  <a:pt x="555470" y="172466"/>
                </a:lnTo>
                <a:cubicBezTo>
                  <a:pt x="555470" y="160303"/>
                  <a:pt x="546357" y="151293"/>
                  <a:pt x="535258" y="151293"/>
                </a:cubicBezTo>
                <a:close/>
                <a:moveTo>
                  <a:pt x="535258" y="131111"/>
                </a:moveTo>
                <a:cubicBezTo>
                  <a:pt x="557455" y="131111"/>
                  <a:pt x="575682" y="149221"/>
                  <a:pt x="575682" y="172466"/>
                </a:cubicBezTo>
                <a:lnTo>
                  <a:pt x="575682" y="193639"/>
                </a:lnTo>
                <a:lnTo>
                  <a:pt x="566749" y="468800"/>
                </a:lnTo>
                <a:cubicBezTo>
                  <a:pt x="575231" y="476729"/>
                  <a:pt x="584705" y="487721"/>
                  <a:pt x="584705" y="501145"/>
                </a:cubicBezTo>
                <a:cubicBezTo>
                  <a:pt x="584705" y="511237"/>
                  <a:pt x="579652" y="520336"/>
                  <a:pt x="570629" y="529346"/>
                </a:cubicBezTo>
                <a:cubicBezTo>
                  <a:pt x="545364" y="553583"/>
                  <a:pt x="501963" y="589893"/>
                  <a:pt x="499888" y="590884"/>
                </a:cubicBezTo>
                <a:cubicBezTo>
                  <a:pt x="499888" y="593947"/>
                  <a:pt x="496910" y="594938"/>
                  <a:pt x="494835" y="594938"/>
                </a:cubicBezTo>
                <a:cubicBezTo>
                  <a:pt x="492850" y="594938"/>
                  <a:pt x="489782" y="593947"/>
                  <a:pt x="487797" y="592866"/>
                </a:cubicBezTo>
                <a:cubicBezTo>
                  <a:pt x="483736" y="589893"/>
                  <a:pt x="482744" y="583856"/>
                  <a:pt x="485721" y="579801"/>
                </a:cubicBezTo>
                <a:cubicBezTo>
                  <a:pt x="485721" y="579801"/>
                  <a:pt x="508009" y="543492"/>
                  <a:pt x="486804" y="523310"/>
                </a:cubicBezTo>
                <a:cubicBezTo>
                  <a:pt x="478683" y="515291"/>
                  <a:pt x="474623" y="507182"/>
                  <a:pt x="474623" y="498082"/>
                </a:cubicBezTo>
                <a:cubicBezTo>
                  <a:pt x="474623" y="484027"/>
                  <a:pt x="485721" y="472945"/>
                  <a:pt x="492850" y="465827"/>
                </a:cubicBezTo>
                <a:lnTo>
                  <a:pt x="494835" y="463845"/>
                </a:lnTo>
                <a:cubicBezTo>
                  <a:pt x="497271" y="461412"/>
                  <a:pt x="499978" y="459340"/>
                  <a:pt x="502775" y="457538"/>
                </a:cubicBezTo>
                <a:lnTo>
                  <a:pt x="496549" y="249951"/>
                </a:lnTo>
                <a:lnTo>
                  <a:pt x="495827" y="231931"/>
                </a:lnTo>
                <a:cubicBezTo>
                  <a:pt x="495827" y="231301"/>
                  <a:pt x="495918" y="230760"/>
                  <a:pt x="496008" y="230219"/>
                </a:cubicBezTo>
                <a:lnTo>
                  <a:pt x="494835" y="191567"/>
                </a:lnTo>
                <a:lnTo>
                  <a:pt x="494835" y="172466"/>
                </a:lnTo>
                <a:cubicBezTo>
                  <a:pt x="494835" y="149221"/>
                  <a:pt x="513061" y="131111"/>
                  <a:pt x="535258" y="131111"/>
                </a:cubicBezTo>
                <a:close/>
                <a:moveTo>
                  <a:pt x="373591" y="121020"/>
                </a:moveTo>
                <a:lnTo>
                  <a:pt x="393807" y="121020"/>
                </a:lnTo>
                <a:cubicBezTo>
                  <a:pt x="399855" y="121020"/>
                  <a:pt x="403916" y="125074"/>
                  <a:pt x="403916" y="131111"/>
                </a:cubicBezTo>
                <a:cubicBezTo>
                  <a:pt x="403916" y="137148"/>
                  <a:pt x="399855" y="141202"/>
                  <a:pt x="393807" y="141202"/>
                </a:cubicBezTo>
                <a:lnTo>
                  <a:pt x="373591" y="141202"/>
                </a:lnTo>
                <a:cubicBezTo>
                  <a:pt x="367543" y="141202"/>
                  <a:pt x="363482" y="137148"/>
                  <a:pt x="363482" y="131111"/>
                </a:cubicBezTo>
                <a:cubicBezTo>
                  <a:pt x="363482" y="125074"/>
                  <a:pt x="367543" y="121020"/>
                  <a:pt x="373591" y="121020"/>
                </a:cubicBezTo>
                <a:close/>
                <a:moveTo>
                  <a:pt x="333281" y="121020"/>
                </a:moveTo>
                <a:cubicBezTo>
                  <a:pt x="339318" y="121020"/>
                  <a:pt x="343372" y="126065"/>
                  <a:pt x="343372" y="131111"/>
                </a:cubicBezTo>
                <a:cubicBezTo>
                  <a:pt x="343372" y="137148"/>
                  <a:pt x="339318" y="141202"/>
                  <a:pt x="333281" y="141202"/>
                </a:cubicBezTo>
                <a:cubicBezTo>
                  <a:pt x="327154" y="141202"/>
                  <a:pt x="323190" y="137148"/>
                  <a:pt x="323190" y="131111"/>
                </a:cubicBezTo>
                <a:cubicBezTo>
                  <a:pt x="323190" y="125074"/>
                  <a:pt x="327154" y="121020"/>
                  <a:pt x="333281" y="121020"/>
                </a:cubicBezTo>
                <a:close/>
                <a:moveTo>
                  <a:pt x="272611" y="121020"/>
                </a:moveTo>
                <a:lnTo>
                  <a:pt x="292829" y="121020"/>
                </a:lnTo>
                <a:cubicBezTo>
                  <a:pt x="298876" y="121020"/>
                  <a:pt x="302937" y="125074"/>
                  <a:pt x="302937" y="131111"/>
                </a:cubicBezTo>
                <a:cubicBezTo>
                  <a:pt x="302937" y="137148"/>
                  <a:pt x="298876" y="141202"/>
                  <a:pt x="292829" y="141202"/>
                </a:cubicBezTo>
                <a:lnTo>
                  <a:pt x="272611" y="141202"/>
                </a:lnTo>
                <a:cubicBezTo>
                  <a:pt x="266564" y="141202"/>
                  <a:pt x="262503" y="137148"/>
                  <a:pt x="262503" y="131111"/>
                </a:cubicBezTo>
                <a:cubicBezTo>
                  <a:pt x="262503" y="125074"/>
                  <a:pt x="266564" y="121020"/>
                  <a:pt x="272611" y="121020"/>
                </a:cubicBezTo>
                <a:close/>
                <a:moveTo>
                  <a:pt x="100994" y="121020"/>
                </a:moveTo>
                <a:lnTo>
                  <a:pt x="141327" y="121020"/>
                </a:lnTo>
                <a:cubicBezTo>
                  <a:pt x="147373" y="121020"/>
                  <a:pt x="151433" y="125074"/>
                  <a:pt x="151433" y="131111"/>
                </a:cubicBezTo>
                <a:cubicBezTo>
                  <a:pt x="151433" y="137148"/>
                  <a:pt x="147373" y="141202"/>
                  <a:pt x="141327" y="141202"/>
                </a:cubicBezTo>
                <a:lnTo>
                  <a:pt x="100994" y="141202"/>
                </a:lnTo>
                <a:cubicBezTo>
                  <a:pt x="94858" y="141202"/>
                  <a:pt x="90888" y="137148"/>
                  <a:pt x="90888" y="131111"/>
                </a:cubicBezTo>
                <a:cubicBezTo>
                  <a:pt x="90888" y="125074"/>
                  <a:pt x="94858" y="121020"/>
                  <a:pt x="100994" y="121020"/>
                </a:cubicBezTo>
                <a:close/>
                <a:moveTo>
                  <a:pt x="121115" y="80659"/>
                </a:moveTo>
                <a:cubicBezTo>
                  <a:pt x="92869" y="80659"/>
                  <a:pt x="70669" y="102916"/>
                  <a:pt x="70669" y="131121"/>
                </a:cubicBezTo>
                <a:cubicBezTo>
                  <a:pt x="70669" y="159325"/>
                  <a:pt x="92869" y="181492"/>
                  <a:pt x="121115" y="181492"/>
                </a:cubicBezTo>
                <a:cubicBezTo>
                  <a:pt x="149452" y="181492"/>
                  <a:pt x="171652" y="159325"/>
                  <a:pt x="171652" y="131121"/>
                </a:cubicBezTo>
                <a:cubicBezTo>
                  <a:pt x="171652" y="102916"/>
                  <a:pt x="149452" y="80659"/>
                  <a:pt x="121115" y="80659"/>
                </a:cubicBezTo>
                <a:close/>
                <a:moveTo>
                  <a:pt x="383735" y="70565"/>
                </a:moveTo>
                <a:lnTo>
                  <a:pt x="393826" y="70565"/>
                </a:lnTo>
                <a:cubicBezTo>
                  <a:pt x="399863" y="70565"/>
                  <a:pt x="403917" y="74619"/>
                  <a:pt x="403917" y="80656"/>
                </a:cubicBezTo>
                <a:cubicBezTo>
                  <a:pt x="403917" y="86693"/>
                  <a:pt x="399863" y="90747"/>
                  <a:pt x="393826" y="90747"/>
                </a:cubicBezTo>
                <a:lnTo>
                  <a:pt x="383735" y="90747"/>
                </a:lnTo>
                <a:cubicBezTo>
                  <a:pt x="377698" y="90747"/>
                  <a:pt x="373644" y="86693"/>
                  <a:pt x="373644" y="80656"/>
                </a:cubicBezTo>
                <a:cubicBezTo>
                  <a:pt x="373644" y="74619"/>
                  <a:pt x="377698" y="70565"/>
                  <a:pt x="383735" y="70565"/>
                </a:cubicBezTo>
                <a:close/>
                <a:moveTo>
                  <a:pt x="343336" y="70565"/>
                </a:moveTo>
                <a:cubicBezTo>
                  <a:pt x="348890" y="70565"/>
                  <a:pt x="353392" y="75083"/>
                  <a:pt x="353392" y="80656"/>
                </a:cubicBezTo>
                <a:cubicBezTo>
                  <a:pt x="353392" y="86229"/>
                  <a:pt x="348890" y="90747"/>
                  <a:pt x="343336" y="90747"/>
                </a:cubicBezTo>
                <a:cubicBezTo>
                  <a:pt x="337782" y="90747"/>
                  <a:pt x="333280" y="86229"/>
                  <a:pt x="333280" y="80656"/>
                </a:cubicBezTo>
                <a:cubicBezTo>
                  <a:pt x="333280" y="75083"/>
                  <a:pt x="337782" y="70565"/>
                  <a:pt x="343336" y="70565"/>
                </a:cubicBezTo>
                <a:close/>
                <a:moveTo>
                  <a:pt x="272622" y="70565"/>
                </a:moveTo>
                <a:lnTo>
                  <a:pt x="302979" y="70565"/>
                </a:lnTo>
                <a:cubicBezTo>
                  <a:pt x="309032" y="70565"/>
                  <a:pt x="313098" y="74619"/>
                  <a:pt x="313098" y="80656"/>
                </a:cubicBezTo>
                <a:cubicBezTo>
                  <a:pt x="313098" y="86693"/>
                  <a:pt x="309032" y="90747"/>
                  <a:pt x="302979" y="90747"/>
                </a:cubicBezTo>
                <a:lnTo>
                  <a:pt x="272622" y="90747"/>
                </a:lnTo>
                <a:cubicBezTo>
                  <a:pt x="266569" y="90747"/>
                  <a:pt x="262503" y="86693"/>
                  <a:pt x="262503" y="80656"/>
                </a:cubicBezTo>
                <a:cubicBezTo>
                  <a:pt x="262503" y="74619"/>
                  <a:pt x="266569" y="70565"/>
                  <a:pt x="272622" y="70565"/>
                </a:cubicBezTo>
                <a:close/>
                <a:moveTo>
                  <a:pt x="121115" y="60475"/>
                </a:moveTo>
                <a:cubicBezTo>
                  <a:pt x="160552" y="60475"/>
                  <a:pt x="191867" y="91743"/>
                  <a:pt x="191867" y="131121"/>
                </a:cubicBezTo>
                <a:cubicBezTo>
                  <a:pt x="191867" y="170408"/>
                  <a:pt x="160552" y="201676"/>
                  <a:pt x="121115" y="201676"/>
                </a:cubicBezTo>
                <a:cubicBezTo>
                  <a:pt x="81769" y="201676"/>
                  <a:pt x="50454" y="170408"/>
                  <a:pt x="50454" y="131121"/>
                </a:cubicBezTo>
                <a:cubicBezTo>
                  <a:pt x="50454" y="91743"/>
                  <a:pt x="81769" y="60475"/>
                  <a:pt x="121115" y="60475"/>
                </a:cubicBezTo>
                <a:close/>
                <a:moveTo>
                  <a:pt x="484750" y="20183"/>
                </a:moveTo>
                <a:cubicBezTo>
                  <a:pt x="462548" y="20183"/>
                  <a:pt x="444407" y="38293"/>
                  <a:pt x="444407" y="60458"/>
                </a:cubicBezTo>
                <a:cubicBezTo>
                  <a:pt x="444407" y="82713"/>
                  <a:pt x="462548" y="100823"/>
                  <a:pt x="484750" y="100823"/>
                </a:cubicBezTo>
                <a:cubicBezTo>
                  <a:pt x="507042" y="100823"/>
                  <a:pt x="525183" y="82713"/>
                  <a:pt x="525183" y="60458"/>
                </a:cubicBezTo>
                <a:cubicBezTo>
                  <a:pt x="525183" y="38293"/>
                  <a:pt x="507042" y="20183"/>
                  <a:pt x="484750" y="20183"/>
                </a:cubicBezTo>
                <a:close/>
                <a:moveTo>
                  <a:pt x="242330" y="20183"/>
                </a:moveTo>
                <a:lnTo>
                  <a:pt x="242330" y="584845"/>
                </a:lnTo>
                <a:lnTo>
                  <a:pt x="414082" y="584845"/>
                </a:lnTo>
                <a:cubicBezTo>
                  <a:pt x="420129" y="584845"/>
                  <a:pt x="424190" y="580791"/>
                  <a:pt x="424190" y="574754"/>
                </a:cubicBezTo>
                <a:lnTo>
                  <a:pt x="424190" y="60458"/>
                </a:lnTo>
                <a:cubicBezTo>
                  <a:pt x="424190" y="59557"/>
                  <a:pt x="424190" y="58566"/>
                  <a:pt x="424280" y="57665"/>
                </a:cubicBezTo>
                <a:cubicBezTo>
                  <a:pt x="424731" y="46672"/>
                  <a:pt x="428251" y="36401"/>
                  <a:pt x="433937" y="27661"/>
                </a:cubicBezTo>
                <a:cubicBezTo>
                  <a:pt x="435562" y="25048"/>
                  <a:pt x="437367" y="22525"/>
                  <a:pt x="439353" y="20183"/>
                </a:cubicBezTo>
                <a:close/>
                <a:moveTo>
                  <a:pt x="47383" y="20183"/>
                </a:moveTo>
                <a:cubicBezTo>
                  <a:pt x="32311" y="20183"/>
                  <a:pt x="20126" y="32256"/>
                  <a:pt x="20126" y="47393"/>
                </a:cubicBezTo>
                <a:lnTo>
                  <a:pt x="20126" y="572772"/>
                </a:lnTo>
                <a:cubicBezTo>
                  <a:pt x="20126" y="579800"/>
                  <a:pt x="25181" y="584845"/>
                  <a:pt x="32311" y="584845"/>
                </a:cubicBezTo>
                <a:lnTo>
                  <a:pt x="222203" y="584845"/>
                </a:lnTo>
                <a:lnTo>
                  <a:pt x="222203" y="20183"/>
                </a:lnTo>
                <a:close/>
                <a:moveTo>
                  <a:pt x="46390" y="0"/>
                </a:moveTo>
                <a:lnTo>
                  <a:pt x="47383" y="0"/>
                </a:lnTo>
                <a:lnTo>
                  <a:pt x="232221" y="0"/>
                </a:lnTo>
                <a:lnTo>
                  <a:pt x="484750" y="0"/>
                </a:lnTo>
                <a:cubicBezTo>
                  <a:pt x="518144" y="0"/>
                  <a:pt x="545400" y="27210"/>
                  <a:pt x="545400" y="60458"/>
                </a:cubicBezTo>
                <a:cubicBezTo>
                  <a:pt x="545400" y="93795"/>
                  <a:pt x="518144" y="121006"/>
                  <a:pt x="484750" y="121006"/>
                </a:cubicBezTo>
                <a:cubicBezTo>
                  <a:pt x="469317" y="121006"/>
                  <a:pt x="455147" y="115149"/>
                  <a:pt x="444407" y="105508"/>
                </a:cubicBezTo>
                <a:lnTo>
                  <a:pt x="444407" y="574754"/>
                </a:lnTo>
                <a:cubicBezTo>
                  <a:pt x="444407" y="591873"/>
                  <a:pt x="431230" y="605028"/>
                  <a:pt x="414082" y="605028"/>
                </a:cubicBezTo>
                <a:lnTo>
                  <a:pt x="232221" y="605028"/>
                </a:lnTo>
                <a:lnTo>
                  <a:pt x="32311" y="605028"/>
                </a:lnTo>
                <a:lnTo>
                  <a:pt x="30235" y="605028"/>
                </a:lnTo>
                <a:cubicBezTo>
                  <a:pt x="13087" y="605028"/>
                  <a:pt x="0" y="591873"/>
                  <a:pt x="0" y="574754"/>
                </a:cubicBezTo>
                <a:lnTo>
                  <a:pt x="0" y="572772"/>
                </a:lnTo>
                <a:lnTo>
                  <a:pt x="0" y="47393"/>
                </a:lnTo>
                <a:lnTo>
                  <a:pt x="0" y="46402"/>
                </a:lnTo>
                <a:cubicBezTo>
                  <a:pt x="0" y="21174"/>
                  <a:pt x="21209" y="0"/>
                  <a:pt x="46390" y="0"/>
                </a:cubicBezTo>
                <a:close/>
              </a:path>
            </a:pathLst>
          </a:custGeom>
          <a:solidFill>
            <a:schemeClr val="bg1"/>
          </a:solidFill>
          <a:ln w="8037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8" name="图形 66">
            <a:extLst>
              <a:ext uri="{FF2B5EF4-FFF2-40B4-BE49-F238E27FC236}">
                <a16:creationId xmlns:a16="http://schemas.microsoft.com/office/drawing/2014/main" id="{460ED9AF-1E4D-4606-96B2-2B8785732D2C}"/>
              </a:ext>
            </a:extLst>
          </p:cNvPr>
          <p:cNvGrpSpPr/>
          <p:nvPr/>
        </p:nvGrpSpPr>
        <p:grpSpPr>
          <a:xfrm>
            <a:off x="2149854" y="4438043"/>
            <a:ext cx="505797" cy="505797"/>
            <a:chOff x="6907744" y="4786721"/>
            <a:chExt cx="505797" cy="505797"/>
          </a:xfrm>
          <a:solidFill>
            <a:schemeClr val="bg1"/>
          </a:solidFill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6F2A04E-46DD-488A-A625-7428BC3DA4E1}"/>
                </a:ext>
              </a:extLst>
            </p:cNvPr>
            <p:cNvSpPr/>
            <p:nvPr/>
          </p:nvSpPr>
          <p:spPr>
            <a:xfrm>
              <a:off x="7258539" y="4851985"/>
              <a:ext cx="65264" cy="114212"/>
            </a:xfrm>
            <a:custGeom>
              <a:avLst/>
              <a:gdLst>
                <a:gd name="connsiteX0" fmla="*/ 40790 w 65264"/>
                <a:gd name="connsiteY0" fmla="*/ 114212 h 114212"/>
                <a:gd name="connsiteX1" fmla="*/ 40790 w 65264"/>
                <a:gd name="connsiteY1" fmla="*/ 97896 h 114212"/>
                <a:gd name="connsiteX2" fmla="*/ 65264 w 65264"/>
                <a:gd name="connsiteY2" fmla="*/ 73422 h 114212"/>
                <a:gd name="connsiteX3" fmla="*/ 40790 w 65264"/>
                <a:gd name="connsiteY3" fmla="*/ 48948 h 114212"/>
                <a:gd name="connsiteX4" fmla="*/ 24474 w 65264"/>
                <a:gd name="connsiteY4" fmla="*/ 48948 h 114212"/>
                <a:gd name="connsiteX5" fmla="*/ 16316 w 65264"/>
                <a:gd name="connsiteY5" fmla="*/ 40790 h 114212"/>
                <a:gd name="connsiteX6" fmla="*/ 24474 w 65264"/>
                <a:gd name="connsiteY6" fmla="*/ 32632 h 114212"/>
                <a:gd name="connsiteX7" fmla="*/ 48948 w 65264"/>
                <a:gd name="connsiteY7" fmla="*/ 32632 h 114212"/>
                <a:gd name="connsiteX8" fmla="*/ 48948 w 65264"/>
                <a:gd name="connsiteY8" fmla="*/ 40790 h 114212"/>
                <a:gd name="connsiteX9" fmla="*/ 65264 w 65264"/>
                <a:gd name="connsiteY9" fmla="*/ 40790 h 114212"/>
                <a:gd name="connsiteX10" fmla="*/ 65264 w 65264"/>
                <a:gd name="connsiteY10" fmla="*/ 16316 h 114212"/>
                <a:gd name="connsiteX11" fmla="*/ 40790 w 65264"/>
                <a:gd name="connsiteY11" fmla="*/ 16316 h 114212"/>
                <a:gd name="connsiteX12" fmla="*/ 40790 w 65264"/>
                <a:gd name="connsiteY12" fmla="*/ 0 h 114212"/>
                <a:gd name="connsiteX13" fmla="*/ 24474 w 65264"/>
                <a:gd name="connsiteY13" fmla="*/ 0 h 114212"/>
                <a:gd name="connsiteX14" fmla="*/ 24474 w 65264"/>
                <a:gd name="connsiteY14" fmla="*/ 16316 h 114212"/>
                <a:gd name="connsiteX15" fmla="*/ 0 w 65264"/>
                <a:gd name="connsiteY15" fmla="*/ 40790 h 114212"/>
                <a:gd name="connsiteX16" fmla="*/ 24474 w 65264"/>
                <a:gd name="connsiteY16" fmla="*/ 65264 h 114212"/>
                <a:gd name="connsiteX17" fmla="*/ 40790 w 65264"/>
                <a:gd name="connsiteY17" fmla="*/ 65264 h 114212"/>
                <a:gd name="connsiteX18" fmla="*/ 48948 w 65264"/>
                <a:gd name="connsiteY18" fmla="*/ 73422 h 114212"/>
                <a:gd name="connsiteX19" fmla="*/ 40790 w 65264"/>
                <a:gd name="connsiteY19" fmla="*/ 81580 h 114212"/>
                <a:gd name="connsiteX20" fmla="*/ 16316 w 65264"/>
                <a:gd name="connsiteY20" fmla="*/ 81580 h 114212"/>
                <a:gd name="connsiteX21" fmla="*/ 16316 w 65264"/>
                <a:gd name="connsiteY21" fmla="*/ 73422 h 114212"/>
                <a:gd name="connsiteX22" fmla="*/ 0 w 65264"/>
                <a:gd name="connsiteY22" fmla="*/ 73422 h 114212"/>
                <a:gd name="connsiteX23" fmla="*/ 0 w 65264"/>
                <a:gd name="connsiteY23" fmla="*/ 97896 h 114212"/>
                <a:gd name="connsiteX24" fmla="*/ 24474 w 65264"/>
                <a:gd name="connsiteY24" fmla="*/ 97896 h 114212"/>
                <a:gd name="connsiteX25" fmla="*/ 24474 w 65264"/>
                <a:gd name="connsiteY25" fmla="*/ 114212 h 114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5264" h="114212">
                  <a:moveTo>
                    <a:pt x="40790" y="114212"/>
                  </a:moveTo>
                  <a:lnTo>
                    <a:pt x="40790" y="97896"/>
                  </a:lnTo>
                  <a:cubicBezTo>
                    <a:pt x="54284" y="97896"/>
                    <a:pt x="65264" y="86916"/>
                    <a:pt x="65264" y="73422"/>
                  </a:cubicBezTo>
                  <a:cubicBezTo>
                    <a:pt x="65264" y="59929"/>
                    <a:pt x="54284" y="48948"/>
                    <a:pt x="40790" y="48948"/>
                  </a:cubicBezTo>
                  <a:lnTo>
                    <a:pt x="24474" y="48948"/>
                  </a:lnTo>
                  <a:cubicBezTo>
                    <a:pt x="19971" y="48948"/>
                    <a:pt x="16316" y="45293"/>
                    <a:pt x="16316" y="40790"/>
                  </a:cubicBezTo>
                  <a:cubicBezTo>
                    <a:pt x="16316" y="36287"/>
                    <a:pt x="19971" y="32632"/>
                    <a:pt x="24474" y="32632"/>
                  </a:cubicBezTo>
                  <a:lnTo>
                    <a:pt x="48948" y="32632"/>
                  </a:lnTo>
                  <a:lnTo>
                    <a:pt x="48948" y="40790"/>
                  </a:lnTo>
                  <a:lnTo>
                    <a:pt x="65264" y="40790"/>
                  </a:lnTo>
                  <a:lnTo>
                    <a:pt x="65264" y="16316"/>
                  </a:lnTo>
                  <a:lnTo>
                    <a:pt x="40790" y="16316"/>
                  </a:lnTo>
                  <a:lnTo>
                    <a:pt x="40790" y="0"/>
                  </a:lnTo>
                  <a:lnTo>
                    <a:pt x="24474" y="0"/>
                  </a:lnTo>
                  <a:lnTo>
                    <a:pt x="24474" y="16316"/>
                  </a:lnTo>
                  <a:cubicBezTo>
                    <a:pt x="10981" y="16316"/>
                    <a:pt x="0" y="27297"/>
                    <a:pt x="0" y="40790"/>
                  </a:cubicBezTo>
                  <a:cubicBezTo>
                    <a:pt x="0" y="54284"/>
                    <a:pt x="10981" y="65264"/>
                    <a:pt x="24474" y="65264"/>
                  </a:cubicBezTo>
                  <a:lnTo>
                    <a:pt x="40790" y="65264"/>
                  </a:lnTo>
                  <a:cubicBezTo>
                    <a:pt x="45293" y="65264"/>
                    <a:pt x="48948" y="68919"/>
                    <a:pt x="48948" y="73422"/>
                  </a:cubicBezTo>
                  <a:cubicBezTo>
                    <a:pt x="48948" y="77926"/>
                    <a:pt x="45293" y="81580"/>
                    <a:pt x="40790" y="81580"/>
                  </a:cubicBezTo>
                  <a:lnTo>
                    <a:pt x="16316" y="81580"/>
                  </a:lnTo>
                  <a:lnTo>
                    <a:pt x="16316" y="73422"/>
                  </a:lnTo>
                  <a:lnTo>
                    <a:pt x="0" y="73422"/>
                  </a:lnTo>
                  <a:lnTo>
                    <a:pt x="0" y="97896"/>
                  </a:lnTo>
                  <a:lnTo>
                    <a:pt x="24474" y="97896"/>
                  </a:lnTo>
                  <a:lnTo>
                    <a:pt x="24474" y="114212"/>
                  </a:lnTo>
                  <a:close/>
                </a:path>
              </a:pathLst>
            </a:custGeom>
            <a:solidFill>
              <a:schemeClr val="bg1"/>
            </a:solidFill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C29133D-C51F-4FEC-A7F5-8C29DEC61332}"/>
                </a:ext>
              </a:extLst>
            </p:cNvPr>
            <p:cNvSpPr/>
            <p:nvPr/>
          </p:nvSpPr>
          <p:spPr>
            <a:xfrm>
              <a:off x="7201433" y="4819353"/>
              <a:ext cx="179476" cy="179476"/>
            </a:xfrm>
            <a:custGeom>
              <a:avLst/>
              <a:gdLst>
                <a:gd name="connsiteX0" fmla="*/ 179477 w 179476"/>
                <a:gd name="connsiteY0" fmla="*/ 89738 h 179476"/>
                <a:gd name="connsiteX1" fmla="*/ 89738 w 179476"/>
                <a:gd name="connsiteY1" fmla="*/ 0 h 179476"/>
                <a:gd name="connsiteX2" fmla="*/ 0 w 179476"/>
                <a:gd name="connsiteY2" fmla="*/ 89738 h 179476"/>
                <a:gd name="connsiteX3" fmla="*/ 89738 w 179476"/>
                <a:gd name="connsiteY3" fmla="*/ 179477 h 179476"/>
                <a:gd name="connsiteX4" fmla="*/ 179477 w 179476"/>
                <a:gd name="connsiteY4" fmla="*/ 89738 h 179476"/>
                <a:gd name="connsiteX5" fmla="*/ 16316 w 179476"/>
                <a:gd name="connsiteY5" fmla="*/ 89738 h 179476"/>
                <a:gd name="connsiteX6" fmla="*/ 89738 w 179476"/>
                <a:gd name="connsiteY6" fmla="*/ 16316 h 179476"/>
                <a:gd name="connsiteX7" fmla="*/ 163161 w 179476"/>
                <a:gd name="connsiteY7" fmla="*/ 89738 h 179476"/>
                <a:gd name="connsiteX8" fmla="*/ 89738 w 179476"/>
                <a:gd name="connsiteY8" fmla="*/ 163161 h 179476"/>
                <a:gd name="connsiteX9" fmla="*/ 16316 w 179476"/>
                <a:gd name="connsiteY9" fmla="*/ 89738 h 17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9476" h="179476">
                  <a:moveTo>
                    <a:pt x="179477" y="89738"/>
                  </a:moveTo>
                  <a:cubicBezTo>
                    <a:pt x="179477" y="40260"/>
                    <a:pt x="139217" y="0"/>
                    <a:pt x="89738" y="0"/>
                  </a:cubicBezTo>
                  <a:cubicBezTo>
                    <a:pt x="40260" y="0"/>
                    <a:pt x="0" y="40260"/>
                    <a:pt x="0" y="89738"/>
                  </a:cubicBezTo>
                  <a:cubicBezTo>
                    <a:pt x="0" y="139217"/>
                    <a:pt x="40260" y="179477"/>
                    <a:pt x="89738" y="179477"/>
                  </a:cubicBezTo>
                  <a:cubicBezTo>
                    <a:pt x="139217" y="179477"/>
                    <a:pt x="179477" y="139217"/>
                    <a:pt x="179477" y="89738"/>
                  </a:cubicBezTo>
                  <a:close/>
                  <a:moveTo>
                    <a:pt x="16316" y="89738"/>
                  </a:moveTo>
                  <a:cubicBezTo>
                    <a:pt x="16316" y="49250"/>
                    <a:pt x="49250" y="16316"/>
                    <a:pt x="89738" y="16316"/>
                  </a:cubicBezTo>
                  <a:cubicBezTo>
                    <a:pt x="130227" y="16316"/>
                    <a:pt x="163161" y="49250"/>
                    <a:pt x="163161" y="89738"/>
                  </a:cubicBezTo>
                  <a:cubicBezTo>
                    <a:pt x="163161" y="130227"/>
                    <a:pt x="130227" y="163161"/>
                    <a:pt x="89738" y="163161"/>
                  </a:cubicBezTo>
                  <a:cubicBezTo>
                    <a:pt x="49250" y="163161"/>
                    <a:pt x="16316" y="130227"/>
                    <a:pt x="16316" y="89738"/>
                  </a:cubicBezTo>
                  <a:close/>
                </a:path>
              </a:pathLst>
            </a:custGeom>
            <a:solidFill>
              <a:schemeClr val="bg1"/>
            </a:solidFill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CE27691-1E0F-465F-986F-93A0C46326FF}"/>
                </a:ext>
              </a:extLst>
            </p:cNvPr>
            <p:cNvSpPr/>
            <p:nvPr/>
          </p:nvSpPr>
          <p:spPr>
            <a:xfrm>
              <a:off x="6907744" y="4786721"/>
              <a:ext cx="505797" cy="505797"/>
            </a:xfrm>
            <a:custGeom>
              <a:avLst/>
              <a:gdLst>
                <a:gd name="connsiteX0" fmla="*/ 505798 w 505797"/>
                <a:gd name="connsiteY0" fmla="*/ 122370 h 505797"/>
                <a:gd name="connsiteX1" fmla="*/ 383427 w 505797"/>
                <a:gd name="connsiteY1" fmla="*/ 0 h 505797"/>
                <a:gd name="connsiteX2" fmla="*/ 261057 w 505797"/>
                <a:gd name="connsiteY2" fmla="*/ 122370 h 505797"/>
                <a:gd name="connsiteX3" fmla="*/ 339423 w 505797"/>
                <a:gd name="connsiteY3" fmla="*/ 236420 h 505797"/>
                <a:gd name="connsiteX4" fmla="*/ 322944 w 505797"/>
                <a:gd name="connsiteY4" fmla="*/ 252899 h 505797"/>
                <a:gd name="connsiteX5" fmla="*/ 257353 w 505797"/>
                <a:gd name="connsiteY5" fmla="*/ 252899 h 505797"/>
                <a:gd name="connsiteX6" fmla="*/ 200247 w 505797"/>
                <a:gd name="connsiteY6" fmla="*/ 318163 h 505797"/>
                <a:gd name="connsiteX7" fmla="*/ 102489 w 505797"/>
                <a:gd name="connsiteY7" fmla="*/ 318163 h 505797"/>
                <a:gd name="connsiteX8" fmla="*/ 2170 w 505797"/>
                <a:gd name="connsiteY8" fmla="*/ 426836 h 505797"/>
                <a:gd name="connsiteX9" fmla="*/ 14154 w 505797"/>
                <a:gd name="connsiteY9" fmla="*/ 437907 h 505797"/>
                <a:gd name="connsiteX10" fmla="*/ 109628 w 505797"/>
                <a:gd name="connsiteY10" fmla="*/ 334479 h 505797"/>
                <a:gd name="connsiteX11" fmla="*/ 207663 w 505797"/>
                <a:gd name="connsiteY11" fmla="*/ 334479 h 505797"/>
                <a:gd name="connsiteX12" fmla="*/ 264769 w 505797"/>
                <a:gd name="connsiteY12" fmla="*/ 269215 h 505797"/>
                <a:gd name="connsiteX13" fmla="*/ 329707 w 505797"/>
                <a:gd name="connsiteY13" fmla="*/ 269215 h 505797"/>
                <a:gd name="connsiteX14" fmla="*/ 357110 w 505797"/>
                <a:gd name="connsiteY14" fmla="*/ 241812 h 505797"/>
                <a:gd name="connsiteX15" fmla="*/ 380221 w 505797"/>
                <a:gd name="connsiteY15" fmla="*/ 244578 h 505797"/>
                <a:gd name="connsiteX16" fmla="*/ 339260 w 505797"/>
                <a:gd name="connsiteY16" fmla="*/ 285531 h 505797"/>
                <a:gd name="connsiteX17" fmla="*/ 265136 w 505797"/>
                <a:gd name="connsiteY17" fmla="*/ 285531 h 505797"/>
                <a:gd name="connsiteX18" fmla="*/ 216188 w 505797"/>
                <a:gd name="connsiteY18" fmla="*/ 350795 h 505797"/>
                <a:gd name="connsiteX19" fmla="*/ 118667 w 505797"/>
                <a:gd name="connsiteY19" fmla="*/ 350795 h 505797"/>
                <a:gd name="connsiteX20" fmla="*/ 0 w 505797"/>
                <a:gd name="connsiteY20" fmla="*/ 486414 h 505797"/>
                <a:gd name="connsiteX21" fmla="*/ 0 w 505797"/>
                <a:gd name="connsiteY21" fmla="*/ 505798 h 505797"/>
                <a:gd name="connsiteX22" fmla="*/ 473166 w 505797"/>
                <a:gd name="connsiteY22" fmla="*/ 505798 h 505797"/>
                <a:gd name="connsiteX23" fmla="*/ 473166 w 505797"/>
                <a:gd name="connsiteY23" fmla="*/ 205289 h 505797"/>
                <a:gd name="connsiteX24" fmla="*/ 505798 w 505797"/>
                <a:gd name="connsiteY24" fmla="*/ 122370 h 505797"/>
                <a:gd name="connsiteX25" fmla="*/ 277373 w 505797"/>
                <a:gd name="connsiteY25" fmla="*/ 122370 h 505797"/>
                <a:gd name="connsiteX26" fmla="*/ 383427 w 505797"/>
                <a:gd name="connsiteY26" fmla="*/ 16316 h 505797"/>
                <a:gd name="connsiteX27" fmla="*/ 489482 w 505797"/>
                <a:gd name="connsiteY27" fmla="*/ 122370 h 505797"/>
                <a:gd name="connsiteX28" fmla="*/ 383427 w 505797"/>
                <a:gd name="connsiteY28" fmla="*/ 228425 h 505797"/>
                <a:gd name="connsiteX29" fmla="*/ 277373 w 505797"/>
                <a:gd name="connsiteY29" fmla="*/ 122370 h 505797"/>
                <a:gd name="connsiteX30" fmla="*/ 407902 w 505797"/>
                <a:gd name="connsiteY30" fmla="*/ 242277 h 505797"/>
                <a:gd name="connsiteX31" fmla="*/ 407902 w 505797"/>
                <a:gd name="connsiteY31" fmla="*/ 489482 h 505797"/>
                <a:gd name="connsiteX32" fmla="*/ 375269 w 505797"/>
                <a:gd name="connsiteY32" fmla="*/ 489482 h 505797"/>
                <a:gd name="connsiteX33" fmla="*/ 375269 w 505797"/>
                <a:gd name="connsiteY33" fmla="*/ 272592 h 505797"/>
                <a:gd name="connsiteX34" fmla="*/ 405169 w 505797"/>
                <a:gd name="connsiteY34" fmla="*/ 242693 h 505797"/>
                <a:gd name="connsiteX35" fmla="*/ 407902 w 505797"/>
                <a:gd name="connsiteY35" fmla="*/ 242277 h 505797"/>
                <a:gd name="connsiteX36" fmla="*/ 346015 w 505797"/>
                <a:gd name="connsiteY36" fmla="*/ 301847 h 505797"/>
                <a:gd name="connsiteX37" fmla="*/ 358953 w 505797"/>
                <a:gd name="connsiteY37" fmla="*/ 288909 h 505797"/>
                <a:gd name="connsiteX38" fmla="*/ 358953 w 505797"/>
                <a:gd name="connsiteY38" fmla="*/ 489482 h 505797"/>
                <a:gd name="connsiteX39" fmla="*/ 326321 w 505797"/>
                <a:gd name="connsiteY39" fmla="*/ 489482 h 505797"/>
                <a:gd name="connsiteX40" fmla="*/ 326321 w 505797"/>
                <a:gd name="connsiteY40" fmla="*/ 301847 h 505797"/>
                <a:gd name="connsiteX41" fmla="*/ 114212 w 505797"/>
                <a:gd name="connsiteY41" fmla="*/ 489482 h 505797"/>
                <a:gd name="connsiteX42" fmla="*/ 81580 w 505797"/>
                <a:gd name="connsiteY42" fmla="*/ 489482 h 505797"/>
                <a:gd name="connsiteX43" fmla="*/ 81580 w 505797"/>
                <a:gd name="connsiteY43" fmla="*/ 417960 h 505797"/>
                <a:gd name="connsiteX44" fmla="*/ 114212 w 505797"/>
                <a:gd name="connsiteY44" fmla="*/ 380670 h 505797"/>
                <a:gd name="connsiteX45" fmla="*/ 130529 w 505797"/>
                <a:gd name="connsiteY45" fmla="*/ 367111 h 505797"/>
                <a:gd name="connsiteX46" fmla="*/ 163161 w 505797"/>
                <a:gd name="connsiteY46" fmla="*/ 367111 h 505797"/>
                <a:gd name="connsiteX47" fmla="*/ 163161 w 505797"/>
                <a:gd name="connsiteY47" fmla="*/ 489482 h 505797"/>
                <a:gd name="connsiteX48" fmla="*/ 130529 w 505797"/>
                <a:gd name="connsiteY48" fmla="*/ 489482 h 505797"/>
                <a:gd name="connsiteX49" fmla="*/ 179477 w 505797"/>
                <a:gd name="connsiteY49" fmla="*/ 367111 h 505797"/>
                <a:gd name="connsiteX50" fmla="*/ 212109 w 505797"/>
                <a:gd name="connsiteY50" fmla="*/ 367111 h 505797"/>
                <a:gd name="connsiteX51" fmla="*/ 212109 w 505797"/>
                <a:gd name="connsiteY51" fmla="*/ 489482 h 505797"/>
                <a:gd name="connsiteX52" fmla="*/ 179477 w 505797"/>
                <a:gd name="connsiteY52" fmla="*/ 489482 h 505797"/>
                <a:gd name="connsiteX53" fmla="*/ 228425 w 505797"/>
                <a:gd name="connsiteY53" fmla="*/ 361670 h 505797"/>
                <a:gd name="connsiteX54" fmla="*/ 261057 w 505797"/>
                <a:gd name="connsiteY54" fmla="*/ 318163 h 505797"/>
                <a:gd name="connsiteX55" fmla="*/ 261057 w 505797"/>
                <a:gd name="connsiteY55" fmla="*/ 489482 h 505797"/>
                <a:gd name="connsiteX56" fmla="*/ 228425 w 505797"/>
                <a:gd name="connsiteY56" fmla="*/ 489482 h 505797"/>
                <a:gd name="connsiteX57" fmla="*/ 277373 w 505797"/>
                <a:gd name="connsiteY57" fmla="*/ 301847 h 505797"/>
                <a:gd name="connsiteX58" fmla="*/ 310005 w 505797"/>
                <a:gd name="connsiteY58" fmla="*/ 301847 h 505797"/>
                <a:gd name="connsiteX59" fmla="*/ 310005 w 505797"/>
                <a:gd name="connsiteY59" fmla="*/ 489482 h 505797"/>
                <a:gd name="connsiteX60" fmla="*/ 277373 w 505797"/>
                <a:gd name="connsiteY60" fmla="*/ 489482 h 505797"/>
                <a:gd name="connsiteX61" fmla="*/ 65264 w 505797"/>
                <a:gd name="connsiteY61" fmla="*/ 436610 h 505797"/>
                <a:gd name="connsiteX62" fmla="*/ 65264 w 505797"/>
                <a:gd name="connsiteY62" fmla="*/ 489482 h 505797"/>
                <a:gd name="connsiteX63" fmla="*/ 19000 w 505797"/>
                <a:gd name="connsiteY63" fmla="*/ 489482 h 505797"/>
                <a:gd name="connsiteX64" fmla="*/ 424218 w 505797"/>
                <a:gd name="connsiteY64" fmla="*/ 489482 h 505797"/>
                <a:gd name="connsiteX65" fmla="*/ 424218 w 505797"/>
                <a:gd name="connsiteY65" fmla="*/ 237603 h 505797"/>
                <a:gd name="connsiteX66" fmla="*/ 456850 w 505797"/>
                <a:gd name="connsiteY66" fmla="*/ 220038 h 505797"/>
                <a:gd name="connsiteX67" fmla="*/ 456850 w 505797"/>
                <a:gd name="connsiteY67" fmla="*/ 489482 h 505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505797" h="505797">
                  <a:moveTo>
                    <a:pt x="505798" y="122370"/>
                  </a:moveTo>
                  <a:cubicBezTo>
                    <a:pt x="505798" y="54895"/>
                    <a:pt x="450903" y="0"/>
                    <a:pt x="383427" y="0"/>
                  </a:cubicBezTo>
                  <a:cubicBezTo>
                    <a:pt x="315952" y="0"/>
                    <a:pt x="261057" y="54895"/>
                    <a:pt x="261057" y="122370"/>
                  </a:cubicBezTo>
                  <a:cubicBezTo>
                    <a:pt x="261057" y="174321"/>
                    <a:pt x="293648" y="218701"/>
                    <a:pt x="339423" y="236420"/>
                  </a:cubicBezTo>
                  <a:lnTo>
                    <a:pt x="322944" y="252899"/>
                  </a:lnTo>
                  <a:lnTo>
                    <a:pt x="257353" y="252899"/>
                  </a:lnTo>
                  <a:lnTo>
                    <a:pt x="200247" y="318163"/>
                  </a:lnTo>
                  <a:lnTo>
                    <a:pt x="102489" y="318163"/>
                  </a:lnTo>
                  <a:lnTo>
                    <a:pt x="2170" y="426836"/>
                  </a:lnTo>
                  <a:lnTo>
                    <a:pt x="14154" y="437907"/>
                  </a:lnTo>
                  <a:lnTo>
                    <a:pt x="109628" y="334479"/>
                  </a:lnTo>
                  <a:lnTo>
                    <a:pt x="207663" y="334479"/>
                  </a:lnTo>
                  <a:lnTo>
                    <a:pt x="264769" y="269215"/>
                  </a:lnTo>
                  <a:lnTo>
                    <a:pt x="329707" y="269215"/>
                  </a:lnTo>
                  <a:lnTo>
                    <a:pt x="357110" y="241812"/>
                  </a:lnTo>
                  <a:cubicBezTo>
                    <a:pt x="364582" y="243460"/>
                    <a:pt x="372308" y="244374"/>
                    <a:pt x="380221" y="244578"/>
                  </a:cubicBezTo>
                  <a:lnTo>
                    <a:pt x="339260" y="285531"/>
                  </a:lnTo>
                  <a:lnTo>
                    <a:pt x="265136" y="285531"/>
                  </a:lnTo>
                  <a:lnTo>
                    <a:pt x="216188" y="350795"/>
                  </a:lnTo>
                  <a:lnTo>
                    <a:pt x="118667" y="350795"/>
                  </a:lnTo>
                  <a:lnTo>
                    <a:pt x="0" y="486414"/>
                  </a:lnTo>
                  <a:lnTo>
                    <a:pt x="0" y="505798"/>
                  </a:lnTo>
                  <a:lnTo>
                    <a:pt x="473166" y="505798"/>
                  </a:lnTo>
                  <a:lnTo>
                    <a:pt x="473166" y="205289"/>
                  </a:lnTo>
                  <a:cubicBezTo>
                    <a:pt x="493349" y="183458"/>
                    <a:pt x="505798" y="154374"/>
                    <a:pt x="505798" y="122370"/>
                  </a:cubicBezTo>
                  <a:close/>
                  <a:moveTo>
                    <a:pt x="277373" y="122370"/>
                  </a:moveTo>
                  <a:cubicBezTo>
                    <a:pt x="277373" y="63894"/>
                    <a:pt x="324951" y="16316"/>
                    <a:pt x="383427" y="16316"/>
                  </a:cubicBezTo>
                  <a:cubicBezTo>
                    <a:pt x="441904" y="16316"/>
                    <a:pt x="489482" y="63894"/>
                    <a:pt x="489482" y="122370"/>
                  </a:cubicBezTo>
                  <a:cubicBezTo>
                    <a:pt x="489482" y="180847"/>
                    <a:pt x="441904" y="228425"/>
                    <a:pt x="383427" y="228425"/>
                  </a:cubicBezTo>
                  <a:cubicBezTo>
                    <a:pt x="324951" y="228425"/>
                    <a:pt x="277373" y="180847"/>
                    <a:pt x="277373" y="122370"/>
                  </a:cubicBezTo>
                  <a:close/>
                  <a:moveTo>
                    <a:pt x="407902" y="242277"/>
                  </a:moveTo>
                  <a:lnTo>
                    <a:pt x="407902" y="489482"/>
                  </a:lnTo>
                  <a:lnTo>
                    <a:pt x="375269" y="489482"/>
                  </a:lnTo>
                  <a:lnTo>
                    <a:pt x="375269" y="272592"/>
                  </a:lnTo>
                  <a:lnTo>
                    <a:pt x="405169" y="242693"/>
                  </a:lnTo>
                  <a:cubicBezTo>
                    <a:pt x="406074" y="242530"/>
                    <a:pt x="407004" y="242457"/>
                    <a:pt x="407902" y="242277"/>
                  </a:cubicBezTo>
                  <a:close/>
                  <a:moveTo>
                    <a:pt x="346015" y="301847"/>
                  </a:moveTo>
                  <a:lnTo>
                    <a:pt x="358953" y="288909"/>
                  </a:lnTo>
                  <a:lnTo>
                    <a:pt x="358953" y="489482"/>
                  </a:lnTo>
                  <a:lnTo>
                    <a:pt x="326321" y="489482"/>
                  </a:lnTo>
                  <a:lnTo>
                    <a:pt x="326321" y="301847"/>
                  </a:lnTo>
                  <a:close/>
                  <a:moveTo>
                    <a:pt x="114212" y="489482"/>
                  </a:moveTo>
                  <a:lnTo>
                    <a:pt x="81580" y="489482"/>
                  </a:lnTo>
                  <a:lnTo>
                    <a:pt x="81580" y="417960"/>
                  </a:lnTo>
                  <a:lnTo>
                    <a:pt x="114212" y="380670"/>
                  </a:lnTo>
                  <a:close/>
                  <a:moveTo>
                    <a:pt x="130529" y="367111"/>
                  </a:moveTo>
                  <a:lnTo>
                    <a:pt x="163161" y="367111"/>
                  </a:lnTo>
                  <a:lnTo>
                    <a:pt x="163161" y="489482"/>
                  </a:lnTo>
                  <a:lnTo>
                    <a:pt x="130529" y="489482"/>
                  </a:lnTo>
                  <a:close/>
                  <a:moveTo>
                    <a:pt x="179477" y="367111"/>
                  </a:moveTo>
                  <a:lnTo>
                    <a:pt x="212109" y="367111"/>
                  </a:lnTo>
                  <a:lnTo>
                    <a:pt x="212109" y="489482"/>
                  </a:lnTo>
                  <a:lnTo>
                    <a:pt x="179477" y="489482"/>
                  </a:lnTo>
                  <a:close/>
                  <a:moveTo>
                    <a:pt x="228425" y="361670"/>
                  </a:moveTo>
                  <a:lnTo>
                    <a:pt x="261057" y="318163"/>
                  </a:lnTo>
                  <a:lnTo>
                    <a:pt x="261057" y="489482"/>
                  </a:lnTo>
                  <a:lnTo>
                    <a:pt x="228425" y="489482"/>
                  </a:lnTo>
                  <a:close/>
                  <a:moveTo>
                    <a:pt x="277373" y="301847"/>
                  </a:moveTo>
                  <a:lnTo>
                    <a:pt x="310005" y="301847"/>
                  </a:lnTo>
                  <a:lnTo>
                    <a:pt x="310005" y="489482"/>
                  </a:lnTo>
                  <a:lnTo>
                    <a:pt x="277373" y="489482"/>
                  </a:lnTo>
                  <a:close/>
                  <a:moveTo>
                    <a:pt x="65264" y="436610"/>
                  </a:moveTo>
                  <a:lnTo>
                    <a:pt x="65264" y="489482"/>
                  </a:lnTo>
                  <a:lnTo>
                    <a:pt x="19000" y="489482"/>
                  </a:lnTo>
                  <a:close/>
                  <a:moveTo>
                    <a:pt x="424218" y="489482"/>
                  </a:moveTo>
                  <a:lnTo>
                    <a:pt x="424218" y="237603"/>
                  </a:lnTo>
                  <a:cubicBezTo>
                    <a:pt x="436039" y="233401"/>
                    <a:pt x="447011" y="227454"/>
                    <a:pt x="456850" y="220038"/>
                  </a:cubicBezTo>
                  <a:lnTo>
                    <a:pt x="456850" y="489482"/>
                  </a:lnTo>
                  <a:close/>
                </a:path>
              </a:pathLst>
            </a:custGeom>
            <a:solidFill>
              <a:schemeClr val="bg1"/>
            </a:solidFill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B2B101BA-FFFE-429D-830C-FEBCB688F49F}"/>
                </a:ext>
              </a:extLst>
            </p:cNvPr>
            <p:cNvSpPr/>
            <p:nvPr/>
          </p:nvSpPr>
          <p:spPr>
            <a:xfrm>
              <a:off x="6940376" y="4925407"/>
              <a:ext cx="48948" cy="163160"/>
            </a:xfrm>
            <a:custGeom>
              <a:avLst/>
              <a:gdLst>
                <a:gd name="connsiteX0" fmla="*/ 16316 w 48948"/>
                <a:gd name="connsiteY0" fmla="*/ 163161 h 163160"/>
                <a:gd name="connsiteX1" fmla="*/ 32632 w 48948"/>
                <a:gd name="connsiteY1" fmla="*/ 163161 h 163160"/>
                <a:gd name="connsiteX2" fmla="*/ 32632 w 48948"/>
                <a:gd name="connsiteY2" fmla="*/ 130529 h 163160"/>
                <a:gd name="connsiteX3" fmla="*/ 48948 w 48948"/>
                <a:gd name="connsiteY3" fmla="*/ 130529 h 163160"/>
                <a:gd name="connsiteX4" fmla="*/ 48948 w 48948"/>
                <a:gd name="connsiteY4" fmla="*/ 32632 h 163160"/>
                <a:gd name="connsiteX5" fmla="*/ 32632 w 48948"/>
                <a:gd name="connsiteY5" fmla="*/ 32632 h 163160"/>
                <a:gd name="connsiteX6" fmla="*/ 32632 w 48948"/>
                <a:gd name="connsiteY6" fmla="*/ 0 h 163160"/>
                <a:gd name="connsiteX7" fmla="*/ 16316 w 48948"/>
                <a:gd name="connsiteY7" fmla="*/ 0 h 163160"/>
                <a:gd name="connsiteX8" fmla="*/ 16316 w 48948"/>
                <a:gd name="connsiteY8" fmla="*/ 32632 h 163160"/>
                <a:gd name="connsiteX9" fmla="*/ 0 w 48948"/>
                <a:gd name="connsiteY9" fmla="*/ 32632 h 163160"/>
                <a:gd name="connsiteX10" fmla="*/ 0 w 48948"/>
                <a:gd name="connsiteY10" fmla="*/ 130529 h 163160"/>
                <a:gd name="connsiteX11" fmla="*/ 16316 w 48948"/>
                <a:gd name="connsiteY11" fmla="*/ 130529 h 163160"/>
                <a:gd name="connsiteX12" fmla="*/ 16316 w 48948"/>
                <a:gd name="connsiteY12" fmla="*/ 48948 h 163160"/>
                <a:gd name="connsiteX13" fmla="*/ 32632 w 48948"/>
                <a:gd name="connsiteY13" fmla="*/ 48948 h 163160"/>
                <a:gd name="connsiteX14" fmla="*/ 32632 w 48948"/>
                <a:gd name="connsiteY14" fmla="*/ 114212 h 163160"/>
                <a:gd name="connsiteX15" fmla="*/ 16316 w 48948"/>
                <a:gd name="connsiteY15" fmla="*/ 114212 h 163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8948" h="163160">
                  <a:moveTo>
                    <a:pt x="16316" y="163161"/>
                  </a:moveTo>
                  <a:lnTo>
                    <a:pt x="32632" y="163161"/>
                  </a:lnTo>
                  <a:lnTo>
                    <a:pt x="32632" y="130529"/>
                  </a:lnTo>
                  <a:lnTo>
                    <a:pt x="48948" y="130529"/>
                  </a:lnTo>
                  <a:lnTo>
                    <a:pt x="48948" y="32632"/>
                  </a:lnTo>
                  <a:lnTo>
                    <a:pt x="32632" y="32632"/>
                  </a:lnTo>
                  <a:lnTo>
                    <a:pt x="32632" y="0"/>
                  </a:lnTo>
                  <a:lnTo>
                    <a:pt x="16316" y="0"/>
                  </a:lnTo>
                  <a:lnTo>
                    <a:pt x="16316" y="32632"/>
                  </a:lnTo>
                  <a:lnTo>
                    <a:pt x="0" y="32632"/>
                  </a:lnTo>
                  <a:lnTo>
                    <a:pt x="0" y="130529"/>
                  </a:lnTo>
                  <a:lnTo>
                    <a:pt x="16316" y="130529"/>
                  </a:lnTo>
                  <a:close/>
                  <a:moveTo>
                    <a:pt x="16316" y="48948"/>
                  </a:moveTo>
                  <a:lnTo>
                    <a:pt x="32632" y="48948"/>
                  </a:lnTo>
                  <a:lnTo>
                    <a:pt x="32632" y="114212"/>
                  </a:lnTo>
                  <a:lnTo>
                    <a:pt x="16316" y="114212"/>
                  </a:lnTo>
                  <a:close/>
                </a:path>
              </a:pathLst>
            </a:custGeom>
            <a:solidFill>
              <a:schemeClr val="bg1"/>
            </a:solidFill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1BF043F6-E346-4831-8716-2C885DDB841E}"/>
                </a:ext>
              </a:extLst>
            </p:cNvPr>
            <p:cNvSpPr/>
            <p:nvPr/>
          </p:nvSpPr>
          <p:spPr>
            <a:xfrm>
              <a:off x="7005640" y="4900933"/>
              <a:ext cx="48948" cy="146844"/>
            </a:xfrm>
            <a:custGeom>
              <a:avLst/>
              <a:gdLst>
                <a:gd name="connsiteX0" fmla="*/ 16316 w 48948"/>
                <a:gd name="connsiteY0" fmla="*/ 146845 h 146844"/>
                <a:gd name="connsiteX1" fmla="*/ 32632 w 48948"/>
                <a:gd name="connsiteY1" fmla="*/ 146845 h 146844"/>
                <a:gd name="connsiteX2" fmla="*/ 32632 w 48948"/>
                <a:gd name="connsiteY2" fmla="*/ 114212 h 146844"/>
                <a:gd name="connsiteX3" fmla="*/ 48948 w 48948"/>
                <a:gd name="connsiteY3" fmla="*/ 114212 h 146844"/>
                <a:gd name="connsiteX4" fmla="*/ 48948 w 48948"/>
                <a:gd name="connsiteY4" fmla="*/ 32632 h 146844"/>
                <a:gd name="connsiteX5" fmla="*/ 32632 w 48948"/>
                <a:gd name="connsiteY5" fmla="*/ 32632 h 146844"/>
                <a:gd name="connsiteX6" fmla="*/ 32632 w 48948"/>
                <a:gd name="connsiteY6" fmla="*/ 0 h 146844"/>
                <a:gd name="connsiteX7" fmla="*/ 16316 w 48948"/>
                <a:gd name="connsiteY7" fmla="*/ 0 h 146844"/>
                <a:gd name="connsiteX8" fmla="*/ 16316 w 48948"/>
                <a:gd name="connsiteY8" fmla="*/ 32632 h 146844"/>
                <a:gd name="connsiteX9" fmla="*/ 0 w 48948"/>
                <a:gd name="connsiteY9" fmla="*/ 32632 h 146844"/>
                <a:gd name="connsiteX10" fmla="*/ 0 w 48948"/>
                <a:gd name="connsiteY10" fmla="*/ 114212 h 146844"/>
                <a:gd name="connsiteX11" fmla="*/ 16316 w 48948"/>
                <a:gd name="connsiteY11" fmla="*/ 114212 h 146844"/>
                <a:gd name="connsiteX12" fmla="*/ 16316 w 48948"/>
                <a:gd name="connsiteY12" fmla="*/ 48948 h 146844"/>
                <a:gd name="connsiteX13" fmla="*/ 32632 w 48948"/>
                <a:gd name="connsiteY13" fmla="*/ 48948 h 146844"/>
                <a:gd name="connsiteX14" fmla="*/ 32632 w 48948"/>
                <a:gd name="connsiteY14" fmla="*/ 97896 h 146844"/>
                <a:gd name="connsiteX15" fmla="*/ 16316 w 48948"/>
                <a:gd name="connsiteY15" fmla="*/ 97896 h 146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8948" h="146844">
                  <a:moveTo>
                    <a:pt x="16316" y="146845"/>
                  </a:moveTo>
                  <a:lnTo>
                    <a:pt x="32632" y="146845"/>
                  </a:lnTo>
                  <a:lnTo>
                    <a:pt x="32632" y="114212"/>
                  </a:lnTo>
                  <a:lnTo>
                    <a:pt x="48948" y="114212"/>
                  </a:lnTo>
                  <a:lnTo>
                    <a:pt x="48948" y="32632"/>
                  </a:lnTo>
                  <a:lnTo>
                    <a:pt x="32632" y="32632"/>
                  </a:lnTo>
                  <a:lnTo>
                    <a:pt x="32632" y="0"/>
                  </a:lnTo>
                  <a:lnTo>
                    <a:pt x="16316" y="0"/>
                  </a:lnTo>
                  <a:lnTo>
                    <a:pt x="16316" y="32632"/>
                  </a:lnTo>
                  <a:lnTo>
                    <a:pt x="0" y="32632"/>
                  </a:lnTo>
                  <a:lnTo>
                    <a:pt x="0" y="114212"/>
                  </a:lnTo>
                  <a:lnTo>
                    <a:pt x="16316" y="114212"/>
                  </a:lnTo>
                  <a:close/>
                  <a:moveTo>
                    <a:pt x="16316" y="48948"/>
                  </a:moveTo>
                  <a:lnTo>
                    <a:pt x="32632" y="48948"/>
                  </a:lnTo>
                  <a:lnTo>
                    <a:pt x="32632" y="97896"/>
                  </a:lnTo>
                  <a:lnTo>
                    <a:pt x="16316" y="97896"/>
                  </a:lnTo>
                  <a:close/>
                </a:path>
              </a:pathLst>
            </a:custGeom>
            <a:solidFill>
              <a:schemeClr val="bg1"/>
            </a:solidFill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5AFAE06-1928-42E5-B7E2-99A39BF10BB3}"/>
                </a:ext>
              </a:extLst>
            </p:cNvPr>
            <p:cNvSpPr/>
            <p:nvPr/>
          </p:nvSpPr>
          <p:spPr>
            <a:xfrm>
              <a:off x="7070904" y="4860143"/>
              <a:ext cx="48948" cy="130528"/>
            </a:xfrm>
            <a:custGeom>
              <a:avLst/>
              <a:gdLst>
                <a:gd name="connsiteX0" fmla="*/ 16316 w 48948"/>
                <a:gd name="connsiteY0" fmla="*/ 130529 h 130528"/>
                <a:gd name="connsiteX1" fmla="*/ 32632 w 48948"/>
                <a:gd name="connsiteY1" fmla="*/ 130529 h 130528"/>
                <a:gd name="connsiteX2" fmla="*/ 32632 w 48948"/>
                <a:gd name="connsiteY2" fmla="*/ 97896 h 130528"/>
                <a:gd name="connsiteX3" fmla="*/ 48948 w 48948"/>
                <a:gd name="connsiteY3" fmla="*/ 97896 h 130528"/>
                <a:gd name="connsiteX4" fmla="*/ 48948 w 48948"/>
                <a:gd name="connsiteY4" fmla="*/ 32632 h 130528"/>
                <a:gd name="connsiteX5" fmla="*/ 32632 w 48948"/>
                <a:gd name="connsiteY5" fmla="*/ 32632 h 130528"/>
                <a:gd name="connsiteX6" fmla="*/ 32632 w 48948"/>
                <a:gd name="connsiteY6" fmla="*/ 0 h 130528"/>
                <a:gd name="connsiteX7" fmla="*/ 16316 w 48948"/>
                <a:gd name="connsiteY7" fmla="*/ 0 h 130528"/>
                <a:gd name="connsiteX8" fmla="*/ 16316 w 48948"/>
                <a:gd name="connsiteY8" fmla="*/ 32632 h 130528"/>
                <a:gd name="connsiteX9" fmla="*/ 0 w 48948"/>
                <a:gd name="connsiteY9" fmla="*/ 32632 h 130528"/>
                <a:gd name="connsiteX10" fmla="*/ 0 w 48948"/>
                <a:gd name="connsiteY10" fmla="*/ 97896 h 130528"/>
                <a:gd name="connsiteX11" fmla="*/ 16316 w 48948"/>
                <a:gd name="connsiteY11" fmla="*/ 97896 h 130528"/>
                <a:gd name="connsiteX12" fmla="*/ 16316 w 48948"/>
                <a:gd name="connsiteY12" fmla="*/ 48948 h 130528"/>
                <a:gd name="connsiteX13" fmla="*/ 32632 w 48948"/>
                <a:gd name="connsiteY13" fmla="*/ 48948 h 130528"/>
                <a:gd name="connsiteX14" fmla="*/ 32632 w 48948"/>
                <a:gd name="connsiteY14" fmla="*/ 81580 h 130528"/>
                <a:gd name="connsiteX15" fmla="*/ 16316 w 48948"/>
                <a:gd name="connsiteY15" fmla="*/ 81580 h 130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8948" h="130528">
                  <a:moveTo>
                    <a:pt x="16316" y="130529"/>
                  </a:moveTo>
                  <a:lnTo>
                    <a:pt x="32632" y="130529"/>
                  </a:lnTo>
                  <a:lnTo>
                    <a:pt x="32632" y="97896"/>
                  </a:lnTo>
                  <a:lnTo>
                    <a:pt x="48948" y="97896"/>
                  </a:lnTo>
                  <a:lnTo>
                    <a:pt x="48948" y="32632"/>
                  </a:lnTo>
                  <a:lnTo>
                    <a:pt x="32632" y="32632"/>
                  </a:lnTo>
                  <a:lnTo>
                    <a:pt x="32632" y="0"/>
                  </a:lnTo>
                  <a:lnTo>
                    <a:pt x="16316" y="0"/>
                  </a:lnTo>
                  <a:lnTo>
                    <a:pt x="16316" y="32632"/>
                  </a:lnTo>
                  <a:lnTo>
                    <a:pt x="0" y="32632"/>
                  </a:lnTo>
                  <a:lnTo>
                    <a:pt x="0" y="97896"/>
                  </a:lnTo>
                  <a:lnTo>
                    <a:pt x="16316" y="97896"/>
                  </a:lnTo>
                  <a:close/>
                  <a:moveTo>
                    <a:pt x="16316" y="48948"/>
                  </a:moveTo>
                  <a:lnTo>
                    <a:pt x="32632" y="48948"/>
                  </a:lnTo>
                  <a:lnTo>
                    <a:pt x="32632" y="81580"/>
                  </a:lnTo>
                  <a:lnTo>
                    <a:pt x="16316" y="81580"/>
                  </a:lnTo>
                  <a:close/>
                </a:path>
              </a:pathLst>
            </a:custGeom>
            <a:solidFill>
              <a:schemeClr val="bg1"/>
            </a:solidFill>
            <a:ln w="80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62089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结果讨论</a:t>
            </a: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AD1E2BC9-4CFF-4AB5-B315-D5CF04CB58A4}"/>
              </a:ext>
            </a:extLst>
          </p:cNvPr>
          <p:cNvSpPr/>
          <p:nvPr/>
        </p:nvSpPr>
        <p:spPr>
          <a:xfrm>
            <a:off x="6452176" y="1858094"/>
            <a:ext cx="5145310" cy="6385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C899D7DB-ADEF-4B69-AE32-281C120361C3}"/>
              </a:ext>
            </a:extLst>
          </p:cNvPr>
          <p:cNvSpPr/>
          <p:nvPr/>
        </p:nvSpPr>
        <p:spPr>
          <a:xfrm>
            <a:off x="428260" y="1840165"/>
            <a:ext cx="5145310" cy="638580"/>
          </a:xfrm>
          <a:prstGeom prst="rect">
            <a:avLst/>
          </a:prstGeom>
          <a:gradFill>
            <a:gsLst>
              <a:gs pos="4000">
                <a:schemeClr val="bg1"/>
              </a:gs>
              <a:gs pos="100000">
                <a:schemeClr val="accent1">
                  <a:lumMod val="7000"/>
                  <a:lumOff val="93000"/>
                </a:schemeClr>
              </a:gs>
            </a:gsLst>
            <a:lin ang="4200000" scaled="0"/>
          </a:gradFill>
          <a:ln>
            <a:noFill/>
          </a:ln>
          <a:effectLst>
            <a:outerShdw blurRad="381000" sx="102000" sy="102000" algn="ctr" rotWithShape="0">
              <a:schemeClr val="accent1">
                <a:lumMod val="5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5" name="文本框 4">
            <a:extLst>
              <a:ext uri="{FF2B5EF4-FFF2-40B4-BE49-F238E27FC236}">
                <a16:creationId xmlns:a16="http://schemas.microsoft.com/office/drawing/2014/main" id="{9214ACCF-5797-4668-A234-29ADD2318725}"/>
              </a:ext>
            </a:extLst>
          </p:cNvPr>
          <p:cNvSpPr txBox="1"/>
          <p:nvPr/>
        </p:nvSpPr>
        <p:spPr>
          <a:xfrm>
            <a:off x="459565" y="2020956"/>
            <a:ext cx="4949832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r"/>
            <a:r>
              <a:rPr lang="zh-CN" altLang="en-US" dirty="0">
                <a:latin typeface="+mj-ea"/>
                <a:ea typeface="+mj-ea"/>
              </a:rPr>
              <a:t>全年平均提升了</a:t>
            </a:r>
            <a:r>
              <a:rPr lang="en-US" altLang="zh-CN" dirty="0">
                <a:latin typeface="+mj-ea"/>
                <a:ea typeface="+mj-ea"/>
              </a:rPr>
              <a:t>6%</a:t>
            </a:r>
            <a:r>
              <a:rPr lang="zh-CN" altLang="en-US" dirty="0">
                <a:latin typeface="+mj-ea"/>
                <a:ea typeface="+mj-ea"/>
              </a:rPr>
              <a:t>，第四季度员工调研为</a:t>
            </a:r>
            <a:r>
              <a:rPr lang="en-US" altLang="zh-CN" dirty="0">
                <a:latin typeface="+mj-ea"/>
                <a:ea typeface="+mj-ea"/>
              </a:rPr>
              <a:t>99%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6" name="文本框 5">
            <a:extLst>
              <a:ext uri="{FF2B5EF4-FFF2-40B4-BE49-F238E27FC236}">
                <a16:creationId xmlns:a16="http://schemas.microsoft.com/office/drawing/2014/main" id="{CB31EE85-2F67-49F9-8CD7-D3F789FAB4B1}"/>
              </a:ext>
            </a:extLst>
          </p:cNvPr>
          <p:cNvSpPr txBox="1"/>
          <p:nvPr/>
        </p:nvSpPr>
        <p:spPr>
          <a:xfrm>
            <a:off x="6943196" y="1354289"/>
            <a:ext cx="4905636" cy="40011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defRPr sz="4800">
                <a:latin typeface="HarmonyOS Sans SC Medium" panose="00000600000000000000" pitchFamily="2" charset="-122"/>
                <a:ea typeface="HarmonyOS Sans SC Medium" panose="00000600000000000000" pitchFamily="2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2.0 55 Regular" panose="00020600040101010101" pitchFamily="18" charset="-122"/>
              </a:rPr>
              <a:t>企业平台全年培训项目发布指数稳定上升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8A9F0ED-D382-4B9E-A1D0-FF11FF279C8E}"/>
              </a:ext>
            </a:extLst>
          </p:cNvPr>
          <p:cNvGrpSpPr/>
          <p:nvPr/>
        </p:nvGrpSpPr>
        <p:grpSpPr>
          <a:xfrm>
            <a:off x="5586114" y="1583668"/>
            <a:ext cx="1044454" cy="1044000"/>
            <a:chOff x="6726685" y="2652576"/>
            <a:chExt cx="915466" cy="916973"/>
          </a:xfrm>
          <a:gradFill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</a:gradFill>
        </p:grpSpPr>
        <p:sp>
          <p:nvSpPr>
            <p:cNvPr id="73" name="椭圆 82">
              <a:extLst>
                <a:ext uri="{FF2B5EF4-FFF2-40B4-BE49-F238E27FC236}">
                  <a16:creationId xmlns:a16="http://schemas.microsoft.com/office/drawing/2014/main" id="{8C35531C-8070-4BAE-AB44-9D7F5F18E687}"/>
                </a:ext>
              </a:extLst>
            </p:cNvPr>
            <p:cNvSpPr/>
            <p:nvPr/>
          </p:nvSpPr>
          <p:spPr>
            <a:xfrm>
              <a:off x="6726685" y="2654080"/>
              <a:ext cx="915466" cy="915469"/>
            </a:xfrm>
            <a:prstGeom prst="roundRect">
              <a:avLst/>
            </a:prstGeom>
            <a:grpFill/>
            <a:ln>
              <a:noFill/>
            </a:ln>
            <a:effectLst>
              <a:outerShdw blurRad="279400" dist="342900" dir="27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阿里巴巴普惠体 H" panose="00020600040101010101" pitchFamily="18" charset="-122"/>
              </a:endParaRPr>
            </a:p>
          </p:txBody>
        </p:sp>
        <p:sp>
          <p:nvSpPr>
            <p:cNvPr id="74" name="椭圆 83">
              <a:extLst>
                <a:ext uri="{FF2B5EF4-FFF2-40B4-BE49-F238E27FC236}">
                  <a16:creationId xmlns:a16="http://schemas.microsoft.com/office/drawing/2014/main" id="{79419821-1AC7-45B3-A561-E124F70F8D1D}"/>
                </a:ext>
              </a:extLst>
            </p:cNvPr>
            <p:cNvSpPr/>
            <p:nvPr/>
          </p:nvSpPr>
          <p:spPr>
            <a:xfrm>
              <a:off x="6726685" y="2652576"/>
              <a:ext cx="915466" cy="915469"/>
            </a:xfrm>
            <a:prstGeom prst="round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381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  <a:sym typeface="阿里巴巴普惠体 H" panose="00020600040101010101" pitchFamily="18" charset="-122"/>
              </a:endParaRPr>
            </a:p>
          </p:txBody>
        </p:sp>
      </p:grpSp>
      <p:sp>
        <p:nvSpPr>
          <p:cNvPr id="38" name="文本框 29">
            <a:extLst>
              <a:ext uri="{FF2B5EF4-FFF2-40B4-BE49-F238E27FC236}">
                <a16:creationId xmlns:a16="http://schemas.microsoft.com/office/drawing/2014/main" id="{F2484920-55DA-40EF-A419-CCECE328508F}"/>
              </a:ext>
            </a:extLst>
          </p:cNvPr>
          <p:cNvSpPr txBox="1"/>
          <p:nvPr/>
        </p:nvSpPr>
        <p:spPr>
          <a:xfrm>
            <a:off x="5554809" y="1844058"/>
            <a:ext cx="1107065" cy="523220"/>
          </a:xfrm>
          <a:prstGeom prst="rect">
            <a:avLst/>
          </a:prstGeom>
          <a:noFill/>
        </p:spPr>
        <p:txBody>
          <a:bodyPr vert="horz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  <a:cs typeface="阿里巴巴普惠体 2.0 95 ExtraBold" panose="00020600040101010101" pitchFamily="18" charset="-122"/>
              </a:rPr>
              <a:t>季度</a:t>
            </a:r>
          </a:p>
        </p:txBody>
      </p:sp>
      <p:sp>
        <p:nvSpPr>
          <p:cNvPr id="39" name="文本框 30">
            <a:extLst>
              <a:ext uri="{FF2B5EF4-FFF2-40B4-BE49-F238E27FC236}">
                <a16:creationId xmlns:a16="http://schemas.microsoft.com/office/drawing/2014/main" id="{178ED0DC-0457-4654-98D9-B37572AEC008}"/>
              </a:ext>
            </a:extLst>
          </p:cNvPr>
          <p:cNvSpPr txBox="1"/>
          <p:nvPr/>
        </p:nvSpPr>
        <p:spPr>
          <a:xfrm>
            <a:off x="7015955" y="2038885"/>
            <a:ext cx="942011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阿里巴巴普惠体 2.0 95 ExtraBold" panose="00020600040101010101" pitchFamily="18" charset="-122"/>
              </a:rPr>
              <a:t>注册用户</a:t>
            </a:r>
          </a:p>
        </p:txBody>
      </p:sp>
      <p:sp>
        <p:nvSpPr>
          <p:cNvPr id="40" name="文本框 31">
            <a:extLst>
              <a:ext uri="{FF2B5EF4-FFF2-40B4-BE49-F238E27FC236}">
                <a16:creationId xmlns:a16="http://schemas.microsoft.com/office/drawing/2014/main" id="{E520DD9E-F80E-48A1-BADE-59BF551AEF03}"/>
              </a:ext>
            </a:extLst>
          </p:cNvPr>
          <p:cNvSpPr txBox="1"/>
          <p:nvPr/>
        </p:nvSpPr>
        <p:spPr>
          <a:xfrm>
            <a:off x="8603436" y="2038885"/>
            <a:ext cx="942011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阿里巴巴普惠体 2.0 95 ExtraBold" panose="00020600040101010101" pitchFamily="18" charset="-122"/>
              </a:rPr>
              <a:t>培训项目</a:t>
            </a:r>
          </a:p>
        </p:txBody>
      </p:sp>
      <p:sp>
        <p:nvSpPr>
          <p:cNvPr id="41" name="文本框 32">
            <a:extLst>
              <a:ext uri="{FF2B5EF4-FFF2-40B4-BE49-F238E27FC236}">
                <a16:creationId xmlns:a16="http://schemas.microsoft.com/office/drawing/2014/main" id="{284FF913-0CCB-466B-87FB-77407336C07B}"/>
              </a:ext>
            </a:extLst>
          </p:cNvPr>
          <p:cNvSpPr txBox="1"/>
          <p:nvPr/>
        </p:nvSpPr>
        <p:spPr>
          <a:xfrm>
            <a:off x="10190917" y="2038885"/>
            <a:ext cx="942011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阿里巴巴普惠体 2.0 95 ExtraBold" panose="00020600040101010101" pitchFamily="18" charset="-122"/>
              </a:rPr>
              <a:t>培训效果</a:t>
            </a:r>
          </a:p>
        </p:txBody>
      </p:sp>
      <p:sp>
        <p:nvSpPr>
          <p:cNvPr id="42" name="文本框 33">
            <a:extLst>
              <a:ext uri="{FF2B5EF4-FFF2-40B4-BE49-F238E27FC236}">
                <a16:creationId xmlns:a16="http://schemas.microsoft.com/office/drawing/2014/main" id="{E8811DDB-BD12-44C0-A276-D6DBF32768F7}"/>
              </a:ext>
            </a:extLst>
          </p:cNvPr>
          <p:cNvSpPr txBox="1"/>
          <p:nvPr/>
        </p:nvSpPr>
        <p:spPr>
          <a:xfrm>
            <a:off x="5408174" y="2800424"/>
            <a:ext cx="1107065" cy="584775"/>
          </a:xfrm>
          <a:prstGeom prst="rect">
            <a:avLst/>
          </a:prstGeom>
          <a:noFill/>
        </p:spPr>
        <p:txBody>
          <a:bodyPr vert="horz" rtlCol="0">
            <a:noAutofit/>
          </a:bodyPr>
          <a:lstStyle>
            <a:defPPr>
              <a:defRPr lang="zh-CN"/>
            </a:defPPr>
            <a:lvl1pPr algn="ctr">
              <a:defRPr sz="3200">
                <a:solidFill>
                  <a:srgbClr val="F20000"/>
                </a:solidFill>
                <a:latin typeface="Hanson" pitchFamily="2" charset="0"/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Q4</a:t>
            </a:r>
            <a:endParaRPr lang="zh-CN" altLang="en-US" dirty="0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43" name="文本框 34">
            <a:extLst>
              <a:ext uri="{FF2B5EF4-FFF2-40B4-BE49-F238E27FC236}">
                <a16:creationId xmlns:a16="http://schemas.microsoft.com/office/drawing/2014/main" id="{9F1D6FA7-DD0B-4602-BDF0-98D78265FC58}"/>
              </a:ext>
            </a:extLst>
          </p:cNvPr>
          <p:cNvSpPr txBox="1"/>
          <p:nvPr/>
        </p:nvSpPr>
        <p:spPr>
          <a:xfrm>
            <a:off x="7015955" y="3026028"/>
            <a:ext cx="705823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cs typeface="阿里巴巴普惠体 2.0 55 Regular" panose="00020600040101010101" pitchFamily="18" charset="-122"/>
              </a:rPr>
              <a:t>277</a:t>
            </a:r>
            <a:r>
              <a:rPr lang="zh-CN" altLang="en-US" dirty="0">
                <a:latin typeface="+mn-ea"/>
                <a:cs typeface="阿里巴巴普惠体 2.0 55 Regular" panose="00020600040101010101" pitchFamily="18" charset="-122"/>
              </a:rPr>
              <a:t>个</a:t>
            </a:r>
          </a:p>
        </p:txBody>
      </p:sp>
      <p:sp>
        <p:nvSpPr>
          <p:cNvPr id="44" name="文本框 35">
            <a:extLst>
              <a:ext uri="{FF2B5EF4-FFF2-40B4-BE49-F238E27FC236}">
                <a16:creationId xmlns:a16="http://schemas.microsoft.com/office/drawing/2014/main" id="{E87E378A-66E0-43EB-ABC3-1C790978E414}"/>
              </a:ext>
            </a:extLst>
          </p:cNvPr>
          <p:cNvSpPr txBox="1"/>
          <p:nvPr/>
        </p:nvSpPr>
        <p:spPr>
          <a:xfrm>
            <a:off x="8603436" y="3026028"/>
            <a:ext cx="705823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cs typeface="阿里巴巴普惠体 2.0 55 Regular" panose="00020600040101010101" pitchFamily="18" charset="-122"/>
              </a:rPr>
              <a:t>339</a:t>
            </a:r>
            <a:r>
              <a:rPr lang="zh-CN" altLang="en-US" dirty="0">
                <a:latin typeface="+mn-ea"/>
                <a:cs typeface="阿里巴巴普惠体 2.0 55 Regular" panose="00020600040101010101" pitchFamily="18" charset="-122"/>
              </a:rPr>
              <a:t>项</a:t>
            </a:r>
          </a:p>
        </p:txBody>
      </p:sp>
      <p:sp>
        <p:nvSpPr>
          <p:cNvPr id="45" name="文本框 36">
            <a:extLst>
              <a:ext uri="{FF2B5EF4-FFF2-40B4-BE49-F238E27FC236}">
                <a16:creationId xmlns:a16="http://schemas.microsoft.com/office/drawing/2014/main" id="{D3629C2D-90C4-4E36-A5F5-3EFA5181883E}"/>
              </a:ext>
            </a:extLst>
          </p:cNvPr>
          <p:cNvSpPr txBox="1"/>
          <p:nvPr/>
        </p:nvSpPr>
        <p:spPr>
          <a:xfrm>
            <a:off x="10190916" y="3026028"/>
            <a:ext cx="942011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cs typeface="阿里巴巴普惠体 2.0 55 Regular" panose="00020600040101010101" pitchFamily="18" charset="-122"/>
              </a:rPr>
              <a:t>57.96</a:t>
            </a:r>
            <a:r>
              <a:rPr lang="zh-CN" altLang="en-US" dirty="0">
                <a:latin typeface="+mn-ea"/>
                <a:cs typeface="阿里巴巴普惠体 2.0 55 Regular" panose="00020600040101010101" pitchFamily="18" charset="-122"/>
              </a:rPr>
              <a:t>亿</a:t>
            </a:r>
          </a:p>
        </p:txBody>
      </p:sp>
      <p:sp>
        <p:nvSpPr>
          <p:cNvPr id="46" name="文本框 37">
            <a:extLst>
              <a:ext uri="{FF2B5EF4-FFF2-40B4-BE49-F238E27FC236}">
                <a16:creationId xmlns:a16="http://schemas.microsoft.com/office/drawing/2014/main" id="{C01D7265-E09D-46AD-9402-9C319C8F495F}"/>
              </a:ext>
            </a:extLst>
          </p:cNvPr>
          <p:cNvSpPr txBox="1"/>
          <p:nvPr/>
        </p:nvSpPr>
        <p:spPr>
          <a:xfrm>
            <a:off x="5408174" y="3651449"/>
            <a:ext cx="1107065" cy="584775"/>
          </a:xfrm>
          <a:prstGeom prst="rect">
            <a:avLst/>
          </a:prstGeom>
          <a:noFill/>
        </p:spPr>
        <p:txBody>
          <a:bodyPr vert="horz" rtlCol="0">
            <a:noAutofit/>
          </a:bodyPr>
          <a:lstStyle>
            <a:defPPr>
              <a:defRPr lang="zh-CN"/>
            </a:defPPr>
            <a:lvl1pPr algn="ctr">
              <a:defRPr sz="320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Q3</a:t>
            </a:r>
            <a:endParaRPr lang="zh-CN" altLang="en-US" dirty="0"/>
          </a:p>
        </p:txBody>
      </p:sp>
      <p:sp>
        <p:nvSpPr>
          <p:cNvPr id="47" name="文本框 38">
            <a:extLst>
              <a:ext uri="{FF2B5EF4-FFF2-40B4-BE49-F238E27FC236}">
                <a16:creationId xmlns:a16="http://schemas.microsoft.com/office/drawing/2014/main" id="{156E4135-7AF2-445F-A057-832A9E709D34}"/>
              </a:ext>
            </a:extLst>
          </p:cNvPr>
          <p:cNvSpPr txBox="1"/>
          <p:nvPr/>
        </p:nvSpPr>
        <p:spPr>
          <a:xfrm>
            <a:off x="7015955" y="3805337"/>
            <a:ext cx="705823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cs typeface="阿里巴巴普惠体 2.0 55 Regular" panose="00020600040101010101" pitchFamily="18" charset="-122"/>
              </a:rPr>
              <a:t>263</a:t>
            </a:r>
            <a:r>
              <a:rPr lang="zh-CN" altLang="en-US" dirty="0">
                <a:latin typeface="+mn-ea"/>
                <a:cs typeface="阿里巴巴普惠体 2.0 55 Regular" panose="00020600040101010101" pitchFamily="18" charset="-122"/>
              </a:rPr>
              <a:t>个</a:t>
            </a:r>
          </a:p>
        </p:txBody>
      </p:sp>
      <p:sp>
        <p:nvSpPr>
          <p:cNvPr id="48" name="文本框 39">
            <a:extLst>
              <a:ext uri="{FF2B5EF4-FFF2-40B4-BE49-F238E27FC236}">
                <a16:creationId xmlns:a16="http://schemas.microsoft.com/office/drawing/2014/main" id="{230F8805-FC47-47A0-A832-622C0E4E1736}"/>
              </a:ext>
            </a:extLst>
          </p:cNvPr>
          <p:cNvSpPr txBox="1"/>
          <p:nvPr/>
        </p:nvSpPr>
        <p:spPr>
          <a:xfrm>
            <a:off x="8603436" y="3805337"/>
            <a:ext cx="705823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cs typeface="阿里巴巴普惠体 2.0 55 Regular" panose="00020600040101010101" pitchFamily="18" charset="-122"/>
              </a:rPr>
              <a:t>325</a:t>
            </a:r>
            <a:r>
              <a:rPr lang="zh-CN" altLang="en-US" dirty="0">
                <a:latin typeface="+mn-ea"/>
                <a:cs typeface="阿里巴巴普惠体 2.0 55 Regular" panose="00020600040101010101" pitchFamily="18" charset="-122"/>
              </a:rPr>
              <a:t>项</a:t>
            </a:r>
          </a:p>
        </p:txBody>
      </p:sp>
      <p:sp>
        <p:nvSpPr>
          <p:cNvPr id="49" name="文本框 40">
            <a:extLst>
              <a:ext uri="{FF2B5EF4-FFF2-40B4-BE49-F238E27FC236}">
                <a16:creationId xmlns:a16="http://schemas.microsoft.com/office/drawing/2014/main" id="{23708CB2-79F1-48F3-B26D-C14193195419}"/>
              </a:ext>
            </a:extLst>
          </p:cNvPr>
          <p:cNvSpPr txBox="1"/>
          <p:nvPr/>
        </p:nvSpPr>
        <p:spPr>
          <a:xfrm>
            <a:off x="10190918" y="3805337"/>
            <a:ext cx="942010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cs typeface="阿里巴巴普惠体 2.0 55 Regular" panose="00020600040101010101" pitchFamily="18" charset="-122"/>
              </a:rPr>
              <a:t>51.77</a:t>
            </a:r>
            <a:r>
              <a:rPr lang="zh-CN" altLang="en-US" dirty="0">
                <a:latin typeface="+mn-ea"/>
                <a:cs typeface="阿里巴巴普惠体 2.0 55 Regular" panose="00020600040101010101" pitchFamily="18" charset="-122"/>
              </a:rPr>
              <a:t>亿</a:t>
            </a:r>
          </a:p>
        </p:txBody>
      </p:sp>
      <p:sp>
        <p:nvSpPr>
          <p:cNvPr id="50" name="文本框 41">
            <a:extLst>
              <a:ext uri="{FF2B5EF4-FFF2-40B4-BE49-F238E27FC236}">
                <a16:creationId xmlns:a16="http://schemas.microsoft.com/office/drawing/2014/main" id="{ED1E3A88-0F75-4448-98D3-4E2BD7C1F703}"/>
              </a:ext>
            </a:extLst>
          </p:cNvPr>
          <p:cNvSpPr txBox="1"/>
          <p:nvPr/>
        </p:nvSpPr>
        <p:spPr>
          <a:xfrm>
            <a:off x="5408174" y="4502474"/>
            <a:ext cx="1107065" cy="584775"/>
          </a:xfrm>
          <a:prstGeom prst="rect">
            <a:avLst/>
          </a:prstGeom>
          <a:noFill/>
        </p:spPr>
        <p:txBody>
          <a:bodyPr vert="horz" rtlCol="0">
            <a:noAutofit/>
          </a:bodyPr>
          <a:lstStyle>
            <a:defPPr>
              <a:defRPr lang="zh-CN"/>
            </a:defPPr>
            <a:lvl1pPr algn="ctr">
              <a:defRPr sz="320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Q2</a:t>
            </a:r>
            <a:endParaRPr lang="zh-CN" altLang="en-US" dirty="0"/>
          </a:p>
        </p:txBody>
      </p:sp>
      <p:sp>
        <p:nvSpPr>
          <p:cNvPr id="51" name="文本框 42">
            <a:extLst>
              <a:ext uri="{FF2B5EF4-FFF2-40B4-BE49-F238E27FC236}">
                <a16:creationId xmlns:a16="http://schemas.microsoft.com/office/drawing/2014/main" id="{89980304-1003-40E1-805E-085BA2F8F2CB}"/>
              </a:ext>
            </a:extLst>
          </p:cNvPr>
          <p:cNvSpPr txBox="1"/>
          <p:nvPr/>
        </p:nvSpPr>
        <p:spPr>
          <a:xfrm>
            <a:off x="7015955" y="4656362"/>
            <a:ext cx="705823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cs typeface="阿里巴巴普惠体 2.0 55 Regular" panose="00020600040101010101" pitchFamily="18" charset="-122"/>
              </a:rPr>
              <a:t>245</a:t>
            </a:r>
            <a:r>
              <a:rPr lang="zh-CN" altLang="en-US" dirty="0">
                <a:latin typeface="+mn-ea"/>
                <a:cs typeface="阿里巴巴普惠体 2.0 55 Regular" panose="00020600040101010101" pitchFamily="18" charset="-122"/>
              </a:rPr>
              <a:t>个</a:t>
            </a:r>
          </a:p>
        </p:txBody>
      </p:sp>
      <p:sp>
        <p:nvSpPr>
          <p:cNvPr id="52" name="文本框 43">
            <a:extLst>
              <a:ext uri="{FF2B5EF4-FFF2-40B4-BE49-F238E27FC236}">
                <a16:creationId xmlns:a16="http://schemas.microsoft.com/office/drawing/2014/main" id="{D536160B-C9D6-438D-9F24-3E01BA955B8D}"/>
              </a:ext>
            </a:extLst>
          </p:cNvPr>
          <p:cNvSpPr txBox="1"/>
          <p:nvPr/>
        </p:nvSpPr>
        <p:spPr>
          <a:xfrm>
            <a:off x="8603436" y="4656362"/>
            <a:ext cx="705823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cs typeface="阿里巴巴普惠体 2.0 55 Regular" panose="00020600040101010101" pitchFamily="18" charset="-122"/>
              </a:rPr>
              <a:t>398</a:t>
            </a:r>
            <a:r>
              <a:rPr lang="zh-CN" altLang="en-US" dirty="0">
                <a:latin typeface="+mn-ea"/>
                <a:cs typeface="阿里巴巴普惠体 2.0 55 Regular" panose="00020600040101010101" pitchFamily="18" charset="-122"/>
              </a:rPr>
              <a:t>项</a:t>
            </a:r>
          </a:p>
        </p:txBody>
      </p:sp>
      <p:sp>
        <p:nvSpPr>
          <p:cNvPr id="53" name="文本框 44">
            <a:extLst>
              <a:ext uri="{FF2B5EF4-FFF2-40B4-BE49-F238E27FC236}">
                <a16:creationId xmlns:a16="http://schemas.microsoft.com/office/drawing/2014/main" id="{D065464C-2B73-499A-A63F-E50A3188672C}"/>
              </a:ext>
            </a:extLst>
          </p:cNvPr>
          <p:cNvSpPr txBox="1"/>
          <p:nvPr/>
        </p:nvSpPr>
        <p:spPr>
          <a:xfrm>
            <a:off x="10190918" y="4656362"/>
            <a:ext cx="942010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cs typeface="阿里巴巴普惠体 2.0 55 Regular" panose="00020600040101010101" pitchFamily="18" charset="-122"/>
              </a:rPr>
              <a:t>48.69</a:t>
            </a:r>
            <a:r>
              <a:rPr lang="zh-CN" altLang="en-US" dirty="0">
                <a:latin typeface="+mn-ea"/>
                <a:cs typeface="阿里巴巴普惠体 2.0 55 Regular" panose="00020600040101010101" pitchFamily="18" charset="-122"/>
              </a:rPr>
              <a:t>亿</a:t>
            </a:r>
          </a:p>
        </p:txBody>
      </p:sp>
      <p:sp>
        <p:nvSpPr>
          <p:cNvPr id="54" name="文本框 45">
            <a:extLst>
              <a:ext uri="{FF2B5EF4-FFF2-40B4-BE49-F238E27FC236}">
                <a16:creationId xmlns:a16="http://schemas.microsoft.com/office/drawing/2014/main" id="{759DA6D3-91AA-44B2-ADD7-53E9B9760883}"/>
              </a:ext>
            </a:extLst>
          </p:cNvPr>
          <p:cNvSpPr txBox="1"/>
          <p:nvPr/>
        </p:nvSpPr>
        <p:spPr>
          <a:xfrm>
            <a:off x="5408174" y="5353498"/>
            <a:ext cx="1107065" cy="584775"/>
          </a:xfrm>
          <a:prstGeom prst="rect">
            <a:avLst/>
          </a:prstGeom>
          <a:noFill/>
        </p:spPr>
        <p:txBody>
          <a:bodyPr vert="horz" rtlCol="0">
            <a:noAutofit/>
          </a:bodyPr>
          <a:lstStyle>
            <a:defPPr>
              <a:defRPr lang="zh-CN"/>
            </a:defPPr>
            <a:lvl1pPr algn="ctr">
              <a:defRPr sz="320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Q1</a:t>
            </a:r>
            <a:endParaRPr lang="zh-CN" altLang="en-US" dirty="0"/>
          </a:p>
        </p:txBody>
      </p:sp>
      <p:sp>
        <p:nvSpPr>
          <p:cNvPr id="55" name="文本框 46">
            <a:extLst>
              <a:ext uri="{FF2B5EF4-FFF2-40B4-BE49-F238E27FC236}">
                <a16:creationId xmlns:a16="http://schemas.microsoft.com/office/drawing/2014/main" id="{155E4412-FA67-4C50-9A5B-59A2F52E161F}"/>
              </a:ext>
            </a:extLst>
          </p:cNvPr>
          <p:cNvSpPr txBox="1"/>
          <p:nvPr/>
        </p:nvSpPr>
        <p:spPr>
          <a:xfrm>
            <a:off x="7015955" y="5507386"/>
            <a:ext cx="705823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cs typeface="阿里巴巴普惠体 2.0 55 Regular" panose="00020600040101010101" pitchFamily="18" charset="-122"/>
              </a:rPr>
              <a:t>238</a:t>
            </a:r>
            <a:r>
              <a:rPr lang="zh-CN" altLang="en-US" dirty="0">
                <a:latin typeface="+mn-ea"/>
                <a:cs typeface="阿里巴巴普惠体 2.0 55 Regular" panose="00020600040101010101" pitchFamily="18" charset="-122"/>
              </a:rPr>
              <a:t>个</a:t>
            </a:r>
          </a:p>
        </p:txBody>
      </p:sp>
      <p:sp>
        <p:nvSpPr>
          <p:cNvPr id="56" name="文本框 47">
            <a:extLst>
              <a:ext uri="{FF2B5EF4-FFF2-40B4-BE49-F238E27FC236}">
                <a16:creationId xmlns:a16="http://schemas.microsoft.com/office/drawing/2014/main" id="{C75EC28C-3BBA-4040-B1E8-2C145F6EEA4D}"/>
              </a:ext>
            </a:extLst>
          </p:cNvPr>
          <p:cNvSpPr txBox="1"/>
          <p:nvPr/>
        </p:nvSpPr>
        <p:spPr>
          <a:xfrm>
            <a:off x="8603436" y="5507386"/>
            <a:ext cx="705823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cs typeface="阿里巴巴普惠体 2.0 55 Regular" panose="00020600040101010101" pitchFamily="18" charset="-122"/>
              </a:rPr>
              <a:t>251</a:t>
            </a:r>
            <a:r>
              <a:rPr lang="zh-CN" altLang="en-US" dirty="0">
                <a:latin typeface="+mn-ea"/>
                <a:cs typeface="阿里巴巴普惠体 2.0 55 Regular" panose="00020600040101010101" pitchFamily="18" charset="-122"/>
              </a:rPr>
              <a:t>项</a:t>
            </a:r>
          </a:p>
        </p:txBody>
      </p:sp>
      <p:sp>
        <p:nvSpPr>
          <p:cNvPr id="57" name="文本框 48">
            <a:extLst>
              <a:ext uri="{FF2B5EF4-FFF2-40B4-BE49-F238E27FC236}">
                <a16:creationId xmlns:a16="http://schemas.microsoft.com/office/drawing/2014/main" id="{7E4F6F79-91DE-41DE-B27A-C43789DD052A}"/>
              </a:ext>
            </a:extLst>
          </p:cNvPr>
          <p:cNvSpPr txBox="1"/>
          <p:nvPr/>
        </p:nvSpPr>
        <p:spPr>
          <a:xfrm>
            <a:off x="10190918" y="5507386"/>
            <a:ext cx="942010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cs typeface="阿里巴巴普惠体 2.0 55 Regular" panose="00020600040101010101" pitchFamily="18" charset="-122"/>
              </a:rPr>
              <a:t>45.23</a:t>
            </a:r>
            <a:r>
              <a:rPr lang="zh-CN" altLang="en-US" dirty="0">
                <a:latin typeface="+mn-ea"/>
                <a:cs typeface="阿里巴巴普惠体 2.0 55 Regular" panose="00020600040101010101" pitchFamily="18" charset="-122"/>
              </a:rPr>
              <a:t>亿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35318130-47C8-4444-A683-501681DFA68E}"/>
              </a:ext>
            </a:extLst>
          </p:cNvPr>
          <p:cNvCxnSpPr/>
          <p:nvPr/>
        </p:nvCxnSpPr>
        <p:spPr>
          <a:xfrm>
            <a:off x="6532114" y="3509397"/>
            <a:ext cx="4874655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5DB14879-89CC-4A90-8546-85ABCDB2F8BC}"/>
              </a:ext>
            </a:extLst>
          </p:cNvPr>
          <p:cNvCxnSpPr/>
          <p:nvPr/>
        </p:nvCxnSpPr>
        <p:spPr>
          <a:xfrm>
            <a:off x="6532114" y="4359458"/>
            <a:ext cx="4874655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84B0FBDA-0B1A-4B64-AA67-8C90642F54D3}"/>
              </a:ext>
            </a:extLst>
          </p:cNvPr>
          <p:cNvCxnSpPr/>
          <p:nvPr/>
        </p:nvCxnSpPr>
        <p:spPr>
          <a:xfrm>
            <a:off x="6532114" y="5209519"/>
            <a:ext cx="4874655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6F380DD8-0FD3-4833-9072-DD5BCA1FF46F}"/>
              </a:ext>
            </a:extLst>
          </p:cNvPr>
          <p:cNvCxnSpPr/>
          <p:nvPr/>
        </p:nvCxnSpPr>
        <p:spPr>
          <a:xfrm>
            <a:off x="6532114" y="6059580"/>
            <a:ext cx="487465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53">
            <a:extLst>
              <a:ext uri="{FF2B5EF4-FFF2-40B4-BE49-F238E27FC236}">
                <a16:creationId xmlns:a16="http://schemas.microsoft.com/office/drawing/2014/main" id="{E6216043-4897-4D3C-B051-759759C463A5}"/>
              </a:ext>
            </a:extLst>
          </p:cNvPr>
          <p:cNvSpPr txBox="1"/>
          <p:nvPr/>
        </p:nvSpPr>
        <p:spPr>
          <a:xfrm>
            <a:off x="277942" y="1403473"/>
            <a:ext cx="5058156" cy="40011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本年度培训课程满意度良好</a:t>
            </a: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,</a:t>
            </a: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同比</a:t>
            </a: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有大幅提升</a:t>
            </a:r>
            <a:endParaRPr kumimoji="0" lang="en-US" altLang="zh-CN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阿里巴巴普惠体 2.0 55 Regular" panose="00020600040101010101" pitchFamily="18" charset="-122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1926D836-F234-42B8-9326-151C08683588}"/>
              </a:ext>
            </a:extLst>
          </p:cNvPr>
          <p:cNvCxnSpPr/>
          <p:nvPr/>
        </p:nvCxnSpPr>
        <p:spPr>
          <a:xfrm>
            <a:off x="5574606" y="3521827"/>
            <a:ext cx="7867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9BD78354-9A3E-49CC-9604-AD7D157787D6}"/>
              </a:ext>
            </a:extLst>
          </p:cNvPr>
          <p:cNvCxnSpPr/>
          <p:nvPr/>
        </p:nvCxnSpPr>
        <p:spPr>
          <a:xfrm>
            <a:off x="5574606" y="4359458"/>
            <a:ext cx="7867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9B49E55A-0B8E-4786-99E1-CD08627EF8B2}"/>
              </a:ext>
            </a:extLst>
          </p:cNvPr>
          <p:cNvCxnSpPr/>
          <p:nvPr/>
        </p:nvCxnSpPr>
        <p:spPr>
          <a:xfrm>
            <a:off x="5574606" y="5209519"/>
            <a:ext cx="7867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609423E3-F242-43A6-B37B-9060D2910572}"/>
              </a:ext>
            </a:extLst>
          </p:cNvPr>
          <p:cNvCxnSpPr/>
          <p:nvPr/>
        </p:nvCxnSpPr>
        <p:spPr>
          <a:xfrm>
            <a:off x="5574606" y="6059580"/>
            <a:ext cx="7867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F51BD674-547B-46C6-9611-ABAA49BD6100}"/>
              </a:ext>
            </a:extLst>
          </p:cNvPr>
          <p:cNvGrpSpPr/>
          <p:nvPr/>
        </p:nvGrpSpPr>
        <p:grpSpPr>
          <a:xfrm>
            <a:off x="595884" y="2497251"/>
            <a:ext cx="1915018" cy="276999"/>
            <a:chOff x="-1427326" y="2347796"/>
            <a:chExt cx="1915018" cy="276999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E8062165-5D27-4B24-A8D7-1AE59A25DBB3}"/>
                </a:ext>
              </a:extLst>
            </p:cNvPr>
            <p:cNvSpPr/>
            <p:nvPr/>
          </p:nvSpPr>
          <p:spPr>
            <a:xfrm>
              <a:off x="-378248" y="2431484"/>
              <a:ext cx="109622" cy="109622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76B4DFAD-1D36-4DB1-A9A5-9444BEFD770A}"/>
                </a:ext>
              </a:extLst>
            </p:cNvPr>
            <p:cNvSpPr/>
            <p:nvPr/>
          </p:nvSpPr>
          <p:spPr>
            <a:xfrm>
              <a:off x="-1427326" y="2431484"/>
              <a:ext cx="109622" cy="109622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381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文本框 60">
              <a:extLst>
                <a:ext uri="{FF2B5EF4-FFF2-40B4-BE49-F238E27FC236}">
                  <a16:creationId xmlns:a16="http://schemas.microsoft.com/office/drawing/2014/main" id="{5953296E-5844-4C55-8446-9E120A8ED397}"/>
                </a:ext>
              </a:extLst>
            </p:cNvPr>
            <p:cNvSpPr txBox="1"/>
            <p:nvPr/>
          </p:nvSpPr>
          <p:spPr>
            <a:xfrm>
              <a:off x="-272434" y="2347796"/>
              <a:ext cx="760126" cy="27699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2020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阿里巴巴普惠体 2.0 55 Regular" panose="00020600040101010101" pitchFamily="18" charset="-122"/>
                </a:rPr>
                <a:t>年</a:t>
              </a:r>
            </a:p>
          </p:txBody>
        </p:sp>
        <p:sp>
          <p:nvSpPr>
            <p:cNvPr id="72" name="文本框 61">
              <a:extLst>
                <a:ext uri="{FF2B5EF4-FFF2-40B4-BE49-F238E27FC236}">
                  <a16:creationId xmlns:a16="http://schemas.microsoft.com/office/drawing/2014/main" id="{9E3A5350-9872-40A4-AA16-EB9D585C7099}"/>
                </a:ext>
              </a:extLst>
            </p:cNvPr>
            <p:cNvSpPr txBox="1"/>
            <p:nvPr/>
          </p:nvSpPr>
          <p:spPr>
            <a:xfrm>
              <a:off x="-1321512" y="2347796"/>
              <a:ext cx="833750" cy="27699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dirty="0">
                  <a:solidFill>
                    <a:schemeClr val="accent1"/>
                  </a:solidFill>
                  <a:latin typeface="+mj-ea"/>
                  <a:ea typeface="+mj-ea"/>
                </a:rPr>
                <a:t>2021</a:t>
              </a:r>
              <a:r>
                <a:rPr lang="zh-CN" altLang="en-US" sz="1200" dirty="0">
                  <a:solidFill>
                    <a:schemeClr val="accent1"/>
                  </a:solidFill>
                  <a:latin typeface="+mj-ea"/>
                  <a:ea typeface="+mj-ea"/>
                  <a:cs typeface="阿里巴巴普惠体 2.0 55 Regular" panose="00020600040101010101" pitchFamily="18" charset="-122"/>
                </a:rPr>
                <a:t>年</a:t>
              </a:r>
            </a:p>
          </p:txBody>
        </p:sp>
      </p:grpSp>
      <p:graphicFrame>
        <p:nvGraphicFramePr>
          <p:cNvPr id="68" name="图表 67">
            <a:extLst>
              <a:ext uri="{FF2B5EF4-FFF2-40B4-BE49-F238E27FC236}">
                <a16:creationId xmlns:a16="http://schemas.microsoft.com/office/drawing/2014/main" id="{C15776E6-954A-486D-87F5-D1BBD7063A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572102"/>
              </p:ext>
            </p:extLst>
          </p:nvPr>
        </p:nvGraphicFramePr>
        <p:xfrm>
          <a:off x="464437" y="2587043"/>
          <a:ext cx="5487023" cy="3608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42848148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结果讨论</a:t>
            </a: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2BD29BC3-56B5-44F2-A1E4-29AB3EFBB460}"/>
              </a:ext>
            </a:extLst>
          </p:cNvPr>
          <p:cNvSpPr/>
          <p:nvPr/>
        </p:nvSpPr>
        <p:spPr>
          <a:xfrm>
            <a:off x="566088" y="1416683"/>
            <a:ext cx="2643380" cy="4810962"/>
          </a:xfrm>
          <a:prstGeom prst="roundRect">
            <a:avLst>
              <a:gd name="adj" fmla="val 5423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22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F3541C64-0D86-497A-B439-7E1B6EA026B9}"/>
              </a:ext>
            </a:extLst>
          </p:cNvPr>
          <p:cNvSpPr/>
          <p:nvPr/>
        </p:nvSpPr>
        <p:spPr>
          <a:xfrm>
            <a:off x="3363951" y="1415421"/>
            <a:ext cx="2643380" cy="4795521"/>
          </a:xfrm>
          <a:prstGeom prst="roundRect">
            <a:avLst>
              <a:gd name="adj" fmla="val 5423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22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CB0DC38B-1C53-497F-A3A3-EA34968B4492}"/>
              </a:ext>
            </a:extLst>
          </p:cNvPr>
          <p:cNvSpPr/>
          <p:nvPr/>
        </p:nvSpPr>
        <p:spPr>
          <a:xfrm>
            <a:off x="6161811" y="1415421"/>
            <a:ext cx="2643380" cy="4795521"/>
          </a:xfrm>
          <a:prstGeom prst="roundRect">
            <a:avLst>
              <a:gd name="adj" fmla="val 5423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22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4D1F5762-0806-4620-ADE1-95033A3D6595}"/>
              </a:ext>
            </a:extLst>
          </p:cNvPr>
          <p:cNvSpPr/>
          <p:nvPr/>
        </p:nvSpPr>
        <p:spPr>
          <a:xfrm>
            <a:off x="8934637" y="1415421"/>
            <a:ext cx="2643380" cy="4795521"/>
          </a:xfrm>
          <a:prstGeom prst="roundRect">
            <a:avLst>
              <a:gd name="adj" fmla="val 5423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22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10F77A02-7C12-495B-ACC1-B81364F6F7BA}"/>
              </a:ext>
            </a:extLst>
          </p:cNvPr>
          <p:cNvSpPr/>
          <p:nvPr/>
        </p:nvSpPr>
        <p:spPr>
          <a:xfrm>
            <a:off x="1013959" y="1204243"/>
            <a:ext cx="1747638" cy="4789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444500" dist="203200" dir="5400000" sx="98000" sy="98000" algn="t" rotWithShape="0">
              <a:schemeClr val="accent1">
                <a:lumMod val="75000"/>
                <a:alpha val="35000"/>
              </a:scheme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E85E68D2-35F2-4429-9FB0-2626F28F84EA}"/>
              </a:ext>
            </a:extLst>
          </p:cNvPr>
          <p:cNvSpPr/>
          <p:nvPr/>
        </p:nvSpPr>
        <p:spPr>
          <a:xfrm>
            <a:off x="3811822" y="1204243"/>
            <a:ext cx="1747638" cy="4789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  <a:tileRect/>
          </a:gradFill>
          <a:ln w="16043" cap="flat">
            <a:noFill/>
            <a:prstDash val="solid"/>
            <a:miter/>
          </a:ln>
          <a:effectLst>
            <a:outerShdw blurRad="444500" dist="203200" dir="5400000" sx="98000" sy="98000" algn="t" rotWithShape="0">
              <a:schemeClr val="accent2">
                <a:lumMod val="75000"/>
                <a:alpha val="35000"/>
              </a:scheme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16B103D4-AA64-4837-9E6D-55A08AF5A0A0}"/>
              </a:ext>
            </a:extLst>
          </p:cNvPr>
          <p:cNvSpPr/>
          <p:nvPr/>
        </p:nvSpPr>
        <p:spPr>
          <a:xfrm>
            <a:off x="6609682" y="1204243"/>
            <a:ext cx="1747638" cy="4789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  <a:tileRect/>
          </a:gradFill>
          <a:ln w="16043" cap="flat">
            <a:noFill/>
            <a:prstDash val="solid"/>
            <a:miter/>
          </a:ln>
          <a:effectLst>
            <a:outerShdw blurRad="444500" dist="203200" dir="5400000" sx="98000" sy="98000" algn="t" rotWithShape="0">
              <a:schemeClr val="accent2">
                <a:lumMod val="75000"/>
                <a:alpha val="35000"/>
              </a:scheme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F0AC5963-C55B-4B22-8D46-1B169A6438D8}"/>
              </a:ext>
            </a:extLst>
          </p:cNvPr>
          <p:cNvSpPr/>
          <p:nvPr/>
        </p:nvSpPr>
        <p:spPr>
          <a:xfrm>
            <a:off x="9382508" y="1204243"/>
            <a:ext cx="1747638" cy="4789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  <a:tileRect/>
          </a:gradFill>
          <a:ln w="16043" cap="flat">
            <a:noFill/>
            <a:prstDash val="solid"/>
            <a:miter/>
          </a:ln>
          <a:effectLst>
            <a:outerShdw blurRad="444500" dist="203200" dir="5400000" sx="98000" sy="98000" algn="t" rotWithShape="0">
              <a:schemeClr val="accent3">
                <a:lumMod val="75000"/>
                <a:alpha val="35000"/>
              </a:scheme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7DAC6C83-74E5-4B8D-A896-7962DA66D6BF}"/>
              </a:ext>
            </a:extLst>
          </p:cNvPr>
          <p:cNvSpPr txBox="1"/>
          <p:nvPr/>
        </p:nvSpPr>
        <p:spPr>
          <a:xfrm>
            <a:off x="1266109" y="1259047"/>
            <a:ext cx="12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计划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67F5C54-FDC9-4132-9E2F-5AE294522C37}"/>
              </a:ext>
            </a:extLst>
          </p:cNvPr>
          <p:cNvSpPr txBox="1"/>
          <p:nvPr/>
        </p:nvSpPr>
        <p:spPr>
          <a:xfrm>
            <a:off x="4280033" y="1259047"/>
            <a:ext cx="811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>
                <a:solidFill>
                  <a:prstClr val="white"/>
                </a:solidFill>
                <a:latin typeface="+mj-ea"/>
                <a:ea typeface="+mj-ea"/>
              </a:rPr>
              <a:t>执行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F1B58C0-0FD0-492A-BD63-6E28DBD6C0CA}"/>
              </a:ext>
            </a:extLst>
          </p:cNvPr>
          <p:cNvSpPr txBox="1"/>
          <p:nvPr/>
        </p:nvSpPr>
        <p:spPr>
          <a:xfrm>
            <a:off x="7059076" y="1259047"/>
            <a:ext cx="848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检查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FE59253-A913-414E-B53F-3A9DB9FF3BC4}"/>
              </a:ext>
            </a:extLst>
          </p:cNvPr>
          <p:cNvSpPr txBox="1"/>
          <p:nvPr/>
        </p:nvSpPr>
        <p:spPr>
          <a:xfrm>
            <a:off x="9894729" y="1259047"/>
            <a:ext cx="723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处理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17C88D1-9752-43C8-B022-EEC68BA9BBFF}"/>
              </a:ext>
            </a:extLst>
          </p:cNvPr>
          <p:cNvSpPr txBox="1"/>
          <p:nvPr/>
        </p:nvSpPr>
        <p:spPr>
          <a:xfrm>
            <a:off x="972914" y="1908338"/>
            <a:ext cx="1829728" cy="1280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575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SzTx/>
              <a:tabLst/>
              <a:defRPr/>
            </a:pP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请在这里输入你的正文，阐述与关键词标题相关的具体内容，若字数太多酌情先删减文案，再缩小字号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9B09A0D-7DBD-455C-8C65-1F13B386561A}"/>
              </a:ext>
            </a:extLst>
          </p:cNvPr>
          <p:cNvSpPr txBox="1"/>
          <p:nvPr/>
        </p:nvSpPr>
        <p:spPr>
          <a:xfrm>
            <a:off x="3496781" y="1908338"/>
            <a:ext cx="2377720" cy="1040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5750" marR="0" lvl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SzTx/>
              <a:tabLst/>
              <a:defRPr/>
            </a:pP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请在这里输入你的正文，阐述与关键词标题相关的具体内容，若字数太多酌情先删减文案，再缩小字号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537B4B7-5F76-4FF9-8712-C34DF5F1B0A8}"/>
              </a:ext>
            </a:extLst>
          </p:cNvPr>
          <p:cNvSpPr txBox="1"/>
          <p:nvPr/>
        </p:nvSpPr>
        <p:spPr>
          <a:xfrm>
            <a:off x="6287634" y="1908338"/>
            <a:ext cx="2391735" cy="1040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575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SzTx/>
              <a:tabLst/>
              <a:defRPr/>
            </a:pP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请在这里输入你的正文，阐述与关键词标题相关的具体内容，若字数太多酌情先删减文案，再缩小字号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F1D8C53-DDAC-48CC-8476-904F85A43FCD}"/>
              </a:ext>
            </a:extLst>
          </p:cNvPr>
          <p:cNvSpPr txBox="1"/>
          <p:nvPr/>
        </p:nvSpPr>
        <p:spPr>
          <a:xfrm>
            <a:off x="9016715" y="1908338"/>
            <a:ext cx="2407189" cy="1040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5750"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SzTx/>
              <a:tabLst/>
              <a:defRPr/>
            </a:pP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请在这里输入你的正文，阐述与关键词标题相关的具体内容，若字数太多酌情先删减文案，再缩小字号</a:t>
            </a: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DCBC8244-EB21-4521-9EAF-BFFCA3EDAAE0}"/>
              </a:ext>
            </a:extLst>
          </p:cNvPr>
          <p:cNvSpPr/>
          <p:nvPr/>
        </p:nvSpPr>
        <p:spPr>
          <a:xfrm>
            <a:off x="1025339" y="3922312"/>
            <a:ext cx="1724878" cy="172487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63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032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>
                <a:ln w="28575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P</a:t>
            </a:r>
            <a:endParaRPr lang="zh-CN" altLang="en-US" sz="7200" dirty="0">
              <a:ln w="28575"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F55D38B9-1368-484C-A166-C12EA2ABC4DA}"/>
              </a:ext>
            </a:extLst>
          </p:cNvPr>
          <p:cNvSpPr/>
          <p:nvPr/>
        </p:nvSpPr>
        <p:spPr>
          <a:xfrm>
            <a:off x="3823202" y="3922312"/>
            <a:ext cx="1724878" cy="172487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63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032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>
                <a:ln w="28575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E</a:t>
            </a:r>
            <a:endParaRPr lang="zh-CN" altLang="en-US" sz="7200" dirty="0">
              <a:ln w="28575"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63BF23A6-A7A0-457A-9D65-4EDA46677FA9}"/>
              </a:ext>
            </a:extLst>
          </p:cNvPr>
          <p:cNvSpPr/>
          <p:nvPr/>
        </p:nvSpPr>
        <p:spPr>
          <a:xfrm>
            <a:off x="6621062" y="3922312"/>
            <a:ext cx="1724878" cy="172487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63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032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>
                <a:ln w="28575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S</a:t>
            </a:r>
            <a:endParaRPr lang="zh-CN" altLang="en-US" sz="7200" dirty="0">
              <a:ln w="28575"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44E3F436-C6EA-4AA4-ADC3-07585A7BC37B}"/>
              </a:ext>
            </a:extLst>
          </p:cNvPr>
          <p:cNvSpPr/>
          <p:nvPr/>
        </p:nvSpPr>
        <p:spPr>
          <a:xfrm>
            <a:off x="9393888" y="3922312"/>
            <a:ext cx="1724878" cy="172487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63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032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>
                <a:ln w="28575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T</a:t>
            </a:r>
            <a:endParaRPr lang="zh-CN" altLang="en-US" sz="7200" dirty="0">
              <a:ln w="28575"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63982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文本框 97">
            <a:extLst>
              <a:ext uri="{FF2B5EF4-FFF2-40B4-BE49-F238E27FC236}">
                <a16:creationId xmlns:a16="http://schemas.microsoft.com/office/drawing/2014/main" id="{AD65E940-9B43-0071-5DBD-6BC29C3CF98F}"/>
              </a:ext>
            </a:extLst>
          </p:cNvPr>
          <p:cNvSpPr txBox="1"/>
          <p:nvPr/>
        </p:nvSpPr>
        <p:spPr>
          <a:xfrm>
            <a:off x="4828572" y="475100"/>
            <a:ext cx="25348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6000">
                <a:gradFill flip="none" rotWithShape="1">
                  <a:gsLst>
                    <a:gs pos="0">
                      <a:srgbClr val="1D3691"/>
                    </a:gs>
                    <a:gs pos="99000">
                      <a:schemeClr val="accent2"/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94AAADA9-E94F-EF9F-B5E0-70AA15A2BF1C}"/>
              </a:ext>
            </a:extLst>
          </p:cNvPr>
          <p:cNvSpPr txBox="1"/>
          <p:nvPr/>
        </p:nvSpPr>
        <p:spPr>
          <a:xfrm>
            <a:off x="4339041" y="1401111"/>
            <a:ext cx="3513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>
                    <a:alpha val="40000"/>
                  </a:schemeClr>
                </a:solidFill>
              </a:rPr>
              <a:t>CONTENTS</a:t>
            </a:r>
            <a:endParaRPr lang="zh-CN" altLang="en-US" sz="3600" dirty="0">
              <a:solidFill>
                <a:schemeClr val="accent1">
                  <a:alpha val="40000"/>
                </a:schemeClr>
              </a:solidFill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176FE73C-2451-CAE9-375D-9A10803E0551}"/>
              </a:ext>
            </a:extLst>
          </p:cNvPr>
          <p:cNvSpPr/>
          <p:nvPr/>
        </p:nvSpPr>
        <p:spPr>
          <a:xfrm>
            <a:off x="547869" y="2512757"/>
            <a:ext cx="2455162" cy="2455160"/>
          </a:xfrm>
          <a:prstGeom prst="ellipse">
            <a:avLst/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E019527E-CE63-C06D-7086-C1380D8AB847}"/>
              </a:ext>
            </a:extLst>
          </p:cNvPr>
          <p:cNvSpPr txBox="1"/>
          <p:nvPr/>
        </p:nvSpPr>
        <p:spPr>
          <a:xfrm>
            <a:off x="872638" y="3672841"/>
            <a:ext cx="180562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 b="1" spc="360">
                <a:gradFill flip="none" rotWithShape="1">
                  <a:gsLst>
                    <a:gs pos="0">
                      <a:srgbClr val="1D3691"/>
                    </a:gs>
                    <a:gs pos="99000">
                      <a:schemeClr val="accent2"/>
                    </a:gs>
                  </a:gsLst>
                  <a:lin ang="0" scaled="1"/>
                  <a:tileRect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bg1"/>
                </a:solidFill>
                <a:latin typeface="+mj-ea"/>
                <a:ea typeface="+mj-ea"/>
              </a:rPr>
              <a:t>课题背景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8C82BDEC-5186-66FE-A991-13DFE3DC933A}"/>
              </a:ext>
            </a:extLst>
          </p:cNvPr>
          <p:cNvSpPr txBox="1"/>
          <p:nvPr/>
        </p:nvSpPr>
        <p:spPr>
          <a:xfrm>
            <a:off x="823907" y="4090472"/>
            <a:ext cx="190308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 b="1" spc="360">
                <a:gradFill flip="none" rotWithShape="1">
                  <a:gsLst>
                    <a:gs pos="0">
                      <a:srgbClr val="1D3691"/>
                    </a:gs>
                    <a:gs pos="99000">
                      <a:schemeClr val="accent2"/>
                    </a:gs>
                  </a:gsLst>
                  <a:lin ang="0" scaled="1"/>
                  <a:tileRect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ctr"/>
            <a:r>
              <a:rPr lang="en-US" altLang="zh-CN" sz="1400" b="0" spc="0">
                <a:solidFill>
                  <a:schemeClr val="bg1"/>
                </a:solidFill>
                <a:latin typeface="+mn-lt"/>
                <a:ea typeface="思源黑体 CN ExtraLight" panose="020B0200000000000000" pitchFamily="34" charset="-122"/>
              </a:rPr>
              <a:t>Subject Background</a:t>
            </a:r>
            <a:endParaRPr lang="en-US" altLang="zh-CN" sz="1400" b="0" spc="0" dirty="0">
              <a:solidFill>
                <a:schemeClr val="bg1"/>
              </a:solidFill>
              <a:latin typeface="+mn-lt"/>
              <a:ea typeface="思源黑体 CN ExtraLight" panose="020B0200000000000000" pitchFamily="34" charset="-122"/>
            </a:endParaRPr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C9CDE8F7-9867-018F-E3AE-204B56DA92F9}"/>
              </a:ext>
            </a:extLst>
          </p:cNvPr>
          <p:cNvGrpSpPr/>
          <p:nvPr/>
        </p:nvGrpSpPr>
        <p:grpSpPr>
          <a:xfrm>
            <a:off x="1448955" y="2866487"/>
            <a:ext cx="652989" cy="659520"/>
            <a:chOff x="4953000" y="5029200"/>
            <a:chExt cx="952500" cy="962025"/>
          </a:xfrm>
          <a:solidFill>
            <a:schemeClr val="bg1"/>
          </a:solidFill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6ECEB9C-ACAD-79F9-E5C6-FE7BCFF83DBF}"/>
                </a:ext>
              </a:extLst>
            </p:cNvPr>
            <p:cNvSpPr/>
            <p:nvPr/>
          </p:nvSpPr>
          <p:spPr>
            <a:xfrm>
              <a:off x="5048250" y="5486400"/>
              <a:ext cx="790575" cy="504825"/>
            </a:xfrm>
            <a:custGeom>
              <a:avLst/>
              <a:gdLst>
                <a:gd name="connsiteX0" fmla="*/ 583006 w 790575"/>
                <a:gd name="connsiteY0" fmla="*/ 140122 h 504825"/>
                <a:gd name="connsiteX1" fmla="*/ 607428 w 790575"/>
                <a:gd name="connsiteY1" fmla="*/ 158648 h 504825"/>
                <a:gd name="connsiteX2" fmla="*/ 671532 w 790575"/>
                <a:gd name="connsiteY2" fmla="*/ 72124 h 504825"/>
                <a:gd name="connsiteX3" fmla="*/ 671532 w 790575"/>
                <a:gd name="connsiteY3" fmla="*/ 427558 h 504825"/>
                <a:gd name="connsiteX4" fmla="*/ 625745 w 790575"/>
                <a:gd name="connsiteY4" fmla="*/ 473916 h 504825"/>
                <a:gd name="connsiteX5" fmla="*/ 76315 w 790575"/>
                <a:gd name="connsiteY5" fmla="*/ 473916 h 504825"/>
                <a:gd name="connsiteX6" fmla="*/ 30528 w 790575"/>
                <a:gd name="connsiteY6" fmla="*/ 427558 h 504825"/>
                <a:gd name="connsiteX7" fmla="*/ 30528 w 790575"/>
                <a:gd name="connsiteY7" fmla="*/ 41215 h 504825"/>
                <a:gd name="connsiteX8" fmla="*/ 0 w 790575"/>
                <a:gd name="connsiteY8" fmla="*/ 41215 h 504825"/>
                <a:gd name="connsiteX9" fmla="*/ 0 w 790575"/>
                <a:gd name="connsiteY9" fmla="*/ 427558 h 504825"/>
                <a:gd name="connsiteX10" fmla="*/ 76315 w 790575"/>
                <a:gd name="connsiteY10" fmla="*/ 504825 h 504825"/>
                <a:gd name="connsiteX11" fmla="*/ 625745 w 790575"/>
                <a:gd name="connsiteY11" fmla="*/ 504825 h 504825"/>
                <a:gd name="connsiteX12" fmla="*/ 702059 w 790575"/>
                <a:gd name="connsiteY12" fmla="*/ 427558 h 504825"/>
                <a:gd name="connsiteX13" fmla="*/ 702059 w 790575"/>
                <a:gd name="connsiteY13" fmla="*/ 72124 h 504825"/>
                <a:gd name="connsiteX14" fmla="*/ 766153 w 790575"/>
                <a:gd name="connsiteY14" fmla="*/ 158648 h 504825"/>
                <a:gd name="connsiteX15" fmla="*/ 790575 w 790575"/>
                <a:gd name="connsiteY15" fmla="*/ 140122 h 504825"/>
                <a:gd name="connsiteX16" fmla="*/ 686791 w 790575"/>
                <a:gd name="connsiteY16" fmla="*/ 0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0575" h="504825">
                  <a:moveTo>
                    <a:pt x="583006" y="140122"/>
                  </a:moveTo>
                  <a:lnTo>
                    <a:pt x="607428" y="158648"/>
                  </a:lnTo>
                  <a:lnTo>
                    <a:pt x="671532" y="72124"/>
                  </a:lnTo>
                  <a:lnTo>
                    <a:pt x="671532" y="427558"/>
                  </a:lnTo>
                  <a:cubicBezTo>
                    <a:pt x="671532" y="453114"/>
                    <a:pt x="650986" y="473916"/>
                    <a:pt x="625745" y="473916"/>
                  </a:cubicBezTo>
                  <a:lnTo>
                    <a:pt x="76315" y="473916"/>
                  </a:lnTo>
                  <a:cubicBezTo>
                    <a:pt x="51064" y="473916"/>
                    <a:pt x="30528" y="453114"/>
                    <a:pt x="30528" y="427558"/>
                  </a:cubicBezTo>
                  <a:lnTo>
                    <a:pt x="30528" y="41215"/>
                  </a:lnTo>
                  <a:lnTo>
                    <a:pt x="0" y="41215"/>
                  </a:lnTo>
                  <a:lnTo>
                    <a:pt x="0" y="427558"/>
                  </a:lnTo>
                  <a:cubicBezTo>
                    <a:pt x="0" y="470164"/>
                    <a:pt x="34233" y="504825"/>
                    <a:pt x="76315" y="504825"/>
                  </a:cubicBezTo>
                  <a:lnTo>
                    <a:pt x="625745" y="504825"/>
                  </a:lnTo>
                  <a:cubicBezTo>
                    <a:pt x="667826" y="504825"/>
                    <a:pt x="702059" y="470164"/>
                    <a:pt x="702059" y="427558"/>
                  </a:cubicBezTo>
                  <a:lnTo>
                    <a:pt x="702059" y="72124"/>
                  </a:lnTo>
                  <a:lnTo>
                    <a:pt x="766153" y="158648"/>
                  </a:lnTo>
                  <a:lnTo>
                    <a:pt x="790575" y="140122"/>
                  </a:lnTo>
                  <a:lnTo>
                    <a:pt x="68679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BAE536B-BE65-26BA-40DC-FE277829598F}"/>
                </a:ext>
              </a:extLst>
            </p:cNvPr>
            <p:cNvSpPr/>
            <p:nvPr/>
          </p:nvSpPr>
          <p:spPr>
            <a:xfrm>
              <a:off x="4953000" y="5029200"/>
              <a:ext cx="952500" cy="533400"/>
            </a:xfrm>
            <a:custGeom>
              <a:avLst/>
              <a:gdLst>
                <a:gd name="connsiteX0" fmla="*/ 871709 w 952500"/>
                <a:gd name="connsiteY0" fmla="*/ 46815 h 533400"/>
                <a:gd name="connsiteX1" fmla="*/ 814568 w 952500"/>
                <a:gd name="connsiteY1" fmla="*/ 70771 h 533400"/>
                <a:gd name="connsiteX2" fmla="*/ 798376 w 952500"/>
                <a:gd name="connsiteY2" fmla="*/ 87182 h 533400"/>
                <a:gd name="connsiteX3" fmla="*/ 798376 w 952500"/>
                <a:gd name="connsiteY3" fmla="*/ 78029 h 533400"/>
                <a:gd name="connsiteX4" fmla="*/ 721309 w 952500"/>
                <a:gd name="connsiteY4" fmla="*/ 0 h 533400"/>
                <a:gd name="connsiteX5" fmla="*/ 166459 w 952500"/>
                <a:gd name="connsiteY5" fmla="*/ 0 h 533400"/>
                <a:gd name="connsiteX6" fmla="*/ 89392 w 952500"/>
                <a:gd name="connsiteY6" fmla="*/ 78029 h 533400"/>
                <a:gd name="connsiteX7" fmla="*/ 89392 w 952500"/>
                <a:gd name="connsiteY7" fmla="*/ 390163 h 533400"/>
                <a:gd name="connsiteX8" fmla="*/ 24660 w 952500"/>
                <a:gd name="connsiteY8" fmla="*/ 302771 h 533400"/>
                <a:gd name="connsiteX9" fmla="*/ 0 w 952500"/>
                <a:gd name="connsiteY9" fmla="*/ 321497 h 533400"/>
                <a:gd name="connsiteX10" fmla="*/ 104803 w 952500"/>
                <a:gd name="connsiteY10" fmla="*/ 463001 h 533400"/>
                <a:gd name="connsiteX11" fmla="*/ 209607 w 952500"/>
                <a:gd name="connsiteY11" fmla="*/ 321497 h 533400"/>
                <a:gd name="connsiteX12" fmla="*/ 184957 w 952500"/>
                <a:gd name="connsiteY12" fmla="*/ 302771 h 533400"/>
                <a:gd name="connsiteX13" fmla="*/ 120215 w 952500"/>
                <a:gd name="connsiteY13" fmla="*/ 390163 h 533400"/>
                <a:gd name="connsiteX14" fmla="*/ 120215 w 952500"/>
                <a:gd name="connsiteY14" fmla="*/ 78029 h 533400"/>
                <a:gd name="connsiteX15" fmla="*/ 166459 w 952500"/>
                <a:gd name="connsiteY15" fmla="*/ 31213 h 533400"/>
                <a:gd name="connsiteX16" fmla="*/ 721309 w 952500"/>
                <a:gd name="connsiteY16" fmla="*/ 31213 h 533400"/>
                <a:gd name="connsiteX17" fmla="*/ 767553 w 952500"/>
                <a:gd name="connsiteY17" fmla="*/ 78029 h 533400"/>
                <a:gd name="connsiteX18" fmla="*/ 767553 w 952500"/>
                <a:gd name="connsiteY18" fmla="*/ 118396 h 533400"/>
                <a:gd name="connsiteX19" fmla="*/ 491014 w 952500"/>
                <a:gd name="connsiteY19" fmla="*/ 398402 h 533400"/>
                <a:gd name="connsiteX20" fmla="*/ 471964 w 952500"/>
                <a:gd name="connsiteY20" fmla="*/ 533400 h 533400"/>
                <a:gd name="connsiteX21" fmla="*/ 605285 w 952500"/>
                <a:gd name="connsiteY21" fmla="*/ 514112 h 533400"/>
                <a:gd name="connsiteX22" fmla="*/ 767553 w 952500"/>
                <a:gd name="connsiteY22" fmla="*/ 349805 h 533400"/>
                <a:gd name="connsiteX23" fmla="*/ 767553 w 952500"/>
                <a:gd name="connsiteY23" fmla="*/ 421377 h 533400"/>
                <a:gd name="connsiteX24" fmla="*/ 798376 w 952500"/>
                <a:gd name="connsiteY24" fmla="*/ 421377 h 533400"/>
                <a:gd name="connsiteX25" fmla="*/ 798376 w 952500"/>
                <a:gd name="connsiteY25" fmla="*/ 318592 h 533400"/>
                <a:gd name="connsiteX26" fmla="*/ 928840 w 952500"/>
                <a:gd name="connsiteY26" fmla="*/ 186480 h 533400"/>
                <a:gd name="connsiteX27" fmla="*/ 952500 w 952500"/>
                <a:gd name="connsiteY27" fmla="*/ 128626 h 533400"/>
                <a:gd name="connsiteX28" fmla="*/ 871709 w 952500"/>
                <a:gd name="connsiteY28" fmla="*/ 46815 h 533400"/>
                <a:gd name="connsiteX29" fmla="*/ 782964 w 952500"/>
                <a:gd name="connsiteY29" fmla="*/ 146923 h 533400"/>
                <a:gd name="connsiteX30" fmla="*/ 807406 w 952500"/>
                <a:gd name="connsiteY30" fmla="*/ 171669 h 533400"/>
                <a:gd name="connsiteX31" fmla="*/ 551774 w 952500"/>
                <a:gd name="connsiteY31" fmla="*/ 430520 h 533400"/>
                <a:gd name="connsiteX32" fmla="*/ 527323 w 952500"/>
                <a:gd name="connsiteY32" fmla="*/ 405775 h 533400"/>
                <a:gd name="connsiteX33" fmla="*/ 508292 w 952500"/>
                <a:gd name="connsiteY33" fmla="*/ 496614 h 533400"/>
                <a:gd name="connsiteX34" fmla="*/ 516427 w 952500"/>
                <a:gd name="connsiteY34" fmla="*/ 438874 h 533400"/>
                <a:gd name="connsiteX35" fmla="*/ 565318 w 952500"/>
                <a:gd name="connsiteY35" fmla="*/ 488375 h 533400"/>
                <a:gd name="connsiteX36" fmla="*/ 598008 w 952500"/>
                <a:gd name="connsiteY36" fmla="*/ 477345 h 533400"/>
                <a:gd name="connsiteX37" fmla="*/ 573567 w 952500"/>
                <a:gd name="connsiteY37" fmla="*/ 452590 h 533400"/>
                <a:gd name="connsiteX38" fmla="*/ 829199 w 952500"/>
                <a:gd name="connsiteY38" fmla="*/ 193739 h 533400"/>
                <a:gd name="connsiteX39" fmla="*/ 853640 w 952500"/>
                <a:gd name="connsiteY39" fmla="*/ 218494 h 533400"/>
                <a:gd name="connsiteX40" fmla="*/ 907047 w 952500"/>
                <a:gd name="connsiteY40" fmla="*/ 164411 h 533400"/>
                <a:gd name="connsiteX41" fmla="*/ 875433 w 952500"/>
                <a:gd name="connsiteY41" fmla="*/ 196425 h 533400"/>
                <a:gd name="connsiteX42" fmla="*/ 804758 w 952500"/>
                <a:gd name="connsiteY42" fmla="*/ 124853 h 533400"/>
                <a:gd name="connsiteX43" fmla="*/ 836371 w 952500"/>
                <a:gd name="connsiteY43" fmla="*/ 92840 h 533400"/>
                <a:gd name="connsiteX44" fmla="*/ 871709 w 952500"/>
                <a:gd name="connsiteY44" fmla="*/ 78029 h 533400"/>
                <a:gd name="connsiteX45" fmla="*/ 921677 w 952500"/>
                <a:gd name="connsiteY45" fmla="*/ 128626 h 533400"/>
                <a:gd name="connsiteX46" fmla="*/ 907047 w 952500"/>
                <a:gd name="connsiteY46" fmla="*/ 16441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52500" h="533400">
                  <a:moveTo>
                    <a:pt x="871709" y="46815"/>
                  </a:moveTo>
                  <a:cubicBezTo>
                    <a:pt x="850125" y="46815"/>
                    <a:pt x="829827" y="55321"/>
                    <a:pt x="814568" y="70771"/>
                  </a:cubicBezTo>
                  <a:lnTo>
                    <a:pt x="798376" y="87182"/>
                  </a:lnTo>
                  <a:lnTo>
                    <a:pt x="798376" y="78029"/>
                  </a:lnTo>
                  <a:cubicBezTo>
                    <a:pt x="798376" y="35004"/>
                    <a:pt x="763801" y="0"/>
                    <a:pt x="721309" y="0"/>
                  </a:cubicBezTo>
                  <a:lnTo>
                    <a:pt x="166459" y="0"/>
                  </a:lnTo>
                  <a:cubicBezTo>
                    <a:pt x="123968" y="0"/>
                    <a:pt x="89392" y="35004"/>
                    <a:pt x="89392" y="78029"/>
                  </a:cubicBezTo>
                  <a:lnTo>
                    <a:pt x="89392" y="390163"/>
                  </a:lnTo>
                  <a:lnTo>
                    <a:pt x="24660" y="302771"/>
                  </a:lnTo>
                  <a:lnTo>
                    <a:pt x="0" y="321497"/>
                  </a:lnTo>
                  <a:lnTo>
                    <a:pt x="104803" y="463001"/>
                  </a:lnTo>
                  <a:lnTo>
                    <a:pt x="209607" y="321497"/>
                  </a:lnTo>
                  <a:lnTo>
                    <a:pt x="184957" y="302771"/>
                  </a:lnTo>
                  <a:lnTo>
                    <a:pt x="120215" y="390163"/>
                  </a:lnTo>
                  <a:lnTo>
                    <a:pt x="120215" y="78029"/>
                  </a:lnTo>
                  <a:cubicBezTo>
                    <a:pt x="120215" y="52216"/>
                    <a:pt x="140961" y="31213"/>
                    <a:pt x="166459" y="31213"/>
                  </a:cubicBezTo>
                  <a:lnTo>
                    <a:pt x="721309" y="31213"/>
                  </a:lnTo>
                  <a:cubicBezTo>
                    <a:pt x="746808" y="31213"/>
                    <a:pt x="767553" y="52216"/>
                    <a:pt x="767553" y="78029"/>
                  </a:cubicBezTo>
                  <a:lnTo>
                    <a:pt x="767553" y="118396"/>
                  </a:lnTo>
                  <a:lnTo>
                    <a:pt x="491014" y="398402"/>
                  </a:lnTo>
                  <a:lnTo>
                    <a:pt x="471964" y="533400"/>
                  </a:lnTo>
                  <a:lnTo>
                    <a:pt x="605285" y="514112"/>
                  </a:lnTo>
                  <a:lnTo>
                    <a:pt x="767553" y="349805"/>
                  </a:lnTo>
                  <a:lnTo>
                    <a:pt x="767553" y="421377"/>
                  </a:lnTo>
                  <a:lnTo>
                    <a:pt x="798376" y="421377"/>
                  </a:lnTo>
                  <a:lnTo>
                    <a:pt x="798376" y="318592"/>
                  </a:lnTo>
                  <a:lnTo>
                    <a:pt x="928840" y="186480"/>
                  </a:lnTo>
                  <a:cubicBezTo>
                    <a:pt x="944099" y="171031"/>
                    <a:pt x="952500" y="150495"/>
                    <a:pt x="952500" y="128626"/>
                  </a:cubicBezTo>
                  <a:cubicBezTo>
                    <a:pt x="952500" y="83525"/>
                    <a:pt x="916248" y="46815"/>
                    <a:pt x="871709" y="46815"/>
                  </a:cubicBezTo>
                  <a:close/>
                  <a:moveTo>
                    <a:pt x="782964" y="146923"/>
                  </a:moveTo>
                  <a:lnTo>
                    <a:pt x="807406" y="171669"/>
                  </a:lnTo>
                  <a:lnTo>
                    <a:pt x="551774" y="430520"/>
                  </a:lnTo>
                  <a:lnTo>
                    <a:pt x="527323" y="405775"/>
                  </a:lnTo>
                  <a:close/>
                  <a:moveTo>
                    <a:pt x="508292" y="496614"/>
                  </a:moveTo>
                  <a:lnTo>
                    <a:pt x="516427" y="438874"/>
                  </a:lnTo>
                  <a:lnTo>
                    <a:pt x="565318" y="488375"/>
                  </a:lnTo>
                  <a:close/>
                  <a:moveTo>
                    <a:pt x="598008" y="477345"/>
                  </a:moveTo>
                  <a:lnTo>
                    <a:pt x="573567" y="452590"/>
                  </a:lnTo>
                  <a:lnTo>
                    <a:pt x="829199" y="193739"/>
                  </a:lnTo>
                  <a:lnTo>
                    <a:pt x="853640" y="218494"/>
                  </a:lnTo>
                  <a:close/>
                  <a:moveTo>
                    <a:pt x="907047" y="164411"/>
                  </a:moveTo>
                  <a:lnTo>
                    <a:pt x="875433" y="196425"/>
                  </a:lnTo>
                  <a:lnTo>
                    <a:pt x="804758" y="124853"/>
                  </a:lnTo>
                  <a:lnTo>
                    <a:pt x="836371" y="92840"/>
                  </a:lnTo>
                  <a:cubicBezTo>
                    <a:pt x="845801" y="83296"/>
                    <a:pt x="858364" y="78029"/>
                    <a:pt x="871709" y="78029"/>
                  </a:cubicBezTo>
                  <a:cubicBezTo>
                    <a:pt x="899265" y="78029"/>
                    <a:pt x="921677" y="100727"/>
                    <a:pt x="921677" y="128626"/>
                  </a:cubicBezTo>
                  <a:cubicBezTo>
                    <a:pt x="921677" y="142141"/>
                    <a:pt x="916486" y="154867"/>
                    <a:pt x="907047" y="1644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A750F039-B8A8-E327-B86E-0F631F530468}"/>
                </a:ext>
              </a:extLst>
            </p:cNvPr>
            <p:cNvSpPr/>
            <p:nvPr/>
          </p:nvSpPr>
          <p:spPr>
            <a:xfrm>
              <a:off x="5105400" y="5715000"/>
              <a:ext cx="304800" cy="209550"/>
            </a:xfrm>
            <a:custGeom>
              <a:avLst/>
              <a:gdLst>
                <a:gd name="connsiteX0" fmla="*/ 0 w 304800"/>
                <a:gd name="connsiteY0" fmla="*/ 164649 h 209550"/>
                <a:gd name="connsiteX1" fmla="*/ 45720 w 304800"/>
                <a:gd name="connsiteY1" fmla="*/ 209550 h 209550"/>
                <a:gd name="connsiteX2" fmla="*/ 259080 w 304800"/>
                <a:gd name="connsiteY2" fmla="*/ 209550 h 209550"/>
                <a:gd name="connsiteX3" fmla="*/ 304800 w 304800"/>
                <a:gd name="connsiteY3" fmla="*/ 164649 h 209550"/>
                <a:gd name="connsiteX4" fmla="*/ 304800 w 304800"/>
                <a:gd name="connsiteY4" fmla="*/ 44901 h 209550"/>
                <a:gd name="connsiteX5" fmla="*/ 259080 w 304800"/>
                <a:gd name="connsiteY5" fmla="*/ 0 h 209550"/>
                <a:gd name="connsiteX6" fmla="*/ 45720 w 304800"/>
                <a:gd name="connsiteY6" fmla="*/ 0 h 209550"/>
                <a:gd name="connsiteX7" fmla="*/ 0 w 304800"/>
                <a:gd name="connsiteY7" fmla="*/ 44901 h 209550"/>
                <a:gd name="connsiteX8" fmla="*/ 30480 w 304800"/>
                <a:gd name="connsiteY8" fmla="*/ 44901 h 209550"/>
                <a:gd name="connsiteX9" fmla="*/ 45720 w 304800"/>
                <a:gd name="connsiteY9" fmla="*/ 29937 h 209550"/>
                <a:gd name="connsiteX10" fmla="*/ 259080 w 304800"/>
                <a:gd name="connsiteY10" fmla="*/ 29937 h 209550"/>
                <a:gd name="connsiteX11" fmla="*/ 274320 w 304800"/>
                <a:gd name="connsiteY11" fmla="*/ 44901 h 209550"/>
                <a:gd name="connsiteX12" fmla="*/ 274320 w 304800"/>
                <a:gd name="connsiteY12" fmla="*/ 164649 h 209550"/>
                <a:gd name="connsiteX13" fmla="*/ 259080 w 304800"/>
                <a:gd name="connsiteY13" fmla="*/ 179613 h 209550"/>
                <a:gd name="connsiteX14" fmla="*/ 45720 w 304800"/>
                <a:gd name="connsiteY14" fmla="*/ 179613 h 209550"/>
                <a:gd name="connsiteX15" fmla="*/ 30480 w 304800"/>
                <a:gd name="connsiteY15" fmla="*/ 164649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4800" h="209550">
                  <a:moveTo>
                    <a:pt x="0" y="164649"/>
                  </a:moveTo>
                  <a:cubicBezTo>
                    <a:pt x="0" y="189405"/>
                    <a:pt x="20517" y="209550"/>
                    <a:pt x="45720" y="209550"/>
                  </a:cubicBezTo>
                  <a:lnTo>
                    <a:pt x="259080" y="209550"/>
                  </a:lnTo>
                  <a:cubicBezTo>
                    <a:pt x="284283" y="209550"/>
                    <a:pt x="304800" y="189405"/>
                    <a:pt x="304800" y="164649"/>
                  </a:cubicBezTo>
                  <a:lnTo>
                    <a:pt x="304800" y="44901"/>
                  </a:lnTo>
                  <a:cubicBezTo>
                    <a:pt x="304800" y="20145"/>
                    <a:pt x="284283" y="0"/>
                    <a:pt x="259080" y="0"/>
                  </a:cubicBezTo>
                  <a:lnTo>
                    <a:pt x="45720" y="0"/>
                  </a:lnTo>
                  <a:cubicBezTo>
                    <a:pt x="20517" y="0"/>
                    <a:pt x="0" y="20145"/>
                    <a:pt x="0" y="44901"/>
                  </a:cubicBezTo>
                  <a:close/>
                  <a:moveTo>
                    <a:pt x="30480" y="44901"/>
                  </a:moveTo>
                  <a:cubicBezTo>
                    <a:pt x="30480" y="36643"/>
                    <a:pt x="37309" y="29937"/>
                    <a:pt x="45720" y="29937"/>
                  </a:cubicBezTo>
                  <a:lnTo>
                    <a:pt x="259080" y="29937"/>
                  </a:lnTo>
                  <a:cubicBezTo>
                    <a:pt x="267491" y="29937"/>
                    <a:pt x="274320" y="36643"/>
                    <a:pt x="274320" y="44901"/>
                  </a:cubicBezTo>
                  <a:lnTo>
                    <a:pt x="274320" y="164649"/>
                  </a:lnTo>
                  <a:cubicBezTo>
                    <a:pt x="274320" y="172907"/>
                    <a:pt x="267491" y="179613"/>
                    <a:pt x="259080" y="179613"/>
                  </a:cubicBezTo>
                  <a:lnTo>
                    <a:pt x="45720" y="179613"/>
                  </a:lnTo>
                  <a:cubicBezTo>
                    <a:pt x="37309" y="179613"/>
                    <a:pt x="30480" y="172907"/>
                    <a:pt x="30480" y="1646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04AE13C-037A-D722-B181-133443FFA07A}"/>
                </a:ext>
              </a:extLst>
            </p:cNvPr>
            <p:cNvSpPr/>
            <p:nvPr/>
          </p:nvSpPr>
          <p:spPr>
            <a:xfrm>
              <a:off x="5105400" y="5467350"/>
              <a:ext cx="304800" cy="209550"/>
            </a:xfrm>
            <a:custGeom>
              <a:avLst/>
              <a:gdLst>
                <a:gd name="connsiteX0" fmla="*/ 0 w 304800"/>
                <a:gd name="connsiteY0" fmla="*/ 44901 h 209550"/>
                <a:gd name="connsiteX1" fmla="*/ 0 w 304800"/>
                <a:gd name="connsiteY1" fmla="*/ 164649 h 209550"/>
                <a:gd name="connsiteX2" fmla="*/ 45720 w 304800"/>
                <a:gd name="connsiteY2" fmla="*/ 209550 h 209550"/>
                <a:gd name="connsiteX3" fmla="*/ 259080 w 304800"/>
                <a:gd name="connsiteY3" fmla="*/ 209550 h 209550"/>
                <a:gd name="connsiteX4" fmla="*/ 304800 w 304800"/>
                <a:gd name="connsiteY4" fmla="*/ 164649 h 209550"/>
                <a:gd name="connsiteX5" fmla="*/ 304800 w 304800"/>
                <a:gd name="connsiteY5" fmla="*/ 44901 h 209550"/>
                <a:gd name="connsiteX6" fmla="*/ 259080 w 304800"/>
                <a:gd name="connsiteY6" fmla="*/ 0 h 209550"/>
                <a:gd name="connsiteX7" fmla="*/ 45720 w 304800"/>
                <a:gd name="connsiteY7" fmla="*/ 0 h 209550"/>
                <a:gd name="connsiteX8" fmla="*/ 0 w 304800"/>
                <a:gd name="connsiteY8" fmla="*/ 44901 h 209550"/>
                <a:gd name="connsiteX9" fmla="*/ 274320 w 304800"/>
                <a:gd name="connsiteY9" fmla="*/ 44901 h 209550"/>
                <a:gd name="connsiteX10" fmla="*/ 274320 w 304800"/>
                <a:gd name="connsiteY10" fmla="*/ 164649 h 209550"/>
                <a:gd name="connsiteX11" fmla="*/ 259080 w 304800"/>
                <a:gd name="connsiteY11" fmla="*/ 179613 h 209550"/>
                <a:gd name="connsiteX12" fmla="*/ 45720 w 304800"/>
                <a:gd name="connsiteY12" fmla="*/ 179613 h 209550"/>
                <a:gd name="connsiteX13" fmla="*/ 30480 w 304800"/>
                <a:gd name="connsiteY13" fmla="*/ 164649 h 209550"/>
                <a:gd name="connsiteX14" fmla="*/ 30480 w 304800"/>
                <a:gd name="connsiteY14" fmla="*/ 44901 h 209550"/>
                <a:gd name="connsiteX15" fmla="*/ 45720 w 304800"/>
                <a:gd name="connsiteY15" fmla="*/ 29937 h 209550"/>
                <a:gd name="connsiteX16" fmla="*/ 259080 w 304800"/>
                <a:gd name="connsiteY16" fmla="*/ 29937 h 209550"/>
                <a:gd name="connsiteX17" fmla="*/ 274320 w 304800"/>
                <a:gd name="connsiteY17" fmla="*/ 44901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4800" h="209550">
                  <a:moveTo>
                    <a:pt x="0" y="44901"/>
                  </a:moveTo>
                  <a:lnTo>
                    <a:pt x="0" y="164649"/>
                  </a:lnTo>
                  <a:cubicBezTo>
                    <a:pt x="0" y="189405"/>
                    <a:pt x="20517" y="209550"/>
                    <a:pt x="45720" y="209550"/>
                  </a:cubicBezTo>
                  <a:lnTo>
                    <a:pt x="259080" y="209550"/>
                  </a:lnTo>
                  <a:cubicBezTo>
                    <a:pt x="284283" y="209550"/>
                    <a:pt x="304800" y="189405"/>
                    <a:pt x="304800" y="164649"/>
                  </a:cubicBezTo>
                  <a:lnTo>
                    <a:pt x="304800" y="44901"/>
                  </a:lnTo>
                  <a:cubicBezTo>
                    <a:pt x="304800" y="20145"/>
                    <a:pt x="284283" y="0"/>
                    <a:pt x="259080" y="0"/>
                  </a:cubicBezTo>
                  <a:lnTo>
                    <a:pt x="45720" y="0"/>
                  </a:lnTo>
                  <a:cubicBezTo>
                    <a:pt x="20517" y="0"/>
                    <a:pt x="0" y="20145"/>
                    <a:pt x="0" y="44901"/>
                  </a:cubicBezTo>
                  <a:close/>
                  <a:moveTo>
                    <a:pt x="274320" y="44901"/>
                  </a:moveTo>
                  <a:lnTo>
                    <a:pt x="274320" y="164649"/>
                  </a:lnTo>
                  <a:cubicBezTo>
                    <a:pt x="274320" y="172907"/>
                    <a:pt x="267491" y="179613"/>
                    <a:pt x="259080" y="179613"/>
                  </a:cubicBezTo>
                  <a:lnTo>
                    <a:pt x="45720" y="179613"/>
                  </a:lnTo>
                  <a:cubicBezTo>
                    <a:pt x="37309" y="179613"/>
                    <a:pt x="30480" y="172907"/>
                    <a:pt x="30480" y="164649"/>
                  </a:cubicBezTo>
                  <a:lnTo>
                    <a:pt x="30480" y="44901"/>
                  </a:lnTo>
                  <a:cubicBezTo>
                    <a:pt x="30480" y="36643"/>
                    <a:pt x="37309" y="29937"/>
                    <a:pt x="45720" y="29937"/>
                  </a:cubicBezTo>
                  <a:lnTo>
                    <a:pt x="259080" y="29937"/>
                  </a:lnTo>
                  <a:cubicBezTo>
                    <a:pt x="267491" y="29937"/>
                    <a:pt x="274320" y="36643"/>
                    <a:pt x="274320" y="449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CF14D94-3513-14E6-2266-3FD0EC4B6FFA}"/>
                </a:ext>
              </a:extLst>
            </p:cNvPr>
            <p:cNvSpPr/>
            <p:nvPr/>
          </p:nvSpPr>
          <p:spPr>
            <a:xfrm>
              <a:off x="5448300" y="5895975"/>
              <a:ext cx="247650" cy="28575"/>
            </a:xfrm>
            <a:custGeom>
              <a:avLst/>
              <a:gdLst>
                <a:gd name="connsiteX0" fmla="*/ 0 w 247650"/>
                <a:gd name="connsiteY0" fmla="*/ 0 h 28575"/>
                <a:gd name="connsiteX1" fmla="*/ 247650 w 247650"/>
                <a:gd name="connsiteY1" fmla="*/ 0 h 28575"/>
                <a:gd name="connsiteX2" fmla="*/ 247650 w 247650"/>
                <a:gd name="connsiteY2" fmla="*/ 28575 h 28575"/>
                <a:gd name="connsiteX3" fmla="*/ 0 w 24765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50" h="28575">
                  <a:moveTo>
                    <a:pt x="0" y="0"/>
                  </a:moveTo>
                  <a:lnTo>
                    <a:pt x="247650" y="0"/>
                  </a:lnTo>
                  <a:lnTo>
                    <a:pt x="24765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7E6203EE-1981-0066-E395-9909B8F670AB}"/>
                </a:ext>
              </a:extLst>
            </p:cNvPr>
            <p:cNvSpPr/>
            <p:nvPr/>
          </p:nvSpPr>
          <p:spPr>
            <a:xfrm>
              <a:off x="5657850" y="5838825"/>
              <a:ext cx="38100" cy="28575"/>
            </a:xfrm>
            <a:custGeom>
              <a:avLst/>
              <a:gdLst>
                <a:gd name="connsiteX0" fmla="*/ 0 w 38100"/>
                <a:gd name="connsiteY0" fmla="*/ 0 h 28575"/>
                <a:gd name="connsiteX1" fmla="*/ 38100 w 38100"/>
                <a:gd name="connsiteY1" fmla="*/ 0 h 28575"/>
                <a:gd name="connsiteX2" fmla="*/ 38100 w 38100"/>
                <a:gd name="connsiteY2" fmla="*/ 28575 h 28575"/>
                <a:gd name="connsiteX3" fmla="*/ 0 w 3810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0" y="0"/>
                  </a:moveTo>
                  <a:lnTo>
                    <a:pt x="38100" y="0"/>
                  </a:lnTo>
                  <a:lnTo>
                    <a:pt x="3810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7AA2246D-CBE2-0947-E519-111F5F4FCCED}"/>
                </a:ext>
              </a:extLst>
            </p:cNvPr>
            <p:cNvSpPr/>
            <p:nvPr/>
          </p:nvSpPr>
          <p:spPr>
            <a:xfrm>
              <a:off x="5448300" y="5838825"/>
              <a:ext cx="180975" cy="28575"/>
            </a:xfrm>
            <a:custGeom>
              <a:avLst/>
              <a:gdLst>
                <a:gd name="connsiteX0" fmla="*/ 0 w 180975"/>
                <a:gd name="connsiteY0" fmla="*/ 0 h 28575"/>
                <a:gd name="connsiteX1" fmla="*/ 180975 w 180975"/>
                <a:gd name="connsiteY1" fmla="*/ 0 h 28575"/>
                <a:gd name="connsiteX2" fmla="*/ 180975 w 180975"/>
                <a:gd name="connsiteY2" fmla="*/ 28575 h 28575"/>
                <a:gd name="connsiteX3" fmla="*/ 0 w 18097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28575">
                  <a:moveTo>
                    <a:pt x="0" y="0"/>
                  </a:moveTo>
                  <a:lnTo>
                    <a:pt x="180975" y="0"/>
                  </a:lnTo>
                  <a:lnTo>
                    <a:pt x="18097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55A09C1-3BFF-1D9E-6A46-AC410798CE81}"/>
                </a:ext>
              </a:extLst>
            </p:cNvPr>
            <p:cNvSpPr/>
            <p:nvPr/>
          </p:nvSpPr>
          <p:spPr>
            <a:xfrm>
              <a:off x="5448300" y="5772150"/>
              <a:ext cx="247650" cy="28575"/>
            </a:xfrm>
            <a:custGeom>
              <a:avLst/>
              <a:gdLst>
                <a:gd name="connsiteX0" fmla="*/ 0 w 247650"/>
                <a:gd name="connsiteY0" fmla="*/ 0 h 28575"/>
                <a:gd name="connsiteX1" fmla="*/ 247650 w 247650"/>
                <a:gd name="connsiteY1" fmla="*/ 0 h 28575"/>
                <a:gd name="connsiteX2" fmla="*/ 247650 w 247650"/>
                <a:gd name="connsiteY2" fmla="*/ 28575 h 28575"/>
                <a:gd name="connsiteX3" fmla="*/ 0 w 24765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50" h="28575">
                  <a:moveTo>
                    <a:pt x="0" y="0"/>
                  </a:moveTo>
                  <a:lnTo>
                    <a:pt x="247650" y="0"/>
                  </a:lnTo>
                  <a:lnTo>
                    <a:pt x="24765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7047D5A-DC07-3D55-07B4-93DD3A0FA73C}"/>
                </a:ext>
              </a:extLst>
            </p:cNvPr>
            <p:cNvSpPr/>
            <p:nvPr/>
          </p:nvSpPr>
          <p:spPr>
            <a:xfrm>
              <a:off x="5448300" y="5715000"/>
              <a:ext cx="247650" cy="28575"/>
            </a:xfrm>
            <a:custGeom>
              <a:avLst/>
              <a:gdLst>
                <a:gd name="connsiteX0" fmla="*/ 0 w 247650"/>
                <a:gd name="connsiteY0" fmla="*/ 0 h 28575"/>
                <a:gd name="connsiteX1" fmla="*/ 247650 w 247650"/>
                <a:gd name="connsiteY1" fmla="*/ 0 h 28575"/>
                <a:gd name="connsiteX2" fmla="*/ 247650 w 247650"/>
                <a:gd name="connsiteY2" fmla="*/ 28575 h 28575"/>
                <a:gd name="connsiteX3" fmla="*/ 0 w 24765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50" h="28575">
                  <a:moveTo>
                    <a:pt x="0" y="0"/>
                  </a:moveTo>
                  <a:lnTo>
                    <a:pt x="247650" y="0"/>
                  </a:lnTo>
                  <a:lnTo>
                    <a:pt x="24765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B2193F34-4B6D-4136-DE21-C96DBCFE5263}"/>
                </a:ext>
              </a:extLst>
            </p:cNvPr>
            <p:cNvSpPr/>
            <p:nvPr/>
          </p:nvSpPr>
          <p:spPr>
            <a:xfrm>
              <a:off x="5448300" y="5648325"/>
              <a:ext cx="152400" cy="28575"/>
            </a:xfrm>
            <a:custGeom>
              <a:avLst/>
              <a:gdLst>
                <a:gd name="connsiteX0" fmla="*/ 0 w 152400"/>
                <a:gd name="connsiteY0" fmla="*/ 0 h 28575"/>
                <a:gd name="connsiteX1" fmla="*/ 152400 w 152400"/>
                <a:gd name="connsiteY1" fmla="*/ 0 h 28575"/>
                <a:gd name="connsiteX2" fmla="*/ 152400 w 152400"/>
                <a:gd name="connsiteY2" fmla="*/ 28575 h 28575"/>
                <a:gd name="connsiteX3" fmla="*/ 0 w 15240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28575">
                  <a:moveTo>
                    <a:pt x="0" y="0"/>
                  </a:moveTo>
                  <a:lnTo>
                    <a:pt x="152400" y="0"/>
                  </a:lnTo>
                  <a:lnTo>
                    <a:pt x="15240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BB45318-E71E-6FEF-36F1-86E76CDBDDC6}"/>
                </a:ext>
              </a:extLst>
            </p:cNvPr>
            <p:cNvSpPr/>
            <p:nvPr/>
          </p:nvSpPr>
          <p:spPr>
            <a:xfrm>
              <a:off x="5448300" y="5591175"/>
              <a:ext cx="152400" cy="28575"/>
            </a:xfrm>
            <a:custGeom>
              <a:avLst/>
              <a:gdLst>
                <a:gd name="connsiteX0" fmla="*/ 0 w 152400"/>
                <a:gd name="connsiteY0" fmla="*/ 0 h 28575"/>
                <a:gd name="connsiteX1" fmla="*/ 152400 w 152400"/>
                <a:gd name="connsiteY1" fmla="*/ 0 h 28575"/>
                <a:gd name="connsiteX2" fmla="*/ 152400 w 152400"/>
                <a:gd name="connsiteY2" fmla="*/ 28575 h 28575"/>
                <a:gd name="connsiteX3" fmla="*/ 0 w 15240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28575">
                  <a:moveTo>
                    <a:pt x="0" y="0"/>
                  </a:moveTo>
                  <a:lnTo>
                    <a:pt x="152400" y="0"/>
                  </a:lnTo>
                  <a:lnTo>
                    <a:pt x="15240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07C999C4-2826-F426-EE30-530F845862DF}"/>
                </a:ext>
              </a:extLst>
            </p:cNvPr>
            <p:cNvSpPr/>
            <p:nvPr/>
          </p:nvSpPr>
          <p:spPr>
            <a:xfrm>
              <a:off x="5105400" y="5095875"/>
              <a:ext cx="28575" cy="28575"/>
            </a:xfrm>
            <a:custGeom>
              <a:avLst/>
              <a:gdLst>
                <a:gd name="connsiteX0" fmla="*/ 0 w 28575"/>
                <a:gd name="connsiteY0" fmla="*/ 0 h 28575"/>
                <a:gd name="connsiteX1" fmla="*/ 28575 w 28575"/>
                <a:gd name="connsiteY1" fmla="*/ 0 h 28575"/>
                <a:gd name="connsiteX2" fmla="*/ 28575 w 28575"/>
                <a:gd name="connsiteY2" fmla="*/ 28575 h 28575"/>
                <a:gd name="connsiteX3" fmla="*/ 0 w 2857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0" y="0"/>
                  </a:moveTo>
                  <a:lnTo>
                    <a:pt x="28575" y="0"/>
                  </a:lnTo>
                  <a:lnTo>
                    <a:pt x="2857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98B67BE2-3E97-7852-3A0D-D4931CE90B18}"/>
                </a:ext>
              </a:extLst>
            </p:cNvPr>
            <p:cNvSpPr/>
            <p:nvPr/>
          </p:nvSpPr>
          <p:spPr>
            <a:xfrm>
              <a:off x="5162550" y="5095875"/>
              <a:ext cx="38100" cy="28575"/>
            </a:xfrm>
            <a:custGeom>
              <a:avLst/>
              <a:gdLst>
                <a:gd name="connsiteX0" fmla="*/ 0 w 38100"/>
                <a:gd name="connsiteY0" fmla="*/ 0 h 28575"/>
                <a:gd name="connsiteX1" fmla="*/ 38100 w 38100"/>
                <a:gd name="connsiteY1" fmla="*/ 0 h 28575"/>
                <a:gd name="connsiteX2" fmla="*/ 38100 w 38100"/>
                <a:gd name="connsiteY2" fmla="*/ 28575 h 28575"/>
                <a:gd name="connsiteX3" fmla="*/ 0 w 3810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0" y="0"/>
                  </a:moveTo>
                  <a:lnTo>
                    <a:pt x="38100" y="0"/>
                  </a:lnTo>
                  <a:lnTo>
                    <a:pt x="3810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469D827-0108-E5D1-6F5E-DF5B4D151E7E}"/>
                </a:ext>
              </a:extLst>
            </p:cNvPr>
            <p:cNvSpPr/>
            <p:nvPr/>
          </p:nvSpPr>
          <p:spPr>
            <a:xfrm>
              <a:off x="5229225" y="5095875"/>
              <a:ext cx="28575" cy="28575"/>
            </a:xfrm>
            <a:custGeom>
              <a:avLst/>
              <a:gdLst>
                <a:gd name="connsiteX0" fmla="*/ 0 w 28575"/>
                <a:gd name="connsiteY0" fmla="*/ 0 h 28575"/>
                <a:gd name="connsiteX1" fmla="*/ 28575 w 28575"/>
                <a:gd name="connsiteY1" fmla="*/ 0 h 28575"/>
                <a:gd name="connsiteX2" fmla="*/ 28575 w 28575"/>
                <a:gd name="connsiteY2" fmla="*/ 28575 h 28575"/>
                <a:gd name="connsiteX3" fmla="*/ 0 w 2857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0" y="0"/>
                  </a:moveTo>
                  <a:lnTo>
                    <a:pt x="28575" y="0"/>
                  </a:lnTo>
                  <a:lnTo>
                    <a:pt x="2857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C7FB9593-D74D-6C7C-395A-6242F1582A5F}"/>
                </a:ext>
              </a:extLst>
            </p:cNvPr>
            <p:cNvSpPr/>
            <p:nvPr/>
          </p:nvSpPr>
          <p:spPr>
            <a:xfrm>
              <a:off x="5105400" y="5153025"/>
              <a:ext cx="400050" cy="38100"/>
            </a:xfrm>
            <a:custGeom>
              <a:avLst/>
              <a:gdLst>
                <a:gd name="connsiteX0" fmla="*/ 0 w 400050"/>
                <a:gd name="connsiteY0" fmla="*/ 0 h 38100"/>
                <a:gd name="connsiteX1" fmla="*/ 400050 w 400050"/>
                <a:gd name="connsiteY1" fmla="*/ 0 h 38100"/>
                <a:gd name="connsiteX2" fmla="*/ 400050 w 400050"/>
                <a:gd name="connsiteY2" fmla="*/ 38100 h 38100"/>
                <a:gd name="connsiteX3" fmla="*/ 0 w 4000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38100">
                  <a:moveTo>
                    <a:pt x="0" y="0"/>
                  </a:moveTo>
                  <a:lnTo>
                    <a:pt x="400050" y="0"/>
                  </a:lnTo>
                  <a:lnTo>
                    <a:pt x="4000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ED5F7391-4CFE-37D2-55AB-697F55541E96}"/>
                </a:ext>
              </a:extLst>
            </p:cNvPr>
            <p:cNvSpPr/>
            <p:nvPr/>
          </p:nvSpPr>
          <p:spPr>
            <a:xfrm>
              <a:off x="5476875" y="5219700"/>
              <a:ext cx="28575" cy="28575"/>
            </a:xfrm>
            <a:custGeom>
              <a:avLst/>
              <a:gdLst>
                <a:gd name="connsiteX0" fmla="*/ 0 w 28575"/>
                <a:gd name="connsiteY0" fmla="*/ 0 h 28575"/>
                <a:gd name="connsiteX1" fmla="*/ 28575 w 28575"/>
                <a:gd name="connsiteY1" fmla="*/ 0 h 28575"/>
                <a:gd name="connsiteX2" fmla="*/ 28575 w 28575"/>
                <a:gd name="connsiteY2" fmla="*/ 28575 h 28575"/>
                <a:gd name="connsiteX3" fmla="*/ 0 w 2857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0" y="0"/>
                  </a:moveTo>
                  <a:lnTo>
                    <a:pt x="28575" y="0"/>
                  </a:lnTo>
                  <a:lnTo>
                    <a:pt x="2857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2BADE854-6C15-6F4E-E534-41A2E732A32A}"/>
                </a:ext>
              </a:extLst>
            </p:cNvPr>
            <p:cNvSpPr/>
            <p:nvPr/>
          </p:nvSpPr>
          <p:spPr>
            <a:xfrm>
              <a:off x="5105400" y="5219700"/>
              <a:ext cx="342900" cy="28575"/>
            </a:xfrm>
            <a:custGeom>
              <a:avLst/>
              <a:gdLst>
                <a:gd name="connsiteX0" fmla="*/ 0 w 342900"/>
                <a:gd name="connsiteY0" fmla="*/ 0 h 28575"/>
                <a:gd name="connsiteX1" fmla="*/ 342900 w 342900"/>
                <a:gd name="connsiteY1" fmla="*/ 0 h 28575"/>
                <a:gd name="connsiteX2" fmla="*/ 342900 w 342900"/>
                <a:gd name="connsiteY2" fmla="*/ 28575 h 28575"/>
                <a:gd name="connsiteX3" fmla="*/ 0 w 34290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900" h="28575">
                  <a:moveTo>
                    <a:pt x="0" y="0"/>
                  </a:moveTo>
                  <a:lnTo>
                    <a:pt x="342900" y="0"/>
                  </a:lnTo>
                  <a:lnTo>
                    <a:pt x="34290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6714F1CE-E1FF-ABE2-7FBF-0F43F44547F8}"/>
                </a:ext>
              </a:extLst>
            </p:cNvPr>
            <p:cNvSpPr/>
            <p:nvPr/>
          </p:nvSpPr>
          <p:spPr>
            <a:xfrm>
              <a:off x="5105400" y="5276850"/>
              <a:ext cx="400050" cy="28575"/>
            </a:xfrm>
            <a:custGeom>
              <a:avLst/>
              <a:gdLst>
                <a:gd name="connsiteX0" fmla="*/ 0 w 400050"/>
                <a:gd name="connsiteY0" fmla="*/ 0 h 28575"/>
                <a:gd name="connsiteX1" fmla="*/ 400050 w 400050"/>
                <a:gd name="connsiteY1" fmla="*/ 0 h 28575"/>
                <a:gd name="connsiteX2" fmla="*/ 400050 w 400050"/>
                <a:gd name="connsiteY2" fmla="*/ 28575 h 28575"/>
                <a:gd name="connsiteX3" fmla="*/ 0 w 40005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28575">
                  <a:moveTo>
                    <a:pt x="0" y="0"/>
                  </a:moveTo>
                  <a:lnTo>
                    <a:pt x="400050" y="0"/>
                  </a:lnTo>
                  <a:lnTo>
                    <a:pt x="40005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FDFDF9A-9C82-74A7-2D57-559B11CDCD19}"/>
                </a:ext>
              </a:extLst>
            </p:cNvPr>
            <p:cNvSpPr/>
            <p:nvPr/>
          </p:nvSpPr>
          <p:spPr>
            <a:xfrm>
              <a:off x="5200650" y="5343525"/>
              <a:ext cx="28575" cy="28575"/>
            </a:xfrm>
            <a:custGeom>
              <a:avLst/>
              <a:gdLst>
                <a:gd name="connsiteX0" fmla="*/ 0 w 28575"/>
                <a:gd name="connsiteY0" fmla="*/ 0 h 28575"/>
                <a:gd name="connsiteX1" fmla="*/ 28575 w 28575"/>
                <a:gd name="connsiteY1" fmla="*/ 0 h 28575"/>
                <a:gd name="connsiteX2" fmla="*/ 28575 w 28575"/>
                <a:gd name="connsiteY2" fmla="*/ 28575 h 28575"/>
                <a:gd name="connsiteX3" fmla="*/ 0 w 2857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0" y="0"/>
                  </a:moveTo>
                  <a:lnTo>
                    <a:pt x="28575" y="0"/>
                  </a:lnTo>
                  <a:lnTo>
                    <a:pt x="2857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F2050BAD-124E-32AA-79DA-193219E9B7BF}"/>
                </a:ext>
              </a:extLst>
            </p:cNvPr>
            <p:cNvSpPr/>
            <p:nvPr/>
          </p:nvSpPr>
          <p:spPr>
            <a:xfrm>
              <a:off x="5257800" y="5343525"/>
              <a:ext cx="28575" cy="28575"/>
            </a:xfrm>
            <a:custGeom>
              <a:avLst/>
              <a:gdLst>
                <a:gd name="connsiteX0" fmla="*/ 0 w 28575"/>
                <a:gd name="connsiteY0" fmla="*/ 0 h 28575"/>
                <a:gd name="connsiteX1" fmla="*/ 28575 w 28575"/>
                <a:gd name="connsiteY1" fmla="*/ 0 h 28575"/>
                <a:gd name="connsiteX2" fmla="*/ 28575 w 28575"/>
                <a:gd name="connsiteY2" fmla="*/ 28575 h 28575"/>
                <a:gd name="connsiteX3" fmla="*/ 0 w 2857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0" y="0"/>
                  </a:moveTo>
                  <a:lnTo>
                    <a:pt x="28575" y="0"/>
                  </a:lnTo>
                  <a:lnTo>
                    <a:pt x="2857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F9DC52A-261B-A785-C8BC-B459854E2A10}"/>
                </a:ext>
              </a:extLst>
            </p:cNvPr>
            <p:cNvSpPr/>
            <p:nvPr/>
          </p:nvSpPr>
          <p:spPr>
            <a:xfrm>
              <a:off x="5324475" y="5343525"/>
              <a:ext cx="28575" cy="28575"/>
            </a:xfrm>
            <a:custGeom>
              <a:avLst/>
              <a:gdLst>
                <a:gd name="connsiteX0" fmla="*/ 0 w 28575"/>
                <a:gd name="connsiteY0" fmla="*/ 0 h 28575"/>
                <a:gd name="connsiteX1" fmla="*/ 28575 w 28575"/>
                <a:gd name="connsiteY1" fmla="*/ 0 h 28575"/>
                <a:gd name="connsiteX2" fmla="*/ 28575 w 28575"/>
                <a:gd name="connsiteY2" fmla="*/ 28575 h 28575"/>
                <a:gd name="connsiteX3" fmla="*/ 0 w 2857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0" y="0"/>
                  </a:moveTo>
                  <a:lnTo>
                    <a:pt x="28575" y="0"/>
                  </a:lnTo>
                  <a:lnTo>
                    <a:pt x="2857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5" name="椭圆 144">
            <a:extLst>
              <a:ext uri="{FF2B5EF4-FFF2-40B4-BE49-F238E27FC236}">
                <a16:creationId xmlns:a16="http://schemas.microsoft.com/office/drawing/2014/main" id="{9FB97660-9616-12A0-F8A0-085E6222B4A1}"/>
              </a:ext>
            </a:extLst>
          </p:cNvPr>
          <p:cNvSpPr/>
          <p:nvPr/>
        </p:nvSpPr>
        <p:spPr>
          <a:xfrm>
            <a:off x="3428236" y="2512757"/>
            <a:ext cx="2455162" cy="2455160"/>
          </a:xfrm>
          <a:prstGeom prst="ellipse">
            <a:avLst/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B8E9A227-C0FF-B614-9EEE-FC48F76757A0}"/>
              </a:ext>
            </a:extLst>
          </p:cNvPr>
          <p:cNvSpPr txBox="1"/>
          <p:nvPr/>
        </p:nvSpPr>
        <p:spPr>
          <a:xfrm>
            <a:off x="3753005" y="3672841"/>
            <a:ext cx="180562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 b="1" spc="360">
                <a:gradFill flip="none" rotWithShape="1">
                  <a:gsLst>
                    <a:gs pos="0">
                      <a:srgbClr val="1D3691"/>
                    </a:gs>
                    <a:gs pos="99000">
                      <a:schemeClr val="accent2"/>
                    </a:gs>
                  </a:gsLst>
                  <a:lin ang="0" scaled="1"/>
                  <a:tileRect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ctr"/>
            <a:r>
              <a:rPr lang="zh-CN" altLang="en-US" sz="2800" b="0">
                <a:solidFill>
                  <a:schemeClr val="bg1"/>
                </a:solidFill>
                <a:latin typeface="+mj-ea"/>
                <a:ea typeface="+mj-ea"/>
              </a:rPr>
              <a:t>研究内容</a:t>
            </a: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6FF62741-66B8-CF54-BA88-6CEF059C5725}"/>
              </a:ext>
            </a:extLst>
          </p:cNvPr>
          <p:cNvSpPr txBox="1"/>
          <p:nvPr/>
        </p:nvSpPr>
        <p:spPr>
          <a:xfrm>
            <a:off x="3795644" y="4090472"/>
            <a:ext cx="1720344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 b="1" spc="360">
                <a:gradFill flip="none" rotWithShape="1">
                  <a:gsLst>
                    <a:gs pos="0">
                      <a:srgbClr val="1D3691"/>
                    </a:gs>
                    <a:gs pos="99000">
                      <a:schemeClr val="accent2"/>
                    </a:gs>
                  </a:gsLst>
                  <a:lin ang="0" scaled="1"/>
                  <a:tileRect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ctr"/>
            <a:r>
              <a:rPr lang="en-US" altLang="zh-CN" sz="1400" b="0" spc="0">
                <a:solidFill>
                  <a:schemeClr val="bg1"/>
                </a:solidFill>
                <a:latin typeface="+mn-lt"/>
                <a:ea typeface="思源黑体 CN ExtraLight" panose="020B0200000000000000" pitchFamily="34" charset="-122"/>
              </a:rPr>
              <a:t>Research Content</a:t>
            </a:r>
            <a:endParaRPr lang="en-US" altLang="zh-CN" sz="1400" b="0" spc="0" dirty="0">
              <a:solidFill>
                <a:schemeClr val="bg1"/>
              </a:solidFill>
              <a:latin typeface="+mn-lt"/>
              <a:ea typeface="思源黑体 CN ExtraLight" panose="020B0200000000000000" pitchFamily="34" charset="-122"/>
            </a:endParaRPr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id="{9936B0E9-EDBE-64A5-CBA6-E93E87EE2ADC}"/>
              </a:ext>
            </a:extLst>
          </p:cNvPr>
          <p:cNvSpPr/>
          <p:nvPr/>
        </p:nvSpPr>
        <p:spPr>
          <a:xfrm>
            <a:off x="6308603" y="2512757"/>
            <a:ext cx="2455162" cy="2455160"/>
          </a:xfrm>
          <a:prstGeom prst="ellipse">
            <a:avLst/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D2C7F3DF-1F69-F5C4-1C80-DFD917C9FAA1}"/>
              </a:ext>
            </a:extLst>
          </p:cNvPr>
          <p:cNvSpPr txBox="1"/>
          <p:nvPr/>
        </p:nvSpPr>
        <p:spPr>
          <a:xfrm>
            <a:off x="6633372" y="3672841"/>
            <a:ext cx="180562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 b="1" spc="360">
                <a:gradFill flip="none" rotWithShape="1">
                  <a:gsLst>
                    <a:gs pos="0">
                      <a:srgbClr val="1D3691"/>
                    </a:gs>
                    <a:gs pos="99000">
                      <a:schemeClr val="accent2"/>
                    </a:gs>
                  </a:gsLst>
                  <a:lin ang="0" scaled="1"/>
                  <a:tileRect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ctr"/>
            <a:r>
              <a:rPr lang="zh-CN" altLang="en-US" sz="2800" b="0">
                <a:solidFill>
                  <a:schemeClr val="bg1"/>
                </a:solidFill>
                <a:latin typeface="+mj-ea"/>
                <a:ea typeface="+mj-ea"/>
              </a:rPr>
              <a:t>结果讨论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7D1DB5C-5AD1-3D5C-D1C9-26F2AAEEE937}"/>
              </a:ext>
            </a:extLst>
          </p:cNvPr>
          <p:cNvSpPr txBox="1"/>
          <p:nvPr/>
        </p:nvSpPr>
        <p:spPr>
          <a:xfrm>
            <a:off x="6593458" y="4090472"/>
            <a:ext cx="1885453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 b="1" spc="360">
                <a:gradFill flip="none" rotWithShape="1">
                  <a:gsLst>
                    <a:gs pos="0">
                      <a:srgbClr val="1D3691"/>
                    </a:gs>
                    <a:gs pos="99000">
                      <a:schemeClr val="accent2"/>
                    </a:gs>
                  </a:gsLst>
                  <a:lin ang="0" scaled="1"/>
                  <a:tileRect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ctr"/>
            <a:r>
              <a:rPr lang="en-US" altLang="zh-CN" sz="1400" b="0" spc="0">
                <a:solidFill>
                  <a:schemeClr val="bg1"/>
                </a:solidFill>
                <a:latin typeface="+mn-lt"/>
                <a:ea typeface="思源黑体 CN ExtraLight" panose="020B0200000000000000" pitchFamily="34" charset="-122"/>
              </a:rPr>
              <a:t>Results and Discuss</a:t>
            </a:r>
            <a:endParaRPr lang="en-US" altLang="zh-CN" sz="1400" b="0" spc="0" dirty="0">
              <a:solidFill>
                <a:schemeClr val="bg1"/>
              </a:solidFill>
              <a:latin typeface="+mn-lt"/>
              <a:ea typeface="思源黑体 CN ExtraLight" panose="020B0200000000000000" pitchFamily="34" charset="-122"/>
            </a:endParaRPr>
          </a:p>
        </p:txBody>
      </p:sp>
      <p:sp>
        <p:nvSpPr>
          <p:cNvPr id="151" name="椭圆 150">
            <a:extLst>
              <a:ext uri="{FF2B5EF4-FFF2-40B4-BE49-F238E27FC236}">
                <a16:creationId xmlns:a16="http://schemas.microsoft.com/office/drawing/2014/main" id="{0FFDFC4F-E3DA-B0ED-8CFE-D29E00D73DD0}"/>
              </a:ext>
            </a:extLst>
          </p:cNvPr>
          <p:cNvSpPr/>
          <p:nvPr/>
        </p:nvSpPr>
        <p:spPr>
          <a:xfrm>
            <a:off x="9188970" y="2512757"/>
            <a:ext cx="2455162" cy="2455160"/>
          </a:xfrm>
          <a:prstGeom prst="ellipse">
            <a:avLst/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008FF428-AF20-DBA4-1C0F-CE49A95CC93F}"/>
              </a:ext>
            </a:extLst>
          </p:cNvPr>
          <p:cNvSpPr txBox="1"/>
          <p:nvPr/>
        </p:nvSpPr>
        <p:spPr>
          <a:xfrm>
            <a:off x="9513739" y="3672841"/>
            <a:ext cx="180562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 b="1" spc="360">
                <a:gradFill flip="none" rotWithShape="1">
                  <a:gsLst>
                    <a:gs pos="0">
                      <a:srgbClr val="1D3691"/>
                    </a:gs>
                    <a:gs pos="99000">
                      <a:schemeClr val="accent2"/>
                    </a:gs>
                  </a:gsLst>
                  <a:lin ang="0" scaled="1"/>
                  <a:tileRect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ctr"/>
            <a:r>
              <a:rPr lang="zh-CN" altLang="en-US" sz="2800" b="0">
                <a:solidFill>
                  <a:schemeClr val="bg1"/>
                </a:solidFill>
                <a:latin typeface="+mj-ea"/>
                <a:ea typeface="+mj-ea"/>
              </a:rPr>
              <a:t>最后总结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7DB194FA-7803-1D76-F771-B98961D2D25A}"/>
              </a:ext>
            </a:extLst>
          </p:cNvPr>
          <p:cNvSpPr txBox="1"/>
          <p:nvPr/>
        </p:nvSpPr>
        <p:spPr>
          <a:xfrm>
            <a:off x="9859345" y="4090472"/>
            <a:ext cx="111440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 b="1" spc="360">
                <a:gradFill flip="none" rotWithShape="1">
                  <a:gsLst>
                    <a:gs pos="0">
                      <a:srgbClr val="1D3691"/>
                    </a:gs>
                    <a:gs pos="99000">
                      <a:schemeClr val="accent2"/>
                    </a:gs>
                  </a:gsLst>
                  <a:lin ang="0" scaled="1"/>
                  <a:tileRect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ctr"/>
            <a:r>
              <a:rPr lang="en-US" altLang="zh-CN" sz="1400" b="0" spc="0">
                <a:solidFill>
                  <a:schemeClr val="bg1"/>
                </a:solidFill>
                <a:latin typeface="+mn-lt"/>
                <a:ea typeface="思源黑体 CN ExtraLight" panose="020B0200000000000000" pitchFamily="34" charset="-122"/>
              </a:rPr>
              <a:t>Conclusion</a:t>
            </a:r>
            <a:endParaRPr lang="en-US" altLang="zh-CN" sz="1400" b="0" spc="0" dirty="0">
              <a:solidFill>
                <a:schemeClr val="bg1"/>
              </a:solidFill>
              <a:latin typeface="+mn-lt"/>
              <a:ea typeface="思源黑体 CN ExtraLight" panose="020B0200000000000000" pitchFamily="34" charset="-122"/>
            </a:endParaRPr>
          </a:p>
        </p:txBody>
      </p: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7B35D054-8BD3-3EB4-734C-A5FB6E1E0A64}"/>
              </a:ext>
            </a:extLst>
          </p:cNvPr>
          <p:cNvGrpSpPr/>
          <p:nvPr/>
        </p:nvGrpSpPr>
        <p:grpSpPr>
          <a:xfrm>
            <a:off x="4311490" y="2830468"/>
            <a:ext cx="688652" cy="695539"/>
            <a:chOff x="2286000" y="866775"/>
            <a:chExt cx="952500" cy="962025"/>
          </a:xfrm>
          <a:solidFill>
            <a:schemeClr val="bg1"/>
          </a:solidFill>
        </p:grpSpPr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ED3B22BE-01EE-F52A-1B6B-4BD3348416A9}"/>
                </a:ext>
              </a:extLst>
            </p:cNvPr>
            <p:cNvSpPr/>
            <p:nvPr/>
          </p:nvSpPr>
          <p:spPr>
            <a:xfrm>
              <a:off x="2628900" y="962025"/>
              <a:ext cx="276225" cy="276225"/>
            </a:xfrm>
            <a:custGeom>
              <a:avLst/>
              <a:gdLst>
                <a:gd name="connsiteX0" fmla="*/ 138113 w 276225"/>
                <a:gd name="connsiteY0" fmla="*/ 276225 h 276225"/>
                <a:gd name="connsiteX1" fmla="*/ 276225 w 276225"/>
                <a:gd name="connsiteY1" fmla="*/ 138113 h 276225"/>
                <a:gd name="connsiteX2" fmla="*/ 138113 w 276225"/>
                <a:gd name="connsiteY2" fmla="*/ 0 h 276225"/>
                <a:gd name="connsiteX3" fmla="*/ 0 w 276225"/>
                <a:gd name="connsiteY3" fmla="*/ 138113 h 276225"/>
                <a:gd name="connsiteX4" fmla="*/ 138113 w 276225"/>
                <a:gd name="connsiteY4" fmla="*/ 276225 h 276225"/>
                <a:gd name="connsiteX5" fmla="*/ 138113 w 276225"/>
                <a:gd name="connsiteY5" fmla="*/ 30690 h 276225"/>
                <a:gd name="connsiteX6" fmla="*/ 245536 w 276225"/>
                <a:gd name="connsiteY6" fmla="*/ 138113 h 276225"/>
                <a:gd name="connsiteX7" fmla="*/ 138113 w 276225"/>
                <a:gd name="connsiteY7" fmla="*/ 245535 h 276225"/>
                <a:gd name="connsiteX8" fmla="*/ 30689 w 276225"/>
                <a:gd name="connsiteY8" fmla="*/ 138113 h 276225"/>
                <a:gd name="connsiteX9" fmla="*/ 138113 w 276225"/>
                <a:gd name="connsiteY9" fmla="*/ 3069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6225" h="276225">
                  <a:moveTo>
                    <a:pt x="138113" y="276225"/>
                  </a:moveTo>
                  <a:cubicBezTo>
                    <a:pt x="214255" y="276225"/>
                    <a:pt x="276225" y="214274"/>
                    <a:pt x="276225" y="138113"/>
                  </a:cubicBezTo>
                  <a:cubicBezTo>
                    <a:pt x="276225" y="61951"/>
                    <a:pt x="214255" y="0"/>
                    <a:pt x="138113" y="0"/>
                  </a:cubicBezTo>
                  <a:cubicBezTo>
                    <a:pt x="61970" y="0"/>
                    <a:pt x="0" y="61951"/>
                    <a:pt x="0" y="138113"/>
                  </a:cubicBezTo>
                  <a:cubicBezTo>
                    <a:pt x="0" y="214274"/>
                    <a:pt x="61970" y="276225"/>
                    <a:pt x="138113" y="276225"/>
                  </a:cubicBezTo>
                  <a:close/>
                  <a:moveTo>
                    <a:pt x="138113" y="30690"/>
                  </a:moveTo>
                  <a:cubicBezTo>
                    <a:pt x="197348" y="30690"/>
                    <a:pt x="245536" y="78896"/>
                    <a:pt x="245536" y="138113"/>
                  </a:cubicBezTo>
                  <a:cubicBezTo>
                    <a:pt x="245536" y="197329"/>
                    <a:pt x="197348" y="245535"/>
                    <a:pt x="138113" y="245535"/>
                  </a:cubicBezTo>
                  <a:cubicBezTo>
                    <a:pt x="78877" y="245535"/>
                    <a:pt x="30689" y="197329"/>
                    <a:pt x="30689" y="138113"/>
                  </a:cubicBezTo>
                  <a:cubicBezTo>
                    <a:pt x="30689" y="78896"/>
                    <a:pt x="78877" y="30690"/>
                    <a:pt x="138113" y="30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F7D03B78-105F-695F-A822-0FFEDA3D7E72}"/>
                </a:ext>
              </a:extLst>
            </p:cNvPr>
            <p:cNvSpPr/>
            <p:nvPr/>
          </p:nvSpPr>
          <p:spPr>
            <a:xfrm>
              <a:off x="2686050" y="1019175"/>
              <a:ext cx="152400" cy="161925"/>
            </a:xfrm>
            <a:custGeom>
              <a:avLst/>
              <a:gdLst>
                <a:gd name="connsiteX0" fmla="*/ 76200 w 152400"/>
                <a:gd name="connsiteY0" fmla="*/ 161925 h 161925"/>
                <a:gd name="connsiteX1" fmla="*/ 152400 w 152400"/>
                <a:gd name="connsiteY1" fmla="*/ 80963 h 161925"/>
                <a:gd name="connsiteX2" fmla="*/ 76200 w 152400"/>
                <a:gd name="connsiteY2" fmla="*/ 0 h 161925"/>
                <a:gd name="connsiteX3" fmla="*/ 0 w 152400"/>
                <a:gd name="connsiteY3" fmla="*/ 80963 h 161925"/>
                <a:gd name="connsiteX4" fmla="*/ 76200 w 152400"/>
                <a:gd name="connsiteY4" fmla="*/ 161925 h 161925"/>
                <a:gd name="connsiteX5" fmla="*/ 76200 w 152400"/>
                <a:gd name="connsiteY5" fmla="*/ 32385 h 161925"/>
                <a:gd name="connsiteX6" fmla="*/ 121920 w 152400"/>
                <a:gd name="connsiteY6" fmla="*/ 80963 h 161925"/>
                <a:gd name="connsiteX7" fmla="*/ 76200 w 152400"/>
                <a:gd name="connsiteY7" fmla="*/ 129540 h 161925"/>
                <a:gd name="connsiteX8" fmla="*/ 30480 w 152400"/>
                <a:gd name="connsiteY8" fmla="*/ 80963 h 161925"/>
                <a:gd name="connsiteX9" fmla="*/ 76200 w 152400"/>
                <a:gd name="connsiteY9" fmla="*/ 3238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61925">
                  <a:moveTo>
                    <a:pt x="76200" y="161925"/>
                  </a:moveTo>
                  <a:cubicBezTo>
                    <a:pt x="118215" y="161925"/>
                    <a:pt x="152400" y="125606"/>
                    <a:pt x="152400" y="80963"/>
                  </a:cubicBezTo>
                  <a:cubicBezTo>
                    <a:pt x="152400" y="36319"/>
                    <a:pt x="118215" y="0"/>
                    <a:pt x="76200" y="0"/>
                  </a:cubicBezTo>
                  <a:cubicBezTo>
                    <a:pt x="34185" y="0"/>
                    <a:pt x="0" y="36319"/>
                    <a:pt x="0" y="80963"/>
                  </a:cubicBezTo>
                  <a:cubicBezTo>
                    <a:pt x="0" y="125606"/>
                    <a:pt x="34185" y="161925"/>
                    <a:pt x="76200" y="161925"/>
                  </a:cubicBezTo>
                  <a:close/>
                  <a:moveTo>
                    <a:pt x="76200" y="32385"/>
                  </a:moveTo>
                  <a:cubicBezTo>
                    <a:pt x="101403" y="32385"/>
                    <a:pt x="121920" y="54178"/>
                    <a:pt x="121920" y="80963"/>
                  </a:cubicBezTo>
                  <a:cubicBezTo>
                    <a:pt x="121920" y="107747"/>
                    <a:pt x="101403" y="129540"/>
                    <a:pt x="76200" y="129540"/>
                  </a:cubicBezTo>
                  <a:cubicBezTo>
                    <a:pt x="50997" y="129540"/>
                    <a:pt x="30480" y="107747"/>
                    <a:pt x="30480" y="80963"/>
                  </a:cubicBezTo>
                  <a:cubicBezTo>
                    <a:pt x="30480" y="54178"/>
                    <a:pt x="50997" y="32385"/>
                    <a:pt x="76200" y="32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EE4217F8-81C0-AEA5-C817-964CF4B9E4EF}"/>
                </a:ext>
              </a:extLst>
            </p:cNvPr>
            <p:cNvSpPr/>
            <p:nvPr/>
          </p:nvSpPr>
          <p:spPr>
            <a:xfrm>
              <a:off x="2286000" y="866775"/>
              <a:ext cx="952500" cy="962025"/>
            </a:xfrm>
            <a:custGeom>
              <a:avLst/>
              <a:gdLst>
                <a:gd name="connsiteX0" fmla="*/ 921772 w 952500"/>
                <a:gd name="connsiteY0" fmla="*/ 806863 h 962025"/>
                <a:gd name="connsiteX1" fmla="*/ 921772 w 952500"/>
                <a:gd name="connsiteY1" fmla="*/ 325850 h 962025"/>
                <a:gd name="connsiteX2" fmla="*/ 844963 w 952500"/>
                <a:gd name="connsiteY2" fmla="*/ 248269 h 962025"/>
                <a:gd name="connsiteX3" fmla="*/ 706698 w 952500"/>
                <a:gd name="connsiteY3" fmla="*/ 248269 h 962025"/>
                <a:gd name="connsiteX4" fmla="*/ 706698 w 952500"/>
                <a:gd name="connsiteY4" fmla="*/ 174031 h 962025"/>
                <a:gd name="connsiteX5" fmla="*/ 663769 w 952500"/>
                <a:gd name="connsiteY5" fmla="*/ 163373 h 962025"/>
                <a:gd name="connsiteX6" fmla="*/ 657377 w 952500"/>
                <a:gd name="connsiteY6" fmla="*/ 147952 h 962025"/>
                <a:gd name="connsiteX7" fmla="*/ 680304 w 952500"/>
                <a:gd name="connsiteY7" fmla="*/ 109671 h 962025"/>
                <a:gd name="connsiteX8" fmla="*/ 598094 w 952500"/>
                <a:gd name="connsiteY8" fmla="*/ 26642 h 962025"/>
                <a:gd name="connsiteX9" fmla="*/ 560203 w 952500"/>
                <a:gd name="connsiteY9" fmla="*/ 49807 h 962025"/>
                <a:gd name="connsiteX10" fmla="*/ 544925 w 952500"/>
                <a:gd name="connsiteY10" fmla="*/ 43353 h 962025"/>
                <a:gd name="connsiteX11" fmla="*/ 534381 w 952500"/>
                <a:gd name="connsiteY11" fmla="*/ 0 h 962025"/>
                <a:gd name="connsiteX12" fmla="*/ 418119 w 952500"/>
                <a:gd name="connsiteY12" fmla="*/ 0 h 962025"/>
                <a:gd name="connsiteX13" fmla="*/ 407565 w 952500"/>
                <a:gd name="connsiteY13" fmla="*/ 43353 h 962025"/>
                <a:gd name="connsiteX14" fmla="*/ 392278 w 952500"/>
                <a:gd name="connsiteY14" fmla="*/ 49807 h 962025"/>
                <a:gd name="connsiteX15" fmla="*/ 354387 w 952500"/>
                <a:gd name="connsiteY15" fmla="*/ 26657 h 962025"/>
                <a:gd name="connsiteX16" fmla="*/ 272167 w 952500"/>
                <a:gd name="connsiteY16" fmla="*/ 109699 h 962025"/>
                <a:gd name="connsiteX17" fmla="*/ 295104 w 952500"/>
                <a:gd name="connsiteY17" fmla="*/ 147961 h 962025"/>
                <a:gd name="connsiteX18" fmla="*/ 288703 w 952500"/>
                <a:gd name="connsiteY18" fmla="*/ 163392 h 962025"/>
                <a:gd name="connsiteX19" fmla="*/ 245812 w 952500"/>
                <a:gd name="connsiteY19" fmla="*/ 174031 h 962025"/>
                <a:gd name="connsiteX20" fmla="*/ 245812 w 952500"/>
                <a:gd name="connsiteY20" fmla="*/ 248269 h 962025"/>
                <a:gd name="connsiteX21" fmla="*/ 107537 w 952500"/>
                <a:gd name="connsiteY21" fmla="*/ 248269 h 962025"/>
                <a:gd name="connsiteX22" fmla="*/ 30728 w 952500"/>
                <a:gd name="connsiteY22" fmla="*/ 325850 h 962025"/>
                <a:gd name="connsiteX23" fmla="*/ 30728 w 952500"/>
                <a:gd name="connsiteY23" fmla="*/ 806863 h 962025"/>
                <a:gd name="connsiteX24" fmla="*/ 0 w 952500"/>
                <a:gd name="connsiteY24" fmla="*/ 806863 h 962025"/>
                <a:gd name="connsiteX25" fmla="*/ 0 w 952500"/>
                <a:gd name="connsiteY25" fmla="*/ 884444 h 962025"/>
                <a:gd name="connsiteX26" fmla="*/ 76819 w 952500"/>
                <a:gd name="connsiteY26" fmla="*/ 962025 h 962025"/>
                <a:gd name="connsiteX27" fmla="*/ 875681 w 952500"/>
                <a:gd name="connsiteY27" fmla="*/ 962025 h 962025"/>
                <a:gd name="connsiteX28" fmla="*/ 952500 w 952500"/>
                <a:gd name="connsiteY28" fmla="*/ 884444 h 962025"/>
                <a:gd name="connsiteX29" fmla="*/ 952500 w 952500"/>
                <a:gd name="connsiteY29" fmla="*/ 806863 h 962025"/>
                <a:gd name="connsiteX30" fmla="*/ 276530 w 952500"/>
                <a:gd name="connsiteY30" fmla="*/ 198368 h 962025"/>
                <a:gd name="connsiteX31" fmla="*/ 312563 w 952500"/>
                <a:gd name="connsiteY31" fmla="*/ 189414 h 962025"/>
                <a:gd name="connsiteX32" fmla="*/ 315173 w 952500"/>
                <a:gd name="connsiteY32" fmla="*/ 181127 h 962025"/>
                <a:gd name="connsiteX33" fmla="*/ 326260 w 952500"/>
                <a:gd name="connsiteY33" fmla="*/ 154314 h 962025"/>
                <a:gd name="connsiteX34" fmla="*/ 330222 w 952500"/>
                <a:gd name="connsiteY34" fmla="*/ 146580 h 962025"/>
                <a:gd name="connsiteX35" fmla="*/ 310944 w 952500"/>
                <a:gd name="connsiteY35" fmla="*/ 114414 h 962025"/>
                <a:gd name="connsiteX36" fmla="*/ 359093 w 952500"/>
                <a:gd name="connsiteY36" fmla="*/ 65806 h 962025"/>
                <a:gd name="connsiteX37" fmla="*/ 390944 w 952500"/>
                <a:gd name="connsiteY37" fmla="*/ 85279 h 962025"/>
                <a:gd name="connsiteX38" fmla="*/ 398602 w 952500"/>
                <a:gd name="connsiteY38" fmla="*/ 81260 h 962025"/>
                <a:gd name="connsiteX39" fmla="*/ 425110 w 952500"/>
                <a:gd name="connsiteY39" fmla="*/ 70057 h 962025"/>
                <a:gd name="connsiteX40" fmla="*/ 433340 w 952500"/>
                <a:gd name="connsiteY40" fmla="*/ 67435 h 962025"/>
                <a:gd name="connsiteX41" fmla="*/ 442208 w 952500"/>
                <a:gd name="connsiteY41" fmla="*/ 31033 h 962025"/>
                <a:gd name="connsiteX42" fmla="*/ 510292 w 952500"/>
                <a:gd name="connsiteY42" fmla="*/ 31033 h 962025"/>
                <a:gd name="connsiteX43" fmla="*/ 519160 w 952500"/>
                <a:gd name="connsiteY43" fmla="*/ 67450 h 962025"/>
                <a:gd name="connsiteX44" fmla="*/ 527390 w 952500"/>
                <a:gd name="connsiteY44" fmla="*/ 70073 h 962025"/>
                <a:gd name="connsiteX45" fmla="*/ 553898 w 952500"/>
                <a:gd name="connsiteY45" fmla="*/ 81275 h 962025"/>
                <a:gd name="connsiteX46" fmla="*/ 561556 w 952500"/>
                <a:gd name="connsiteY46" fmla="*/ 85295 h 962025"/>
                <a:gd name="connsiteX47" fmla="*/ 593407 w 952500"/>
                <a:gd name="connsiteY47" fmla="*/ 65821 h 962025"/>
                <a:gd name="connsiteX48" fmla="*/ 641557 w 952500"/>
                <a:gd name="connsiteY48" fmla="*/ 114452 h 962025"/>
                <a:gd name="connsiteX49" fmla="*/ 622278 w 952500"/>
                <a:gd name="connsiteY49" fmla="*/ 146599 h 962025"/>
                <a:gd name="connsiteX50" fmla="*/ 626240 w 952500"/>
                <a:gd name="connsiteY50" fmla="*/ 154324 h 962025"/>
                <a:gd name="connsiteX51" fmla="*/ 637327 w 952500"/>
                <a:gd name="connsiteY51" fmla="*/ 181137 h 962025"/>
                <a:gd name="connsiteX52" fmla="*/ 639937 w 952500"/>
                <a:gd name="connsiteY52" fmla="*/ 189424 h 962025"/>
                <a:gd name="connsiteX53" fmla="*/ 675970 w 952500"/>
                <a:gd name="connsiteY53" fmla="*/ 198368 h 962025"/>
                <a:gd name="connsiteX54" fmla="*/ 675970 w 952500"/>
                <a:gd name="connsiteY54" fmla="*/ 267129 h 962025"/>
                <a:gd name="connsiteX55" fmla="*/ 639937 w 952500"/>
                <a:gd name="connsiteY55" fmla="*/ 276082 h 962025"/>
                <a:gd name="connsiteX56" fmla="*/ 637327 w 952500"/>
                <a:gd name="connsiteY56" fmla="*/ 284369 h 962025"/>
                <a:gd name="connsiteX57" fmla="*/ 626240 w 952500"/>
                <a:gd name="connsiteY57" fmla="*/ 311182 h 962025"/>
                <a:gd name="connsiteX58" fmla="*/ 622278 w 952500"/>
                <a:gd name="connsiteY58" fmla="*/ 318916 h 962025"/>
                <a:gd name="connsiteX59" fmla="*/ 641557 w 952500"/>
                <a:gd name="connsiteY59" fmla="*/ 351063 h 962025"/>
                <a:gd name="connsiteX60" fmla="*/ 593407 w 952500"/>
                <a:gd name="connsiteY60" fmla="*/ 399688 h 962025"/>
                <a:gd name="connsiteX61" fmla="*/ 561556 w 952500"/>
                <a:gd name="connsiteY61" fmla="*/ 380219 h 962025"/>
                <a:gd name="connsiteX62" fmla="*/ 553898 w 952500"/>
                <a:gd name="connsiteY62" fmla="*/ 384238 h 962025"/>
                <a:gd name="connsiteX63" fmla="*/ 527390 w 952500"/>
                <a:gd name="connsiteY63" fmla="*/ 395440 h 962025"/>
                <a:gd name="connsiteX64" fmla="*/ 519160 w 952500"/>
                <a:gd name="connsiteY64" fmla="*/ 398059 h 962025"/>
                <a:gd name="connsiteX65" fmla="*/ 510292 w 952500"/>
                <a:gd name="connsiteY65" fmla="*/ 434464 h 962025"/>
                <a:gd name="connsiteX66" fmla="*/ 442208 w 952500"/>
                <a:gd name="connsiteY66" fmla="*/ 434464 h 962025"/>
                <a:gd name="connsiteX67" fmla="*/ 433340 w 952500"/>
                <a:gd name="connsiteY67" fmla="*/ 398078 h 962025"/>
                <a:gd name="connsiteX68" fmla="*/ 425139 w 952500"/>
                <a:gd name="connsiteY68" fmla="*/ 395440 h 962025"/>
                <a:gd name="connsiteX69" fmla="*/ 398602 w 952500"/>
                <a:gd name="connsiteY69" fmla="*/ 384219 h 962025"/>
                <a:gd name="connsiteX70" fmla="*/ 390944 w 952500"/>
                <a:gd name="connsiteY70" fmla="*/ 380200 h 962025"/>
                <a:gd name="connsiteX71" fmla="*/ 359093 w 952500"/>
                <a:gd name="connsiteY71" fmla="*/ 399679 h 962025"/>
                <a:gd name="connsiteX72" fmla="*/ 310944 w 952500"/>
                <a:gd name="connsiteY72" fmla="*/ 351044 h 962025"/>
                <a:gd name="connsiteX73" fmla="*/ 330222 w 952500"/>
                <a:gd name="connsiteY73" fmla="*/ 318897 h 962025"/>
                <a:gd name="connsiteX74" fmla="*/ 326260 w 952500"/>
                <a:gd name="connsiteY74" fmla="*/ 311172 h 962025"/>
                <a:gd name="connsiteX75" fmla="*/ 315173 w 952500"/>
                <a:gd name="connsiteY75" fmla="*/ 284359 h 962025"/>
                <a:gd name="connsiteX76" fmla="*/ 312563 w 952500"/>
                <a:gd name="connsiteY76" fmla="*/ 276073 h 962025"/>
                <a:gd name="connsiteX77" fmla="*/ 276530 w 952500"/>
                <a:gd name="connsiteY77" fmla="*/ 267129 h 962025"/>
                <a:gd name="connsiteX78" fmla="*/ 354406 w 952500"/>
                <a:gd name="connsiteY78" fmla="*/ 438836 h 962025"/>
                <a:gd name="connsiteX79" fmla="*/ 392297 w 952500"/>
                <a:gd name="connsiteY79" fmla="*/ 415690 h 962025"/>
                <a:gd name="connsiteX80" fmla="*/ 407575 w 952500"/>
                <a:gd name="connsiteY80" fmla="*/ 422138 h 962025"/>
                <a:gd name="connsiteX81" fmla="*/ 418119 w 952500"/>
                <a:gd name="connsiteY81" fmla="*/ 465496 h 962025"/>
                <a:gd name="connsiteX82" fmla="*/ 534381 w 952500"/>
                <a:gd name="connsiteY82" fmla="*/ 465496 h 962025"/>
                <a:gd name="connsiteX83" fmla="*/ 544935 w 952500"/>
                <a:gd name="connsiteY83" fmla="*/ 422138 h 962025"/>
                <a:gd name="connsiteX84" fmla="*/ 560223 w 952500"/>
                <a:gd name="connsiteY84" fmla="*/ 415690 h 962025"/>
                <a:gd name="connsiteX85" fmla="*/ 598113 w 952500"/>
                <a:gd name="connsiteY85" fmla="*/ 438836 h 962025"/>
                <a:gd name="connsiteX86" fmla="*/ 680314 w 952500"/>
                <a:gd name="connsiteY86" fmla="*/ 355806 h 962025"/>
                <a:gd name="connsiteX87" fmla="*/ 671656 w 952500"/>
                <a:gd name="connsiteY87" fmla="*/ 341366 h 962025"/>
                <a:gd name="connsiteX88" fmla="*/ 829599 w 952500"/>
                <a:gd name="connsiteY88" fmla="*/ 341366 h 962025"/>
                <a:gd name="connsiteX89" fmla="*/ 829599 w 952500"/>
                <a:gd name="connsiteY89" fmla="*/ 744798 h 962025"/>
                <a:gd name="connsiteX90" fmla="*/ 122901 w 952500"/>
                <a:gd name="connsiteY90" fmla="*/ 744798 h 962025"/>
                <a:gd name="connsiteX91" fmla="*/ 122901 w 952500"/>
                <a:gd name="connsiteY91" fmla="*/ 341366 h 962025"/>
                <a:gd name="connsiteX92" fmla="*/ 280854 w 952500"/>
                <a:gd name="connsiteY92" fmla="*/ 341366 h 962025"/>
                <a:gd name="connsiteX93" fmla="*/ 272186 w 952500"/>
                <a:gd name="connsiteY93" fmla="*/ 355825 h 962025"/>
                <a:gd name="connsiteX94" fmla="*/ 61455 w 952500"/>
                <a:gd name="connsiteY94" fmla="*/ 325850 h 962025"/>
                <a:gd name="connsiteX95" fmla="*/ 107537 w 952500"/>
                <a:gd name="connsiteY95" fmla="*/ 279302 h 962025"/>
                <a:gd name="connsiteX96" fmla="*/ 245812 w 952500"/>
                <a:gd name="connsiteY96" fmla="*/ 279302 h 962025"/>
                <a:gd name="connsiteX97" fmla="*/ 245812 w 952500"/>
                <a:gd name="connsiteY97" fmla="*/ 291465 h 962025"/>
                <a:gd name="connsiteX98" fmla="*/ 288731 w 952500"/>
                <a:gd name="connsiteY98" fmla="*/ 302124 h 962025"/>
                <a:gd name="connsiteX99" fmla="*/ 292122 w 952500"/>
                <a:gd name="connsiteY99" fmla="*/ 310334 h 962025"/>
                <a:gd name="connsiteX100" fmla="*/ 122901 w 952500"/>
                <a:gd name="connsiteY100" fmla="*/ 310334 h 962025"/>
                <a:gd name="connsiteX101" fmla="*/ 92173 w 952500"/>
                <a:gd name="connsiteY101" fmla="*/ 341366 h 962025"/>
                <a:gd name="connsiteX102" fmla="*/ 92173 w 952500"/>
                <a:gd name="connsiteY102" fmla="*/ 744798 h 962025"/>
                <a:gd name="connsiteX103" fmla="*/ 122901 w 952500"/>
                <a:gd name="connsiteY103" fmla="*/ 775830 h 962025"/>
                <a:gd name="connsiteX104" fmla="*/ 829599 w 952500"/>
                <a:gd name="connsiteY104" fmla="*/ 775830 h 962025"/>
                <a:gd name="connsiteX105" fmla="*/ 860327 w 952500"/>
                <a:gd name="connsiteY105" fmla="*/ 744798 h 962025"/>
                <a:gd name="connsiteX106" fmla="*/ 860327 w 952500"/>
                <a:gd name="connsiteY106" fmla="*/ 341366 h 962025"/>
                <a:gd name="connsiteX107" fmla="*/ 829599 w 952500"/>
                <a:gd name="connsiteY107" fmla="*/ 310334 h 962025"/>
                <a:gd name="connsiteX108" fmla="*/ 660378 w 952500"/>
                <a:gd name="connsiteY108" fmla="*/ 310334 h 962025"/>
                <a:gd name="connsiteX109" fmla="*/ 663769 w 952500"/>
                <a:gd name="connsiteY109" fmla="*/ 302124 h 962025"/>
                <a:gd name="connsiteX110" fmla="*/ 706698 w 952500"/>
                <a:gd name="connsiteY110" fmla="*/ 291465 h 962025"/>
                <a:gd name="connsiteX111" fmla="*/ 706698 w 952500"/>
                <a:gd name="connsiteY111" fmla="*/ 279302 h 962025"/>
                <a:gd name="connsiteX112" fmla="*/ 844963 w 952500"/>
                <a:gd name="connsiteY112" fmla="*/ 279302 h 962025"/>
                <a:gd name="connsiteX113" fmla="*/ 891045 w 952500"/>
                <a:gd name="connsiteY113" fmla="*/ 325850 h 962025"/>
                <a:gd name="connsiteX114" fmla="*/ 891045 w 952500"/>
                <a:gd name="connsiteY114" fmla="*/ 806863 h 962025"/>
                <a:gd name="connsiteX115" fmla="*/ 61455 w 952500"/>
                <a:gd name="connsiteY115" fmla="*/ 806863 h 962025"/>
                <a:gd name="connsiteX116" fmla="*/ 921772 w 952500"/>
                <a:gd name="connsiteY116" fmla="*/ 884444 h 962025"/>
                <a:gd name="connsiteX117" fmla="*/ 875681 w 952500"/>
                <a:gd name="connsiteY117" fmla="*/ 930993 h 962025"/>
                <a:gd name="connsiteX118" fmla="*/ 76819 w 952500"/>
                <a:gd name="connsiteY118" fmla="*/ 930993 h 962025"/>
                <a:gd name="connsiteX119" fmla="*/ 30728 w 952500"/>
                <a:gd name="connsiteY119" fmla="*/ 884444 h 962025"/>
                <a:gd name="connsiteX120" fmla="*/ 30728 w 952500"/>
                <a:gd name="connsiteY120" fmla="*/ 837895 h 962025"/>
                <a:gd name="connsiteX121" fmla="*/ 921772 w 952500"/>
                <a:gd name="connsiteY121" fmla="*/ 837895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52500" h="962025">
                  <a:moveTo>
                    <a:pt x="921772" y="806863"/>
                  </a:moveTo>
                  <a:lnTo>
                    <a:pt x="921772" y="325850"/>
                  </a:lnTo>
                  <a:cubicBezTo>
                    <a:pt x="921772" y="283064"/>
                    <a:pt x="887311" y="248269"/>
                    <a:pt x="844963" y="248269"/>
                  </a:cubicBezTo>
                  <a:lnTo>
                    <a:pt x="706698" y="248269"/>
                  </a:lnTo>
                  <a:lnTo>
                    <a:pt x="706698" y="174031"/>
                  </a:lnTo>
                  <a:lnTo>
                    <a:pt x="663769" y="163373"/>
                  </a:lnTo>
                  <a:cubicBezTo>
                    <a:pt x="661883" y="158220"/>
                    <a:pt x="659749" y="153067"/>
                    <a:pt x="657377" y="147952"/>
                  </a:cubicBezTo>
                  <a:lnTo>
                    <a:pt x="680304" y="109671"/>
                  </a:lnTo>
                  <a:lnTo>
                    <a:pt x="598094" y="26642"/>
                  </a:lnTo>
                  <a:lnTo>
                    <a:pt x="560203" y="49807"/>
                  </a:lnTo>
                  <a:cubicBezTo>
                    <a:pt x="555127" y="47418"/>
                    <a:pt x="550021" y="45262"/>
                    <a:pt x="544925" y="43353"/>
                  </a:cubicBezTo>
                  <a:lnTo>
                    <a:pt x="534381" y="0"/>
                  </a:lnTo>
                  <a:lnTo>
                    <a:pt x="418119" y="0"/>
                  </a:lnTo>
                  <a:lnTo>
                    <a:pt x="407565" y="43353"/>
                  </a:lnTo>
                  <a:cubicBezTo>
                    <a:pt x="402460" y="45262"/>
                    <a:pt x="397364" y="47418"/>
                    <a:pt x="392278" y="49807"/>
                  </a:cubicBezTo>
                  <a:lnTo>
                    <a:pt x="354387" y="26657"/>
                  </a:lnTo>
                  <a:lnTo>
                    <a:pt x="272167" y="109699"/>
                  </a:lnTo>
                  <a:lnTo>
                    <a:pt x="295104" y="147961"/>
                  </a:lnTo>
                  <a:cubicBezTo>
                    <a:pt x="292741" y="153086"/>
                    <a:pt x="290608" y="158239"/>
                    <a:pt x="288703" y="163392"/>
                  </a:cubicBezTo>
                  <a:lnTo>
                    <a:pt x="245812" y="174031"/>
                  </a:lnTo>
                  <a:lnTo>
                    <a:pt x="245812" y="248269"/>
                  </a:lnTo>
                  <a:lnTo>
                    <a:pt x="107537" y="248269"/>
                  </a:lnTo>
                  <a:cubicBezTo>
                    <a:pt x="65189" y="248269"/>
                    <a:pt x="30728" y="283064"/>
                    <a:pt x="30728" y="325850"/>
                  </a:cubicBezTo>
                  <a:lnTo>
                    <a:pt x="30728" y="806863"/>
                  </a:lnTo>
                  <a:lnTo>
                    <a:pt x="0" y="806863"/>
                  </a:lnTo>
                  <a:lnTo>
                    <a:pt x="0" y="884444"/>
                  </a:lnTo>
                  <a:cubicBezTo>
                    <a:pt x="0" y="927221"/>
                    <a:pt x="34461" y="962025"/>
                    <a:pt x="76819" y="962025"/>
                  </a:cubicBezTo>
                  <a:lnTo>
                    <a:pt x="875681" y="962025"/>
                  </a:lnTo>
                  <a:cubicBezTo>
                    <a:pt x="918038" y="962025"/>
                    <a:pt x="952500" y="927221"/>
                    <a:pt x="952500" y="884444"/>
                  </a:cubicBezTo>
                  <a:lnTo>
                    <a:pt x="952500" y="806863"/>
                  </a:lnTo>
                  <a:close/>
                  <a:moveTo>
                    <a:pt x="276530" y="198368"/>
                  </a:moveTo>
                  <a:lnTo>
                    <a:pt x="312563" y="189414"/>
                  </a:lnTo>
                  <a:lnTo>
                    <a:pt x="315173" y="181127"/>
                  </a:lnTo>
                  <a:cubicBezTo>
                    <a:pt x="317963" y="172250"/>
                    <a:pt x="321697" y="163230"/>
                    <a:pt x="326260" y="154314"/>
                  </a:cubicBezTo>
                  <a:lnTo>
                    <a:pt x="330222" y="146580"/>
                  </a:lnTo>
                  <a:lnTo>
                    <a:pt x="310944" y="114414"/>
                  </a:lnTo>
                  <a:lnTo>
                    <a:pt x="359093" y="65806"/>
                  </a:lnTo>
                  <a:lnTo>
                    <a:pt x="390944" y="85279"/>
                  </a:lnTo>
                  <a:lnTo>
                    <a:pt x="398602" y="81260"/>
                  </a:lnTo>
                  <a:cubicBezTo>
                    <a:pt x="407422" y="76636"/>
                    <a:pt x="416338" y="72866"/>
                    <a:pt x="425110" y="70057"/>
                  </a:cubicBezTo>
                  <a:lnTo>
                    <a:pt x="433340" y="67435"/>
                  </a:lnTo>
                  <a:lnTo>
                    <a:pt x="442208" y="31033"/>
                  </a:lnTo>
                  <a:lnTo>
                    <a:pt x="510292" y="31033"/>
                  </a:lnTo>
                  <a:lnTo>
                    <a:pt x="519160" y="67450"/>
                  </a:lnTo>
                  <a:lnTo>
                    <a:pt x="527390" y="70073"/>
                  </a:lnTo>
                  <a:cubicBezTo>
                    <a:pt x="536162" y="72881"/>
                    <a:pt x="545078" y="76652"/>
                    <a:pt x="553898" y="81275"/>
                  </a:cubicBezTo>
                  <a:lnTo>
                    <a:pt x="561556" y="85295"/>
                  </a:lnTo>
                  <a:lnTo>
                    <a:pt x="593407" y="65821"/>
                  </a:lnTo>
                  <a:lnTo>
                    <a:pt x="641557" y="114452"/>
                  </a:lnTo>
                  <a:lnTo>
                    <a:pt x="622278" y="146599"/>
                  </a:lnTo>
                  <a:lnTo>
                    <a:pt x="626240" y="154324"/>
                  </a:lnTo>
                  <a:cubicBezTo>
                    <a:pt x="630803" y="163201"/>
                    <a:pt x="634537" y="172222"/>
                    <a:pt x="637327" y="181137"/>
                  </a:cubicBezTo>
                  <a:lnTo>
                    <a:pt x="639937" y="189424"/>
                  </a:lnTo>
                  <a:lnTo>
                    <a:pt x="675970" y="198368"/>
                  </a:lnTo>
                  <a:lnTo>
                    <a:pt x="675970" y="267129"/>
                  </a:lnTo>
                  <a:lnTo>
                    <a:pt x="639937" y="276082"/>
                  </a:lnTo>
                  <a:lnTo>
                    <a:pt x="637327" y="284369"/>
                  </a:lnTo>
                  <a:cubicBezTo>
                    <a:pt x="634537" y="293275"/>
                    <a:pt x="630803" y="302295"/>
                    <a:pt x="626240" y="311182"/>
                  </a:cubicBezTo>
                  <a:lnTo>
                    <a:pt x="622278" y="318916"/>
                  </a:lnTo>
                  <a:lnTo>
                    <a:pt x="641557" y="351063"/>
                  </a:lnTo>
                  <a:lnTo>
                    <a:pt x="593407" y="399688"/>
                  </a:lnTo>
                  <a:lnTo>
                    <a:pt x="561556" y="380219"/>
                  </a:lnTo>
                  <a:lnTo>
                    <a:pt x="553898" y="384238"/>
                  </a:lnTo>
                  <a:cubicBezTo>
                    <a:pt x="545078" y="388858"/>
                    <a:pt x="536162" y="392630"/>
                    <a:pt x="527390" y="395440"/>
                  </a:cubicBezTo>
                  <a:lnTo>
                    <a:pt x="519160" y="398059"/>
                  </a:lnTo>
                  <a:lnTo>
                    <a:pt x="510292" y="434464"/>
                  </a:lnTo>
                  <a:lnTo>
                    <a:pt x="442208" y="434464"/>
                  </a:lnTo>
                  <a:lnTo>
                    <a:pt x="433340" y="398078"/>
                  </a:lnTo>
                  <a:lnTo>
                    <a:pt x="425139" y="395440"/>
                  </a:lnTo>
                  <a:cubicBezTo>
                    <a:pt x="416338" y="392611"/>
                    <a:pt x="407413" y="388849"/>
                    <a:pt x="398602" y="384219"/>
                  </a:cubicBezTo>
                  <a:lnTo>
                    <a:pt x="390944" y="380200"/>
                  </a:lnTo>
                  <a:lnTo>
                    <a:pt x="359093" y="399679"/>
                  </a:lnTo>
                  <a:lnTo>
                    <a:pt x="310944" y="351044"/>
                  </a:lnTo>
                  <a:lnTo>
                    <a:pt x="330222" y="318897"/>
                  </a:lnTo>
                  <a:lnTo>
                    <a:pt x="326260" y="311172"/>
                  </a:lnTo>
                  <a:cubicBezTo>
                    <a:pt x="321697" y="302295"/>
                    <a:pt x="317963" y="293275"/>
                    <a:pt x="315173" y="284359"/>
                  </a:cubicBezTo>
                  <a:lnTo>
                    <a:pt x="312563" y="276073"/>
                  </a:lnTo>
                  <a:lnTo>
                    <a:pt x="276530" y="267129"/>
                  </a:lnTo>
                  <a:close/>
                  <a:moveTo>
                    <a:pt x="354406" y="438836"/>
                  </a:moveTo>
                  <a:lnTo>
                    <a:pt x="392297" y="415690"/>
                  </a:lnTo>
                  <a:cubicBezTo>
                    <a:pt x="397364" y="418081"/>
                    <a:pt x="402460" y="420234"/>
                    <a:pt x="407575" y="422138"/>
                  </a:cubicBezTo>
                  <a:lnTo>
                    <a:pt x="418119" y="465496"/>
                  </a:lnTo>
                  <a:lnTo>
                    <a:pt x="534381" y="465496"/>
                  </a:lnTo>
                  <a:lnTo>
                    <a:pt x="544935" y="422138"/>
                  </a:lnTo>
                  <a:cubicBezTo>
                    <a:pt x="550040" y="420234"/>
                    <a:pt x="555136" y="418081"/>
                    <a:pt x="560223" y="415690"/>
                  </a:cubicBezTo>
                  <a:lnTo>
                    <a:pt x="598113" y="438836"/>
                  </a:lnTo>
                  <a:lnTo>
                    <a:pt x="680314" y="355806"/>
                  </a:lnTo>
                  <a:lnTo>
                    <a:pt x="671656" y="341366"/>
                  </a:lnTo>
                  <a:lnTo>
                    <a:pt x="829599" y="341366"/>
                  </a:lnTo>
                  <a:lnTo>
                    <a:pt x="829599" y="744798"/>
                  </a:lnTo>
                  <a:lnTo>
                    <a:pt x="122901" y="744798"/>
                  </a:lnTo>
                  <a:lnTo>
                    <a:pt x="122901" y="341366"/>
                  </a:lnTo>
                  <a:lnTo>
                    <a:pt x="280854" y="341366"/>
                  </a:lnTo>
                  <a:lnTo>
                    <a:pt x="272186" y="355825"/>
                  </a:lnTo>
                  <a:close/>
                  <a:moveTo>
                    <a:pt x="61455" y="325850"/>
                  </a:moveTo>
                  <a:cubicBezTo>
                    <a:pt x="61455" y="300180"/>
                    <a:pt x="82134" y="279302"/>
                    <a:pt x="107537" y="279302"/>
                  </a:cubicBezTo>
                  <a:lnTo>
                    <a:pt x="245812" y="279302"/>
                  </a:lnTo>
                  <a:lnTo>
                    <a:pt x="245812" y="291465"/>
                  </a:lnTo>
                  <a:lnTo>
                    <a:pt x="288731" y="302124"/>
                  </a:lnTo>
                  <a:cubicBezTo>
                    <a:pt x="289731" y="304867"/>
                    <a:pt x="290989" y="307600"/>
                    <a:pt x="292122" y="310334"/>
                  </a:cubicBezTo>
                  <a:lnTo>
                    <a:pt x="122901" y="310334"/>
                  </a:lnTo>
                  <a:cubicBezTo>
                    <a:pt x="105956" y="310334"/>
                    <a:pt x="92173" y="324250"/>
                    <a:pt x="92173" y="341366"/>
                  </a:cubicBezTo>
                  <a:lnTo>
                    <a:pt x="92173" y="744798"/>
                  </a:lnTo>
                  <a:cubicBezTo>
                    <a:pt x="92173" y="761905"/>
                    <a:pt x="105956" y="775830"/>
                    <a:pt x="122901" y="775830"/>
                  </a:cubicBezTo>
                  <a:lnTo>
                    <a:pt x="829599" y="775830"/>
                  </a:lnTo>
                  <a:cubicBezTo>
                    <a:pt x="846544" y="775830"/>
                    <a:pt x="860327" y="761905"/>
                    <a:pt x="860327" y="744798"/>
                  </a:cubicBezTo>
                  <a:lnTo>
                    <a:pt x="860327" y="341366"/>
                  </a:lnTo>
                  <a:cubicBezTo>
                    <a:pt x="860327" y="324250"/>
                    <a:pt x="846544" y="310334"/>
                    <a:pt x="829599" y="310334"/>
                  </a:cubicBezTo>
                  <a:lnTo>
                    <a:pt x="660378" y="310334"/>
                  </a:lnTo>
                  <a:cubicBezTo>
                    <a:pt x="661511" y="307581"/>
                    <a:pt x="662769" y="304857"/>
                    <a:pt x="663769" y="302124"/>
                  </a:cubicBezTo>
                  <a:lnTo>
                    <a:pt x="706698" y="291465"/>
                  </a:lnTo>
                  <a:lnTo>
                    <a:pt x="706698" y="279302"/>
                  </a:lnTo>
                  <a:lnTo>
                    <a:pt x="844963" y="279302"/>
                  </a:lnTo>
                  <a:cubicBezTo>
                    <a:pt x="870366" y="279302"/>
                    <a:pt x="891045" y="300180"/>
                    <a:pt x="891045" y="325850"/>
                  </a:cubicBezTo>
                  <a:lnTo>
                    <a:pt x="891045" y="806863"/>
                  </a:lnTo>
                  <a:lnTo>
                    <a:pt x="61455" y="806863"/>
                  </a:lnTo>
                  <a:close/>
                  <a:moveTo>
                    <a:pt x="921772" y="884444"/>
                  </a:moveTo>
                  <a:cubicBezTo>
                    <a:pt x="921772" y="910104"/>
                    <a:pt x="901094" y="930993"/>
                    <a:pt x="875681" y="930993"/>
                  </a:cubicBezTo>
                  <a:lnTo>
                    <a:pt x="76819" y="930993"/>
                  </a:lnTo>
                  <a:cubicBezTo>
                    <a:pt x="51406" y="930993"/>
                    <a:pt x="30728" y="910104"/>
                    <a:pt x="30728" y="884444"/>
                  </a:cubicBezTo>
                  <a:lnTo>
                    <a:pt x="30728" y="837895"/>
                  </a:lnTo>
                  <a:lnTo>
                    <a:pt x="921772" y="8378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B853424B-DD61-7677-23C9-5BF6F7A83FB5}"/>
                </a:ext>
              </a:extLst>
            </p:cNvPr>
            <p:cNvSpPr/>
            <p:nvPr/>
          </p:nvSpPr>
          <p:spPr>
            <a:xfrm>
              <a:off x="2343150" y="1733550"/>
              <a:ext cx="38100" cy="28575"/>
            </a:xfrm>
            <a:custGeom>
              <a:avLst/>
              <a:gdLst>
                <a:gd name="connsiteX0" fmla="*/ 0 w 38100"/>
                <a:gd name="connsiteY0" fmla="*/ 0 h 28575"/>
                <a:gd name="connsiteX1" fmla="*/ 38100 w 38100"/>
                <a:gd name="connsiteY1" fmla="*/ 0 h 28575"/>
                <a:gd name="connsiteX2" fmla="*/ 38100 w 38100"/>
                <a:gd name="connsiteY2" fmla="*/ 28575 h 28575"/>
                <a:gd name="connsiteX3" fmla="*/ 0 w 3810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0" y="0"/>
                  </a:moveTo>
                  <a:lnTo>
                    <a:pt x="38100" y="0"/>
                  </a:lnTo>
                  <a:lnTo>
                    <a:pt x="3810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F273F74-1141-5B46-8271-6C410F8495C5}"/>
                </a:ext>
              </a:extLst>
            </p:cNvPr>
            <p:cNvSpPr/>
            <p:nvPr/>
          </p:nvSpPr>
          <p:spPr>
            <a:xfrm>
              <a:off x="2409825" y="1733550"/>
              <a:ext cx="28575" cy="28575"/>
            </a:xfrm>
            <a:custGeom>
              <a:avLst/>
              <a:gdLst>
                <a:gd name="connsiteX0" fmla="*/ 0 w 28575"/>
                <a:gd name="connsiteY0" fmla="*/ 0 h 28575"/>
                <a:gd name="connsiteX1" fmla="*/ 28575 w 28575"/>
                <a:gd name="connsiteY1" fmla="*/ 0 h 28575"/>
                <a:gd name="connsiteX2" fmla="*/ 28575 w 28575"/>
                <a:gd name="connsiteY2" fmla="*/ 28575 h 28575"/>
                <a:gd name="connsiteX3" fmla="*/ 0 w 2857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0" y="0"/>
                  </a:moveTo>
                  <a:lnTo>
                    <a:pt x="28575" y="0"/>
                  </a:lnTo>
                  <a:lnTo>
                    <a:pt x="2857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0C40F8E2-31CB-C07A-0F13-19BBE6A23F03}"/>
                </a:ext>
              </a:extLst>
            </p:cNvPr>
            <p:cNvSpPr/>
            <p:nvPr/>
          </p:nvSpPr>
          <p:spPr>
            <a:xfrm>
              <a:off x="2466975" y="1733550"/>
              <a:ext cx="38100" cy="28575"/>
            </a:xfrm>
            <a:custGeom>
              <a:avLst/>
              <a:gdLst>
                <a:gd name="connsiteX0" fmla="*/ 0 w 38100"/>
                <a:gd name="connsiteY0" fmla="*/ 0 h 28575"/>
                <a:gd name="connsiteX1" fmla="*/ 38100 w 38100"/>
                <a:gd name="connsiteY1" fmla="*/ 0 h 28575"/>
                <a:gd name="connsiteX2" fmla="*/ 38100 w 38100"/>
                <a:gd name="connsiteY2" fmla="*/ 28575 h 28575"/>
                <a:gd name="connsiteX3" fmla="*/ 0 w 3810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0" y="0"/>
                  </a:moveTo>
                  <a:lnTo>
                    <a:pt x="38100" y="0"/>
                  </a:lnTo>
                  <a:lnTo>
                    <a:pt x="3810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41951349-A18F-BF66-0395-88F7271E1861}"/>
                </a:ext>
              </a:extLst>
            </p:cNvPr>
            <p:cNvSpPr/>
            <p:nvPr/>
          </p:nvSpPr>
          <p:spPr>
            <a:xfrm>
              <a:off x="2466975" y="1333500"/>
              <a:ext cx="276225" cy="247650"/>
            </a:xfrm>
            <a:custGeom>
              <a:avLst/>
              <a:gdLst>
                <a:gd name="connsiteX0" fmla="*/ 0 w 276225"/>
                <a:gd name="connsiteY0" fmla="*/ 123825 h 247650"/>
                <a:gd name="connsiteX1" fmla="*/ 125387 w 276225"/>
                <a:gd name="connsiteY1" fmla="*/ 247650 h 247650"/>
                <a:gd name="connsiteX2" fmla="*/ 250774 w 276225"/>
                <a:gd name="connsiteY2" fmla="*/ 123825 h 247650"/>
                <a:gd name="connsiteX3" fmla="*/ 239239 w 276225"/>
                <a:gd name="connsiteY3" fmla="*/ 72266 h 247650"/>
                <a:gd name="connsiteX4" fmla="*/ 276225 w 276225"/>
                <a:gd name="connsiteY4" fmla="*/ 43043 h 247650"/>
                <a:gd name="connsiteX5" fmla="*/ 256651 w 276225"/>
                <a:gd name="connsiteY5" fmla="*/ 18869 h 247650"/>
                <a:gd name="connsiteX6" fmla="*/ 222590 w 276225"/>
                <a:gd name="connsiteY6" fmla="*/ 45768 h 247650"/>
                <a:gd name="connsiteX7" fmla="*/ 125387 w 276225"/>
                <a:gd name="connsiteY7" fmla="*/ 0 h 247650"/>
                <a:gd name="connsiteX8" fmla="*/ 0 w 276225"/>
                <a:gd name="connsiteY8" fmla="*/ 123825 h 247650"/>
                <a:gd name="connsiteX9" fmla="*/ 125387 w 276225"/>
                <a:gd name="connsiteY9" fmla="*/ 30956 h 247650"/>
                <a:gd name="connsiteX10" fmla="*/ 198158 w 276225"/>
                <a:gd name="connsiteY10" fmla="*/ 65084 h 247650"/>
                <a:gd name="connsiteX11" fmla="*/ 110871 w 276225"/>
                <a:gd name="connsiteY11" fmla="*/ 134045 h 247650"/>
                <a:gd name="connsiteX12" fmla="*/ 73771 w 276225"/>
                <a:gd name="connsiteY12" fmla="*/ 97403 h 247650"/>
                <a:gd name="connsiteX13" fmla="*/ 51616 w 276225"/>
                <a:gd name="connsiteY13" fmla="*/ 119291 h 247650"/>
                <a:gd name="connsiteX14" fmla="*/ 108556 w 276225"/>
                <a:gd name="connsiteY14" fmla="*/ 175527 h 247650"/>
                <a:gd name="connsiteX15" fmla="*/ 213770 w 276225"/>
                <a:gd name="connsiteY15" fmla="*/ 92402 h 247650"/>
                <a:gd name="connsiteX16" fmla="*/ 219427 w 276225"/>
                <a:gd name="connsiteY16" fmla="*/ 123825 h 247650"/>
                <a:gd name="connsiteX17" fmla="*/ 125387 w 276225"/>
                <a:gd name="connsiteY17" fmla="*/ 216694 h 247650"/>
                <a:gd name="connsiteX18" fmla="*/ 31347 w 276225"/>
                <a:gd name="connsiteY18" fmla="*/ 123825 h 247650"/>
                <a:gd name="connsiteX19" fmla="*/ 125387 w 276225"/>
                <a:gd name="connsiteY19" fmla="*/ 30956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76225" h="247650">
                  <a:moveTo>
                    <a:pt x="0" y="123825"/>
                  </a:moveTo>
                  <a:cubicBezTo>
                    <a:pt x="0" y="192100"/>
                    <a:pt x="56255" y="247650"/>
                    <a:pt x="125387" y="247650"/>
                  </a:cubicBezTo>
                  <a:cubicBezTo>
                    <a:pt x="194520" y="247650"/>
                    <a:pt x="250774" y="192100"/>
                    <a:pt x="250774" y="123825"/>
                  </a:cubicBezTo>
                  <a:cubicBezTo>
                    <a:pt x="250774" y="105423"/>
                    <a:pt x="246574" y="87992"/>
                    <a:pt x="239239" y="72266"/>
                  </a:cubicBezTo>
                  <a:lnTo>
                    <a:pt x="276225" y="43043"/>
                  </a:lnTo>
                  <a:lnTo>
                    <a:pt x="256651" y="18869"/>
                  </a:lnTo>
                  <a:lnTo>
                    <a:pt x="222590" y="45768"/>
                  </a:lnTo>
                  <a:cubicBezTo>
                    <a:pt x="199596" y="17878"/>
                    <a:pt x="164573" y="0"/>
                    <a:pt x="125387" y="0"/>
                  </a:cubicBezTo>
                  <a:cubicBezTo>
                    <a:pt x="56255" y="0"/>
                    <a:pt x="0" y="55550"/>
                    <a:pt x="0" y="123825"/>
                  </a:cubicBezTo>
                  <a:close/>
                  <a:moveTo>
                    <a:pt x="125387" y="30956"/>
                  </a:moveTo>
                  <a:cubicBezTo>
                    <a:pt x="154696" y="30956"/>
                    <a:pt x="180899" y="44272"/>
                    <a:pt x="198158" y="65084"/>
                  </a:cubicBezTo>
                  <a:lnTo>
                    <a:pt x="110871" y="134045"/>
                  </a:lnTo>
                  <a:lnTo>
                    <a:pt x="73771" y="97403"/>
                  </a:lnTo>
                  <a:lnTo>
                    <a:pt x="51616" y="119291"/>
                  </a:lnTo>
                  <a:lnTo>
                    <a:pt x="108556" y="175527"/>
                  </a:lnTo>
                  <a:lnTo>
                    <a:pt x="213770" y="92402"/>
                  </a:lnTo>
                  <a:cubicBezTo>
                    <a:pt x="217361" y="102232"/>
                    <a:pt x="219427" y="112786"/>
                    <a:pt x="219427" y="123825"/>
                  </a:cubicBezTo>
                  <a:cubicBezTo>
                    <a:pt x="219427" y="175041"/>
                    <a:pt x="177251" y="216694"/>
                    <a:pt x="125387" y="216694"/>
                  </a:cubicBezTo>
                  <a:cubicBezTo>
                    <a:pt x="73523" y="216694"/>
                    <a:pt x="31347" y="175041"/>
                    <a:pt x="31347" y="123825"/>
                  </a:cubicBezTo>
                  <a:cubicBezTo>
                    <a:pt x="31347" y="72609"/>
                    <a:pt x="73523" y="30956"/>
                    <a:pt x="125387" y="309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872640AD-A552-74D1-51B3-CE686B0E8FF4}"/>
                </a:ext>
              </a:extLst>
            </p:cNvPr>
            <p:cNvSpPr/>
            <p:nvPr/>
          </p:nvSpPr>
          <p:spPr>
            <a:xfrm>
              <a:off x="2809875" y="1333500"/>
              <a:ext cx="247650" cy="247650"/>
            </a:xfrm>
            <a:custGeom>
              <a:avLst/>
              <a:gdLst>
                <a:gd name="connsiteX0" fmla="*/ 123825 w 247650"/>
                <a:gd name="connsiteY0" fmla="*/ 247650 h 247650"/>
                <a:gd name="connsiteX1" fmla="*/ 247650 w 247650"/>
                <a:gd name="connsiteY1" fmla="*/ 123825 h 247650"/>
                <a:gd name="connsiteX2" fmla="*/ 123825 w 247650"/>
                <a:gd name="connsiteY2" fmla="*/ 0 h 247650"/>
                <a:gd name="connsiteX3" fmla="*/ 0 w 247650"/>
                <a:gd name="connsiteY3" fmla="*/ 123825 h 247650"/>
                <a:gd name="connsiteX4" fmla="*/ 123825 w 247650"/>
                <a:gd name="connsiteY4" fmla="*/ 247650 h 247650"/>
                <a:gd name="connsiteX5" fmla="*/ 123825 w 247650"/>
                <a:gd name="connsiteY5" fmla="*/ 30956 h 247650"/>
                <a:gd name="connsiteX6" fmla="*/ 216694 w 247650"/>
                <a:gd name="connsiteY6" fmla="*/ 123825 h 247650"/>
                <a:gd name="connsiteX7" fmla="*/ 123825 w 247650"/>
                <a:gd name="connsiteY7" fmla="*/ 216694 h 247650"/>
                <a:gd name="connsiteX8" fmla="*/ 30956 w 247650"/>
                <a:gd name="connsiteY8" fmla="*/ 123825 h 247650"/>
                <a:gd name="connsiteX9" fmla="*/ 123825 w 247650"/>
                <a:gd name="connsiteY9" fmla="*/ 30956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650" h="247650">
                  <a:moveTo>
                    <a:pt x="123825" y="247650"/>
                  </a:moveTo>
                  <a:cubicBezTo>
                    <a:pt x="192100" y="247650"/>
                    <a:pt x="247650" y="192100"/>
                    <a:pt x="247650" y="123825"/>
                  </a:cubicBezTo>
                  <a:cubicBezTo>
                    <a:pt x="247650" y="55550"/>
                    <a:pt x="192100" y="0"/>
                    <a:pt x="123825" y="0"/>
                  </a:cubicBezTo>
                  <a:cubicBezTo>
                    <a:pt x="55550" y="0"/>
                    <a:pt x="0" y="55550"/>
                    <a:pt x="0" y="123825"/>
                  </a:cubicBezTo>
                  <a:cubicBezTo>
                    <a:pt x="0" y="192100"/>
                    <a:pt x="55550" y="247650"/>
                    <a:pt x="123825" y="247650"/>
                  </a:cubicBezTo>
                  <a:close/>
                  <a:moveTo>
                    <a:pt x="123825" y="30956"/>
                  </a:moveTo>
                  <a:cubicBezTo>
                    <a:pt x="175041" y="30956"/>
                    <a:pt x="216694" y="72609"/>
                    <a:pt x="216694" y="123825"/>
                  </a:cubicBezTo>
                  <a:cubicBezTo>
                    <a:pt x="216694" y="175041"/>
                    <a:pt x="175041" y="216694"/>
                    <a:pt x="123825" y="216694"/>
                  </a:cubicBezTo>
                  <a:cubicBezTo>
                    <a:pt x="72609" y="216694"/>
                    <a:pt x="30956" y="175041"/>
                    <a:pt x="30956" y="123825"/>
                  </a:cubicBezTo>
                  <a:cubicBezTo>
                    <a:pt x="30956" y="72609"/>
                    <a:pt x="72609" y="30956"/>
                    <a:pt x="123825" y="309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E160FCE5-5C75-C79D-2F2F-8EEC4594BB9E}"/>
                </a:ext>
              </a:extLst>
            </p:cNvPr>
            <p:cNvSpPr/>
            <p:nvPr/>
          </p:nvSpPr>
          <p:spPr>
            <a:xfrm>
              <a:off x="2876550" y="1400175"/>
              <a:ext cx="114300" cy="114300"/>
            </a:xfrm>
            <a:custGeom>
              <a:avLst/>
              <a:gdLst>
                <a:gd name="connsiteX0" fmla="*/ 21803 w 114300"/>
                <a:gd name="connsiteY0" fmla="*/ 114300 h 114300"/>
                <a:gd name="connsiteX1" fmla="*/ 57150 w 114300"/>
                <a:gd name="connsiteY1" fmla="*/ 78953 h 114300"/>
                <a:gd name="connsiteX2" fmla="*/ 92497 w 114300"/>
                <a:gd name="connsiteY2" fmla="*/ 114300 h 114300"/>
                <a:gd name="connsiteX3" fmla="*/ 114300 w 114300"/>
                <a:gd name="connsiteY3" fmla="*/ 92497 h 114300"/>
                <a:gd name="connsiteX4" fmla="*/ 78953 w 114300"/>
                <a:gd name="connsiteY4" fmla="*/ 57150 h 114300"/>
                <a:gd name="connsiteX5" fmla="*/ 114300 w 114300"/>
                <a:gd name="connsiteY5" fmla="*/ 21803 h 114300"/>
                <a:gd name="connsiteX6" fmla="*/ 92497 w 114300"/>
                <a:gd name="connsiteY6" fmla="*/ 0 h 114300"/>
                <a:gd name="connsiteX7" fmla="*/ 57150 w 114300"/>
                <a:gd name="connsiteY7" fmla="*/ 35347 h 114300"/>
                <a:gd name="connsiteX8" fmla="*/ 21803 w 114300"/>
                <a:gd name="connsiteY8" fmla="*/ 0 h 114300"/>
                <a:gd name="connsiteX9" fmla="*/ 0 w 114300"/>
                <a:gd name="connsiteY9" fmla="*/ 21803 h 114300"/>
                <a:gd name="connsiteX10" fmla="*/ 35347 w 114300"/>
                <a:gd name="connsiteY10" fmla="*/ 57150 h 114300"/>
                <a:gd name="connsiteX11" fmla="*/ 0 w 114300"/>
                <a:gd name="connsiteY11" fmla="*/ 92497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300" h="114300">
                  <a:moveTo>
                    <a:pt x="21803" y="114300"/>
                  </a:moveTo>
                  <a:lnTo>
                    <a:pt x="57150" y="78953"/>
                  </a:lnTo>
                  <a:lnTo>
                    <a:pt x="92497" y="114300"/>
                  </a:lnTo>
                  <a:lnTo>
                    <a:pt x="114300" y="92497"/>
                  </a:lnTo>
                  <a:lnTo>
                    <a:pt x="78953" y="57150"/>
                  </a:lnTo>
                  <a:lnTo>
                    <a:pt x="114300" y="21803"/>
                  </a:lnTo>
                  <a:lnTo>
                    <a:pt x="92497" y="0"/>
                  </a:lnTo>
                  <a:lnTo>
                    <a:pt x="57150" y="35347"/>
                  </a:lnTo>
                  <a:lnTo>
                    <a:pt x="21803" y="0"/>
                  </a:lnTo>
                  <a:lnTo>
                    <a:pt x="0" y="21803"/>
                  </a:lnTo>
                  <a:lnTo>
                    <a:pt x="35347" y="57150"/>
                  </a:lnTo>
                  <a:lnTo>
                    <a:pt x="0" y="924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4FCF4D29-0ADB-DDA5-9A1E-6AB618A23549}"/>
              </a:ext>
            </a:extLst>
          </p:cNvPr>
          <p:cNvGrpSpPr/>
          <p:nvPr/>
        </p:nvGrpSpPr>
        <p:grpSpPr>
          <a:xfrm>
            <a:off x="7219407" y="2899568"/>
            <a:ext cx="633552" cy="626439"/>
            <a:chOff x="2438400" y="4086222"/>
            <a:chExt cx="847721" cy="838203"/>
          </a:xfrm>
          <a:solidFill>
            <a:schemeClr val="bg1"/>
          </a:solidFill>
        </p:grpSpPr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0AEB2824-7E84-87C1-4CB4-23F2D90C8C09}"/>
                </a:ext>
              </a:extLst>
            </p:cNvPr>
            <p:cNvSpPr/>
            <p:nvPr/>
          </p:nvSpPr>
          <p:spPr>
            <a:xfrm>
              <a:off x="2438400" y="4162425"/>
              <a:ext cx="752475" cy="762000"/>
            </a:xfrm>
            <a:custGeom>
              <a:avLst/>
              <a:gdLst>
                <a:gd name="connsiteX0" fmla="*/ 70990 w 752475"/>
                <a:gd name="connsiteY0" fmla="*/ 762000 h 762000"/>
                <a:gd name="connsiteX1" fmla="*/ 681485 w 752475"/>
                <a:gd name="connsiteY1" fmla="*/ 762000 h 762000"/>
                <a:gd name="connsiteX2" fmla="*/ 752475 w 752475"/>
                <a:gd name="connsiteY2" fmla="*/ 691448 h 762000"/>
                <a:gd name="connsiteX3" fmla="*/ 752475 w 752475"/>
                <a:gd name="connsiteY3" fmla="*/ 409223 h 762000"/>
                <a:gd name="connsiteX4" fmla="*/ 724081 w 752475"/>
                <a:gd name="connsiteY4" fmla="*/ 409223 h 762000"/>
                <a:gd name="connsiteX5" fmla="*/ 724081 w 752475"/>
                <a:gd name="connsiteY5" fmla="*/ 691448 h 762000"/>
                <a:gd name="connsiteX6" fmla="*/ 681485 w 752475"/>
                <a:gd name="connsiteY6" fmla="*/ 733777 h 762000"/>
                <a:gd name="connsiteX7" fmla="*/ 70990 w 752475"/>
                <a:gd name="connsiteY7" fmla="*/ 733777 h 762000"/>
                <a:gd name="connsiteX8" fmla="*/ 28394 w 752475"/>
                <a:gd name="connsiteY8" fmla="*/ 691448 h 762000"/>
                <a:gd name="connsiteX9" fmla="*/ 28394 w 752475"/>
                <a:gd name="connsiteY9" fmla="*/ 70561 h 762000"/>
                <a:gd name="connsiteX10" fmla="*/ 70990 w 752475"/>
                <a:gd name="connsiteY10" fmla="*/ 28232 h 762000"/>
                <a:gd name="connsiteX11" fmla="*/ 496919 w 752475"/>
                <a:gd name="connsiteY11" fmla="*/ 28232 h 762000"/>
                <a:gd name="connsiteX12" fmla="*/ 496919 w 752475"/>
                <a:gd name="connsiteY12" fmla="*/ 0 h 762000"/>
                <a:gd name="connsiteX13" fmla="*/ 70990 w 752475"/>
                <a:gd name="connsiteY13" fmla="*/ 0 h 762000"/>
                <a:gd name="connsiteX14" fmla="*/ 0 w 752475"/>
                <a:gd name="connsiteY14" fmla="*/ 70561 h 762000"/>
                <a:gd name="connsiteX15" fmla="*/ 0 w 752475"/>
                <a:gd name="connsiteY15" fmla="*/ 691448 h 762000"/>
                <a:gd name="connsiteX16" fmla="*/ 70990 w 752475"/>
                <a:gd name="connsiteY16" fmla="*/ 7620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52475" h="762000">
                  <a:moveTo>
                    <a:pt x="70990" y="762000"/>
                  </a:moveTo>
                  <a:lnTo>
                    <a:pt x="681485" y="762000"/>
                  </a:lnTo>
                  <a:cubicBezTo>
                    <a:pt x="720662" y="761952"/>
                    <a:pt x="752427" y="730396"/>
                    <a:pt x="752475" y="691448"/>
                  </a:cubicBezTo>
                  <a:lnTo>
                    <a:pt x="752475" y="409223"/>
                  </a:lnTo>
                  <a:lnTo>
                    <a:pt x="724081" y="409223"/>
                  </a:lnTo>
                  <a:lnTo>
                    <a:pt x="724081" y="691448"/>
                  </a:lnTo>
                  <a:cubicBezTo>
                    <a:pt x="724081" y="714823"/>
                    <a:pt x="705002" y="733777"/>
                    <a:pt x="681485" y="733777"/>
                  </a:cubicBezTo>
                  <a:lnTo>
                    <a:pt x="70990" y="733777"/>
                  </a:lnTo>
                  <a:cubicBezTo>
                    <a:pt x="47454" y="733777"/>
                    <a:pt x="28394" y="714823"/>
                    <a:pt x="28394" y="691448"/>
                  </a:cubicBezTo>
                  <a:lnTo>
                    <a:pt x="28394" y="70561"/>
                  </a:lnTo>
                  <a:cubicBezTo>
                    <a:pt x="28394" y="47177"/>
                    <a:pt x="47454" y="28232"/>
                    <a:pt x="70990" y="28232"/>
                  </a:cubicBezTo>
                  <a:lnTo>
                    <a:pt x="496919" y="28232"/>
                  </a:lnTo>
                  <a:lnTo>
                    <a:pt x="496919" y="0"/>
                  </a:lnTo>
                  <a:lnTo>
                    <a:pt x="70990" y="0"/>
                  </a:lnTo>
                  <a:cubicBezTo>
                    <a:pt x="31804" y="48"/>
                    <a:pt x="38" y="31604"/>
                    <a:pt x="0" y="70561"/>
                  </a:cubicBezTo>
                  <a:lnTo>
                    <a:pt x="0" y="691448"/>
                  </a:lnTo>
                  <a:cubicBezTo>
                    <a:pt x="38" y="730396"/>
                    <a:pt x="31804" y="761952"/>
                    <a:pt x="70990" y="762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046CA190-3713-3B86-DB12-A5321D25F6FA}"/>
                </a:ext>
              </a:extLst>
            </p:cNvPr>
            <p:cNvSpPr/>
            <p:nvPr/>
          </p:nvSpPr>
          <p:spPr>
            <a:xfrm>
              <a:off x="2495550" y="4219575"/>
              <a:ext cx="28575" cy="28575"/>
            </a:xfrm>
            <a:custGeom>
              <a:avLst/>
              <a:gdLst>
                <a:gd name="connsiteX0" fmla="*/ 0 w 28575"/>
                <a:gd name="connsiteY0" fmla="*/ 0 h 28575"/>
                <a:gd name="connsiteX1" fmla="*/ 28575 w 28575"/>
                <a:gd name="connsiteY1" fmla="*/ 0 h 28575"/>
                <a:gd name="connsiteX2" fmla="*/ 28575 w 28575"/>
                <a:gd name="connsiteY2" fmla="*/ 28575 h 28575"/>
                <a:gd name="connsiteX3" fmla="*/ 0 w 2857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0" y="0"/>
                  </a:moveTo>
                  <a:lnTo>
                    <a:pt x="28575" y="0"/>
                  </a:lnTo>
                  <a:lnTo>
                    <a:pt x="2857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27AAF585-565E-0994-39C0-46E9690F42A7}"/>
                </a:ext>
              </a:extLst>
            </p:cNvPr>
            <p:cNvSpPr/>
            <p:nvPr/>
          </p:nvSpPr>
          <p:spPr>
            <a:xfrm>
              <a:off x="2552700" y="4219575"/>
              <a:ext cx="28575" cy="28575"/>
            </a:xfrm>
            <a:custGeom>
              <a:avLst/>
              <a:gdLst>
                <a:gd name="connsiteX0" fmla="*/ 0 w 28575"/>
                <a:gd name="connsiteY0" fmla="*/ 0 h 28575"/>
                <a:gd name="connsiteX1" fmla="*/ 28575 w 28575"/>
                <a:gd name="connsiteY1" fmla="*/ 0 h 28575"/>
                <a:gd name="connsiteX2" fmla="*/ 28575 w 28575"/>
                <a:gd name="connsiteY2" fmla="*/ 28575 h 28575"/>
                <a:gd name="connsiteX3" fmla="*/ 0 w 2857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0" y="0"/>
                  </a:moveTo>
                  <a:lnTo>
                    <a:pt x="28575" y="0"/>
                  </a:lnTo>
                  <a:lnTo>
                    <a:pt x="2857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12071EAD-AD30-F301-B221-2F0777B690E9}"/>
                </a:ext>
              </a:extLst>
            </p:cNvPr>
            <p:cNvSpPr/>
            <p:nvPr/>
          </p:nvSpPr>
          <p:spPr>
            <a:xfrm>
              <a:off x="2609850" y="4219575"/>
              <a:ext cx="28575" cy="28575"/>
            </a:xfrm>
            <a:custGeom>
              <a:avLst/>
              <a:gdLst>
                <a:gd name="connsiteX0" fmla="*/ 0 w 28575"/>
                <a:gd name="connsiteY0" fmla="*/ 0 h 28575"/>
                <a:gd name="connsiteX1" fmla="*/ 28575 w 28575"/>
                <a:gd name="connsiteY1" fmla="*/ 0 h 28575"/>
                <a:gd name="connsiteX2" fmla="*/ 28575 w 28575"/>
                <a:gd name="connsiteY2" fmla="*/ 28575 h 28575"/>
                <a:gd name="connsiteX3" fmla="*/ 0 w 2857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0" y="0"/>
                  </a:moveTo>
                  <a:lnTo>
                    <a:pt x="28575" y="0"/>
                  </a:lnTo>
                  <a:lnTo>
                    <a:pt x="2857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A89960D7-7E6F-4F7C-991F-44E474CA8DE7}"/>
                </a:ext>
              </a:extLst>
            </p:cNvPr>
            <p:cNvSpPr/>
            <p:nvPr/>
          </p:nvSpPr>
          <p:spPr>
            <a:xfrm>
              <a:off x="2495550" y="4276725"/>
              <a:ext cx="400050" cy="28575"/>
            </a:xfrm>
            <a:custGeom>
              <a:avLst/>
              <a:gdLst>
                <a:gd name="connsiteX0" fmla="*/ 0 w 400050"/>
                <a:gd name="connsiteY0" fmla="*/ 0 h 28575"/>
                <a:gd name="connsiteX1" fmla="*/ 400050 w 400050"/>
                <a:gd name="connsiteY1" fmla="*/ 0 h 28575"/>
                <a:gd name="connsiteX2" fmla="*/ 400050 w 400050"/>
                <a:gd name="connsiteY2" fmla="*/ 28575 h 28575"/>
                <a:gd name="connsiteX3" fmla="*/ 0 w 40005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28575">
                  <a:moveTo>
                    <a:pt x="0" y="0"/>
                  </a:moveTo>
                  <a:lnTo>
                    <a:pt x="400050" y="0"/>
                  </a:lnTo>
                  <a:lnTo>
                    <a:pt x="40005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D3CADF05-864F-73F9-C1C7-9D01AB1A7686}"/>
                </a:ext>
              </a:extLst>
            </p:cNvPr>
            <p:cNvSpPr/>
            <p:nvPr/>
          </p:nvSpPr>
          <p:spPr>
            <a:xfrm>
              <a:off x="2924174" y="4086222"/>
              <a:ext cx="361947" cy="457202"/>
            </a:xfrm>
            <a:custGeom>
              <a:avLst/>
              <a:gdLst>
                <a:gd name="connsiteX0" fmla="*/ 322745 w 361947"/>
                <a:gd name="connsiteY0" fmla="*/ 121637 h 457202"/>
                <a:gd name="connsiteX1" fmla="*/ 312782 w 361947"/>
                <a:gd name="connsiteY1" fmla="*/ 60324 h 457202"/>
                <a:gd name="connsiteX2" fmla="*/ 301276 w 361947"/>
                <a:gd name="connsiteY2" fmla="*/ 48866 h 457202"/>
                <a:gd name="connsiteX3" fmla="*/ 239687 w 361947"/>
                <a:gd name="connsiteY3" fmla="*/ 38960 h 457202"/>
                <a:gd name="connsiteX4" fmla="*/ 189081 w 361947"/>
                <a:gd name="connsiteY4" fmla="*/ 2622 h 457202"/>
                <a:gd name="connsiteX5" fmla="*/ 172784 w 361947"/>
                <a:gd name="connsiteY5" fmla="*/ 2622 h 457202"/>
                <a:gd name="connsiteX6" fmla="*/ 122187 w 361947"/>
                <a:gd name="connsiteY6" fmla="*/ 38960 h 457202"/>
                <a:gd name="connsiteX7" fmla="*/ 60598 w 361947"/>
                <a:gd name="connsiteY7" fmla="*/ 48866 h 457202"/>
                <a:gd name="connsiteX8" fmla="*/ 49083 w 361947"/>
                <a:gd name="connsiteY8" fmla="*/ 60324 h 457202"/>
                <a:gd name="connsiteX9" fmla="*/ 39129 w 361947"/>
                <a:gd name="connsiteY9" fmla="*/ 121637 h 457202"/>
                <a:gd name="connsiteX10" fmla="*/ 2629 w 361947"/>
                <a:gd name="connsiteY10" fmla="*/ 172005 h 457202"/>
                <a:gd name="connsiteX11" fmla="*/ 2629 w 361947"/>
                <a:gd name="connsiteY11" fmla="*/ 188217 h 457202"/>
                <a:gd name="connsiteX12" fmla="*/ 39129 w 361947"/>
                <a:gd name="connsiteY12" fmla="*/ 238594 h 457202"/>
                <a:gd name="connsiteX13" fmla="*/ 49083 w 361947"/>
                <a:gd name="connsiteY13" fmla="*/ 299897 h 457202"/>
                <a:gd name="connsiteX14" fmla="*/ 58112 w 361947"/>
                <a:gd name="connsiteY14" fmla="*/ 310527 h 457202"/>
                <a:gd name="connsiteX15" fmla="*/ 15383 w 361947"/>
                <a:gd name="connsiteY15" fmla="*/ 395595 h 457202"/>
                <a:gd name="connsiteX16" fmla="*/ 15992 w 361947"/>
                <a:gd name="connsiteY16" fmla="*/ 409073 h 457202"/>
                <a:gd name="connsiteX17" fmla="*/ 27832 w 361947"/>
                <a:gd name="connsiteY17" fmla="*/ 415645 h 457202"/>
                <a:gd name="connsiteX18" fmla="*/ 76067 w 361947"/>
                <a:gd name="connsiteY18" fmla="*/ 415645 h 457202"/>
                <a:gd name="connsiteX19" fmla="*/ 99717 w 361947"/>
                <a:gd name="connsiteY19" fmla="*/ 451049 h 457202"/>
                <a:gd name="connsiteX20" fmla="*/ 111347 w 361947"/>
                <a:gd name="connsiteY20" fmla="*/ 457202 h 457202"/>
                <a:gd name="connsiteX21" fmla="*/ 112205 w 361947"/>
                <a:gd name="connsiteY21" fmla="*/ 457202 h 457202"/>
                <a:gd name="connsiteX22" fmla="*/ 123797 w 361947"/>
                <a:gd name="connsiteY22" fmla="*/ 449573 h 457202"/>
                <a:gd name="connsiteX23" fmla="*/ 170717 w 361947"/>
                <a:gd name="connsiteY23" fmla="*/ 356066 h 457202"/>
                <a:gd name="connsiteX24" fmla="*/ 172784 w 361947"/>
                <a:gd name="connsiteY24" fmla="*/ 357571 h 457202"/>
                <a:gd name="connsiteX25" fmla="*/ 189081 w 361947"/>
                <a:gd name="connsiteY25" fmla="*/ 357571 h 457202"/>
                <a:gd name="connsiteX26" fmla="*/ 191157 w 361947"/>
                <a:gd name="connsiteY26" fmla="*/ 356066 h 457202"/>
                <a:gd name="connsiteX27" fmla="*/ 238077 w 361947"/>
                <a:gd name="connsiteY27" fmla="*/ 449506 h 457202"/>
                <a:gd name="connsiteX28" fmla="*/ 249650 w 361947"/>
                <a:gd name="connsiteY28" fmla="*/ 457136 h 457202"/>
                <a:gd name="connsiteX29" fmla="*/ 250536 w 361947"/>
                <a:gd name="connsiteY29" fmla="*/ 457202 h 457202"/>
                <a:gd name="connsiteX30" fmla="*/ 262109 w 361947"/>
                <a:gd name="connsiteY30" fmla="*/ 451049 h 457202"/>
                <a:gd name="connsiteX31" fmla="*/ 285817 w 361947"/>
                <a:gd name="connsiteY31" fmla="*/ 415645 h 457202"/>
                <a:gd name="connsiteX32" fmla="*/ 334052 w 361947"/>
                <a:gd name="connsiteY32" fmla="*/ 415645 h 457202"/>
                <a:gd name="connsiteX33" fmla="*/ 345939 w 361947"/>
                <a:gd name="connsiteY33" fmla="*/ 409111 h 457202"/>
                <a:gd name="connsiteX34" fmla="*/ 346567 w 361947"/>
                <a:gd name="connsiteY34" fmla="*/ 395595 h 457202"/>
                <a:gd name="connsiteX35" fmla="*/ 303838 w 361947"/>
                <a:gd name="connsiteY35" fmla="*/ 310527 h 457202"/>
                <a:gd name="connsiteX36" fmla="*/ 312849 w 361947"/>
                <a:gd name="connsiteY36" fmla="*/ 299897 h 457202"/>
                <a:gd name="connsiteX37" fmla="*/ 322812 w 361947"/>
                <a:gd name="connsiteY37" fmla="*/ 238594 h 457202"/>
                <a:gd name="connsiteX38" fmla="*/ 359312 w 361947"/>
                <a:gd name="connsiteY38" fmla="*/ 188217 h 457202"/>
                <a:gd name="connsiteX39" fmla="*/ 359312 w 361947"/>
                <a:gd name="connsiteY39" fmla="*/ 172005 h 457202"/>
                <a:gd name="connsiteX40" fmla="*/ 109623 w 361947"/>
                <a:gd name="connsiteY40" fmla="*/ 415816 h 457202"/>
                <a:gd name="connsiteX41" fmla="*/ 95079 w 361947"/>
                <a:gd name="connsiteY41" fmla="*/ 394099 h 457202"/>
                <a:gd name="connsiteX42" fmla="*/ 83506 w 361947"/>
                <a:gd name="connsiteY42" fmla="*/ 387927 h 457202"/>
                <a:gd name="connsiteX43" fmla="*/ 50349 w 361947"/>
                <a:gd name="connsiteY43" fmla="*/ 387927 h 457202"/>
                <a:gd name="connsiteX44" fmla="*/ 86687 w 361947"/>
                <a:gd name="connsiteY44" fmla="*/ 315556 h 457202"/>
                <a:gd name="connsiteX45" fmla="*/ 122187 w 361947"/>
                <a:gd name="connsiteY45" fmla="*/ 321262 h 457202"/>
                <a:gd name="connsiteX46" fmla="*/ 140665 w 361947"/>
                <a:gd name="connsiteY46" fmla="*/ 334540 h 457202"/>
                <a:gd name="connsiteX47" fmla="*/ 147847 w 361947"/>
                <a:gd name="connsiteY47" fmla="*/ 339712 h 457202"/>
                <a:gd name="connsiteX48" fmla="*/ 311525 w 361947"/>
                <a:gd name="connsiteY48" fmla="*/ 387927 h 457202"/>
                <a:gd name="connsiteX49" fmla="*/ 278368 w 361947"/>
                <a:gd name="connsiteY49" fmla="*/ 387927 h 457202"/>
                <a:gd name="connsiteX50" fmla="*/ 266795 w 361947"/>
                <a:gd name="connsiteY50" fmla="*/ 394099 h 457202"/>
                <a:gd name="connsiteX51" fmla="*/ 252251 w 361947"/>
                <a:gd name="connsiteY51" fmla="*/ 415816 h 457202"/>
                <a:gd name="connsiteX52" fmla="*/ 214027 w 361947"/>
                <a:gd name="connsiteY52" fmla="*/ 339712 h 457202"/>
                <a:gd name="connsiteX53" fmla="*/ 221199 w 361947"/>
                <a:gd name="connsiteY53" fmla="*/ 334540 h 457202"/>
                <a:gd name="connsiteX54" fmla="*/ 239687 w 361947"/>
                <a:gd name="connsiteY54" fmla="*/ 321262 h 457202"/>
                <a:gd name="connsiteX55" fmla="*/ 275187 w 361947"/>
                <a:gd name="connsiteY55" fmla="*/ 315556 h 457202"/>
                <a:gd name="connsiteX56" fmla="*/ 298256 w 361947"/>
                <a:gd name="connsiteY56" fmla="*/ 225040 h 457202"/>
                <a:gd name="connsiteX57" fmla="*/ 295799 w 361947"/>
                <a:gd name="connsiteY57" fmla="*/ 230926 h 457202"/>
                <a:gd name="connsiteX58" fmla="*/ 286893 w 361947"/>
                <a:gd name="connsiteY58" fmla="*/ 285591 h 457202"/>
                <a:gd name="connsiteX59" fmla="*/ 280854 w 361947"/>
                <a:gd name="connsiteY59" fmla="*/ 286572 h 457202"/>
                <a:gd name="connsiteX60" fmla="*/ 232020 w 361947"/>
                <a:gd name="connsiteY60" fmla="*/ 294430 h 457202"/>
                <a:gd name="connsiteX61" fmla="*/ 226085 w 361947"/>
                <a:gd name="connsiteY61" fmla="*/ 296887 h 457202"/>
                <a:gd name="connsiteX62" fmla="*/ 208645 w 361947"/>
                <a:gd name="connsiteY62" fmla="*/ 309355 h 457202"/>
                <a:gd name="connsiteX63" fmla="*/ 180947 w 361947"/>
                <a:gd name="connsiteY63" fmla="*/ 329291 h 457202"/>
                <a:gd name="connsiteX64" fmla="*/ 153248 w 361947"/>
                <a:gd name="connsiteY64" fmla="*/ 309403 h 457202"/>
                <a:gd name="connsiteX65" fmla="*/ 135817 w 361947"/>
                <a:gd name="connsiteY65" fmla="*/ 296935 h 457202"/>
                <a:gd name="connsiteX66" fmla="*/ 129883 w 361947"/>
                <a:gd name="connsiteY66" fmla="*/ 294487 h 457202"/>
                <a:gd name="connsiteX67" fmla="*/ 81039 w 361947"/>
                <a:gd name="connsiteY67" fmla="*/ 286629 h 457202"/>
                <a:gd name="connsiteX68" fmla="*/ 75000 w 361947"/>
                <a:gd name="connsiteY68" fmla="*/ 285648 h 457202"/>
                <a:gd name="connsiteX69" fmla="*/ 66113 w 361947"/>
                <a:gd name="connsiteY69" fmla="*/ 230974 h 457202"/>
                <a:gd name="connsiteX70" fmla="*/ 63646 w 361947"/>
                <a:gd name="connsiteY70" fmla="*/ 225088 h 457202"/>
                <a:gd name="connsiteX71" fmla="*/ 31071 w 361947"/>
                <a:gd name="connsiteY71" fmla="*/ 180120 h 457202"/>
                <a:gd name="connsiteX72" fmla="*/ 63617 w 361947"/>
                <a:gd name="connsiteY72" fmla="*/ 135191 h 457202"/>
                <a:gd name="connsiteX73" fmla="*/ 66075 w 361947"/>
                <a:gd name="connsiteY73" fmla="*/ 129314 h 457202"/>
                <a:gd name="connsiteX74" fmla="*/ 74971 w 361947"/>
                <a:gd name="connsiteY74" fmla="*/ 74640 h 457202"/>
                <a:gd name="connsiteX75" fmla="*/ 129892 w 361947"/>
                <a:gd name="connsiteY75" fmla="*/ 65792 h 457202"/>
                <a:gd name="connsiteX76" fmla="*/ 135817 w 361947"/>
                <a:gd name="connsiteY76" fmla="*/ 63325 h 457202"/>
                <a:gd name="connsiteX77" fmla="*/ 180947 w 361947"/>
                <a:gd name="connsiteY77" fmla="*/ 30940 h 457202"/>
                <a:gd name="connsiteX78" fmla="*/ 226057 w 361947"/>
                <a:gd name="connsiteY78" fmla="*/ 63325 h 457202"/>
                <a:gd name="connsiteX79" fmla="*/ 231982 w 361947"/>
                <a:gd name="connsiteY79" fmla="*/ 65792 h 457202"/>
                <a:gd name="connsiteX80" fmla="*/ 286893 w 361947"/>
                <a:gd name="connsiteY80" fmla="*/ 74640 h 457202"/>
                <a:gd name="connsiteX81" fmla="*/ 295799 w 361947"/>
                <a:gd name="connsiteY81" fmla="*/ 129314 h 457202"/>
                <a:gd name="connsiteX82" fmla="*/ 298256 w 361947"/>
                <a:gd name="connsiteY82" fmla="*/ 135191 h 457202"/>
                <a:gd name="connsiteX83" fmla="*/ 330794 w 361947"/>
                <a:gd name="connsiteY83" fmla="*/ 180120 h 45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61947" h="457202">
                  <a:moveTo>
                    <a:pt x="322745" y="121637"/>
                  </a:moveTo>
                  <a:lnTo>
                    <a:pt x="312782" y="60324"/>
                  </a:lnTo>
                  <a:cubicBezTo>
                    <a:pt x="311820" y="54438"/>
                    <a:pt x="307191" y="49818"/>
                    <a:pt x="301276" y="48866"/>
                  </a:cubicBezTo>
                  <a:lnTo>
                    <a:pt x="239687" y="38960"/>
                  </a:lnTo>
                  <a:lnTo>
                    <a:pt x="189081" y="2622"/>
                  </a:lnTo>
                  <a:cubicBezTo>
                    <a:pt x="184214" y="-874"/>
                    <a:pt x="177660" y="-874"/>
                    <a:pt x="172784" y="2622"/>
                  </a:cubicBezTo>
                  <a:lnTo>
                    <a:pt x="122187" y="38960"/>
                  </a:lnTo>
                  <a:lnTo>
                    <a:pt x="60598" y="48866"/>
                  </a:lnTo>
                  <a:cubicBezTo>
                    <a:pt x="54683" y="49818"/>
                    <a:pt x="50044" y="54438"/>
                    <a:pt x="49083" y="60324"/>
                  </a:cubicBezTo>
                  <a:lnTo>
                    <a:pt x="39129" y="121637"/>
                  </a:lnTo>
                  <a:lnTo>
                    <a:pt x="2629" y="172005"/>
                  </a:lnTo>
                  <a:cubicBezTo>
                    <a:pt x="-876" y="176844"/>
                    <a:pt x="-876" y="183378"/>
                    <a:pt x="2629" y="188217"/>
                  </a:cubicBezTo>
                  <a:lnTo>
                    <a:pt x="39129" y="238594"/>
                  </a:lnTo>
                  <a:lnTo>
                    <a:pt x="49083" y="299897"/>
                  </a:lnTo>
                  <a:cubicBezTo>
                    <a:pt x="49949" y="304802"/>
                    <a:pt x="53388" y="308870"/>
                    <a:pt x="58112" y="310527"/>
                  </a:cubicBezTo>
                  <a:lnTo>
                    <a:pt x="15383" y="395595"/>
                  </a:lnTo>
                  <a:cubicBezTo>
                    <a:pt x="13211" y="399891"/>
                    <a:pt x="13449" y="404996"/>
                    <a:pt x="15992" y="409073"/>
                  </a:cubicBezTo>
                  <a:cubicBezTo>
                    <a:pt x="18526" y="413159"/>
                    <a:pt x="23012" y="415645"/>
                    <a:pt x="27832" y="415645"/>
                  </a:cubicBezTo>
                  <a:lnTo>
                    <a:pt x="76067" y="415645"/>
                  </a:lnTo>
                  <a:lnTo>
                    <a:pt x="99717" y="451049"/>
                  </a:lnTo>
                  <a:cubicBezTo>
                    <a:pt x="102308" y="454907"/>
                    <a:pt x="106680" y="457222"/>
                    <a:pt x="111347" y="457202"/>
                  </a:cubicBezTo>
                  <a:lnTo>
                    <a:pt x="112205" y="457202"/>
                  </a:lnTo>
                  <a:cubicBezTo>
                    <a:pt x="117167" y="456898"/>
                    <a:pt x="121577" y="453993"/>
                    <a:pt x="123797" y="449573"/>
                  </a:cubicBezTo>
                  <a:lnTo>
                    <a:pt x="170717" y="356066"/>
                  </a:lnTo>
                  <a:lnTo>
                    <a:pt x="172784" y="357571"/>
                  </a:lnTo>
                  <a:cubicBezTo>
                    <a:pt x="177660" y="361057"/>
                    <a:pt x="184214" y="361057"/>
                    <a:pt x="189081" y="357571"/>
                  </a:cubicBezTo>
                  <a:lnTo>
                    <a:pt x="191157" y="356066"/>
                  </a:lnTo>
                  <a:lnTo>
                    <a:pt x="238077" y="449506"/>
                  </a:lnTo>
                  <a:cubicBezTo>
                    <a:pt x="240287" y="453916"/>
                    <a:pt x="244697" y="456831"/>
                    <a:pt x="249650" y="457136"/>
                  </a:cubicBezTo>
                  <a:lnTo>
                    <a:pt x="250536" y="457202"/>
                  </a:lnTo>
                  <a:cubicBezTo>
                    <a:pt x="255175" y="457202"/>
                    <a:pt x="259528" y="454897"/>
                    <a:pt x="262109" y="451049"/>
                  </a:cubicBezTo>
                  <a:lnTo>
                    <a:pt x="285817" y="415645"/>
                  </a:lnTo>
                  <a:lnTo>
                    <a:pt x="334052" y="415645"/>
                  </a:lnTo>
                  <a:cubicBezTo>
                    <a:pt x="338871" y="415664"/>
                    <a:pt x="343386" y="413197"/>
                    <a:pt x="345939" y="409111"/>
                  </a:cubicBezTo>
                  <a:cubicBezTo>
                    <a:pt x="348491" y="405015"/>
                    <a:pt x="348729" y="399900"/>
                    <a:pt x="346567" y="395595"/>
                  </a:cubicBezTo>
                  <a:lnTo>
                    <a:pt x="303838" y="310527"/>
                  </a:lnTo>
                  <a:cubicBezTo>
                    <a:pt x="308553" y="308870"/>
                    <a:pt x="311992" y="304802"/>
                    <a:pt x="312849" y="299897"/>
                  </a:cubicBezTo>
                  <a:lnTo>
                    <a:pt x="322812" y="238594"/>
                  </a:lnTo>
                  <a:lnTo>
                    <a:pt x="359312" y="188217"/>
                  </a:lnTo>
                  <a:cubicBezTo>
                    <a:pt x="362826" y="183378"/>
                    <a:pt x="362826" y="176844"/>
                    <a:pt x="359312" y="172005"/>
                  </a:cubicBezTo>
                  <a:close/>
                  <a:moveTo>
                    <a:pt x="109623" y="415816"/>
                  </a:moveTo>
                  <a:lnTo>
                    <a:pt x="95079" y="394099"/>
                  </a:lnTo>
                  <a:cubicBezTo>
                    <a:pt x="92497" y="390251"/>
                    <a:pt x="88154" y="387927"/>
                    <a:pt x="83506" y="387927"/>
                  </a:cubicBezTo>
                  <a:lnTo>
                    <a:pt x="50349" y="387927"/>
                  </a:lnTo>
                  <a:lnTo>
                    <a:pt x="86687" y="315556"/>
                  </a:lnTo>
                  <a:lnTo>
                    <a:pt x="122187" y="321262"/>
                  </a:lnTo>
                  <a:lnTo>
                    <a:pt x="140665" y="334540"/>
                  </a:lnTo>
                  <a:lnTo>
                    <a:pt x="147847" y="339712"/>
                  </a:lnTo>
                  <a:close/>
                  <a:moveTo>
                    <a:pt x="311525" y="387927"/>
                  </a:moveTo>
                  <a:lnTo>
                    <a:pt x="278368" y="387927"/>
                  </a:lnTo>
                  <a:cubicBezTo>
                    <a:pt x="273720" y="387927"/>
                    <a:pt x="269367" y="390251"/>
                    <a:pt x="266795" y="394099"/>
                  </a:cubicBezTo>
                  <a:lnTo>
                    <a:pt x="252251" y="415816"/>
                  </a:lnTo>
                  <a:lnTo>
                    <a:pt x="214027" y="339712"/>
                  </a:lnTo>
                  <a:lnTo>
                    <a:pt x="221199" y="334540"/>
                  </a:lnTo>
                  <a:lnTo>
                    <a:pt x="239687" y="321262"/>
                  </a:lnTo>
                  <a:lnTo>
                    <a:pt x="275187" y="315556"/>
                  </a:lnTo>
                  <a:close/>
                  <a:moveTo>
                    <a:pt x="298256" y="225040"/>
                  </a:moveTo>
                  <a:cubicBezTo>
                    <a:pt x="296980" y="226774"/>
                    <a:pt x="296142" y="228784"/>
                    <a:pt x="295799" y="230926"/>
                  </a:cubicBezTo>
                  <a:lnTo>
                    <a:pt x="286893" y="285591"/>
                  </a:lnTo>
                  <a:lnTo>
                    <a:pt x="280854" y="286572"/>
                  </a:lnTo>
                  <a:lnTo>
                    <a:pt x="232020" y="294430"/>
                  </a:lnTo>
                  <a:cubicBezTo>
                    <a:pt x="229867" y="294773"/>
                    <a:pt x="227848" y="295611"/>
                    <a:pt x="226085" y="296887"/>
                  </a:cubicBezTo>
                  <a:lnTo>
                    <a:pt x="208645" y="309355"/>
                  </a:lnTo>
                  <a:lnTo>
                    <a:pt x="180947" y="329291"/>
                  </a:lnTo>
                  <a:lnTo>
                    <a:pt x="153248" y="309403"/>
                  </a:lnTo>
                  <a:lnTo>
                    <a:pt x="135817" y="296935"/>
                  </a:lnTo>
                  <a:cubicBezTo>
                    <a:pt x="134055" y="295668"/>
                    <a:pt x="132036" y="294830"/>
                    <a:pt x="129883" y="294487"/>
                  </a:cubicBezTo>
                  <a:lnTo>
                    <a:pt x="81039" y="286629"/>
                  </a:lnTo>
                  <a:lnTo>
                    <a:pt x="75000" y="285648"/>
                  </a:lnTo>
                  <a:lnTo>
                    <a:pt x="66113" y="230974"/>
                  </a:lnTo>
                  <a:cubicBezTo>
                    <a:pt x="65770" y="228850"/>
                    <a:pt x="64913" y="226831"/>
                    <a:pt x="63646" y="225088"/>
                  </a:cubicBezTo>
                  <a:lnTo>
                    <a:pt x="31071" y="180120"/>
                  </a:lnTo>
                  <a:lnTo>
                    <a:pt x="63617" y="135191"/>
                  </a:lnTo>
                  <a:cubicBezTo>
                    <a:pt x="64894" y="133457"/>
                    <a:pt x="65742" y="131438"/>
                    <a:pt x="66075" y="129314"/>
                  </a:cubicBezTo>
                  <a:lnTo>
                    <a:pt x="74971" y="74640"/>
                  </a:lnTo>
                  <a:lnTo>
                    <a:pt x="129892" y="65792"/>
                  </a:lnTo>
                  <a:cubicBezTo>
                    <a:pt x="132036" y="65439"/>
                    <a:pt x="134055" y="64601"/>
                    <a:pt x="135817" y="63325"/>
                  </a:cubicBezTo>
                  <a:lnTo>
                    <a:pt x="180947" y="30940"/>
                  </a:lnTo>
                  <a:lnTo>
                    <a:pt x="226057" y="63325"/>
                  </a:lnTo>
                  <a:cubicBezTo>
                    <a:pt x="227809" y="64601"/>
                    <a:pt x="229838" y="65439"/>
                    <a:pt x="231982" y="65792"/>
                  </a:cubicBezTo>
                  <a:lnTo>
                    <a:pt x="286893" y="74640"/>
                  </a:lnTo>
                  <a:lnTo>
                    <a:pt x="295799" y="129314"/>
                  </a:lnTo>
                  <a:cubicBezTo>
                    <a:pt x="296142" y="131438"/>
                    <a:pt x="296980" y="133457"/>
                    <a:pt x="298256" y="135191"/>
                  </a:cubicBezTo>
                  <a:lnTo>
                    <a:pt x="330794" y="180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3F55B5E7-BD13-AEE9-656B-3308687A1B21}"/>
                </a:ext>
              </a:extLst>
            </p:cNvPr>
            <p:cNvSpPr/>
            <p:nvPr/>
          </p:nvSpPr>
          <p:spPr>
            <a:xfrm>
              <a:off x="3000375" y="4162425"/>
              <a:ext cx="200025" cy="200025"/>
            </a:xfrm>
            <a:custGeom>
              <a:avLst/>
              <a:gdLst>
                <a:gd name="connsiteX0" fmla="*/ 100013 w 200025"/>
                <a:gd name="connsiteY0" fmla="*/ 0 h 200025"/>
                <a:gd name="connsiteX1" fmla="*/ 0 w 200025"/>
                <a:gd name="connsiteY1" fmla="*/ 100022 h 200025"/>
                <a:gd name="connsiteX2" fmla="*/ 100013 w 200025"/>
                <a:gd name="connsiteY2" fmla="*/ 200025 h 200025"/>
                <a:gd name="connsiteX3" fmla="*/ 200025 w 200025"/>
                <a:gd name="connsiteY3" fmla="*/ 100022 h 200025"/>
                <a:gd name="connsiteX4" fmla="*/ 100013 w 200025"/>
                <a:gd name="connsiteY4" fmla="*/ 0 h 200025"/>
                <a:gd name="connsiteX5" fmla="*/ 100013 w 200025"/>
                <a:gd name="connsiteY5" fmla="*/ 171450 h 200025"/>
                <a:gd name="connsiteX6" fmla="*/ 28575 w 200025"/>
                <a:gd name="connsiteY6" fmla="*/ 100022 h 200025"/>
                <a:gd name="connsiteX7" fmla="*/ 100013 w 200025"/>
                <a:gd name="connsiteY7" fmla="*/ 28585 h 200025"/>
                <a:gd name="connsiteX8" fmla="*/ 171450 w 200025"/>
                <a:gd name="connsiteY8" fmla="*/ 100022 h 200025"/>
                <a:gd name="connsiteX9" fmla="*/ 100013 w 200025"/>
                <a:gd name="connsiteY9" fmla="*/ 17145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0025" h="200025">
                  <a:moveTo>
                    <a:pt x="100013" y="0"/>
                  </a:moveTo>
                  <a:cubicBezTo>
                    <a:pt x="44777" y="0"/>
                    <a:pt x="0" y="44777"/>
                    <a:pt x="0" y="100022"/>
                  </a:cubicBezTo>
                  <a:cubicBezTo>
                    <a:pt x="0" y="155248"/>
                    <a:pt x="44777" y="200025"/>
                    <a:pt x="100013" y="200025"/>
                  </a:cubicBezTo>
                  <a:cubicBezTo>
                    <a:pt x="155248" y="200025"/>
                    <a:pt x="200025" y="155248"/>
                    <a:pt x="200025" y="100022"/>
                  </a:cubicBezTo>
                  <a:cubicBezTo>
                    <a:pt x="199949" y="44806"/>
                    <a:pt x="155210" y="76"/>
                    <a:pt x="100013" y="0"/>
                  </a:cubicBezTo>
                  <a:close/>
                  <a:moveTo>
                    <a:pt x="100013" y="171450"/>
                  </a:moveTo>
                  <a:cubicBezTo>
                    <a:pt x="60560" y="171450"/>
                    <a:pt x="28575" y="139465"/>
                    <a:pt x="28575" y="100022"/>
                  </a:cubicBezTo>
                  <a:cubicBezTo>
                    <a:pt x="28575" y="60570"/>
                    <a:pt x="60560" y="28585"/>
                    <a:pt x="100013" y="28585"/>
                  </a:cubicBezTo>
                  <a:cubicBezTo>
                    <a:pt x="139465" y="28585"/>
                    <a:pt x="171450" y="60570"/>
                    <a:pt x="171450" y="100022"/>
                  </a:cubicBezTo>
                  <a:cubicBezTo>
                    <a:pt x="171402" y="139446"/>
                    <a:pt x="139446" y="171402"/>
                    <a:pt x="100013" y="1714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88E687D7-26E9-72A7-BEA9-89632F31D7FA}"/>
                </a:ext>
              </a:extLst>
            </p:cNvPr>
            <p:cNvSpPr/>
            <p:nvPr/>
          </p:nvSpPr>
          <p:spPr>
            <a:xfrm>
              <a:off x="3067050" y="4219579"/>
              <a:ext cx="47625" cy="85720"/>
            </a:xfrm>
            <a:custGeom>
              <a:avLst/>
              <a:gdLst>
                <a:gd name="connsiteX0" fmla="*/ 41062 w 47625"/>
                <a:gd name="connsiteY0" fmla="*/ 2130 h 85720"/>
                <a:gd name="connsiteX1" fmla="*/ 27632 w 47625"/>
                <a:gd name="connsiteY1" fmla="*/ 1501 h 85720"/>
                <a:gd name="connsiteX2" fmla="*/ 0 w 47625"/>
                <a:gd name="connsiteY2" fmla="*/ 15788 h 85720"/>
                <a:gd name="connsiteX3" fmla="*/ 12354 w 47625"/>
                <a:gd name="connsiteY3" fmla="*/ 41363 h 85720"/>
                <a:gd name="connsiteX4" fmla="*/ 19993 w 47625"/>
                <a:gd name="connsiteY4" fmla="*/ 37410 h 85720"/>
                <a:gd name="connsiteX5" fmla="*/ 19993 w 47625"/>
                <a:gd name="connsiteY5" fmla="*/ 85721 h 85720"/>
                <a:gd name="connsiteX6" fmla="*/ 47625 w 47625"/>
                <a:gd name="connsiteY6" fmla="*/ 85721 h 85720"/>
                <a:gd name="connsiteX7" fmla="*/ 47625 w 47625"/>
                <a:gd name="connsiteY7" fmla="*/ 14293 h 85720"/>
                <a:gd name="connsiteX8" fmla="*/ 41062 w 47625"/>
                <a:gd name="connsiteY8" fmla="*/ 2130 h 8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85720">
                  <a:moveTo>
                    <a:pt x="41062" y="2130"/>
                  </a:moveTo>
                  <a:cubicBezTo>
                    <a:pt x="36986" y="-461"/>
                    <a:pt x="31909" y="-709"/>
                    <a:pt x="27632" y="1501"/>
                  </a:cubicBezTo>
                  <a:lnTo>
                    <a:pt x="0" y="15788"/>
                  </a:lnTo>
                  <a:lnTo>
                    <a:pt x="12354" y="41363"/>
                  </a:lnTo>
                  <a:lnTo>
                    <a:pt x="19993" y="37410"/>
                  </a:lnTo>
                  <a:lnTo>
                    <a:pt x="19993" y="85721"/>
                  </a:lnTo>
                  <a:lnTo>
                    <a:pt x="47625" y="85721"/>
                  </a:lnTo>
                  <a:lnTo>
                    <a:pt x="47625" y="14293"/>
                  </a:lnTo>
                  <a:cubicBezTo>
                    <a:pt x="47615" y="9331"/>
                    <a:pt x="45139" y="4730"/>
                    <a:pt x="41062" y="21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3E2D123-724E-2C50-DA3A-C47E6E3F6069}"/>
                </a:ext>
              </a:extLst>
            </p:cNvPr>
            <p:cNvSpPr/>
            <p:nvPr/>
          </p:nvSpPr>
          <p:spPr>
            <a:xfrm>
              <a:off x="2495550" y="4352925"/>
              <a:ext cx="142875" cy="133350"/>
            </a:xfrm>
            <a:custGeom>
              <a:avLst/>
              <a:gdLst>
                <a:gd name="connsiteX0" fmla="*/ 142875 w 142875"/>
                <a:gd name="connsiteY0" fmla="*/ 13335 h 133350"/>
                <a:gd name="connsiteX1" fmla="*/ 128588 w 142875"/>
                <a:gd name="connsiteY1" fmla="*/ 0 h 133350"/>
                <a:gd name="connsiteX2" fmla="*/ 14288 w 142875"/>
                <a:gd name="connsiteY2" fmla="*/ 0 h 133350"/>
                <a:gd name="connsiteX3" fmla="*/ 0 w 142875"/>
                <a:gd name="connsiteY3" fmla="*/ 13335 h 133350"/>
                <a:gd name="connsiteX4" fmla="*/ 0 w 142875"/>
                <a:gd name="connsiteY4" fmla="*/ 120015 h 133350"/>
                <a:gd name="connsiteX5" fmla="*/ 14288 w 142875"/>
                <a:gd name="connsiteY5" fmla="*/ 133350 h 133350"/>
                <a:gd name="connsiteX6" fmla="*/ 128588 w 142875"/>
                <a:gd name="connsiteY6" fmla="*/ 133350 h 133350"/>
                <a:gd name="connsiteX7" fmla="*/ 142875 w 142875"/>
                <a:gd name="connsiteY7" fmla="*/ 120015 h 133350"/>
                <a:gd name="connsiteX8" fmla="*/ 114300 w 142875"/>
                <a:gd name="connsiteY8" fmla="*/ 106680 h 133350"/>
                <a:gd name="connsiteX9" fmla="*/ 28575 w 142875"/>
                <a:gd name="connsiteY9" fmla="*/ 106680 h 133350"/>
                <a:gd name="connsiteX10" fmla="*/ 28575 w 142875"/>
                <a:gd name="connsiteY10" fmla="*/ 26670 h 133350"/>
                <a:gd name="connsiteX11" fmla="*/ 114300 w 142875"/>
                <a:gd name="connsiteY11" fmla="*/ 2667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875" h="133350">
                  <a:moveTo>
                    <a:pt x="142875" y="13335"/>
                  </a:moveTo>
                  <a:cubicBezTo>
                    <a:pt x="142875" y="5972"/>
                    <a:pt x="136484" y="0"/>
                    <a:pt x="128588" y="0"/>
                  </a:cubicBezTo>
                  <a:lnTo>
                    <a:pt x="14288" y="0"/>
                  </a:lnTo>
                  <a:cubicBezTo>
                    <a:pt x="6401" y="0"/>
                    <a:pt x="0" y="5972"/>
                    <a:pt x="0" y="13335"/>
                  </a:cubicBezTo>
                  <a:lnTo>
                    <a:pt x="0" y="120015"/>
                  </a:lnTo>
                  <a:cubicBezTo>
                    <a:pt x="0" y="127378"/>
                    <a:pt x="6401" y="133350"/>
                    <a:pt x="14288" y="133350"/>
                  </a:cubicBezTo>
                  <a:lnTo>
                    <a:pt x="128588" y="133350"/>
                  </a:lnTo>
                  <a:cubicBezTo>
                    <a:pt x="136484" y="133350"/>
                    <a:pt x="142875" y="127378"/>
                    <a:pt x="142875" y="120015"/>
                  </a:cubicBezTo>
                  <a:close/>
                  <a:moveTo>
                    <a:pt x="114300" y="106680"/>
                  </a:moveTo>
                  <a:lnTo>
                    <a:pt x="28575" y="106680"/>
                  </a:lnTo>
                  <a:lnTo>
                    <a:pt x="28575" y="26670"/>
                  </a:lnTo>
                  <a:lnTo>
                    <a:pt x="114300" y="266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425014B2-0372-FEC4-6111-6902D1763EB6}"/>
                </a:ext>
              </a:extLst>
            </p:cNvPr>
            <p:cNvSpPr/>
            <p:nvPr/>
          </p:nvSpPr>
          <p:spPr>
            <a:xfrm>
              <a:off x="2667000" y="4352925"/>
              <a:ext cx="95250" cy="28575"/>
            </a:xfrm>
            <a:custGeom>
              <a:avLst/>
              <a:gdLst>
                <a:gd name="connsiteX0" fmla="*/ 0 w 95250"/>
                <a:gd name="connsiteY0" fmla="*/ 0 h 28575"/>
                <a:gd name="connsiteX1" fmla="*/ 95250 w 95250"/>
                <a:gd name="connsiteY1" fmla="*/ 0 h 28575"/>
                <a:gd name="connsiteX2" fmla="*/ 95250 w 95250"/>
                <a:gd name="connsiteY2" fmla="*/ 28575 h 28575"/>
                <a:gd name="connsiteX3" fmla="*/ 0 w 9525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28575">
                  <a:moveTo>
                    <a:pt x="0" y="0"/>
                  </a:moveTo>
                  <a:lnTo>
                    <a:pt x="95250" y="0"/>
                  </a:lnTo>
                  <a:lnTo>
                    <a:pt x="9525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33E38B6-20CA-193B-1CA9-837B8AD4F936}"/>
                </a:ext>
              </a:extLst>
            </p:cNvPr>
            <p:cNvSpPr/>
            <p:nvPr/>
          </p:nvSpPr>
          <p:spPr>
            <a:xfrm>
              <a:off x="2667000" y="4410075"/>
              <a:ext cx="238125" cy="28575"/>
            </a:xfrm>
            <a:custGeom>
              <a:avLst/>
              <a:gdLst>
                <a:gd name="connsiteX0" fmla="*/ 0 w 238125"/>
                <a:gd name="connsiteY0" fmla="*/ 0 h 28575"/>
                <a:gd name="connsiteX1" fmla="*/ 238125 w 238125"/>
                <a:gd name="connsiteY1" fmla="*/ 0 h 28575"/>
                <a:gd name="connsiteX2" fmla="*/ 238125 w 238125"/>
                <a:gd name="connsiteY2" fmla="*/ 28575 h 28575"/>
                <a:gd name="connsiteX3" fmla="*/ 0 w 23812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28575">
                  <a:moveTo>
                    <a:pt x="0" y="0"/>
                  </a:moveTo>
                  <a:lnTo>
                    <a:pt x="238125" y="0"/>
                  </a:lnTo>
                  <a:lnTo>
                    <a:pt x="23812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5213D8CA-F1D7-3EBE-616C-6AAD8DFB360E}"/>
                </a:ext>
              </a:extLst>
            </p:cNvPr>
            <p:cNvSpPr/>
            <p:nvPr/>
          </p:nvSpPr>
          <p:spPr>
            <a:xfrm>
              <a:off x="2667000" y="4467225"/>
              <a:ext cx="123825" cy="19050"/>
            </a:xfrm>
            <a:custGeom>
              <a:avLst/>
              <a:gdLst>
                <a:gd name="connsiteX0" fmla="*/ 0 w 123825"/>
                <a:gd name="connsiteY0" fmla="*/ 0 h 19050"/>
                <a:gd name="connsiteX1" fmla="*/ 123825 w 123825"/>
                <a:gd name="connsiteY1" fmla="*/ 0 h 19050"/>
                <a:gd name="connsiteX2" fmla="*/ 123825 w 123825"/>
                <a:gd name="connsiteY2" fmla="*/ 19050 h 19050"/>
                <a:gd name="connsiteX3" fmla="*/ 0 w 12382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9050">
                  <a:moveTo>
                    <a:pt x="0" y="0"/>
                  </a:moveTo>
                  <a:lnTo>
                    <a:pt x="123825" y="0"/>
                  </a:lnTo>
                  <a:lnTo>
                    <a:pt x="123825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3720D96F-4807-38A2-D494-E6FEEF4D1146}"/>
                </a:ext>
              </a:extLst>
            </p:cNvPr>
            <p:cNvSpPr/>
            <p:nvPr/>
          </p:nvSpPr>
          <p:spPr>
            <a:xfrm>
              <a:off x="2819400" y="4467225"/>
              <a:ext cx="85725" cy="19050"/>
            </a:xfrm>
            <a:custGeom>
              <a:avLst/>
              <a:gdLst>
                <a:gd name="connsiteX0" fmla="*/ 0 w 85725"/>
                <a:gd name="connsiteY0" fmla="*/ 0 h 19050"/>
                <a:gd name="connsiteX1" fmla="*/ 85725 w 85725"/>
                <a:gd name="connsiteY1" fmla="*/ 0 h 19050"/>
                <a:gd name="connsiteX2" fmla="*/ 85725 w 85725"/>
                <a:gd name="connsiteY2" fmla="*/ 19050 h 19050"/>
                <a:gd name="connsiteX3" fmla="*/ 0 w 8572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19050">
                  <a:moveTo>
                    <a:pt x="0" y="0"/>
                  </a:moveTo>
                  <a:lnTo>
                    <a:pt x="85725" y="0"/>
                  </a:lnTo>
                  <a:lnTo>
                    <a:pt x="85725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1DE363F6-E38B-52BF-DEE6-FBA1CE79EFEC}"/>
                </a:ext>
              </a:extLst>
            </p:cNvPr>
            <p:cNvSpPr/>
            <p:nvPr/>
          </p:nvSpPr>
          <p:spPr>
            <a:xfrm>
              <a:off x="2495550" y="4533900"/>
              <a:ext cx="142875" cy="142875"/>
            </a:xfrm>
            <a:custGeom>
              <a:avLst/>
              <a:gdLst>
                <a:gd name="connsiteX0" fmla="*/ 142875 w 142875"/>
                <a:gd name="connsiteY0" fmla="*/ 14288 h 142875"/>
                <a:gd name="connsiteX1" fmla="*/ 128588 w 142875"/>
                <a:gd name="connsiteY1" fmla="*/ 0 h 142875"/>
                <a:gd name="connsiteX2" fmla="*/ 14288 w 142875"/>
                <a:gd name="connsiteY2" fmla="*/ 0 h 142875"/>
                <a:gd name="connsiteX3" fmla="*/ 0 w 142875"/>
                <a:gd name="connsiteY3" fmla="*/ 14288 h 142875"/>
                <a:gd name="connsiteX4" fmla="*/ 0 w 142875"/>
                <a:gd name="connsiteY4" fmla="*/ 128588 h 142875"/>
                <a:gd name="connsiteX5" fmla="*/ 14288 w 142875"/>
                <a:gd name="connsiteY5" fmla="*/ 142875 h 142875"/>
                <a:gd name="connsiteX6" fmla="*/ 128588 w 142875"/>
                <a:gd name="connsiteY6" fmla="*/ 142875 h 142875"/>
                <a:gd name="connsiteX7" fmla="*/ 142875 w 142875"/>
                <a:gd name="connsiteY7" fmla="*/ 128588 h 142875"/>
                <a:gd name="connsiteX8" fmla="*/ 114300 w 142875"/>
                <a:gd name="connsiteY8" fmla="*/ 114300 h 142875"/>
                <a:gd name="connsiteX9" fmla="*/ 28575 w 142875"/>
                <a:gd name="connsiteY9" fmla="*/ 114300 h 142875"/>
                <a:gd name="connsiteX10" fmla="*/ 28575 w 142875"/>
                <a:gd name="connsiteY10" fmla="*/ 28575 h 142875"/>
                <a:gd name="connsiteX11" fmla="*/ 114300 w 142875"/>
                <a:gd name="connsiteY11" fmla="*/ 285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875" h="142875">
                  <a:moveTo>
                    <a:pt x="142875" y="14288"/>
                  </a:moveTo>
                  <a:cubicBezTo>
                    <a:pt x="142875" y="6401"/>
                    <a:pt x="136484" y="0"/>
                    <a:pt x="128588" y="0"/>
                  </a:cubicBezTo>
                  <a:lnTo>
                    <a:pt x="14288" y="0"/>
                  </a:lnTo>
                  <a:cubicBezTo>
                    <a:pt x="6401" y="0"/>
                    <a:pt x="0" y="6401"/>
                    <a:pt x="0" y="14288"/>
                  </a:cubicBezTo>
                  <a:lnTo>
                    <a:pt x="0" y="128588"/>
                  </a:lnTo>
                  <a:cubicBezTo>
                    <a:pt x="0" y="136474"/>
                    <a:pt x="6401" y="142875"/>
                    <a:pt x="14288" y="142875"/>
                  </a:cubicBezTo>
                  <a:lnTo>
                    <a:pt x="128588" y="142875"/>
                  </a:lnTo>
                  <a:cubicBezTo>
                    <a:pt x="136484" y="142875"/>
                    <a:pt x="142875" y="136474"/>
                    <a:pt x="142875" y="128588"/>
                  </a:cubicBezTo>
                  <a:close/>
                  <a:moveTo>
                    <a:pt x="114300" y="114300"/>
                  </a:moveTo>
                  <a:lnTo>
                    <a:pt x="28575" y="114300"/>
                  </a:lnTo>
                  <a:lnTo>
                    <a:pt x="28575" y="28575"/>
                  </a:lnTo>
                  <a:lnTo>
                    <a:pt x="11430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9CAC9860-870A-7201-BE28-B90F8077D6EA}"/>
                </a:ext>
              </a:extLst>
            </p:cNvPr>
            <p:cNvSpPr/>
            <p:nvPr/>
          </p:nvSpPr>
          <p:spPr>
            <a:xfrm>
              <a:off x="2667000" y="4533900"/>
              <a:ext cx="95250" cy="28575"/>
            </a:xfrm>
            <a:custGeom>
              <a:avLst/>
              <a:gdLst>
                <a:gd name="connsiteX0" fmla="*/ 0 w 95250"/>
                <a:gd name="connsiteY0" fmla="*/ 0 h 28575"/>
                <a:gd name="connsiteX1" fmla="*/ 95250 w 95250"/>
                <a:gd name="connsiteY1" fmla="*/ 0 h 28575"/>
                <a:gd name="connsiteX2" fmla="*/ 95250 w 95250"/>
                <a:gd name="connsiteY2" fmla="*/ 28575 h 28575"/>
                <a:gd name="connsiteX3" fmla="*/ 0 w 9525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28575">
                  <a:moveTo>
                    <a:pt x="0" y="0"/>
                  </a:moveTo>
                  <a:lnTo>
                    <a:pt x="95250" y="0"/>
                  </a:lnTo>
                  <a:lnTo>
                    <a:pt x="9525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96D43A83-548C-64E1-0308-40937DA08861}"/>
                </a:ext>
              </a:extLst>
            </p:cNvPr>
            <p:cNvSpPr/>
            <p:nvPr/>
          </p:nvSpPr>
          <p:spPr>
            <a:xfrm>
              <a:off x="2667000" y="4591050"/>
              <a:ext cx="323850" cy="28575"/>
            </a:xfrm>
            <a:custGeom>
              <a:avLst/>
              <a:gdLst>
                <a:gd name="connsiteX0" fmla="*/ 0 w 323850"/>
                <a:gd name="connsiteY0" fmla="*/ 0 h 28575"/>
                <a:gd name="connsiteX1" fmla="*/ 323850 w 323850"/>
                <a:gd name="connsiteY1" fmla="*/ 0 h 28575"/>
                <a:gd name="connsiteX2" fmla="*/ 323850 w 323850"/>
                <a:gd name="connsiteY2" fmla="*/ 28575 h 28575"/>
                <a:gd name="connsiteX3" fmla="*/ 0 w 32385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50" h="28575">
                  <a:moveTo>
                    <a:pt x="0" y="0"/>
                  </a:moveTo>
                  <a:lnTo>
                    <a:pt x="323850" y="0"/>
                  </a:lnTo>
                  <a:lnTo>
                    <a:pt x="32385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4518510F-305B-4D7C-32C3-C963C63D9D0F}"/>
                </a:ext>
              </a:extLst>
            </p:cNvPr>
            <p:cNvSpPr/>
            <p:nvPr/>
          </p:nvSpPr>
          <p:spPr>
            <a:xfrm>
              <a:off x="2667000" y="4648200"/>
              <a:ext cx="123825" cy="28575"/>
            </a:xfrm>
            <a:custGeom>
              <a:avLst/>
              <a:gdLst>
                <a:gd name="connsiteX0" fmla="*/ 0 w 123825"/>
                <a:gd name="connsiteY0" fmla="*/ 0 h 28575"/>
                <a:gd name="connsiteX1" fmla="*/ 123825 w 123825"/>
                <a:gd name="connsiteY1" fmla="*/ 0 h 28575"/>
                <a:gd name="connsiteX2" fmla="*/ 123825 w 123825"/>
                <a:gd name="connsiteY2" fmla="*/ 28575 h 28575"/>
                <a:gd name="connsiteX3" fmla="*/ 0 w 12382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28575">
                  <a:moveTo>
                    <a:pt x="0" y="0"/>
                  </a:moveTo>
                  <a:lnTo>
                    <a:pt x="123825" y="0"/>
                  </a:lnTo>
                  <a:lnTo>
                    <a:pt x="12382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355FF5CC-4B31-4759-235C-557FE3B10D13}"/>
                </a:ext>
              </a:extLst>
            </p:cNvPr>
            <p:cNvSpPr/>
            <p:nvPr/>
          </p:nvSpPr>
          <p:spPr>
            <a:xfrm>
              <a:off x="2819400" y="4648200"/>
              <a:ext cx="171450" cy="28575"/>
            </a:xfrm>
            <a:custGeom>
              <a:avLst/>
              <a:gdLst>
                <a:gd name="connsiteX0" fmla="*/ 0 w 171450"/>
                <a:gd name="connsiteY0" fmla="*/ 0 h 28575"/>
                <a:gd name="connsiteX1" fmla="*/ 171450 w 171450"/>
                <a:gd name="connsiteY1" fmla="*/ 0 h 28575"/>
                <a:gd name="connsiteX2" fmla="*/ 171450 w 171450"/>
                <a:gd name="connsiteY2" fmla="*/ 28575 h 28575"/>
                <a:gd name="connsiteX3" fmla="*/ 0 w 17145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">
                  <a:moveTo>
                    <a:pt x="0" y="0"/>
                  </a:moveTo>
                  <a:lnTo>
                    <a:pt x="171450" y="0"/>
                  </a:lnTo>
                  <a:lnTo>
                    <a:pt x="17145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AD35022D-AD1C-EFDB-7D05-5C2FDBFB0E0E}"/>
                </a:ext>
              </a:extLst>
            </p:cNvPr>
            <p:cNvSpPr/>
            <p:nvPr/>
          </p:nvSpPr>
          <p:spPr>
            <a:xfrm>
              <a:off x="2495550" y="4714875"/>
              <a:ext cx="142875" cy="142875"/>
            </a:xfrm>
            <a:custGeom>
              <a:avLst/>
              <a:gdLst>
                <a:gd name="connsiteX0" fmla="*/ 128588 w 142875"/>
                <a:gd name="connsiteY0" fmla="*/ 0 h 142875"/>
                <a:gd name="connsiteX1" fmla="*/ 14288 w 142875"/>
                <a:gd name="connsiteY1" fmla="*/ 0 h 142875"/>
                <a:gd name="connsiteX2" fmla="*/ 0 w 142875"/>
                <a:gd name="connsiteY2" fmla="*/ 14288 h 142875"/>
                <a:gd name="connsiteX3" fmla="*/ 0 w 142875"/>
                <a:gd name="connsiteY3" fmla="*/ 128588 h 142875"/>
                <a:gd name="connsiteX4" fmla="*/ 14288 w 142875"/>
                <a:gd name="connsiteY4" fmla="*/ 142875 h 142875"/>
                <a:gd name="connsiteX5" fmla="*/ 128588 w 142875"/>
                <a:gd name="connsiteY5" fmla="*/ 142875 h 142875"/>
                <a:gd name="connsiteX6" fmla="*/ 142875 w 142875"/>
                <a:gd name="connsiteY6" fmla="*/ 128588 h 142875"/>
                <a:gd name="connsiteX7" fmla="*/ 142875 w 142875"/>
                <a:gd name="connsiteY7" fmla="*/ 14288 h 142875"/>
                <a:gd name="connsiteX8" fmla="*/ 128588 w 142875"/>
                <a:gd name="connsiteY8" fmla="*/ 0 h 142875"/>
                <a:gd name="connsiteX9" fmla="*/ 114300 w 142875"/>
                <a:gd name="connsiteY9" fmla="*/ 114300 h 142875"/>
                <a:gd name="connsiteX10" fmla="*/ 28575 w 142875"/>
                <a:gd name="connsiteY10" fmla="*/ 114300 h 142875"/>
                <a:gd name="connsiteX11" fmla="*/ 28575 w 142875"/>
                <a:gd name="connsiteY11" fmla="*/ 28575 h 142875"/>
                <a:gd name="connsiteX12" fmla="*/ 114300 w 142875"/>
                <a:gd name="connsiteY12" fmla="*/ 285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875" h="142875">
                  <a:moveTo>
                    <a:pt x="128588" y="0"/>
                  </a:moveTo>
                  <a:lnTo>
                    <a:pt x="14288" y="0"/>
                  </a:lnTo>
                  <a:cubicBezTo>
                    <a:pt x="6401" y="0"/>
                    <a:pt x="0" y="6401"/>
                    <a:pt x="0" y="14288"/>
                  </a:cubicBezTo>
                  <a:lnTo>
                    <a:pt x="0" y="128588"/>
                  </a:lnTo>
                  <a:cubicBezTo>
                    <a:pt x="0" y="136474"/>
                    <a:pt x="6401" y="142875"/>
                    <a:pt x="14288" y="142875"/>
                  </a:cubicBezTo>
                  <a:lnTo>
                    <a:pt x="128588" y="142875"/>
                  </a:lnTo>
                  <a:cubicBezTo>
                    <a:pt x="136484" y="142875"/>
                    <a:pt x="142875" y="136474"/>
                    <a:pt x="142875" y="128588"/>
                  </a:cubicBezTo>
                  <a:lnTo>
                    <a:pt x="142875" y="14288"/>
                  </a:lnTo>
                  <a:cubicBezTo>
                    <a:pt x="142875" y="6401"/>
                    <a:pt x="136484" y="0"/>
                    <a:pt x="128588" y="0"/>
                  </a:cubicBezTo>
                  <a:close/>
                  <a:moveTo>
                    <a:pt x="114300" y="114300"/>
                  </a:moveTo>
                  <a:lnTo>
                    <a:pt x="28575" y="114300"/>
                  </a:lnTo>
                  <a:lnTo>
                    <a:pt x="28575" y="28575"/>
                  </a:lnTo>
                  <a:lnTo>
                    <a:pt x="11430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FF9D0835-6B5E-1848-2053-BFFC92B6398B}"/>
                </a:ext>
              </a:extLst>
            </p:cNvPr>
            <p:cNvSpPr/>
            <p:nvPr/>
          </p:nvSpPr>
          <p:spPr>
            <a:xfrm>
              <a:off x="2667000" y="4714875"/>
              <a:ext cx="95250" cy="28575"/>
            </a:xfrm>
            <a:custGeom>
              <a:avLst/>
              <a:gdLst>
                <a:gd name="connsiteX0" fmla="*/ 0 w 95250"/>
                <a:gd name="connsiteY0" fmla="*/ 0 h 28575"/>
                <a:gd name="connsiteX1" fmla="*/ 95250 w 95250"/>
                <a:gd name="connsiteY1" fmla="*/ 0 h 28575"/>
                <a:gd name="connsiteX2" fmla="*/ 95250 w 95250"/>
                <a:gd name="connsiteY2" fmla="*/ 28575 h 28575"/>
                <a:gd name="connsiteX3" fmla="*/ 0 w 9525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28575">
                  <a:moveTo>
                    <a:pt x="0" y="0"/>
                  </a:moveTo>
                  <a:lnTo>
                    <a:pt x="95250" y="0"/>
                  </a:lnTo>
                  <a:lnTo>
                    <a:pt x="9525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05F163F1-CBAC-4B24-91CD-8CB551D426F9}"/>
                </a:ext>
              </a:extLst>
            </p:cNvPr>
            <p:cNvSpPr/>
            <p:nvPr/>
          </p:nvSpPr>
          <p:spPr>
            <a:xfrm>
              <a:off x="2667000" y="4772025"/>
              <a:ext cx="323850" cy="28575"/>
            </a:xfrm>
            <a:custGeom>
              <a:avLst/>
              <a:gdLst>
                <a:gd name="connsiteX0" fmla="*/ 0 w 323850"/>
                <a:gd name="connsiteY0" fmla="*/ 0 h 28575"/>
                <a:gd name="connsiteX1" fmla="*/ 323850 w 323850"/>
                <a:gd name="connsiteY1" fmla="*/ 0 h 28575"/>
                <a:gd name="connsiteX2" fmla="*/ 323850 w 323850"/>
                <a:gd name="connsiteY2" fmla="*/ 28575 h 28575"/>
                <a:gd name="connsiteX3" fmla="*/ 0 w 32385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50" h="28575">
                  <a:moveTo>
                    <a:pt x="0" y="0"/>
                  </a:moveTo>
                  <a:lnTo>
                    <a:pt x="323850" y="0"/>
                  </a:lnTo>
                  <a:lnTo>
                    <a:pt x="32385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73923F2-426E-8A07-BD62-BAA6462FB370}"/>
                </a:ext>
              </a:extLst>
            </p:cNvPr>
            <p:cNvSpPr/>
            <p:nvPr/>
          </p:nvSpPr>
          <p:spPr>
            <a:xfrm>
              <a:off x="2667000" y="4829175"/>
              <a:ext cx="123825" cy="28575"/>
            </a:xfrm>
            <a:custGeom>
              <a:avLst/>
              <a:gdLst>
                <a:gd name="connsiteX0" fmla="*/ 0 w 123825"/>
                <a:gd name="connsiteY0" fmla="*/ 0 h 28575"/>
                <a:gd name="connsiteX1" fmla="*/ 123825 w 123825"/>
                <a:gd name="connsiteY1" fmla="*/ 0 h 28575"/>
                <a:gd name="connsiteX2" fmla="*/ 123825 w 123825"/>
                <a:gd name="connsiteY2" fmla="*/ 28575 h 28575"/>
                <a:gd name="connsiteX3" fmla="*/ 0 w 12382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28575">
                  <a:moveTo>
                    <a:pt x="0" y="0"/>
                  </a:moveTo>
                  <a:lnTo>
                    <a:pt x="123825" y="0"/>
                  </a:lnTo>
                  <a:lnTo>
                    <a:pt x="12382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75C05D35-1382-F1EF-37E1-562797F97B82}"/>
                </a:ext>
              </a:extLst>
            </p:cNvPr>
            <p:cNvSpPr/>
            <p:nvPr/>
          </p:nvSpPr>
          <p:spPr>
            <a:xfrm>
              <a:off x="2819400" y="4829175"/>
              <a:ext cx="171450" cy="28575"/>
            </a:xfrm>
            <a:custGeom>
              <a:avLst/>
              <a:gdLst>
                <a:gd name="connsiteX0" fmla="*/ 0 w 171450"/>
                <a:gd name="connsiteY0" fmla="*/ 0 h 28575"/>
                <a:gd name="connsiteX1" fmla="*/ 171450 w 171450"/>
                <a:gd name="connsiteY1" fmla="*/ 0 h 28575"/>
                <a:gd name="connsiteX2" fmla="*/ 171450 w 171450"/>
                <a:gd name="connsiteY2" fmla="*/ 28575 h 28575"/>
                <a:gd name="connsiteX3" fmla="*/ 0 w 17145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">
                  <a:moveTo>
                    <a:pt x="0" y="0"/>
                  </a:moveTo>
                  <a:lnTo>
                    <a:pt x="171450" y="0"/>
                  </a:lnTo>
                  <a:lnTo>
                    <a:pt x="17145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7425F95A-A6C7-B3AA-C74A-1E27D210B48B}"/>
              </a:ext>
            </a:extLst>
          </p:cNvPr>
          <p:cNvGrpSpPr/>
          <p:nvPr/>
        </p:nvGrpSpPr>
        <p:grpSpPr>
          <a:xfrm>
            <a:off x="10110857" y="2899333"/>
            <a:ext cx="611387" cy="626674"/>
            <a:chOff x="752475" y="609600"/>
            <a:chExt cx="761997" cy="781050"/>
          </a:xfrm>
          <a:solidFill>
            <a:schemeClr val="bg1"/>
          </a:solidFill>
        </p:grpSpPr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D31C5F61-9C1E-5E56-AE0F-004F2C0F0D7D}"/>
                </a:ext>
              </a:extLst>
            </p:cNvPr>
            <p:cNvSpPr/>
            <p:nvPr/>
          </p:nvSpPr>
          <p:spPr>
            <a:xfrm>
              <a:off x="752475" y="609600"/>
              <a:ext cx="761997" cy="781050"/>
            </a:xfrm>
            <a:custGeom>
              <a:avLst/>
              <a:gdLst>
                <a:gd name="connsiteX0" fmla="*/ 65091 w 761997"/>
                <a:gd name="connsiteY0" fmla="*/ 676913 h 781050"/>
                <a:gd name="connsiteX1" fmla="*/ 65091 w 761997"/>
                <a:gd name="connsiteY1" fmla="*/ 768029 h 781050"/>
                <a:gd name="connsiteX2" fmla="*/ 78109 w 761997"/>
                <a:gd name="connsiteY2" fmla="*/ 781050 h 781050"/>
                <a:gd name="connsiteX3" fmla="*/ 702983 w 761997"/>
                <a:gd name="connsiteY3" fmla="*/ 781050 h 781050"/>
                <a:gd name="connsiteX4" fmla="*/ 715994 w 761997"/>
                <a:gd name="connsiteY4" fmla="*/ 768029 h 781050"/>
                <a:gd name="connsiteX5" fmla="*/ 715994 w 761997"/>
                <a:gd name="connsiteY5" fmla="*/ 695277 h 781050"/>
                <a:gd name="connsiteX6" fmla="*/ 744731 w 761997"/>
                <a:gd name="connsiteY6" fmla="*/ 679609 h 781050"/>
                <a:gd name="connsiteX7" fmla="*/ 744731 w 761997"/>
                <a:gd name="connsiteY7" fmla="*/ 596113 h 781050"/>
                <a:gd name="connsiteX8" fmla="*/ 715994 w 761997"/>
                <a:gd name="connsiteY8" fmla="*/ 567385 h 781050"/>
                <a:gd name="connsiteX9" fmla="*/ 715994 w 761997"/>
                <a:gd name="connsiteY9" fmla="*/ 403546 h 781050"/>
                <a:gd name="connsiteX10" fmla="*/ 702983 w 761997"/>
                <a:gd name="connsiteY10" fmla="*/ 390525 h 781050"/>
                <a:gd name="connsiteX11" fmla="*/ 676942 w 761997"/>
                <a:gd name="connsiteY11" fmla="*/ 390525 h 781050"/>
                <a:gd name="connsiteX12" fmla="*/ 676942 w 761997"/>
                <a:gd name="connsiteY12" fmla="*/ 182245 h 781050"/>
                <a:gd name="connsiteX13" fmla="*/ 611848 w 761997"/>
                <a:gd name="connsiteY13" fmla="*/ 117158 h 781050"/>
                <a:gd name="connsiteX14" fmla="*/ 468649 w 761997"/>
                <a:gd name="connsiteY14" fmla="*/ 117158 h 781050"/>
                <a:gd name="connsiteX15" fmla="*/ 468649 w 761997"/>
                <a:gd name="connsiteY15" fmla="*/ 65088 h 781050"/>
                <a:gd name="connsiteX16" fmla="*/ 403565 w 761997"/>
                <a:gd name="connsiteY16" fmla="*/ 0 h 781050"/>
                <a:gd name="connsiteX17" fmla="*/ 91128 w 761997"/>
                <a:gd name="connsiteY17" fmla="*/ 0 h 781050"/>
                <a:gd name="connsiteX18" fmla="*/ 26037 w 761997"/>
                <a:gd name="connsiteY18" fmla="*/ 65088 h 781050"/>
                <a:gd name="connsiteX19" fmla="*/ 26037 w 761997"/>
                <a:gd name="connsiteY19" fmla="*/ 572767 h 781050"/>
                <a:gd name="connsiteX20" fmla="*/ 13019 w 761997"/>
                <a:gd name="connsiteY20" fmla="*/ 572767 h 781050"/>
                <a:gd name="connsiteX21" fmla="*/ 0 w 761997"/>
                <a:gd name="connsiteY21" fmla="*/ 585788 h 781050"/>
                <a:gd name="connsiteX22" fmla="*/ 0 w 761997"/>
                <a:gd name="connsiteY22" fmla="*/ 611819 h 781050"/>
                <a:gd name="connsiteX23" fmla="*/ 65091 w 761997"/>
                <a:gd name="connsiteY23" fmla="*/ 676913 h 781050"/>
                <a:gd name="connsiteX24" fmla="*/ 91128 w 761997"/>
                <a:gd name="connsiteY24" fmla="*/ 755018 h 781050"/>
                <a:gd name="connsiteX25" fmla="*/ 91128 w 761997"/>
                <a:gd name="connsiteY25" fmla="*/ 676913 h 781050"/>
                <a:gd name="connsiteX26" fmla="*/ 312439 w 761997"/>
                <a:gd name="connsiteY26" fmla="*/ 676913 h 781050"/>
                <a:gd name="connsiteX27" fmla="*/ 364503 w 761997"/>
                <a:gd name="connsiteY27" fmla="*/ 624840 h 781050"/>
                <a:gd name="connsiteX28" fmla="*/ 364503 w 761997"/>
                <a:gd name="connsiteY28" fmla="*/ 416557 h 781050"/>
                <a:gd name="connsiteX29" fmla="*/ 383067 w 761997"/>
                <a:gd name="connsiteY29" fmla="*/ 416557 h 781050"/>
                <a:gd name="connsiteX30" fmla="*/ 377523 w 761997"/>
                <a:gd name="connsiteY30" fmla="*/ 455609 h 781050"/>
                <a:gd name="connsiteX31" fmla="*/ 520722 w 761997"/>
                <a:gd name="connsiteY31" fmla="*/ 598808 h 781050"/>
                <a:gd name="connsiteX32" fmla="*/ 571110 w 761997"/>
                <a:gd name="connsiteY32" fmla="*/ 589483 h 781050"/>
                <a:gd name="connsiteX33" fmla="*/ 661226 w 761997"/>
                <a:gd name="connsiteY33" fmla="*/ 679609 h 781050"/>
                <a:gd name="connsiteX34" fmla="*/ 689962 w 761997"/>
                <a:gd name="connsiteY34" fmla="*/ 695277 h 781050"/>
                <a:gd name="connsiteX35" fmla="*/ 689962 w 761997"/>
                <a:gd name="connsiteY35" fmla="*/ 755018 h 781050"/>
                <a:gd name="connsiteX36" fmla="*/ 520722 w 761997"/>
                <a:gd name="connsiteY36" fmla="*/ 572767 h 781050"/>
                <a:gd name="connsiteX37" fmla="*/ 403565 w 761997"/>
                <a:gd name="connsiteY37" fmla="*/ 455609 h 781050"/>
                <a:gd name="connsiteX38" fmla="*/ 520722 w 761997"/>
                <a:gd name="connsiteY38" fmla="*/ 338455 h 781050"/>
                <a:gd name="connsiteX39" fmla="*/ 637889 w 761997"/>
                <a:gd name="connsiteY39" fmla="*/ 455609 h 781050"/>
                <a:gd name="connsiteX40" fmla="*/ 520722 w 761997"/>
                <a:gd name="connsiteY40" fmla="*/ 572767 h 781050"/>
                <a:gd name="connsiteX41" fmla="*/ 726319 w 761997"/>
                <a:gd name="connsiteY41" fmla="*/ 661197 h 781050"/>
                <a:gd name="connsiteX42" fmla="*/ 679637 w 761997"/>
                <a:gd name="connsiteY42" fmla="*/ 661197 h 781050"/>
                <a:gd name="connsiteX43" fmla="*/ 595779 w 761997"/>
                <a:gd name="connsiteY43" fmla="*/ 577339 h 781050"/>
                <a:gd name="connsiteX44" fmla="*/ 642461 w 761997"/>
                <a:gd name="connsiteY44" fmla="*/ 530657 h 781050"/>
                <a:gd name="connsiteX45" fmla="*/ 726319 w 761997"/>
                <a:gd name="connsiteY45" fmla="*/ 614515 h 781050"/>
                <a:gd name="connsiteX46" fmla="*/ 726319 w 761997"/>
                <a:gd name="connsiteY46" fmla="*/ 661197 h 781050"/>
                <a:gd name="connsiteX47" fmla="*/ 689962 w 761997"/>
                <a:gd name="connsiteY47" fmla="*/ 541344 h 781050"/>
                <a:gd name="connsiteX48" fmla="*/ 654606 w 761997"/>
                <a:gd name="connsiteY48" fmla="*/ 505987 h 781050"/>
                <a:gd name="connsiteX49" fmla="*/ 663921 w 761997"/>
                <a:gd name="connsiteY49" fmla="*/ 455609 h 781050"/>
                <a:gd name="connsiteX50" fmla="*/ 658378 w 761997"/>
                <a:gd name="connsiteY50" fmla="*/ 416557 h 781050"/>
                <a:gd name="connsiteX51" fmla="*/ 689962 w 761997"/>
                <a:gd name="connsiteY51" fmla="*/ 416557 h 781050"/>
                <a:gd name="connsiteX52" fmla="*/ 650910 w 761997"/>
                <a:gd name="connsiteY52" fmla="*/ 182245 h 781050"/>
                <a:gd name="connsiteX53" fmla="*/ 650910 w 761997"/>
                <a:gd name="connsiteY53" fmla="*/ 390525 h 781050"/>
                <a:gd name="connsiteX54" fmla="*/ 648119 w 761997"/>
                <a:gd name="connsiteY54" fmla="*/ 390525 h 781050"/>
                <a:gd name="connsiteX55" fmla="*/ 520722 w 761997"/>
                <a:gd name="connsiteY55" fmla="*/ 312420 h 781050"/>
                <a:gd name="connsiteX56" fmla="*/ 393325 w 761997"/>
                <a:gd name="connsiteY56" fmla="*/ 390525 h 781050"/>
                <a:gd name="connsiteX57" fmla="*/ 364503 w 761997"/>
                <a:gd name="connsiteY57" fmla="*/ 390525 h 781050"/>
                <a:gd name="connsiteX58" fmla="*/ 364503 w 761997"/>
                <a:gd name="connsiteY58" fmla="*/ 286385 h 781050"/>
                <a:gd name="connsiteX59" fmla="*/ 507711 w 761997"/>
                <a:gd name="connsiteY59" fmla="*/ 286385 h 781050"/>
                <a:gd name="connsiteX60" fmla="*/ 572795 w 761997"/>
                <a:gd name="connsiteY60" fmla="*/ 221298 h 781050"/>
                <a:gd name="connsiteX61" fmla="*/ 572795 w 761997"/>
                <a:gd name="connsiteY61" fmla="*/ 182245 h 781050"/>
                <a:gd name="connsiteX62" fmla="*/ 611848 w 761997"/>
                <a:gd name="connsiteY62" fmla="*/ 143193 h 781050"/>
                <a:gd name="connsiteX63" fmla="*/ 650910 w 761997"/>
                <a:gd name="connsiteY63" fmla="*/ 182245 h 781050"/>
                <a:gd name="connsiteX64" fmla="*/ 560118 w 761997"/>
                <a:gd name="connsiteY64" fmla="*/ 143193 h 781050"/>
                <a:gd name="connsiteX65" fmla="*/ 546764 w 761997"/>
                <a:gd name="connsiteY65" fmla="*/ 182245 h 781050"/>
                <a:gd name="connsiteX66" fmla="*/ 546764 w 761997"/>
                <a:gd name="connsiteY66" fmla="*/ 221298 h 781050"/>
                <a:gd name="connsiteX67" fmla="*/ 507711 w 761997"/>
                <a:gd name="connsiteY67" fmla="*/ 260350 h 781050"/>
                <a:gd name="connsiteX68" fmla="*/ 468649 w 761997"/>
                <a:gd name="connsiteY68" fmla="*/ 221298 h 781050"/>
                <a:gd name="connsiteX69" fmla="*/ 468649 w 761997"/>
                <a:gd name="connsiteY69" fmla="*/ 143193 h 781050"/>
                <a:gd name="connsiteX70" fmla="*/ 442617 w 761997"/>
                <a:gd name="connsiteY70" fmla="*/ 65088 h 781050"/>
                <a:gd name="connsiteX71" fmla="*/ 442617 w 761997"/>
                <a:gd name="connsiteY71" fmla="*/ 221298 h 781050"/>
                <a:gd name="connsiteX72" fmla="*/ 455971 w 761997"/>
                <a:gd name="connsiteY72" fmla="*/ 260350 h 781050"/>
                <a:gd name="connsiteX73" fmla="*/ 364503 w 761997"/>
                <a:gd name="connsiteY73" fmla="*/ 260350 h 781050"/>
                <a:gd name="connsiteX74" fmla="*/ 364503 w 761997"/>
                <a:gd name="connsiteY74" fmla="*/ 65088 h 781050"/>
                <a:gd name="connsiteX75" fmla="*/ 403565 w 761997"/>
                <a:gd name="connsiteY75" fmla="*/ 26035 h 781050"/>
                <a:gd name="connsiteX76" fmla="*/ 442617 w 761997"/>
                <a:gd name="connsiteY76" fmla="*/ 65088 h 781050"/>
                <a:gd name="connsiteX77" fmla="*/ 52072 w 761997"/>
                <a:gd name="connsiteY77" fmla="*/ 65088 h 781050"/>
                <a:gd name="connsiteX78" fmla="*/ 91128 w 761997"/>
                <a:gd name="connsiteY78" fmla="*/ 26035 h 781050"/>
                <a:gd name="connsiteX79" fmla="*/ 351825 w 761997"/>
                <a:gd name="connsiteY79" fmla="*/ 26035 h 781050"/>
                <a:gd name="connsiteX80" fmla="*/ 338471 w 761997"/>
                <a:gd name="connsiteY80" fmla="*/ 65088 h 781050"/>
                <a:gd name="connsiteX81" fmla="*/ 338471 w 761997"/>
                <a:gd name="connsiteY81" fmla="*/ 624840 h 781050"/>
                <a:gd name="connsiteX82" fmla="*/ 312439 w 761997"/>
                <a:gd name="connsiteY82" fmla="*/ 650872 h 781050"/>
                <a:gd name="connsiteX83" fmla="*/ 286398 w 761997"/>
                <a:gd name="connsiteY83" fmla="*/ 624840 h 781050"/>
                <a:gd name="connsiteX84" fmla="*/ 286398 w 761997"/>
                <a:gd name="connsiteY84" fmla="*/ 585788 h 781050"/>
                <a:gd name="connsiteX85" fmla="*/ 273377 w 761997"/>
                <a:gd name="connsiteY85" fmla="*/ 572767 h 781050"/>
                <a:gd name="connsiteX86" fmla="*/ 52072 w 761997"/>
                <a:gd name="connsiteY86" fmla="*/ 572767 h 781050"/>
                <a:gd name="connsiteX87" fmla="*/ 26037 w 761997"/>
                <a:gd name="connsiteY87" fmla="*/ 598808 h 781050"/>
                <a:gd name="connsiteX88" fmla="*/ 260366 w 761997"/>
                <a:gd name="connsiteY88" fmla="*/ 598808 h 781050"/>
                <a:gd name="connsiteX89" fmla="*/ 260366 w 761997"/>
                <a:gd name="connsiteY89" fmla="*/ 624840 h 781050"/>
                <a:gd name="connsiteX90" fmla="*/ 267357 w 761997"/>
                <a:gd name="connsiteY90" fmla="*/ 650872 h 781050"/>
                <a:gd name="connsiteX91" fmla="*/ 65091 w 761997"/>
                <a:gd name="connsiteY91" fmla="*/ 650872 h 781050"/>
                <a:gd name="connsiteX92" fmla="*/ 26037 w 761997"/>
                <a:gd name="connsiteY92" fmla="*/ 611819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761997" h="781050">
                  <a:moveTo>
                    <a:pt x="65091" y="676913"/>
                  </a:moveTo>
                  <a:lnTo>
                    <a:pt x="65091" y="768029"/>
                  </a:lnTo>
                  <a:cubicBezTo>
                    <a:pt x="65091" y="775221"/>
                    <a:pt x="70910" y="781050"/>
                    <a:pt x="78109" y="781050"/>
                  </a:cubicBezTo>
                  <a:lnTo>
                    <a:pt x="702983" y="781050"/>
                  </a:lnTo>
                  <a:cubicBezTo>
                    <a:pt x="710175" y="781050"/>
                    <a:pt x="715994" y="775221"/>
                    <a:pt x="715994" y="768029"/>
                  </a:cubicBezTo>
                  <a:lnTo>
                    <a:pt x="715994" y="695277"/>
                  </a:lnTo>
                  <a:cubicBezTo>
                    <a:pt x="726529" y="692906"/>
                    <a:pt x="736549" y="687781"/>
                    <a:pt x="744731" y="679609"/>
                  </a:cubicBezTo>
                  <a:cubicBezTo>
                    <a:pt x="767753" y="656577"/>
                    <a:pt x="767753" y="619125"/>
                    <a:pt x="744731" y="596113"/>
                  </a:cubicBezTo>
                  <a:lnTo>
                    <a:pt x="715994" y="567385"/>
                  </a:lnTo>
                  <a:lnTo>
                    <a:pt x="715994" y="403546"/>
                  </a:lnTo>
                  <a:cubicBezTo>
                    <a:pt x="715994" y="396354"/>
                    <a:pt x="710175" y="390525"/>
                    <a:pt x="702983" y="390525"/>
                  </a:cubicBezTo>
                  <a:lnTo>
                    <a:pt x="676942" y="390525"/>
                  </a:lnTo>
                  <a:lnTo>
                    <a:pt x="676942" y="182245"/>
                  </a:lnTo>
                  <a:cubicBezTo>
                    <a:pt x="676942" y="146356"/>
                    <a:pt x="647748" y="117158"/>
                    <a:pt x="611848" y="117158"/>
                  </a:cubicBezTo>
                  <a:lnTo>
                    <a:pt x="468649" y="117158"/>
                  </a:lnTo>
                  <a:lnTo>
                    <a:pt x="468649" y="65088"/>
                  </a:lnTo>
                  <a:cubicBezTo>
                    <a:pt x="468649" y="29198"/>
                    <a:pt x="439455" y="0"/>
                    <a:pt x="403565" y="0"/>
                  </a:cubicBezTo>
                  <a:lnTo>
                    <a:pt x="91128" y="0"/>
                  </a:lnTo>
                  <a:cubicBezTo>
                    <a:pt x="55236" y="0"/>
                    <a:pt x="26037" y="29198"/>
                    <a:pt x="26037" y="65088"/>
                  </a:cubicBezTo>
                  <a:lnTo>
                    <a:pt x="26037" y="572767"/>
                  </a:lnTo>
                  <a:lnTo>
                    <a:pt x="13019" y="572767"/>
                  </a:lnTo>
                  <a:cubicBezTo>
                    <a:pt x="5820" y="572767"/>
                    <a:pt x="0" y="578606"/>
                    <a:pt x="0" y="585788"/>
                  </a:cubicBezTo>
                  <a:lnTo>
                    <a:pt x="0" y="611819"/>
                  </a:lnTo>
                  <a:cubicBezTo>
                    <a:pt x="0" y="647710"/>
                    <a:pt x="29200" y="676913"/>
                    <a:pt x="65091" y="676913"/>
                  </a:cubicBezTo>
                  <a:close/>
                  <a:moveTo>
                    <a:pt x="91128" y="755018"/>
                  </a:moveTo>
                  <a:lnTo>
                    <a:pt x="91128" y="676913"/>
                  </a:lnTo>
                  <a:lnTo>
                    <a:pt x="312439" y="676913"/>
                  </a:lnTo>
                  <a:cubicBezTo>
                    <a:pt x="341157" y="676913"/>
                    <a:pt x="364503" y="653558"/>
                    <a:pt x="364503" y="624840"/>
                  </a:cubicBezTo>
                  <a:lnTo>
                    <a:pt x="364503" y="416557"/>
                  </a:lnTo>
                  <a:lnTo>
                    <a:pt x="383067" y="416557"/>
                  </a:lnTo>
                  <a:cubicBezTo>
                    <a:pt x="379543" y="428997"/>
                    <a:pt x="377523" y="442065"/>
                    <a:pt x="377523" y="455609"/>
                  </a:cubicBezTo>
                  <a:cubicBezTo>
                    <a:pt x="377523" y="534562"/>
                    <a:pt x="441769" y="598808"/>
                    <a:pt x="520722" y="598808"/>
                  </a:cubicBezTo>
                  <a:cubicBezTo>
                    <a:pt x="538467" y="598808"/>
                    <a:pt x="555403" y="595408"/>
                    <a:pt x="571110" y="589483"/>
                  </a:cubicBezTo>
                  <a:lnTo>
                    <a:pt x="661226" y="679609"/>
                  </a:lnTo>
                  <a:cubicBezTo>
                    <a:pt x="669408" y="687781"/>
                    <a:pt x="679428" y="692906"/>
                    <a:pt x="689962" y="695277"/>
                  </a:cubicBezTo>
                  <a:lnTo>
                    <a:pt x="689962" y="755018"/>
                  </a:lnTo>
                  <a:close/>
                  <a:moveTo>
                    <a:pt x="520722" y="572767"/>
                  </a:moveTo>
                  <a:cubicBezTo>
                    <a:pt x="456114" y="572767"/>
                    <a:pt x="403565" y="520208"/>
                    <a:pt x="403565" y="455609"/>
                  </a:cubicBezTo>
                  <a:cubicBezTo>
                    <a:pt x="403565" y="391020"/>
                    <a:pt x="456114" y="338455"/>
                    <a:pt x="520722" y="338455"/>
                  </a:cubicBezTo>
                  <a:cubicBezTo>
                    <a:pt x="585330" y="338455"/>
                    <a:pt x="637889" y="391020"/>
                    <a:pt x="637889" y="455609"/>
                  </a:cubicBezTo>
                  <a:cubicBezTo>
                    <a:pt x="637889" y="520208"/>
                    <a:pt x="585330" y="572767"/>
                    <a:pt x="520722" y="572767"/>
                  </a:cubicBezTo>
                  <a:close/>
                  <a:moveTo>
                    <a:pt x="726319" y="661197"/>
                  </a:moveTo>
                  <a:cubicBezTo>
                    <a:pt x="713461" y="674056"/>
                    <a:pt x="692496" y="674056"/>
                    <a:pt x="679637" y="661197"/>
                  </a:cubicBezTo>
                  <a:lnTo>
                    <a:pt x="595779" y="577339"/>
                  </a:lnTo>
                  <a:cubicBezTo>
                    <a:pt x="614734" y="565614"/>
                    <a:pt x="630727" y="549621"/>
                    <a:pt x="642461" y="530657"/>
                  </a:cubicBezTo>
                  <a:lnTo>
                    <a:pt x="726319" y="614515"/>
                  </a:lnTo>
                  <a:cubicBezTo>
                    <a:pt x="739188" y="627393"/>
                    <a:pt x="739188" y="648329"/>
                    <a:pt x="726319" y="661197"/>
                  </a:cubicBezTo>
                  <a:close/>
                  <a:moveTo>
                    <a:pt x="689962" y="541344"/>
                  </a:moveTo>
                  <a:lnTo>
                    <a:pt x="654606" y="505987"/>
                  </a:lnTo>
                  <a:cubicBezTo>
                    <a:pt x="660530" y="490290"/>
                    <a:pt x="663921" y="473354"/>
                    <a:pt x="663921" y="455609"/>
                  </a:cubicBezTo>
                  <a:cubicBezTo>
                    <a:pt x="663921" y="442065"/>
                    <a:pt x="661911" y="428997"/>
                    <a:pt x="658378" y="416557"/>
                  </a:cubicBezTo>
                  <a:lnTo>
                    <a:pt x="689962" y="416557"/>
                  </a:lnTo>
                  <a:close/>
                  <a:moveTo>
                    <a:pt x="650910" y="182245"/>
                  </a:moveTo>
                  <a:lnTo>
                    <a:pt x="650910" y="390525"/>
                  </a:lnTo>
                  <a:lnTo>
                    <a:pt x="648119" y="390525"/>
                  </a:lnTo>
                  <a:cubicBezTo>
                    <a:pt x="624364" y="344234"/>
                    <a:pt x="576243" y="312420"/>
                    <a:pt x="520722" y="312420"/>
                  </a:cubicBezTo>
                  <a:cubicBezTo>
                    <a:pt x="465201" y="312420"/>
                    <a:pt x="417090" y="344234"/>
                    <a:pt x="393325" y="390525"/>
                  </a:cubicBezTo>
                  <a:lnTo>
                    <a:pt x="364503" y="390525"/>
                  </a:lnTo>
                  <a:lnTo>
                    <a:pt x="364503" y="286385"/>
                  </a:lnTo>
                  <a:lnTo>
                    <a:pt x="507711" y="286385"/>
                  </a:lnTo>
                  <a:cubicBezTo>
                    <a:pt x="543601" y="286385"/>
                    <a:pt x="572795" y="257187"/>
                    <a:pt x="572795" y="221298"/>
                  </a:cubicBezTo>
                  <a:lnTo>
                    <a:pt x="572795" y="182245"/>
                  </a:lnTo>
                  <a:cubicBezTo>
                    <a:pt x="572795" y="160714"/>
                    <a:pt x="590321" y="143193"/>
                    <a:pt x="611848" y="143193"/>
                  </a:cubicBezTo>
                  <a:cubicBezTo>
                    <a:pt x="633384" y="143193"/>
                    <a:pt x="650910" y="160714"/>
                    <a:pt x="650910" y="182245"/>
                  </a:cubicBezTo>
                  <a:close/>
                  <a:moveTo>
                    <a:pt x="560118" y="143193"/>
                  </a:moveTo>
                  <a:cubicBezTo>
                    <a:pt x="551850" y="154101"/>
                    <a:pt x="546764" y="167535"/>
                    <a:pt x="546764" y="182245"/>
                  </a:cubicBezTo>
                  <a:lnTo>
                    <a:pt x="546764" y="221298"/>
                  </a:lnTo>
                  <a:cubicBezTo>
                    <a:pt x="546764" y="242828"/>
                    <a:pt x="529238" y="260350"/>
                    <a:pt x="507711" y="260350"/>
                  </a:cubicBezTo>
                  <a:cubicBezTo>
                    <a:pt x="486175" y="260350"/>
                    <a:pt x="468649" y="242828"/>
                    <a:pt x="468649" y="221298"/>
                  </a:cubicBezTo>
                  <a:lnTo>
                    <a:pt x="468649" y="143193"/>
                  </a:lnTo>
                  <a:close/>
                  <a:moveTo>
                    <a:pt x="442617" y="65088"/>
                  </a:moveTo>
                  <a:lnTo>
                    <a:pt x="442617" y="221298"/>
                  </a:lnTo>
                  <a:cubicBezTo>
                    <a:pt x="442617" y="236008"/>
                    <a:pt x="447704" y="249442"/>
                    <a:pt x="455971" y="260350"/>
                  </a:cubicBezTo>
                  <a:lnTo>
                    <a:pt x="364503" y="260350"/>
                  </a:lnTo>
                  <a:lnTo>
                    <a:pt x="364503" y="65088"/>
                  </a:lnTo>
                  <a:cubicBezTo>
                    <a:pt x="364503" y="43557"/>
                    <a:pt x="382029" y="26035"/>
                    <a:pt x="403565" y="26035"/>
                  </a:cubicBezTo>
                  <a:cubicBezTo>
                    <a:pt x="425091" y="26035"/>
                    <a:pt x="442617" y="43557"/>
                    <a:pt x="442617" y="65088"/>
                  </a:cubicBezTo>
                  <a:close/>
                  <a:moveTo>
                    <a:pt x="52072" y="65088"/>
                  </a:moveTo>
                  <a:cubicBezTo>
                    <a:pt x="52072" y="43557"/>
                    <a:pt x="69594" y="26035"/>
                    <a:pt x="91128" y="26035"/>
                  </a:cubicBezTo>
                  <a:lnTo>
                    <a:pt x="351825" y="26035"/>
                  </a:lnTo>
                  <a:cubicBezTo>
                    <a:pt x="343557" y="36944"/>
                    <a:pt x="338471" y="50378"/>
                    <a:pt x="338471" y="65088"/>
                  </a:cubicBezTo>
                  <a:lnTo>
                    <a:pt x="338471" y="624840"/>
                  </a:lnTo>
                  <a:cubicBezTo>
                    <a:pt x="338471" y="639204"/>
                    <a:pt x="326793" y="650872"/>
                    <a:pt x="312439" y="650872"/>
                  </a:cubicBezTo>
                  <a:cubicBezTo>
                    <a:pt x="298075" y="650872"/>
                    <a:pt x="286398" y="639204"/>
                    <a:pt x="286398" y="624840"/>
                  </a:cubicBezTo>
                  <a:lnTo>
                    <a:pt x="286398" y="585788"/>
                  </a:lnTo>
                  <a:cubicBezTo>
                    <a:pt x="286398" y="578606"/>
                    <a:pt x="280578" y="572767"/>
                    <a:pt x="273377" y="572767"/>
                  </a:cubicBezTo>
                  <a:lnTo>
                    <a:pt x="52072" y="572767"/>
                  </a:lnTo>
                  <a:close/>
                  <a:moveTo>
                    <a:pt x="26037" y="598808"/>
                  </a:moveTo>
                  <a:lnTo>
                    <a:pt x="260366" y="598808"/>
                  </a:lnTo>
                  <a:lnTo>
                    <a:pt x="260366" y="624840"/>
                  </a:lnTo>
                  <a:cubicBezTo>
                    <a:pt x="260366" y="634317"/>
                    <a:pt x="262900" y="643204"/>
                    <a:pt x="267357" y="650872"/>
                  </a:cubicBezTo>
                  <a:lnTo>
                    <a:pt x="65091" y="650872"/>
                  </a:lnTo>
                  <a:cubicBezTo>
                    <a:pt x="43559" y="650872"/>
                    <a:pt x="26037" y="633355"/>
                    <a:pt x="26037" y="611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23E42FCF-9C1F-E3F5-73B8-923B8BF40919}"/>
                </a:ext>
              </a:extLst>
            </p:cNvPr>
            <p:cNvSpPr/>
            <p:nvPr/>
          </p:nvSpPr>
          <p:spPr>
            <a:xfrm>
              <a:off x="1000125" y="962025"/>
              <a:ext cx="66675" cy="28575"/>
            </a:xfrm>
            <a:custGeom>
              <a:avLst/>
              <a:gdLst>
                <a:gd name="connsiteX0" fmla="*/ 0 w 66675"/>
                <a:gd name="connsiteY0" fmla="*/ 0 h 28575"/>
                <a:gd name="connsiteX1" fmla="*/ 66675 w 66675"/>
                <a:gd name="connsiteY1" fmla="*/ 0 h 28575"/>
                <a:gd name="connsiteX2" fmla="*/ 66675 w 66675"/>
                <a:gd name="connsiteY2" fmla="*/ 28575 h 28575"/>
                <a:gd name="connsiteX3" fmla="*/ 0 w 6667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28575">
                  <a:moveTo>
                    <a:pt x="0" y="0"/>
                  </a:moveTo>
                  <a:lnTo>
                    <a:pt x="66675" y="0"/>
                  </a:lnTo>
                  <a:lnTo>
                    <a:pt x="6667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200A717C-ABA9-780A-E70E-6EB203CAD715}"/>
                </a:ext>
              </a:extLst>
            </p:cNvPr>
            <p:cNvSpPr/>
            <p:nvPr/>
          </p:nvSpPr>
          <p:spPr>
            <a:xfrm>
              <a:off x="828675" y="962025"/>
              <a:ext cx="152400" cy="28575"/>
            </a:xfrm>
            <a:custGeom>
              <a:avLst/>
              <a:gdLst>
                <a:gd name="connsiteX0" fmla="*/ 0 w 152400"/>
                <a:gd name="connsiteY0" fmla="*/ 0 h 28575"/>
                <a:gd name="connsiteX1" fmla="*/ 152400 w 152400"/>
                <a:gd name="connsiteY1" fmla="*/ 0 h 28575"/>
                <a:gd name="connsiteX2" fmla="*/ 152400 w 152400"/>
                <a:gd name="connsiteY2" fmla="*/ 28575 h 28575"/>
                <a:gd name="connsiteX3" fmla="*/ 0 w 15240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28575">
                  <a:moveTo>
                    <a:pt x="0" y="0"/>
                  </a:moveTo>
                  <a:lnTo>
                    <a:pt x="152400" y="0"/>
                  </a:lnTo>
                  <a:lnTo>
                    <a:pt x="15240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B1C95DA3-1897-ACA8-3C60-3D7539F6ACA4}"/>
                </a:ext>
              </a:extLst>
            </p:cNvPr>
            <p:cNvSpPr/>
            <p:nvPr/>
          </p:nvSpPr>
          <p:spPr>
            <a:xfrm>
              <a:off x="828675" y="714375"/>
              <a:ext cx="28575" cy="28575"/>
            </a:xfrm>
            <a:custGeom>
              <a:avLst/>
              <a:gdLst>
                <a:gd name="connsiteX0" fmla="*/ 0 w 28575"/>
                <a:gd name="connsiteY0" fmla="*/ 0 h 28575"/>
                <a:gd name="connsiteX1" fmla="*/ 28575 w 28575"/>
                <a:gd name="connsiteY1" fmla="*/ 0 h 28575"/>
                <a:gd name="connsiteX2" fmla="*/ 28575 w 28575"/>
                <a:gd name="connsiteY2" fmla="*/ 28575 h 28575"/>
                <a:gd name="connsiteX3" fmla="*/ 0 w 2857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0" y="0"/>
                  </a:moveTo>
                  <a:lnTo>
                    <a:pt x="28575" y="0"/>
                  </a:lnTo>
                  <a:lnTo>
                    <a:pt x="2857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EF71769-7E8B-A6CD-2731-944E9C47C4F7}"/>
                </a:ext>
              </a:extLst>
            </p:cNvPr>
            <p:cNvSpPr/>
            <p:nvPr/>
          </p:nvSpPr>
          <p:spPr>
            <a:xfrm>
              <a:off x="828675" y="1019175"/>
              <a:ext cx="238125" cy="19050"/>
            </a:xfrm>
            <a:custGeom>
              <a:avLst/>
              <a:gdLst>
                <a:gd name="connsiteX0" fmla="*/ 0 w 238125"/>
                <a:gd name="connsiteY0" fmla="*/ 0 h 19050"/>
                <a:gd name="connsiteX1" fmla="*/ 238125 w 238125"/>
                <a:gd name="connsiteY1" fmla="*/ 0 h 19050"/>
                <a:gd name="connsiteX2" fmla="*/ 238125 w 238125"/>
                <a:gd name="connsiteY2" fmla="*/ 19050 h 19050"/>
                <a:gd name="connsiteX3" fmla="*/ 0 w 23812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19050">
                  <a:moveTo>
                    <a:pt x="0" y="0"/>
                  </a:moveTo>
                  <a:lnTo>
                    <a:pt x="238125" y="0"/>
                  </a:lnTo>
                  <a:lnTo>
                    <a:pt x="238125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345C08C7-60DF-0BBF-9F1B-0D5D40FE13DF}"/>
                </a:ext>
              </a:extLst>
            </p:cNvPr>
            <p:cNvSpPr/>
            <p:nvPr/>
          </p:nvSpPr>
          <p:spPr>
            <a:xfrm>
              <a:off x="828675" y="1066800"/>
              <a:ext cx="238125" cy="28575"/>
            </a:xfrm>
            <a:custGeom>
              <a:avLst/>
              <a:gdLst>
                <a:gd name="connsiteX0" fmla="*/ 0 w 238125"/>
                <a:gd name="connsiteY0" fmla="*/ 0 h 28575"/>
                <a:gd name="connsiteX1" fmla="*/ 238125 w 238125"/>
                <a:gd name="connsiteY1" fmla="*/ 0 h 28575"/>
                <a:gd name="connsiteX2" fmla="*/ 238125 w 238125"/>
                <a:gd name="connsiteY2" fmla="*/ 28575 h 28575"/>
                <a:gd name="connsiteX3" fmla="*/ 0 w 23812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28575">
                  <a:moveTo>
                    <a:pt x="0" y="0"/>
                  </a:moveTo>
                  <a:lnTo>
                    <a:pt x="238125" y="0"/>
                  </a:lnTo>
                  <a:lnTo>
                    <a:pt x="23812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B3097147-6431-B0F2-26BC-6051ACE6ABEF}"/>
                </a:ext>
              </a:extLst>
            </p:cNvPr>
            <p:cNvSpPr/>
            <p:nvPr/>
          </p:nvSpPr>
          <p:spPr>
            <a:xfrm>
              <a:off x="828675" y="1123950"/>
              <a:ext cx="238125" cy="19050"/>
            </a:xfrm>
            <a:custGeom>
              <a:avLst/>
              <a:gdLst>
                <a:gd name="connsiteX0" fmla="*/ 0 w 238125"/>
                <a:gd name="connsiteY0" fmla="*/ 0 h 19050"/>
                <a:gd name="connsiteX1" fmla="*/ 238125 w 238125"/>
                <a:gd name="connsiteY1" fmla="*/ 0 h 19050"/>
                <a:gd name="connsiteX2" fmla="*/ 238125 w 238125"/>
                <a:gd name="connsiteY2" fmla="*/ 19050 h 19050"/>
                <a:gd name="connsiteX3" fmla="*/ 0 w 23812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19050">
                  <a:moveTo>
                    <a:pt x="0" y="0"/>
                  </a:moveTo>
                  <a:lnTo>
                    <a:pt x="238125" y="0"/>
                  </a:lnTo>
                  <a:lnTo>
                    <a:pt x="238125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48CB5E2A-7192-0456-3F57-585263E70B98}"/>
                </a:ext>
              </a:extLst>
            </p:cNvPr>
            <p:cNvSpPr/>
            <p:nvPr/>
          </p:nvSpPr>
          <p:spPr>
            <a:xfrm>
              <a:off x="1000125" y="771525"/>
              <a:ext cx="66675" cy="19050"/>
            </a:xfrm>
            <a:custGeom>
              <a:avLst/>
              <a:gdLst>
                <a:gd name="connsiteX0" fmla="*/ 0 w 66675"/>
                <a:gd name="connsiteY0" fmla="*/ 0 h 19050"/>
                <a:gd name="connsiteX1" fmla="*/ 66675 w 66675"/>
                <a:gd name="connsiteY1" fmla="*/ 0 h 19050"/>
                <a:gd name="connsiteX2" fmla="*/ 66675 w 66675"/>
                <a:gd name="connsiteY2" fmla="*/ 19050 h 19050"/>
                <a:gd name="connsiteX3" fmla="*/ 0 w 6667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19050">
                  <a:moveTo>
                    <a:pt x="0" y="0"/>
                  </a:moveTo>
                  <a:lnTo>
                    <a:pt x="66675" y="0"/>
                  </a:lnTo>
                  <a:lnTo>
                    <a:pt x="66675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1DE3299D-0AA6-79B9-18FA-B297B865D795}"/>
                </a:ext>
              </a:extLst>
            </p:cNvPr>
            <p:cNvSpPr/>
            <p:nvPr/>
          </p:nvSpPr>
          <p:spPr>
            <a:xfrm>
              <a:off x="828675" y="771525"/>
              <a:ext cx="152400" cy="19050"/>
            </a:xfrm>
            <a:custGeom>
              <a:avLst/>
              <a:gdLst>
                <a:gd name="connsiteX0" fmla="*/ 0 w 152400"/>
                <a:gd name="connsiteY0" fmla="*/ 0 h 19050"/>
                <a:gd name="connsiteX1" fmla="*/ 152400 w 152400"/>
                <a:gd name="connsiteY1" fmla="*/ 0 h 19050"/>
                <a:gd name="connsiteX2" fmla="*/ 152400 w 152400"/>
                <a:gd name="connsiteY2" fmla="*/ 19050 h 19050"/>
                <a:gd name="connsiteX3" fmla="*/ 0 w 1524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9050">
                  <a:moveTo>
                    <a:pt x="0" y="0"/>
                  </a:moveTo>
                  <a:lnTo>
                    <a:pt x="152400" y="0"/>
                  </a:lnTo>
                  <a:lnTo>
                    <a:pt x="15240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12901D94-E09E-6546-30F9-D64C28B53076}"/>
                </a:ext>
              </a:extLst>
            </p:cNvPr>
            <p:cNvSpPr/>
            <p:nvPr/>
          </p:nvSpPr>
          <p:spPr>
            <a:xfrm>
              <a:off x="1000125" y="819150"/>
              <a:ext cx="66675" cy="28575"/>
            </a:xfrm>
            <a:custGeom>
              <a:avLst/>
              <a:gdLst>
                <a:gd name="connsiteX0" fmla="*/ 0 w 66675"/>
                <a:gd name="connsiteY0" fmla="*/ 0 h 28575"/>
                <a:gd name="connsiteX1" fmla="*/ 66675 w 66675"/>
                <a:gd name="connsiteY1" fmla="*/ 0 h 28575"/>
                <a:gd name="connsiteX2" fmla="*/ 66675 w 66675"/>
                <a:gd name="connsiteY2" fmla="*/ 28575 h 28575"/>
                <a:gd name="connsiteX3" fmla="*/ 0 w 66675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28575">
                  <a:moveTo>
                    <a:pt x="0" y="0"/>
                  </a:moveTo>
                  <a:lnTo>
                    <a:pt x="66675" y="0"/>
                  </a:lnTo>
                  <a:lnTo>
                    <a:pt x="66675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3409A67E-A5C1-20BA-3ED4-2BD9C95F7DD3}"/>
                </a:ext>
              </a:extLst>
            </p:cNvPr>
            <p:cNvSpPr/>
            <p:nvPr/>
          </p:nvSpPr>
          <p:spPr>
            <a:xfrm>
              <a:off x="828675" y="819150"/>
              <a:ext cx="152400" cy="28575"/>
            </a:xfrm>
            <a:custGeom>
              <a:avLst/>
              <a:gdLst>
                <a:gd name="connsiteX0" fmla="*/ 0 w 152400"/>
                <a:gd name="connsiteY0" fmla="*/ 0 h 28575"/>
                <a:gd name="connsiteX1" fmla="*/ 152400 w 152400"/>
                <a:gd name="connsiteY1" fmla="*/ 0 h 28575"/>
                <a:gd name="connsiteX2" fmla="*/ 152400 w 152400"/>
                <a:gd name="connsiteY2" fmla="*/ 28575 h 28575"/>
                <a:gd name="connsiteX3" fmla="*/ 0 w 15240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28575">
                  <a:moveTo>
                    <a:pt x="0" y="0"/>
                  </a:moveTo>
                  <a:lnTo>
                    <a:pt x="152400" y="0"/>
                  </a:lnTo>
                  <a:lnTo>
                    <a:pt x="15240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FD9DE94F-F296-376F-C749-48763544BF97}"/>
                </a:ext>
              </a:extLst>
            </p:cNvPr>
            <p:cNvSpPr/>
            <p:nvPr/>
          </p:nvSpPr>
          <p:spPr>
            <a:xfrm>
              <a:off x="828675" y="914400"/>
              <a:ext cx="28575" cy="19050"/>
            </a:xfrm>
            <a:custGeom>
              <a:avLst/>
              <a:gdLst>
                <a:gd name="connsiteX0" fmla="*/ 0 w 28575"/>
                <a:gd name="connsiteY0" fmla="*/ 0 h 19050"/>
                <a:gd name="connsiteX1" fmla="*/ 28575 w 28575"/>
                <a:gd name="connsiteY1" fmla="*/ 0 h 19050"/>
                <a:gd name="connsiteX2" fmla="*/ 28575 w 28575"/>
                <a:gd name="connsiteY2" fmla="*/ 19050 h 19050"/>
                <a:gd name="connsiteX3" fmla="*/ 0 w 2857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9050">
                  <a:moveTo>
                    <a:pt x="0" y="0"/>
                  </a:moveTo>
                  <a:lnTo>
                    <a:pt x="28575" y="0"/>
                  </a:lnTo>
                  <a:lnTo>
                    <a:pt x="28575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29EEE565-15A4-7F82-5A11-EE0F414C7F46}"/>
                </a:ext>
              </a:extLst>
            </p:cNvPr>
            <p:cNvSpPr/>
            <p:nvPr/>
          </p:nvSpPr>
          <p:spPr>
            <a:xfrm>
              <a:off x="1200150" y="1009650"/>
              <a:ext cx="152400" cy="114300"/>
            </a:xfrm>
            <a:custGeom>
              <a:avLst/>
              <a:gdLst>
                <a:gd name="connsiteX0" fmla="*/ 49492 w 152400"/>
                <a:gd name="connsiteY0" fmla="*/ 82610 h 114300"/>
                <a:gd name="connsiteX1" fmla="*/ 18879 w 152400"/>
                <a:gd name="connsiteY1" fmla="*/ 52511 h 114300"/>
                <a:gd name="connsiteX2" fmla="*/ 0 w 152400"/>
                <a:gd name="connsiteY2" fmla="*/ 71076 h 114300"/>
                <a:gd name="connsiteX3" fmla="*/ 40053 w 152400"/>
                <a:gd name="connsiteY3" fmla="*/ 110452 h 114300"/>
                <a:gd name="connsiteX4" fmla="*/ 49492 w 152400"/>
                <a:gd name="connsiteY4" fmla="*/ 114300 h 114300"/>
                <a:gd name="connsiteX5" fmla="*/ 58941 w 152400"/>
                <a:gd name="connsiteY5" fmla="*/ 110452 h 114300"/>
                <a:gd name="connsiteX6" fmla="*/ 152400 w 152400"/>
                <a:gd name="connsiteY6" fmla="*/ 18564 h 114300"/>
                <a:gd name="connsiteX7" fmla="*/ 133522 w 152400"/>
                <a:gd name="connsiteY7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114300">
                  <a:moveTo>
                    <a:pt x="49492" y="82610"/>
                  </a:moveTo>
                  <a:lnTo>
                    <a:pt x="18879" y="52511"/>
                  </a:lnTo>
                  <a:lnTo>
                    <a:pt x="0" y="71076"/>
                  </a:lnTo>
                  <a:lnTo>
                    <a:pt x="40053" y="110452"/>
                  </a:lnTo>
                  <a:cubicBezTo>
                    <a:pt x="42663" y="113014"/>
                    <a:pt x="46082" y="114300"/>
                    <a:pt x="49492" y="114300"/>
                  </a:cubicBezTo>
                  <a:cubicBezTo>
                    <a:pt x="52911" y="114300"/>
                    <a:pt x="56331" y="113014"/>
                    <a:pt x="58941" y="110452"/>
                  </a:cubicBezTo>
                  <a:lnTo>
                    <a:pt x="152400" y="18564"/>
                  </a:lnTo>
                  <a:lnTo>
                    <a:pt x="13352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44400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结果讨论</a:t>
            </a: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5B8360D-9CCC-4E2F-BE46-05724C29045A}"/>
              </a:ext>
            </a:extLst>
          </p:cNvPr>
          <p:cNvSpPr/>
          <p:nvPr/>
        </p:nvSpPr>
        <p:spPr>
          <a:xfrm>
            <a:off x="874712" y="1447149"/>
            <a:ext cx="10442574" cy="587648"/>
          </a:xfrm>
          <a:prstGeom prst="roundRect">
            <a:avLst>
              <a:gd name="adj" fmla="val 10607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444500" dist="203200" dir="5400000" sx="98000" sy="98000" algn="t" rotWithShape="0">
              <a:schemeClr val="accent1">
                <a:lumMod val="75000"/>
                <a:alpha val="35000"/>
              </a:scheme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98ECB195-2774-41C7-B488-1D4E4255CC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040400"/>
              </p:ext>
            </p:extLst>
          </p:nvPr>
        </p:nvGraphicFramePr>
        <p:xfrm>
          <a:off x="874713" y="1460500"/>
          <a:ext cx="10442574" cy="4587873"/>
        </p:xfrm>
        <a:graphic>
          <a:graphicData uri="http://schemas.openxmlformats.org/drawingml/2006/table">
            <a:tbl>
              <a:tblPr>
                <a:effectLst>
                  <a:outerShdw blurRad="177800" dist="38100" dir="5400000" algn="t" rotWithShape="0">
                    <a:prstClr val="black">
                      <a:alpha val="18000"/>
                    </a:prstClr>
                  </a:outerShdw>
                </a:effectLst>
              </a:tblPr>
              <a:tblGrid>
                <a:gridCol w="3436192">
                  <a:extLst>
                    <a:ext uri="{9D8B030D-6E8A-4147-A177-3AD203B41FA5}">
                      <a16:colId xmlns:a16="http://schemas.microsoft.com/office/drawing/2014/main" val="2416466687"/>
                    </a:ext>
                  </a:extLst>
                </a:gridCol>
                <a:gridCol w="1031786">
                  <a:extLst>
                    <a:ext uri="{9D8B030D-6E8A-4147-A177-3AD203B41FA5}">
                      <a16:colId xmlns:a16="http://schemas.microsoft.com/office/drawing/2014/main" val="3939770980"/>
                    </a:ext>
                  </a:extLst>
                </a:gridCol>
                <a:gridCol w="1077101">
                  <a:extLst>
                    <a:ext uri="{9D8B030D-6E8A-4147-A177-3AD203B41FA5}">
                      <a16:colId xmlns:a16="http://schemas.microsoft.com/office/drawing/2014/main" val="288929757"/>
                    </a:ext>
                  </a:extLst>
                </a:gridCol>
                <a:gridCol w="1226987">
                  <a:extLst>
                    <a:ext uri="{9D8B030D-6E8A-4147-A177-3AD203B41FA5}">
                      <a16:colId xmlns:a16="http://schemas.microsoft.com/office/drawing/2014/main" val="1926200665"/>
                    </a:ext>
                  </a:extLst>
                </a:gridCol>
                <a:gridCol w="1087558">
                  <a:extLst>
                    <a:ext uri="{9D8B030D-6E8A-4147-A177-3AD203B41FA5}">
                      <a16:colId xmlns:a16="http://schemas.microsoft.com/office/drawing/2014/main" val="3254341554"/>
                    </a:ext>
                  </a:extLst>
                </a:gridCol>
                <a:gridCol w="1129386">
                  <a:extLst>
                    <a:ext uri="{9D8B030D-6E8A-4147-A177-3AD203B41FA5}">
                      <a16:colId xmlns:a16="http://schemas.microsoft.com/office/drawing/2014/main" val="177036936"/>
                    </a:ext>
                  </a:extLst>
                </a:gridCol>
                <a:gridCol w="1453564">
                  <a:extLst>
                    <a:ext uri="{9D8B030D-6E8A-4147-A177-3AD203B41FA5}">
                      <a16:colId xmlns:a16="http://schemas.microsoft.com/office/drawing/2014/main" val="2609538580"/>
                    </a:ext>
                  </a:extLst>
                </a:gridCol>
              </a:tblGrid>
              <a:tr h="57592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700" b="0" i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享受优惠项目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b="0" i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2017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b="0" i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2018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b="0" i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2019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b="0" i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2020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b="0" i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2021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700" b="0" i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总计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7898276"/>
                  </a:ext>
                </a:extLst>
              </a:tr>
              <a:tr h="4996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研发费加计扣除节税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3,025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4770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1,957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4,537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7,500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21,789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179265"/>
                  </a:ext>
                </a:extLst>
              </a:tr>
              <a:tr h="4996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高新企业税率优惠</a:t>
                      </a:r>
                      <a:r>
                        <a:rPr lang="en-US" altLang="zh-CN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10%</a:t>
                      </a:r>
                      <a:r>
                        <a:rPr lang="zh-CN" altLang="en-US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节税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1244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2553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3512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3,612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3,960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14,881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848726"/>
                  </a:ext>
                </a:extLst>
              </a:tr>
              <a:tr h="4996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境外缴纳所得税抵免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715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851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451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362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124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2,503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8774143"/>
                  </a:ext>
                </a:extLst>
              </a:tr>
              <a:tr h="51344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残疾员工薪金加计扣除节税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400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445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470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520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540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2,375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4880922"/>
                  </a:ext>
                </a:extLst>
              </a:tr>
              <a:tr h="51344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出口货物免抵退税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8241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7,007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4,406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5,519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9,524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34,697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4836612"/>
                  </a:ext>
                </a:extLst>
              </a:tr>
              <a:tr h="4996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个人所得税财政扶持奖励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2451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1,498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2,180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2,585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2,799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11,513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6216026"/>
                  </a:ext>
                </a:extLst>
              </a:tr>
              <a:tr h="48665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生产自用油消费税返还款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12453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23548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32154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36,162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28,339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132,656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5360960"/>
                  </a:ext>
                </a:extLst>
              </a:tr>
              <a:tr h="4996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总计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28,529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40,672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45,130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53,297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52,786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　</a:t>
                      </a:r>
                    </a:p>
                  </a:txBody>
                  <a:tcPr marL="7663" marR="7663" marT="766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A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842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3706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CB9DC4EF-537E-71C0-0BFF-67FD36131583}"/>
              </a:ext>
            </a:extLst>
          </p:cNvPr>
          <p:cNvSpPr/>
          <p:nvPr/>
        </p:nvSpPr>
        <p:spPr>
          <a:xfrm rot="5400000">
            <a:off x="5428549" y="-57850"/>
            <a:ext cx="1334902" cy="3846574"/>
          </a:xfrm>
          <a:custGeom>
            <a:avLst/>
            <a:gdLst>
              <a:gd name="connsiteX0" fmla="*/ 0 w 1334902"/>
              <a:gd name="connsiteY0" fmla="*/ 1923287 h 3846574"/>
              <a:gd name="connsiteX1" fmla="*/ 961644 w 1334902"/>
              <a:gd name="connsiteY1" fmla="*/ 0 h 3846574"/>
              <a:gd name="connsiteX2" fmla="*/ 1334902 w 1334902"/>
              <a:gd name="connsiteY2" fmla="*/ 0 h 3846574"/>
              <a:gd name="connsiteX3" fmla="*/ 1334902 w 1334902"/>
              <a:gd name="connsiteY3" fmla="*/ 3846574 h 3846574"/>
              <a:gd name="connsiteX4" fmla="*/ 961644 w 1334902"/>
              <a:gd name="connsiteY4" fmla="*/ 3846574 h 3846574"/>
              <a:gd name="connsiteX0" fmla="*/ 1334902 w 1426342"/>
              <a:gd name="connsiteY0" fmla="*/ 3846574 h 3938014"/>
              <a:gd name="connsiteX1" fmla="*/ 961644 w 1426342"/>
              <a:gd name="connsiteY1" fmla="*/ 3846574 h 3938014"/>
              <a:gd name="connsiteX2" fmla="*/ 0 w 1426342"/>
              <a:gd name="connsiteY2" fmla="*/ 1923287 h 3938014"/>
              <a:gd name="connsiteX3" fmla="*/ 961644 w 1426342"/>
              <a:gd name="connsiteY3" fmla="*/ 0 h 3938014"/>
              <a:gd name="connsiteX4" fmla="*/ 1334902 w 1426342"/>
              <a:gd name="connsiteY4" fmla="*/ 0 h 3938014"/>
              <a:gd name="connsiteX5" fmla="*/ 1426342 w 1426342"/>
              <a:gd name="connsiteY5" fmla="*/ 3938014 h 3938014"/>
              <a:gd name="connsiteX0" fmla="*/ 1334902 w 1334902"/>
              <a:gd name="connsiteY0" fmla="*/ 3846574 h 3846574"/>
              <a:gd name="connsiteX1" fmla="*/ 961644 w 1334902"/>
              <a:gd name="connsiteY1" fmla="*/ 3846574 h 3846574"/>
              <a:gd name="connsiteX2" fmla="*/ 0 w 1334902"/>
              <a:gd name="connsiteY2" fmla="*/ 1923287 h 3846574"/>
              <a:gd name="connsiteX3" fmla="*/ 961644 w 1334902"/>
              <a:gd name="connsiteY3" fmla="*/ 0 h 3846574"/>
              <a:gd name="connsiteX4" fmla="*/ 1334902 w 1334902"/>
              <a:gd name="connsiteY4" fmla="*/ 0 h 384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902" h="3846574">
                <a:moveTo>
                  <a:pt x="1334902" y="3846574"/>
                </a:moveTo>
                <a:lnTo>
                  <a:pt x="961644" y="3846574"/>
                </a:lnTo>
                <a:lnTo>
                  <a:pt x="0" y="1923287"/>
                </a:lnTo>
                <a:lnTo>
                  <a:pt x="961644" y="0"/>
                </a:lnTo>
                <a:lnTo>
                  <a:pt x="1334902" y="0"/>
                </a:ln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BD6AE4A-A26A-E435-F144-07D7C9DB2DAF}"/>
              </a:ext>
            </a:extLst>
          </p:cNvPr>
          <p:cNvSpPr txBox="1"/>
          <p:nvPr/>
        </p:nvSpPr>
        <p:spPr>
          <a:xfrm>
            <a:off x="3531197" y="2874399"/>
            <a:ext cx="5129608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zh-CN" altLang="en-US" sz="8000">
                <a:solidFill>
                  <a:schemeClr val="accent1"/>
                </a:solidFill>
                <a:latin typeface="+mj-ea"/>
                <a:ea typeface="+mj-ea"/>
              </a:rPr>
              <a:t>最后总结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A18319F-F0BD-8938-A4DD-EF2F27B84588}"/>
              </a:ext>
            </a:extLst>
          </p:cNvPr>
          <p:cNvSpPr txBox="1"/>
          <p:nvPr/>
        </p:nvSpPr>
        <p:spPr>
          <a:xfrm>
            <a:off x="3627121" y="4068929"/>
            <a:ext cx="493776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000">
                <a:solidFill>
                  <a:schemeClr val="accent1"/>
                </a:solidFill>
              </a:rPr>
              <a:t>Conclusion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72E9259-04A1-5DC6-B668-CECBE958AB53}"/>
              </a:ext>
            </a:extLst>
          </p:cNvPr>
          <p:cNvSpPr/>
          <p:nvPr/>
        </p:nvSpPr>
        <p:spPr>
          <a:xfrm rot="16200000" flipV="1">
            <a:off x="5428549" y="3233990"/>
            <a:ext cx="1334902" cy="3846574"/>
          </a:xfrm>
          <a:custGeom>
            <a:avLst/>
            <a:gdLst>
              <a:gd name="connsiteX0" fmla="*/ 0 w 1334902"/>
              <a:gd name="connsiteY0" fmla="*/ 1923287 h 3846574"/>
              <a:gd name="connsiteX1" fmla="*/ 961644 w 1334902"/>
              <a:gd name="connsiteY1" fmla="*/ 0 h 3846574"/>
              <a:gd name="connsiteX2" fmla="*/ 1334902 w 1334902"/>
              <a:gd name="connsiteY2" fmla="*/ 0 h 3846574"/>
              <a:gd name="connsiteX3" fmla="*/ 1334902 w 1334902"/>
              <a:gd name="connsiteY3" fmla="*/ 3846574 h 3846574"/>
              <a:gd name="connsiteX4" fmla="*/ 961644 w 1334902"/>
              <a:gd name="connsiteY4" fmla="*/ 3846574 h 3846574"/>
              <a:gd name="connsiteX0" fmla="*/ 1334902 w 1426342"/>
              <a:gd name="connsiteY0" fmla="*/ 3846574 h 3938014"/>
              <a:gd name="connsiteX1" fmla="*/ 961644 w 1426342"/>
              <a:gd name="connsiteY1" fmla="*/ 3846574 h 3938014"/>
              <a:gd name="connsiteX2" fmla="*/ 0 w 1426342"/>
              <a:gd name="connsiteY2" fmla="*/ 1923287 h 3938014"/>
              <a:gd name="connsiteX3" fmla="*/ 961644 w 1426342"/>
              <a:gd name="connsiteY3" fmla="*/ 0 h 3938014"/>
              <a:gd name="connsiteX4" fmla="*/ 1334902 w 1426342"/>
              <a:gd name="connsiteY4" fmla="*/ 0 h 3938014"/>
              <a:gd name="connsiteX5" fmla="*/ 1426342 w 1426342"/>
              <a:gd name="connsiteY5" fmla="*/ 3938014 h 3938014"/>
              <a:gd name="connsiteX0" fmla="*/ 1334902 w 1334902"/>
              <a:gd name="connsiteY0" fmla="*/ 3846574 h 3846574"/>
              <a:gd name="connsiteX1" fmla="*/ 961644 w 1334902"/>
              <a:gd name="connsiteY1" fmla="*/ 3846574 h 3846574"/>
              <a:gd name="connsiteX2" fmla="*/ 0 w 1334902"/>
              <a:gd name="connsiteY2" fmla="*/ 1923287 h 3846574"/>
              <a:gd name="connsiteX3" fmla="*/ 961644 w 1334902"/>
              <a:gd name="connsiteY3" fmla="*/ 0 h 3846574"/>
              <a:gd name="connsiteX4" fmla="*/ 1334902 w 1334902"/>
              <a:gd name="connsiteY4" fmla="*/ 0 h 384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902" h="3846574">
                <a:moveTo>
                  <a:pt x="1334902" y="3846574"/>
                </a:moveTo>
                <a:lnTo>
                  <a:pt x="961644" y="3846574"/>
                </a:lnTo>
                <a:lnTo>
                  <a:pt x="0" y="1923287"/>
                </a:lnTo>
                <a:lnTo>
                  <a:pt x="961644" y="0"/>
                </a:lnTo>
                <a:lnTo>
                  <a:pt x="1334902" y="0"/>
                </a:ln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B3A73B4-7106-D3F7-D0C1-989FF4F6B49E}"/>
              </a:ext>
            </a:extLst>
          </p:cNvPr>
          <p:cNvSpPr txBox="1"/>
          <p:nvPr/>
        </p:nvSpPr>
        <p:spPr>
          <a:xfrm>
            <a:off x="5573420" y="1925287"/>
            <a:ext cx="104515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en-US" altLang="zh-CN" sz="6000" b="1">
                <a:solidFill>
                  <a:schemeClr val="accent1"/>
                </a:solidFill>
                <a:latin typeface="+mj-ea"/>
                <a:ea typeface="+mj-ea"/>
                <a:cs typeface="Alibaba PuHuiTi B" pitchFamily="18" charset="-122"/>
              </a:rPr>
              <a:t>04</a:t>
            </a:r>
            <a:endParaRPr kumimoji="1" lang="zh-CN" altLang="en-US" sz="6000" b="1" dirty="0">
              <a:solidFill>
                <a:schemeClr val="accent1"/>
              </a:solidFill>
              <a:latin typeface="+mj-ea"/>
              <a:ea typeface="+mj-ea"/>
              <a:cs typeface="Alibaba PuHuiTi B" pitchFamily="18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A07FD74-0D68-310E-373E-713B9E6F6438}"/>
              </a:ext>
            </a:extLst>
          </p:cNvPr>
          <p:cNvCxnSpPr>
            <a:cxnSpLocks/>
          </p:cNvCxnSpPr>
          <p:nvPr/>
        </p:nvCxnSpPr>
        <p:spPr>
          <a:xfrm>
            <a:off x="4775200" y="5016500"/>
            <a:ext cx="915988" cy="455613"/>
          </a:xfrm>
          <a:prstGeom prst="lin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6F90A731-B5F4-A206-5B1A-1C94C1DFD2F9}"/>
              </a:ext>
            </a:extLst>
          </p:cNvPr>
          <p:cNvCxnSpPr>
            <a:cxnSpLocks/>
          </p:cNvCxnSpPr>
          <p:nvPr/>
        </p:nvCxnSpPr>
        <p:spPr>
          <a:xfrm>
            <a:off x="6533619" y="1592531"/>
            <a:ext cx="915988" cy="455613"/>
          </a:xfrm>
          <a:prstGeom prst="lin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7534571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最后总结</a:t>
            </a: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7864FB66-2200-45D2-B3C7-A63A97C022E3}"/>
              </a:ext>
            </a:extLst>
          </p:cNvPr>
          <p:cNvGrpSpPr/>
          <p:nvPr/>
        </p:nvGrpSpPr>
        <p:grpSpPr>
          <a:xfrm>
            <a:off x="952693" y="1785801"/>
            <a:ext cx="4626000" cy="1742023"/>
            <a:chOff x="515939" y="1584212"/>
            <a:chExt cx="2718330" cy="1742023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C3D7DFE8-FF00-48C1-860D-F5613B198514}"/>
                </a:ext>
              </a:extLst>
            </p:cNvPr>
            <p:cNvSpPr/>
            <p:nvPr/>
          </p:nvSpPr>
          <p:spPr>
            <a:xfrm>
              <a:off x="589744" y="1650003"/>
              <a:ext cx="2570720" cy="1393653"/>
            </a:xfrm>
            <a:prstGeom prst="roundRect">
              <a:avLst>
                <a:gd name="adj" fmla="val 3900"/>
              </a:avLst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8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270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51242A95-2990-4477-B2F2-06C86989167F}"/>
                </a:ext>
              </a:extLst>
            </p:cNvPr>
            <p:cNvSpPr/>
            <p:nvPr/>
          </p:nvSpPr>
          <p:spPr>
            <a:xfrm>
              <a:off x="741629" y="1584212"/>
              <a:ext cx="2266950" cy="1295107"/>
            </a:xfrm>
            <a:prstGeom prst="roundRect">
              <a:avLst>
                <a:gd name="adj" fmla="val 4482"/>
              </a:avLst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7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270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F25EA9E7-BBB5-41D8-AF86-2024CF5F942B}"/>
                </a:ext>
              </a:extLst>
            </p:cNvPr>
            <p:cNvSpPr/>
            <p:nvPr/>
          </p:nvSpPr>
          <p:spPr>
            <a:xfrm>
              <a:off x="515939" y="1711001"/>
              <a:ext cx="2718330" cy="1615234"/>
            </a:xfrm>
            <a:prstGeom prst="roundRect">
              <a:avLst>
                <a:gd name="adj" fmla="val 2593"/>
              </a:avLst>
            </a:prstGeom>
            <a:solidFill>
              <a:schemeClr val="bg1">
                <a:alpha val="70000"/>
              </a:schemeClr>
            </a:solidFill>
            <a:ln w="3175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1270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E449DB54-654E-4B5E-BD70-4D5CBC525797}"/>
              </a:ext>
            </a:extLst>
          </p:cNvPr>
          <p:cNvSpPr/>
          <p:nvPr/>
        </p:nvSpPr>
        <p:spPr>
          <a:xfrm>
            <a:off x="1825693" y="1358878"/>
            <a:ext cx="2880000" cy="347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444500" dist="203200" dir="5400000" sx="98000" sy="98000" algn="t" rotWithShape="0">
              <a:schemeClr val="accent1">
                <a:lumMod val="75000"/>
                <a:alpha val="35000"/>
              </a:scheme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prstClr val="white"/>
                </a:solidFill>
                <a:latin typeface="+mj-ea"/>
                <a:ea typeface="+mj-ea"/>
              </a:rPr>
              <a:t>关键词标题</a:t>
            </a:r>
            <a:endParaRPr lang="zh-CN" altLang="en-US" sz="72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1477DA8-BE67-4008-BC0F-ACE63BC5CDC3}"/>
              </a:ext>
            </a:extLst>
          </p:cNvPr>
          <p:cNvSpPr txBox="1"/>
          <p:nvPr/>
        </p:nvSpPr>
        <p:spPr>
          <a:xfrm>
            <a:off x="1622001" y="2232687"/>
            <a:ext cx="3287384" cy="82227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请在这里输入你的正文，阐述与关键词标题相关的具体内容，若字数太多酌情先删减文案，再缩小字号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1010EBD-66E6-4C38-BB34-2B7A29B99039}"/>
              </a:ext>
            </a:extLst>
          </p:cNvPr>
          <p:cNvCxnSpPr>
            <a:cxnSpLocks/>
          </p:cNvCxnSpPr>
          <p:nvPr/>
        </p:nvCxnSpPr>
        <p:spPr>
          <a:xfrm>
            <a:off x="3153171" y="2106556"/>
            <a:ext cx="225045" cy="0"/>
          </a:xfrm>
          <a:prstGeom prst="line">
            <a:avLst/>
          </a:prstGeom>
          <a:ln w="1905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7B72C03-694B-41FA-8EA1-ABF043F432FA}"/>
              </a:ext>
            </a:extLst>
          </p:cNvPr>
          <p:cNvGrpSpPr/>
          <p:nvPr/>
        </p:nvGrpSpPr>
        <p:grpSpPr>
          <a:xfrm>
            <a:off x="6509980" y="1785801"/>
            <a:ext cx="4627104" cy="1742023"/>
            <a:chOff x="515939" y="1584212"/>
            <a:chExt cx="2718330" cy="1742023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08AA1B77-693A-4F04-83FD-B4EFE47158F3}"/>
                </a:ext>
              </a:extLst>
            </p:cNvPr>
            <p:cNvSpPr/>
            <p:nvPr/>
          </p:nvSpPr>
          <p:spPr>
            <a:xfrm>
              <a:off x="589744" y="1650003"/>
              <a:ext cx="2570720" cy="1393653"/>
            </a:xfrm>
            <a:prstGeom prst="roundRect">
              <a:avLst>
                <a:gd name="adj" fmla="val 3900"/>
              </a:avLst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8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270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3452ECA7-3634-45D0-A2C4-D455C5699B33}"/>
                </a:ext>
              </a:extLst>
            </p:cNvPr>
            <p:cNvSpPr/>
            <p:nvPr/>
          </p:nvSpPr>
          <p:spPr>
            <a:xfrm>
              <a:off x="741629" y="1584212"/>
              <a:ext cx="2266950" cy="1295107"/>
            </a:xfrm>
            <a:prstGeom prst="roundRect">
              <a:avLst>
                <a:gd name="adj" fmla="val 4482"/>
              </a:avLst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7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270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6DD222E4-1513-4127-BE7C-D980D205FB09}"/>
                </a:ext>
              </a:extLst>
            </p:cNvPr>
            <p:cNvSpPr/>
            <p:nvPr/>
          </p:nvSpPr>
          <p:spPr>
            <a:xfrm>
              <a:off x="515939" y="1711001"/>
              <a:ext cx="2718330" cy="1615234"/>
            </a:xfrm>
            <a:prstGeom prst="roundRect">
              <a:avLst>
                <a:gd name="adj" fmla="val 2593"/>
              </a:avLst>
            </a:prstGeom>
            <a:solidFill>
              <a:schemeClr val="bg1">
                <a:alpha val="70000"/>
              </a:schemeClr>
            </a:solidFill>
            <a:ln w="3175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1270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6074A169-3DFE-499A-8A91-9CBE7EE9D03F}"/>
              </a:ext>
            </a:extLst>
          </p:cNvPr>
          <p:cNvSpPr/>
          <p:nvPr/>
        </p:nvSpPr>
        <p:spPr>
          <a:xfrm>
            <a:off x="7383532" y="1358878"/>
            <a:ext cx="2880000" cy="347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444500" dist="203200" dir="5400000" sx="98000" sy="98000" algn="t" rotWithShape="0">
              <a:schemeClr val="accent1">
                <a:lumMod val="75000"/>
                <a:alpha val="35000"/>
              </a:scheme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prstClr val="white"/>
                </a:solidFill>
                <a:latin typeface="+mj-ea"/>
                <a:ea typeface="+mj-ea"/>
              </a:rPr>
              <a:t>关键词标题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BF5269C-08D8-4546-AAA4-9B9CD3F220B6}"/>
              </a:ext>
            </a:extLst>
          </p:cNvPr>
          <p:cNvGrpSpPr/>
          <p:nvPr/>
        </p:nvGrpSpPr>
        <p:grpSpPr>
          <a:xfrm>
            <a:off x="7157630" y="2097554"/>
            <a:ext cx="3331804" cy="943662"/>
            <a:chOff x="151012" y="1914686"/>
            <a:chExt cx="3331804" cy="94366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92E6A4E-478C-49A3-B122-1E55319B3FEE}"/>
                </a:ext>
              </a:extLst>
            </p:cNvPr>
            <p:cNvSpPr txBox="1"/>
            <p:nvPr/>
          </p:nvSpPr>
          <p:spPr>
            <a:xfrm>
              <a:off x="151012" y="2040817"/>
              <a:ext cx="3331804" cy="817531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请在这里输入你的正文，阐述与关键词标题相关的具体内容，若字数太多酌情先删减文案，再缩小字号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A3DD34A8-EB3F-41FF-B23A-C4963C3C428B}"/>
                </a:ext>
              </a:extLst>
            </p:cNvPr>
            <p:cNvCxnSpPr>
              <a:cxnSpLocks/>
            </p:cNvCxnSpPr>
            <p:nvPr/>
          </p:nvCxnSpPr>
          <p:spPr>
            <a:xfrm>
              <a:off x="1753460" y="1914686"/>
              <a:ext cx="225045" cy="0"/>
            </a:xfrm>
            <a:prstGeom prst="line">
              <a:avLst/>
            </a:prstGeom>
            <a:ln w="1905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B9485BA-A3B7-4956-B5C4-6A968413CB6E}"/>
              </a:ext>
            </a:extLst>
          </p:cNvPr>
          <p:cNvGrpSpPr/>
          <p:nvPr/>
        </p:nvGrpSpPr>
        <p:grpSpPr>
          <a:xfrm>
            <a:off x="948591" y="4327825"/>
            <a:ext cx="4634204" cy="1742023"/>
            <a:chOff x="515939" y="1584212"/>
            <a:chExt cx="2718330" cy="1742023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4AFD75C6-FAD4-450D-BAF1-DEBC44EF2A8C}"/>
                </a:ext>
              </a:extLst>
            </p:cNvPr>
            <p:cNvSpPr/>
            <p:nvPr/>
          </p:nvSpPr>
          <p:spPr>
            <a:xfrm>
              <a:off x="589744" y="1650003"/>
              <a:ext cx="2570720" cy="1393653"/>
            </a:xfrm>
            <a:prstGeom prst="roundRect">
              <a:avLst>
                <a:gd name="adj" fmla="val 3900"/>
              </a:avLst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8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270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A00EAB96-3CD9-4D5B-B415-1B4FEBD3145C}"/>
                </a:ext>
              </a:extLst>
            </p:cNvPr>
            <p:cNvSpPr/>
            <p:nvPr/>
          </p:nvSpPr>
          <p:spPr>
            <a:xfrm>
              <a:off x="741629" y="1584212"/>
              <a:ext cx="2266950" cy="1295107"/>
            </a:xfrm>
            <a:prstGeom prst="roundRect">
              <a:avLst>
                <a:gd name="adj" fmla="val 4482"/>
              </a:avLst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7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270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6151B8EB-261A-48D2-BCA6-F93011972EB2}"/>
                </a:ext>
              </a:extLst>
            </p:cNvPr>
            <p:cNvSpPr/>
            <p:nvPr/>
          </p:nvSpPr>
          <p:spPr>
            <a:xfrm>
              <a:off x="515939" y="1711001"/>
              <a:ext cx="2718330" cy="1615234"/>
            </a:xfrm>
            <a:prstGeom prst="roundRect">
              <a:avLst>
                <a:gd name="adj" fmla="val 2593"/>
              </a:avLst>
            </a:prstGeom>
            <a:solidFill>
              <a:schemeClr val="bg1">
                <a:alpha val="70000"/>
              </a:schemeClr>
            </a:solidFill>
            <a:ln w="3175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127000" dist="38100" dir="5400000" algn="t" rotWithShape="0">
                <a:prstClr val="black">
                  <a:alpha val="5000"/>
                </a:prstClr>
              </a:outerShdw>
              <a:reflection blurRad="7620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162D5CB5-9E39-409B-9655-9FAD12ED57F5}"/>
              </a:ext>
            </a:extLst>
          </p:cNvPr>
          <p:cNvSpPr/>
          <p:nvPr/>
        </p:nvSpPr>
        <p:spPr>
          <a:xfrm>
            <a:off x="1825693" y="3900902"/>
            <a:ext cx="2880000" cy="347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444500" dist="203200" dir="5400000" sx="98000" sy="98000" algn="t" rotWithShape="0">
              <a:schemeClr val="accent1">
                <a:lumMod val="75000"/>
                <a:alpha val="35000"/>
              </a:scheme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prstClr val="white"/>
                </a:solidFill>
                <a:latin typeface="+mj-ea"/>
                <a:ea typeface="+mj-ea"/>
              </a:rPr>
              <a:t>关键词标题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ADA8A7F-97C9-4DDC-AF7D-FF85B6670F6C}"/>
              </a:ext>
            </a:extLst>
          </p:cNvPr>
          <p:cNvGrpSpPr/>
          <p:nvPr/>
        </p:nvGrpSpPr>
        <p:grpSpPr>
          <a:xfrm>
            <a:off x="1627198" y="4661853"/>
            <a:ext cx="3276990" cy="943662"/>
            <a:chOff x="227488" y="1914686"/>
            <a:chExt cx="3276990" cy="94366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421E013-8A07-4702-8BE5-330D2DCEC6BA}"/>
                </a:ext>
              </a:extLst>
            </p:cNvPr>
            <p:cNvSpPr txBox="1"/>
            <p:nvPr/>
          </p:nvSpPr>
          <p:spPr>
            <a:xfrm>
              <a:off x="227488" y="2040817"/>
              <a:ext cx="3276990" cy="817531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请在这里输入你的正文，阐述与关键词标题相关的具体内容，若字数太多酌情先删减文案，再缩小字号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B52C18D8-8B6B-4DFC-AC25-403B87DC1A7C}"/>
                </a:ext>
              </a:extLst>
            </p:cNvPr>
            <p:cNvCxnSpPr>
              <a:cxnSpLocks/>
            </p:cNvCxnSpPr>
            <p:nvPr/>
          </p:nvCxnSpPr>
          <p:spPr>
            <a:xfrm>
              <a:off x="1753460" y="1914686"/>
              <a:ext cx="225045" cy="0"/>
            </a:xfrm>
            <a:prstGeom prst="line">
              <a:avLst/>
            </a:prstGeom>
            <a:ln w="1905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D2FE82E-D5EF-4719-9B14-18126AD9EF3B}"/>
              </a:ext>
            </a:extLst>
          </p:cNvPr>
          <p:cNvGrpSpPr/>
          <p:nvPr/>
        </p:nvGrpSpPr>
        <p:grpSpPr>
          <a:xfrm>
            <a:off x="6514978" y="4327825"/>
            <a:ext cx="4617108" cy="1742023"/>
            <a:chOff x="515939" y="1584212"/>
            <a:chExt cx="2718330" cy="1742023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34D05573-107C-4A8D-AE69-3BAE2C6052CC}"/>
                </a:ext>
              </a:extLst>
            </p:cNvPr>
            <p:cNvSpPr/>
            <p:nvPr/>
          </p:nvSpPr>
          <p:spPr>
            <a:xfrm>
              <a:off x="589744" y="1650003"/>
              <a:ext cx="2570720" cy="1393653"/>
            </a:xfrm>
            <a:prstGeom prst="roundRect">
              <a:avLst>
                <a:gd name="adj" fmla="val 3900"/>
              </a:avLst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8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270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C071D121-F69C-497A-A3FE-B2F152E897C9}"/>
                </a:ext>
              </a:extLst>
            </p:cNvPr>
            <p:cNvSpPr/>
            <p:nvPr/>
          </p:nvSpPr>
          <p:spPr>
            <a:xfrm>
              <a:off x="741629" y="1584212"/>
              <a:ext cx="2266950" cy="1295107"/>
            </a:xfrm>
            <a:prstGeom prst="roundRect">
              <a:avLst>
                <a:gd name="adj" fmla="val 4482"/>
              </a:avLst>
            </a:prstGeom>
            <a:noFill/>
            <a:ln w="3175">
              <a:gradFill flip="none" rotWithShape="1">
                <a:gsLst>
                  <a:gs pos="0">
                    <a:schemeClr val="accent1"/>
                  </a:gs>
                  <a:gs pos="7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270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CE70C8E2-DB5D-46AD-8802-E1B508F279E0}"/>
                </a:ext>
              </a:extLst>
            </p:cNvPr>
            <p:cNvSpPr/>
            <p:nvPr/>
          </p:nvSpPr>
          <p:spPr>
            <a:xfrm>
              <a:off x="515939" y="1711001"/>
              <a:ext cx="2718330" cy="1615234"/>
            </a:xfrm>
            <a:prstGeom prst="roundRect">
              <a:avLst>
                <a:gd name="adj" fmla="val 2593"/>
              </a:avLst>
            </a:prstGeom>
            <a:solidFill>
              <a:schemeClr val="bg1">
                <a:alpha val="70000"/>
              </a:schemeClr>
            </a:solidFill>
            <a:ln w="3175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127000" dist="38100" dir="5400000" algn="t" rotWithShape="0">
                <a:prstClr val="black">
                  <a:alpha val="5000"/>
                </a:prstClr>
              </a:outerShdw>
              <a:reflection blurRad="10160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60C0904F-F292-4FDF-9143-1A538C399696}"/>
              </a:ext>
            </a:extLst>
          </p:cNvPr>
          <p:cNvSpPr/>
          <p:nvPr/>
        </p:nvSpPr>
        <p:spPr>
          <a:xfrm>
            <a:off x="7383532" y="3900902"/>
            <a:ext cx="2880000" cy="347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444500" dist="203200" dir="5400000" sx="98000" sy="98000" algn="t" rotWithShape="0">
              <a:schemeClr val="accent1">
                <a:lumMod val="75000"/>
                <a:alpha val="35000"/>
              </a:scheme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prstClr val="white"/>
                </a:solidFill>
                <a:latin typeface="+mj-ea"/>
                <a:ea typeface="+mj-ea"/>
              </a:rPr>
              <a:t>关键词标题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5176491-D768-495B-B435-B69B8D43733D}"/>
              </a:ext>
            </a:extLst>
          </p:cNvPr>
          <p:cNvGrpSpPr/>
          <p:nvPr/>
        </p:nvGrpSpPr>
        <p:grpSpPr>
          <a:xfrm>
            <a:off x="7211896" y="4652850"/>
            <a:ext cx="3223272" cy="948407"/>
            <a:chOff x="254347" y="1914686"/>
            <a:chExt cx="3223272" cy="948407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84DD13E-15C6-4405-A3B1-D303799FAEC0}"/>
                </a:ext>
              </a:extLst>
            </p:cNvPr>
            <p:cNvSpPr txBox="1"/>
            <p:nvPr/>
          </p:nvSpPr>
          <p:spPr>
            <a:xfrm>
              <a:off x="254347" y="2040817"/>
              <a:ext cx="3223272" cy="822276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请在这里输入你的正文，阐述与关键词标题相关的具体内容，若字数太多酌情先删减文案，再缩小字号</a:t>
              </a: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4207C099-DB6A-46BC-A1B8-A10B7BCF2081}"/>
                </a:ext>
              </a:extLst>
            </p:cNvPr>
            <p:cNvCxnSpPr>
              <a:cxnSpLocks/>
            </p:cNvCxnSpPr>
            <p:nvPr/>
          </p:nvCxnSpPr>
          <p:spPr>
            <a:xfrm>
              <a:off x="1753460" y="1914686"/>
              <a:ext cx="225045" cy="0"/>
            </a:xfrm>
            <a:prstGeom prst="line">
              <a:avLst/>
            </a:prstGeom>
            <a:ln w="1905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51218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最后总结</a:t>
            </a: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弧形 28">
            <a:extLst>
              <a:ext uri="{FF2B5EF4-FFF2-40B4-BE49-F238E27FC236}">
                <a16:creationId xmlns:a16="http://schemas.microsoft.com/office/drawing/2014/main" id="{70F365CF-C6E5-443E-855A-CF5B0CA04FD5}"/>
              </a:ext>
            </a:extLst>
          </p:cNvPr>
          <p:cNvSpPr/>
          <p:nvPr/>
        </p:nvSpPr>
        <p:spPr>
          <a:xfrm flipH="1">
            <a:off x="3747538" y="1854894"/>
            <a:ext cx="3234114" cy="3234111"/>
          </a:xfrm>
          <a:prstGeom prst="arc">
            <a:avLst>
              <a:gd name="adj1" fmla="val 17545231"/>
              <a:gd name="adj2" fmla="val 6361457"/>
            </a:avLst>
          </a:prstGeom>
          <a:noFill/>
          <a:ln w="6350" cap="flat" cmpd="sng" algn="ctr">
            <a:gradFill>
              <a:gsLst>
                <a:gs pos="19000">
                  <a:schemeClr val="accent1">
                    <a:alpha val="0"/>
                  </a:schemeClr>
                </a:gs>
                <a:gs pos="54500">
                  <a:schemeClr val="accent1">
                    <a:alpha val="50000"/>
                  </a:schemeClr>
                </a:gs>
                <a:gs pos="81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+mn-cs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DFF04E1-19CD-4BDD-824B-313E0F4BF6A8}"/>
              </a:ext>
            </a:extLst>
          </p:cNvPr>
          <p:cNvGrpSpPr/>
          <p:nvPr/>
        </p:nvGrpSpPr>
        <p:grpSpPr>
          <a:xfrm>
            <a:off x="3522329" y="1718623"/>
            <a:ext cx="5247356" cy="3506653"/>
            <a:chOff x="3136155" y="1912081"/>
            <a:chExt cx="5919690" cy="3506653"/>
          </a:xfrm>
        </p:grpSpPr>
        <p:sp>
          <p:nvSpPr>
            <p:cNvPr id="31" name="弧形 30">
              <a:extLst>
                <a:ext uri="{FF2B5EF4-FFF2-40B4-BE49-F238E27FC236}">
                  <a16:creationId xmlns:a16="http://schemas.microsoft.com/office/drawing/2014/main" id="{676F4A8B-AE53-4D3C-A90B-93E895D75F84}"/>
                </a:ext>
              </a:extLst>
            </p:cNvPr>
            <p:cNvSpPr/>
            <p:nvPr/>
          </p:nvSpPr>
          <p:spPr>
            <a:xfrm flipH="1">
              <a:off x="3136155" y="1912081"/>
              <a:ext cx="3467245" cy="3506653"/>
            </a:xfrm>
            <a:prstGeom prst="arc">
              <a:avLst>
                <a:gd name="adj1" fmla="val 17545231"/>
                <a:gd name="adj2" fmla="val 6361457"/>
              </a:avLst>
            </a:prstGeom>
            <a:noFill/>
            <a:ln w="9525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545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91E8F61-9C65-43EE-ADBC-8A7D0965E0EB}"/>
                </a:ext>
              </a:extLst>
            </p:cNvPr>
            <p:cNvGrpSpPr/>
            <p:nvPr/>
          </p:nvGrpSpPr>
          <p:grpSpPr>
            <a:xfrm flipH="1">
              <a:off x="5565393" y="1912081"/>
              <a:ext cx="3490452" cy="3506653"/>
              <a:chOff x="3454212" y="1978719"/>
              <a:chExt cx="3490452" cy="3506653"/>
            </a:xfrm>
          </p:grpSpPr>
          <p:sp>
            <p:nvSpPr>
              <p:cNvPr id="33" name="弧形 32">
                <a:extLst>
                  <a:ext uri="{FF2B5EF4-FFF2-40B4-BE49-F238E27FC236}">
                    <a16:creationId xmlns:a16="http://schemas.microsoft.com/office/drawing/2014/main" id="{20C7A7C7-EC6F-4C2D-B82A-419914F6D7F5}"/>
                  </a:ext>
                </a:extLst>
              </p:cNvPr>
              <p:cNvSpPr/>
              <p:nvPr/>
            </p:nvSpPr>
            <p:spPr>
              <a:xfrm flipH="1">
                <a:off x="3454212" y="1978719"/>
                <a:ext cx="3467245" cy="3506653"/>
              </a:xfrm>
              <a:prstGeom prst="arc">
                <a:avLst>
                  <a:gd name="adj1" fmla="val 17545231"/>
                  <a:gd name="adj2" fmla="val 6361457"/>
                </a:avLst>
              </a:prstGeom>
              <a:noFill/>
              <a:ln w="12700" cap="flat" cmpd="sng" algn="ctr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45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34" name="弧形 33">
                <a:extLst>
                  <a:ext uri="{FF2B5EF4-FFF2-40B4-BE49-F238E27FC236}">
                    <a16:creationId xmlns:a16="http://schemas.microsoft.com/office/drawing/2014/main" id="{044A7E94-8928-49DE-B9A4-1C742D1361F9}"/>
                  </a:ext>
                </a:extLst>
              </p:cNvPr>
              <p:cNvSpPr/>
              <p:nvPr/>
            </p:nvSpPr>
            <p:spPr>
              <a:xfrm flipH="1">
                <a:off x="3710550" y="2114990"/>
                <a:ext cx="3234114" cy="3234111"/>
              </a:xfrm>
              <a:prstGeom prst="arc">
                <a:avLst>
                  <a:gd name="adj1" fmla="val 17545231"/>
                  <a:gd name="adj2" fmla="val 6361457"/>
                </a:avLst>
              </a:prstGeom>
              <a:noFill/>
              <a:ln w="6350" cap="flat" cmpd="sng" algn="ctr">
                <a:gradFill>
                  <a:gsLst>
                    <a:gs pos="19000">
                      <a:schemeClr val="accent1">
                        <a:alpha val="0"/>
                      </a:schemeClr>
                    </a:gs>
                    <a:gs pos="54500">
                      <a:schemeClr val="accent1">
                        <a:alpha val="50000"/>
                      </a:schemeClr>
                    </a:gs>
                    <a:gs pos="81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4B01816F-1C29-433B-B8DB-E93F641BB212}"/>
              </a:ext>
            </a:extLst>
          </p:cNvPr>
          <p:cNvSpPr/>
          <p:nvPr/>
        </p:nvSpPr>
        <p:spPr>
          <a:xfrm flipH="1">
            <a:off x="2610315" y="1967813"/>
            <a:ext cx="1407726" cy="189931"/>
          </a:xfrm>
          <a:custGeom>
            <a:avLst/>
            <a:gdLst>
              <a:gd name="connsiteX0" fmla="*/ 0 w 1920240"/>
              <a:gd name="connsiteY0" fmla="*/ 259080 h 259080"/>
              <a:gd name="connsiteX1" fmla="*/ 259080 w 1920240"/>
              <a:gd name="connsiteY1" fmla="*/ 0 h 259080"/>
              <a:gd name="connsiteX2" fmla="*/ 1920240 w 1920240"/>
              <a:gd name="connsiteY2" fmla="*/ 0 h 25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0240" h="259080">
                <a:moveTo>
                  <a:pt x="0" y="259080"/>
                </a:moveTo>
                <a:lnTo>
                  <a:pt x="259080" y="0"/>
                </a:lnTo>
                <a:lnTo>
                  <a:pt x="1920240" y="0"/>
                </a:lnTo>
              </a:path>
            </a:pathLst>
          </a:custGeom>
          <a:noFill/>
          <a:ln w="6604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0" scaled="1"/>
              <a:tileRect/>
            </a:gradFill>
            <a:round/>
            <a:headEnd type="none" w="sm" len="sm"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098" tIns="47549" rIns="95098" bIns="4754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4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0C11C91C-E535-411A-831C-8634C97DBE7C}"/>
              </a:ext>
            </a:extLst>
          </p:cNvPr>
          <p:cNvSpPr/>
          <p:nvPr/>
        </p:nvSpPr>
        <p:spPr>
          <a:xfrm flipH="1">
            <a:off x="1780668" y="1742980"/>
            <a:ext cx="1793555" cy="444274"/>
          </a:xfrm>
          <a:prstGeom prst="rect">
            <a:avLst/>
          </a:prstGeom>
          <a:gradFill>
            <a:gsLst>
              <a:gs pos="5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546100" dist="139700" dir="2700000" sx="97000" sy="97000" algn="tl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97C356C3-237B-42AC-BDDE-F87ED03CF390}"/>
              </a:ext>
            </a:extLst>
          </p:cNvPr>
          <p:cNvSpPr/>
          <p:nvPr/>
        </p:nvSpPr>
        <p:spPr>
          <a:xfrm>
            <a:off x="3993062" y="4700445"/>
            <a:ext cx="84088" cy="84086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65656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64DED3E-F6FF-4923-ABA8-3ECF9BE1AAA5}"/>
              </a:ext>
            </a:extLst>
          </p:cNvPr>
          <p:cNvSpPr/>
          <p:nvPr/>
        </p:nvSpPr>
        <p:spPr>
          <a:xfrm>
            <a:off x="3983731" y="2131019"/>
            <a:ext cx="84088" cy="84086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65656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D6E28F15-E385-4083-90C3-1E6D44DA7A4A}"/>
              </a:ext>
            </a:extLst>
          </p:cNvPr>
          <p:cNvSpPr/>
          <p:nvPr/>
        </p:nvSpPr>
        <p:spPr>
          <a:xfrm flipH="1" flipV="1">
            <a:off x="2610315" y="4770851"/>
            <a:ext cx="1407726" cy="189931"/>
          </a:xfrm>
          <a:custGeom>
            <a:avLst/>
            <a:gdLst>
              <a:gd name="connsiteX0" fmla="*/ 0 w 1920240"/>
              <a:gd name="connsiteY0" fmla="*/ 259080 h 259080"/>
              <a:gd name="connsiteX1" fmla="*/ 259080 w 1920240"/>
              <a:gd name="connsiteY1" fmla="*/ 0 h 259080"/>
              <a:gd name="connsiteX2" fmla="*/ 1920240 w 1920240"/>
              <a:gd name="connsiteY2" fmla="*/ 0 h 25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0240" h="259080">
                <a:moveTo>
                  <a:pt x="0" y="259080"/>
                </a:moveTo>
                <a:lnTo>
                  <a:pt x="259080" y="0"/>
                </a:lnTo>
                <a:lnTo>
                  <a:pt x="1920240" y="0"/>
                </a:lnTo>
              </a:path>
            </a:pathLst>
          </a:custGeom>
          <a:noFill/>
          <a:ln w="6604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0" scaled="1"/>
              <a:tileRect/>
            </a:gradFill>
            <a:round/>
            <a:headEnd type="none" w="sm" len="sm"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098" tIns="47549" rIns="95098" bIns="4754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4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DFC5E4E-E52A-46A8-9AF9-77C6F4AFC5B2}"/>
              </a:ext>
            </a:extLst>
          </p:cNvPr>
          <p:cNvGrpSpPr/>
          <p:nvPr/>
        </p:nvGrpSpPr>
        <p:grpSpPr>
          <a:xfrm flipV="1">
            <a:off x="1775422" y="4713058"/>
            <a:ext cx="1793555" cy="444274"/>
            <a:chOff x="1214429" y="1948156"/>
            <a:chExt cx="1793555" cy="444274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B88A5A13-4063-41D6-A605-94A60146CFA4}"/>
                </a:ext>
              </a:extLst>
            </p:cNvPr>
            <p:cNvSpPr/>
            <p:nvPr/>
          </p:nvSpPr>
          <p:spPr>
            <a:xfrm flipH="1">
              <a:off x="1214429" y="1948156"/>
              <a:ext cx="1793555" cy="444274"/>
            </a:xfrm>
            <a:prstGeom prst="rect">
              <a:avLst/>
            </a:prstGeom>
            <a:gradFill>
              <a:gsLst>
                <a:gs pos="59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46100" dist="139700" dir="2700000" sx="97000" sy="97000" algn="tl" rotWithShape="0">
                <a:schemeClr val="accent1"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3C3AAB20-48EB-42E1-8224-B4423EB3F4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07984" y="1948156"/>
              <a:ext cx="0" cy="444274"/>
            </a:xfrm>
            <a:prstGeom prst="line">
              <a:avLst/>
            </a:prstGeom>
            <a:ln w="19812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E037B250-4E56-409E-9663-FEE9B2FDD77C}"/>
              </a:ext>
            </a:extLst>
          </p:cNvPr>
          <p:cNvCxnSpPr>
            <a:cxnSpLocks/>
          </p:cNvCxnSpPr>
          <p:nvPr/>
        </p:nvCxnSpPr>
        <p:spPr>
          <a:xfrm flipH="1">
            <a:off x="2690930" y="3438798"/>
            <a:ext cx="746414" cy="0"/>
          </a:xfrm>
          <a:prstGeom prst="line">
            <a:avLst/>
          </a:prstGeom>
          <a:noFill/>
          <a:ln w="6604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0" scaled="1"/>
              <a:tileRect/>
            </a:gradFill>
            <a:round/>
            <a:headEnd type="none" w="sm" len="sm"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7D71981-2F63-4F14-82EA-793501F46856}"/>
              </a:ext>
            </a:extLst>
          </p:cNvPr>
          <p:cNvGrpSpPr/>
          <p:nvPr/>
        </p:nvGrpSpPr>
        <p:grpSpPr>
          <a:xfrm>
            <a:off x="774608" y="3216661"/>
            <a:ext cx="2255074" cy="444274"/>
            <a:chOff x="1214429" y="1948156"/>
            <a:chExt cx="1793555" cy="444274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C79B7D50-B589-4A62-936D-C4F90F52DD99}"/>
                </a:ext>
              </a:extLst>
            </p:cNvPr>
            <p:cNvSpPr/>
            <p:nvPr/>
          </p:nvSpPr>
          <p:spPr>
            <a:xfrm flipH="1">
              <a:off x="1214429" y="1948156"/>
              <a:ext cx="1793555" cy="444274"/>
            </a:xfrm>
            <a:prstGeom prst="rect">
              <a:avLst/>
            </a:prstGeom>
            <a:gradFill>
              <a:gsLst>
                <a:gs pos="59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46100" dist="139700" dir="2700000" sx="97000" sy="97000" algn="tl" rotWithShape="0">
                <a:schemeClr val="accent1"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B400FA0D-E891-4247-B6D3-F0D508704A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07984" y="1948156"/>
              <a:ext cx="0" cy="444274"/>
            </a:xfrm>
            <a:prstGeom prst="line">
              <a:avLst/>
            </a:prstGeom>
            <a:ln w="19812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62BA49BC-F02F-49B1-86AD-F33F9116B174}"/>
              </a:ext>
            </a:extLst>
          </p:cNvPr>
          <p:cNvSpPr/>
          <p:nvPr/>
        </p:nvSpPr>
        <p:spPr>
          <a:xfrm>
            <a:off x="3439625" y="3396755"/>
            <a:ext cx="84086" cy="84086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65656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2E95951A-E23A-4873-9A60-50CB5B83DF26}"/>
              </a:ext>
            </a:extLst>
          </p:cNvPr>
          <p:cNvSpPr/>
          <p:nvPr/>
        </p:nvSpPr>
        <p:spPr>
          <a:xfrm>
            <a:off x="8268553" y="1967813"/>
            <a:ext cx="1407726" cy="189931"/>
          </a:xfrm>
          <a:custGeom>
            <a:avLst/>
            <a:gdLst>
              <a:gd name="connsiteX0" fmla="*/ 0 w 1920240"/>
              <a:gd name="connsiteY0" fmla="*/ 259080 h 259080"/>
              <a:gd name="connsiteX1" fmla="*/ 259080 w 1920240"/>
              <a:gd name="connsiteY1" fmla="*/ 0 h 259080"/>
              <a:gd name="connsiteX2" fmla="*/ 1920240 w 1920240"/>
              <a:gd name="connsiteY2" fmla="*/ 0 h 25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0240" h="259080">
                <a:moveTo>
                  <a:pt x="0" y="259080"/>
                </a:moveTo>
                <a:lnTo>
                  <a:pt x="259080" y="0"/>
                </a:lnTo>
                <a:lnTo>
                  <a:pt x="1920240" y="0"/>
                </a:lnTo>
              </a:path>
            </a:pathLst>
          </a:custGeom>
          <a:noFill/>
          <a:ln w="6604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0" scaled="1"/>
              <a:tileRect/>
            </a:gradFill>
            <a:round/>
            <a:headEnd type="none" w="sm" len="sm"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098" tIns="47549" rIns="95098" bIns="4754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4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BD6FD890-4B25-40C8-B84A-38AA9A0DE92B}"/>
              </a:ext>
            </a:extLst>
          </p:cNvPr>
          <p:cNvSpPr/>
          <p:nvPr/>
        </p:nvSpPr>
        <p:spPr>
          <a:xfrm>
            <a:off x="8717617" y="1743270"/>
            <a:ext cx="2102783" cy="444274"/>
          </a:xfrm>
          <a:prstGeom prst="rect">
            <a:avLst/>
          </a:prstGeom>
          <a:gradFill>
            <a:gsLst>
              <a:gs pos="5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546100" dist="139700" dir="2700000" sx="97000" sy="97000" algn="tl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229CFB6A-561B-4BAA-B718-FB3B78EF1563}"/>
              </a:ext>
            </a:extLst>
          </p:cNvPr>
          <p:cNvCxnSpPr>
            <a:cxnSpLocks/>
          </p:cNvCxnSpPr>
          <p:nvPr/>
        </p:nvCxnSpPr>
        <p:spPr>
          <a:xfrm>
            <a:off x="8717617" y="1743270"/>
            <a:ext cx="0" cy="444274"/>
          </a:xfrm>
          <a:prstGeom prst="line">
            <a:avLst/>
          </a:prstGeom>
          <a:ln w="19812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>
            <a:extLst>
              <a:ext uri="{FF2B5EF4-FFF2-40B4-BE49-F238E27FC236}">
                <a16:creationId xmlns:a16="http://schemas.microsoft.com/office/drawing/2014/main" id="{40EA0A4F-0CF7-4C07-A426-AE516CEC0D12}"/>
              </a:ext>
            </a:extLst>
          </p:cNvPr>
          <p:cNvSpPr/>
          <p:nvPr/>
        </p:nvSpPr>
        <p:spPr>
          <a:xfrm flipH="1">
            <a:off x="8209444" y="4700445"/>
            <a:ext cx="84088" cy="84086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65656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AEA0E8DF-4C4A-4EA0-ADFD-F4377ED19F2D}"/>
              </a:ext>
            </a:extLst>
          </p:cNvPr>
          <p:cNvSpPr/>
          <p:nvPr/>
        </p:nvSpPr>
        <p:spPr>
          <a:xfrm flipH="1">
            <a:off x="8218775" y="2131019"/>
            <a:ext cx="84088" cy="84086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65656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F79906C2-D22D-4910-B338-9ECAF88D36D3}"/>
              </a:ext>
            </a:extLst>
          </p:cNvPr>
          <p:cNvSpPr/>
          <p:nvPr/>
        </p:nvSpPr>
        <p:spPr>
          <a:xfrm flipV="1">
            <a:off x="8268553" y="4770851"/>
            <a:ext cx="1407726" cy="189931"/>
          </a:xfrm>
          <a:custGeom>
            <a:avLst/>
            <a:gdLst>
              <a:gd name="connsiteX0" fmla="*/ 0 w 1920240"/>
              <a:gd name="connsiteY0" fmla="*/ 259080 h 259080"/>
              <a:gd name="connsiteX1" fmla="*/ 259080 w 1920240"/>
              <a:gd name="connsiteY1" fmla="*/ 0 h 259080"/>
              <a:gd name="connsiteX2" fmla="*/ 1920240 w 1920240"/>
              <a:gd name="connsiteY2" fmla="*/ 0 h 25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0240" h="259080">
                <a:moveTo>
                  <a:pt x="0" y="259080"/>
                </a:moveTo>
                <a:lnTo>
                  <a:pt x="259080" y="0"/>
                </a:lnTo>
                <a:lnTo>
                  <a:pt x="1920240" y="0"/>
                </a:lnTo>
              </a:path>
            </a:pathLst>
          </a:custGeom>
          <a:noFill/>
          <a:ln w="6604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0" scaled="1"/>
              <a:tileRect/>
            </a:gradFill>
            <a:round/>
            <a:headEnd type="none" w="sm" len="sm"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098" tIns="47549" rIns="95098" bIns="4754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4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6784020F-D4DE-4955-99E9-C767132CC241}"/>
              </a:ext>
            </a:extLst>
          </p:cNvPr>
          <p:cNvSpPr/>
          <p:nvPr/>
        </p:nvSpPr>
        <p:spPr>
          <a:xfrm flipV="1">
            <a:off x="8720420" y="4711941"/>
            <a:ext cx="1793555" cy="444274"/>
          </a:xfrm>
          <a:prstGeom prst="rect">
            <a:avLst/>
          </a:prstGeom>
          <a:gradFill>
            <a:gsLst>
              <a:gs pos="5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546100" dist="139700" dir="2700000" sx="97000" sy="97000" algn="tl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37DF272C-8BB2-4D38-9C02-476506243D85}"/>
              </a:ext>
            </a:extLst>
          </p:cNvPr>
          <p:cNvCxnSpPr>
            <a:cxnSpLocks/>
          </p:cNvCxnSpPr>
          <p:nvPr/>
        </p:nvCxnSpPr>
        <p:spPr>
          <a:xfrm flipV="1">
            <a:off x="8717617" y="4713058"/>
            <a:ext cx="0" cy="444274"/>
          </a:xfrm>
          <a:prstGeom prst="line">
            <a:avLst/>
          </a:prstGeom>
          <a:ln w="19812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0BE1BA92-6F6A-44CE-8906-5947FE097CE1}"/>
              </a:ext>
            </a:extLst>
          </p:cNvPr>
          <p:cNvCxnSpPr>
            <a:cxnSpLocks/>
          </p:cNvCxnSpPr>
          <p:nvPr/>
        </p:nvCxnSpPr>
        <p:spPr>
          <a:xfrm>
            <a:off x="8849250" y="3438798"/>
            <a:ext cx="746414" cy="0"/>
          </a:xfrm>
          <a:prstGeom prst="line">
            <a:avLst/>
          </a:prstGeom>
          <a:noFill/>
          <a:ln w="6604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0" scaled="1"/>
              <a:tileRect/>
            </a:gradFill>
            <a:round/>
            <a:headEnd type="none" w="sm" len="sm"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矩形 56">
            <a:extLst>
              <a:ext uri="{FF2B5EF4-FFF2-40B4-BE49-F238E27FC236}">
                <a16:creationId xmlns:a16="http://schemas.microsoft.com/office/drawing/2014/main" id="{832FEBC5-D8ED-423C-8509-73A4F0FB284C}"/>
              </a:ext>
            </a:extLst>
          </p:cNvPr>
          <p:cNvSpPr/>
          <p:nvPr/>
        </p:nvSpPr>
        <p:spPr>
          <a:xfrm>
            <a:off x="9256913" y="3216661"/>
            <a:ext cx="2043544" cy="444274"/>
          </a:xfrm>
          <a:prstGeom prst="rect">
            <a:avLst/>
          </a:prstGeom>
          <a:gradFill>
            <a:gsLst>
              <a:gs pos="5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546100" dist="139700" dir="2700000" sx="97000" sy="97000" algn="tl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32C4BBEE-7B9E-45EF-8511-31C961985952}"/>
              </a:ext>
            </a:extLst>
          </p:cNvPr>
          <p:cNvCxnSpPr>
            <a:cxnSpLocks/>
          </p:cNvCxnSpPr>
          <p:nvPr/>
        </p:nvCxnSpPr>
        <p:spPr>
          <a:xfrm>
            <a:off x="9256913" y="3216661"/>
            <a:ext cx="0" cy="444274"/>
          </a:xfrm>
          <a:prstGeom prst="line">
            <a:avLst/>
          </a:prstGeom>
          <a:ln w="19812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>
            <a:extLst>
              <a:ext uri="{FF2B5EF4-FFF2-40B4-BE49-F238E27FC236}">
                <a16:creationId xmlns:a16="http://schemas.microsoft.com/office/drawing/2014/main" id="{5F9350BB-8CC6-4DF2-93B8-6337A341FAC9}"/>
              </a:ext>
            </a:extLst>
          </p:cNvPr>
          <p:cNvSpPr/>
          <p:nvPr/>
        </p:nvSpPr>
        <p:spPr>
          <a:xfrm flipH="1">
            <a:off x="8762883" y="3396755"/>
            <a:ext cx="84086" cy="84086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65656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65184F13-823A-4D95-823A-F0FE05A2A3B6}"/>
              </a:ext>
            </a:extLst>
          </p:cNvPr>
          <p:cNvSpPr/>
          <p:nvPr/>
        </p:nvSpPr>
        <p:spPr>
          <a:xfrm>
            <a:off x="2616291" y="3283641"/>
            <a:ext cx="317147" cy="317147"/>
          </a:xfrm>
          <a:custGeom>
            <a:avLst/>
            <a:gdLst>
              <a:gd name="connsiteX0" fmla="*/ 430850 w 430849"/>
              <a:gd name="connsiteY0" fmla="*/ 429230 h 430849"/>
              <a:gd name="connsiteX1" fmla="*/ 430850 w 430849"/>
              <a:gd name="connsiteY1" fmla="*/ 295340 h 430849"/>
              <a:gd name="connsiteX2" fmla="*/ 401830 w 430849"/>
              <a:gd name="connsiteY2" fmla="*/ 273576 h 430849"/>
              <a:gd name="connsiteX3" fmla="*/ 392893 w 430849"/>
              <a:gd name="connsiteY3" fmla="*/ 251234 h 430849"/>
              <a:gd name="connsiteX4" fmla="*/ 379043 w 430849"/>
              <a:gd name="connsiteY4" fmla="*/ 230240 h 430849"/>
              <a:gd name="connsiteX5" fmla="*/ 333561 w 430849"/>
              <a:gd name="connsiteY5" fmla="*/ 184751 h 430849"/>
              <a:gd name="connsiteX6" fmla="*/ 333561 w 430849"/>
              <a:gd name="connsiteY6" fmla="*/ 34746 h 430849"/>
              <a:gd name="connsiteX7" fmla="*/ 298815 w 430849"/>
              <a:gd name="connsiteY7" fmla="*/ 0 h 430849"/>
              <a:gd name="connsiteX8" fmla="*/ 76441 w 430849"/>
              <a:gd name="connsiteY8" fmla="*/ 0 h 430849"/>
              <a:gd name="connsiteX9" fmla="*/ 41695 w 430849"/>
              <a:gd name="connsiteY9" fmla="*/ 34746 h 430849"/>
              <a:gd name="connsiteX10" fmla="*/ 41695 w 430849"/>
              <a:gd name="connsiteY10" fmla="*/ 197482 h 430849"/>
              <a:gd name="connsiteX11" fmla="*/ 22515 w 430849"/>
              <a:gd name="connsiteY11" fmla="*/ 216662 h 430849"/>
              <a:gd name="connsiteX12" fmla="*/ 0 w 430849"/>
              <a:gd name="connsiteY12" fmla="*/ 271018 h 430849"/>
              <a:gd name="connsiteX13" fmla="*/ 1042 w 430849"/>
              <a:gd name="connsiteY13" fmla="*/ 283652 h 430849"/>
              <a:gd name="connsiteX14" fmla="*/ 11855 w 430849"/>
              <a:gd name="connsiteY14" fmla="*/ 348502 h 430849"/>
              <a:gd name="connsiteX15" fmla="*/ 19228 w 430849"/>
              <a:gd name="connsiteY15" fmla="*/ 374846 h 430849"/>
              <a:gd name="connsiteX16" fmla="*/ 27797 w 430849"/>
              <a:gd name="connsiteY16" fmla="*/ 396284 h 430849"/>
              <a:gd name="connsiteX17" fmla="*/ 27797 w 430849"/>
              <a:gd name="connsiteY17" fmla="*/ 430850 h 430849"/>
              <a:gd name="connsiteX18" fmla="*/ 125085 w 430849"/>
              <a:gd name="connsiteY18" fmla="*/ 430850 h 430849"/>
              <a:gd name="connsiteX19" fmla="*/ 125085 w 430849"/>
              <a:gd name="connsiteY19" fmla="*/ 397445 h 430849"/>
              <a:gd name="connsiteX20" fmla="*/ 129880 w 430849"/>
              <a:gd name="connsiteY20" fmla="*/ 385458 h 430849"/>
              <a:gd name="connsiteX21" fmla="*/ 133411 w 430849"/>
              <a:gd name="connsiteY21" fmla="*/ 375256 h 430849"/>
              <a:gd name="connsiteX22" fmla="*/ 340899 w 430849"/>
              <a:gd name="connsiteY22" fmla="*/ 375256 h 430849"/>
              <a:gd name="connsiteX23" fmla="*/ 416951 w 430849"/>
              <a:gd name="connsiteY23" fmla="*/ 404672 h 430849"/>
              <a:gd name="connsiteX24" fmla="*/ 330872 w 430849"/>
              <a:gd name="connsiteY24" fmla="*/ 353026 h 430849"/>
              <a:gd name="connsiteX25" fmla="*/ 396757 w 430849"/>
              <a:gd name="connsiteY25" fmla="*/ 287140 h 430849"/>
              <a:gd name="connsiteX26" fmla="*/ 416951 w 430849"/>
              <a:gd name="connsiteY26" fmla="*/ 302290 h 430849"/>
              <a:gd name="connsiteX27" fmla="*/ 379989 w 430849"/>
              <a:gd name="connsiteY27" fmla="*/ 256397 h 430849"/>
              <a:gd name="connsiteX28" fmla="*/ 387952 w 430849"/>
              <a:gd name="connsiteY28" fmla="*/ 276293 h 430849"/>
              <a:gd name="connsiteX29" fmla="*/ 317210 w 430849"/>
              <a:gd name="connsiteY29" fmla="*/ 347042 h 430849"/>
              <a:gd name="connsiteX30" fmla="*/ 287620 w 430849"/>
              <a:gd name="connsiteY30" fmla="*/ 342817 h 430849"/>
              <a:gd name="connsiteX31" fmla="*/ 263353 w 430849"/>
              <a:gd name="connsiteY31" fmla="*/ 332025 h 430849"/>
              <a:gd name="connsiteX32" fmla="*/ 249240 w 430849"/>
              <a:gd name="connsiteY32" fmla="*/ 320267 h 430849"/>
              <a:gd name="connsiteX33" fmla="*/ 222381 w 430849"/>
              <a:gd name="connsiteY33" fmla="*/ 307238 h 430849"/>
              <a:gd name="connsiteX34" fmla="*/ 222381 w 430849"/>
              <a:gd name="connsiteY34" fmla="*/ 305764 h 430849"/>
              <a:gd name="connsiteX35" fmla="*/ 209205 w 430849"/>
              <a:gd name="connsiteY35" fmla="*/ 305764 h 430849"/>
              <a:gd name="connsiteX36" fmla="*/ 208170 w 430849"/>
              <a:gd name="connsiteY36" fmla="*/ 305764 h 430849"/>
              <a:gd name="connsiteX37" fmla="*/ 201526 w 430849"/>
              <a:gd name="connsiteY37" fmla="*/ 299135 h 430849"/>
              <a:gd name="connsiteX38" fmla="*/ 204480 w 430849"/>
              <a:gd name="connsiteY38" fmla="*/ 293617 h 430849"/>
              <a:gd name="connsiteX39" fmla="*/ 207072 w 430849"/>
              <a:gd name="connsiteY39" fmla="*/ 291887 h 430849"/>
              <a:gd name="connsiteX40" fmla="*/ 230095 w 430849"/>
              <a:gd name="connsiteY40" fmla="*/ 284917 h 430849"/>
              <a:gd name="connsiteX41" fmla="*/ 259448 w 430849"/>
              <a:gd name="connsiteY41" fmla="*/ 297078 h 430849"/>
              <a:gd name="connsiteX42" fmla="*/ 266105 w 430849"/>
              <a:gd name="connsiteY42" fmla="*/ 303728 h 430849"/>
              <a:gd name="connsiteX43" fmla="*/ 275931 w 430849"/>
              <a:gd name="connsiteY43" fmla="*/ 293902 h 430849"/>
              <a:gd name="connsiteX44" fmla="*/ 269281 w 430849"/>
              <a:gd name="connsiteY44" fmla="*/ 287252 h 430849"/>
              <a:gd name="connsiteX45" fmla="*/ 176009 w 430849"/>
              <a:gd name="connsiteY45" fmla="*/ 193980 h 430849"/>
              <a:gd name="connsiteX46" fmla="*/ 173730 w 430849"/>
              <a:gd name="connsiteY46" fmla="*/ 188469 h 430849"/>
              <a:gd name="connsiteX47" fmla="*/ 181520 w 430849"/>
              <a:gd name="connsiteY47" fmla="*/ 180679 h 430849"/>
              <a:gd name="connsiteX48" fmla="*/ 187030 w 430849"/>
              <a:gd name="connsiteY48" fmla="*/ 182958 h 430849"/>
              <a:gd name="connsiteX49" fmla="*/ 242624 w 430849"/>
              <a:gd name="connsiteY49" fmla="*/ 238552 h 430849"/>
              <a:gd name="connsiteX50" fmla="*/ 273054 w 430849"/>
              <a:gd name="connsiteY50" fmla="*/ 268982 h 430849"/>
              <a:gd name="connsiteX51" fmla="*/ 282881 w 430849"/>
              <a:gd name="connsiteY51" fmla="*/ 259156 h 430849"/>
              <a:gd name="connsiteX52" fmla="*/ 252450 w 430849"/>
              <a:gd name="connsiteY52" fmla="*/ 228726 h 430849"/>
              <a:gd name="connsiteX53" fmla="*/ 250171 w 430849"/>
              <a:gd name="connsiteY53" fmla="*/ 223215 h 430849"/>
              <a:gd name="connsiteX54" fmla="*/ 257961 w 430849"/>
              <a:gd name="connsiteY54" fmla="*/ 215425 h 430849"/>
              <a:gd name="connsiteX55" fmla="*/ 263472 w 430849"/>
              <a:gd name="connsiteY55" fmla="*/ 217704 h 430849"/>
              <a:gd name="connsiteX56" fmla="*/ 293902 w 430849"/>
              <a:gd name="connsiteY56" fmla="*/ 248135 h 430849"/>
              <a:gd name="connsiteX57" fmla="*/ 303728 w 430849"/>
              <a:gd name="connsiteY57" fmla="*/ 238308 h 430849"/>
              <a:gd name="connsiteX58" fmla="*/ 273298 w 430849"/>
              <a:gd name="connsiteY58" fmla="*/ 207878 h 430849"/>
              <a:gd name="connsiteX59" fmla="*/ 271018 w 430849"/>
              <a:gd name="connsiteY59" fmla="*/ 202367 h 430849"/>
              <a:gd name="connsiteX60" fmla="*/ 278808 w 430849"/>
              <a:gd name="connsiteY60" fmla="*/ 194577 h 430849"/>
              <a:gd name="connsiteX61" fmla="*/ 284319 w 430849"/>
              <a:gd name="connsiteY61" fmla="*/ 196857 h 430849"/>
              <a:gd name="connsiteX62" fmla="*/ 298217 w 430849"/>
              <a:gd name="connsiteY62" fmla="*/ 210755 h 430849"/>
              <a:gd name="connsiteX63" fmla="*/ 314750 w 430849"/>
              <a:gd name="connsiteY63" fmla="*/ 227287 h 430849"/>
              <a:gd name="connsiteX64" fmla="*/ 324576 w 430849"/>
              <a:gd name="connsiteY64" fmla="*/ 217461 h 430849"/>
              <a:gd name="connsiteX65" fmla="*/ 308044 w 430849"/>
              <a:gd name="connsiteY65" fmla="*/ 200929 h 430849"/>
              <a:gd name="connsiteX66" fmla="*/ 305764 w 430849"/>
              <a:gd name="connsiteY66" fmla="*/ 195418 h 430849"/>
              <a:gd name="connsiteX67" fmla="*/ 313554 w 430849"/>
              <a:gd name="connsiteY67" fmla="*/ 187628 h 430849"/>
              <a:gd name="connsiteX68" fmla="*/ 319065 w 430849"/>
              <a:gd name="connsiteY68" fmla="*/ 189907 h 430849"/>
              <a:gd name="connsiteX69" fmla="*/ 369224 w 430849"/>
              <a:gd name="connsiteY69" fmla="*/ 240067 h 430849"/>
              <a:gd name="connsiteX70" fmla="*/ 379989 w 430849"/>
              <a:gd name="connsiteY70" fmla="*/ 256397 h 430849"/>
              <a:gd name="connsiteX71" fmla="*/ 208156 w 430849"/>
              <a:gd name="connsiteY71" fmla="*/ 319663 h 430849"/>
              <a:gd name="connsiteX72" fmla="*/ 208476 w 430849"/>
              <a:gd name="connsiteY72" fmla="*/ 319663 h 430849"/>
              <a:gd name="connsiteX73" fmla="*/ 208476 w 430849"/>
              <a:gd name="connsiteY73" fmla="*/ 333561 h 430849"/>
              <a:gd name="connsiteX74" fmla="*/ 166781 w 430849"/>
              <a:gd name="connsiteY74" fmla="*/ 333561 h 430849"/>
              <a:gd name="connsiteX75" fmla="*/ 166781 w 430849"/>
              <a:gd name="connsiteY75" fmla="*/ 319663 h 430849"/>
              <a:gd name="connsiteX76" fmla="*/ 133661 w 430849"/>
              <a:gd name="connsiteY76" fmla="*/ 264069 h 430849"/>
              <a:gd name="connsiteX77" fmla="*/ 166781 w 430849"/>
              <a:gd name="connsiteY77" fmla="*/ 264069 h 430849"/>
              <a:gd name="connsiteX78" fmla="*/ 166781 w 430849"/>
              <a:gd name="connsiteY78" fmla="*/ 222374 h 430849"/>
              <a:gd name="connsiteX79" fmla="*/ 125085 w 430849"/>
              <a:gd name="connsiteY79" fmla="*/ 222374 h 430849"/>
              <a:gd name="connsiteX80" fmla="*/ 125085 w 430849"/>
              <a:gd name="connsiteY80" fmla="*/ 241964 h 430849"/>
              <a:gd name="connsiteX81" fmla="*/ 110006 w 430849"/>
              <a:gd name="connsiteY81" fmla="*/ 236272 h 430849"/>
              <a:gd name="connsiteX82" fmla="*/ 87462 w 430849"/>
              <a:gd name="connsiteY82" fmla="*/ 253875 h 430849"/>
              <a:gd name="connsiteX83" fmla="*/ 83390 w 430849"/>
              <a:gd name="connsiteY83" fmla="*/ 270164 h 430849"/>
              <a:gd name="connsiteX84" fmla="*/ 83390 w 430849"/>
              <a:gd name="connsiteY84" fmla="*/ 69492 h 430849"/>
              <a:gd name="connsiteX85" fmla="*/ 291866 w 430849"/>
              <a:gd name="connsiteY85" fmla="*/ 69492 h 430849"/>
              <a:gd name="connsiteX86" fmla="*/ 291866 w 430849"/>
              <a:gd name="connsiteY86" fmla="*/ 185154 h 430849"/>
              <a:gd name="connsiteX87" fmla="*/ 278808 w 430849"/>
              <a:gd name="connsiteY87" fmla="*/ 180679 h 430849"/>
              <a:gd name="connsiteX88" fmla="*/ 257196 w 430849"/>
              <a:gd name="connsiteY88" fmla="*/ 201603 h 430849"/>
              <a:gd name="connsiteX89" fmla="*/ 238163 w 430849"/>
              <a:gd name="connsiteY89" fmla="*/ 214438 h 430849"/>
              <a:gd name="connsiteX90" fmla="*/ 196857 w 430849"/>
              <a:gd name="connsiteY90" fmla="*/ 173132 h 430849"/>
              <a:gd name="connsiteX91" fmla="*/ 194577 w 430849"/>
              <a:gd name="connsiteY91" fmla="*/ 171256 h 430849"/>
              <a:gd name="connsiteX92" fmla="*/ 194577 w 430849"/>
              <a:gd name="connsiteY92" fmla="*/ 83390 h 430849"/>
              <a:gd name="connsiteX93" fmla="*/ 97289 w 430849"/>
              <a:gd name="connsiteY93" fmla="*/ 83390 h 430849"/>
              <a:gd name="connsiteX94" fmla="*/ 97289 w 430849"/>
              <a:gd name="connsiteY94" fmla="*/ 180679 h 430849"/>
              <a:gd name="connsiteX95" fmla="*/ 161339 w 430849"/>
              <a:gd name="connsiteY95" fmla="*/ 180679 h 430849"/>
              <a:gd name="connsiteX96" fmla="*/ 159831 w 430849"/>
              <a:gd name="connsiteY96" fmla="*/ 188469 h 430849"/>
              <a:gd name="connsiteX97" fmla="*/ 160804 w 430849"/>
              <a:gd name="connsiteY97" fmla="*/ 194577 h 430849"/>
              <a:gd name="connsiteX98" fmla="*/ 97289 w 430849"/>
              <a:gd name="connsiteY98" fmla="*/ 194577 h 430849"/>
              <a:gd name="connsiteX99" fmla="*/ 97289 w 430849"/>
              <a:gd name="connsiteY99" fmla="*/ 208476 h 430849"/>
              <a:gd name="connsiteX100" fmla="*/ 170853 w 430849"/>
              <a:gd name="connsiteY100" fmla="*/ 208476 h 430849"/>
              <a:gd name="connsiteX101" fmla="*/ 184751 w 430849"/>
              <a:gd name="connsiteY101" fmla="*/ 222374 h 430849"/>
              <a:gd name="connsiteX102" fmla="*/ 180679 w 430849"/>
              <a:gd name="connsiteY102" fmla="*/ 222374 h 430849"/>
              <a:gd name="connsiteX103" fmla="*/ 180679 w 430849"/>
              <a:gd name="connsiteY103" fmla="*/ 264069 h 430849"/>
              <a:gd name="connsiteX104" fmla="*/ 222374 w 430849"/>
              <a:gd name="connsiteY104" fmla="*/ 264069 h 430849"/>
              <a:gd name="connsiteX105" fmla="*/ 222374 w 430849"/>
              <a:gd name="connsiteY105" fmla="*/ 259997 h 430849"/>
              <a:gd name="connsiteX106" fmla="*/ 233562 w 430849"/>
              <a:gd name="connsiteY106" fmla="*/ 271185 h 430849"/>
              <a:gd name="connsiteX107" fmla="*/ 230095 w 430849"/>
              <a:gd name="connsiteY107" fmla="*/ 271018 h 430849"/>
              <a:gd name="connsiteX108" fmla="*/ 203521 w 430849"/>
              <a:gd name="connsiteY108" fmla="*/ 277968 h 430849"/>
              <a:gd name="connsiteX109" fmla="*/ 134724 w 430849"/>
              <a:gd name="connsiteY109" fmla="*/ 277968 h 430849"/>
              <a:gd name="connsiteX110" fmla="*/ 138984 w 430849"/>
              <a:gd name="connsiteY110" fmla="*/ 250171 h 430849"/>
              <a:gd name="connsiteX111" fmla="*/ 138984 w 430849"/>
              <a:gd name="connsiteY111" fmla="*/ 236272 h 430849"/>
              <a:gd name="connsiteX112" fmla="*/ 152882 w 430849"/>
              <a:gd name="connsiteY112" fmla="*/ 236272 h 430849"/>
              <a:gd name="connsiteX113" fmla="*/ 152882 w 430849"/>
              <a:gd name="connsiteY113" fmla="*/ 250171 h 430849"/>
              <a:gd name="connsiteX114" fmla="*/ 138984 w 430849"/>
              <a:gd name="connsiteY114" fmla="*/ 97289 h 430849"/>
              <a:gd name="connsiteX115" fmla="*/ 152882 w 430849"/>
              <a:gd name="connsiteY115" fmla="*/ 97289 h 430849"/>
              <a:gd name="connsiteX116" fmla="*/ 152882 w 430849"/>
              <a:gd name="connsiteY116" fmla="*/ 111187 h 430849"/>
              <a:gd name="connsiteX117" fmla="*/ 138984 w 430849"/>
              <a:gd name="connsiteY117" fmla="*/ 111187 h 430849"/>
              <a:gd name="connsiteX118" fmla="*/ 166781 w 430849"/>
              <a:gd name="connsiteY118" fmla="*/ 125085 h 430849"/>
              <a:gd name="connsiteX119" fmla="*/ 166781 w 430849"/>
              <a:gd name="connsiteY119" fmla="*/ 97289 h 430849"/>
              <a:gd name="connsiteX120" fmla="*/ 180679 w 430849"/>
              <a:gd name="connsiteY120" fmla="*/ 97289 h 430849"/>
              <a:gd name="connsiteX121" fmla="*/ 180679 w 430849"/>
              <a:gd name="connsiteY121" fmla="*/ 166781 h 430849"/>
              <a:gd name="connsiteX122" fmla="*/ 111187 w 430849"/>
              <a:gd name="connsiteY122" fmla="*/ 166781 h 430849"/>
              <a:gd name="connsiteX123" fmla="*/ 111187 w 430849"/>
              <a:gd name="connsiteY123" fmla="*/ 97289 h 430849"/>
              <a:gd name="connsiteX124" fmla="*/ 125085 w 430849"/>
              <a:gd name="connsiteY124" fmla="*/ 97289 h 430849"/>
              <a:gd name="connsiteX125" fmla="*/ 125085 w 430849"/>
              <a:gd name="connsiteY125" fmla="*/ 125085 h 430849"/>
              <a:gd name="connsiteX126" fmla="*/ 194577 w 430849"/>
              <a:gd name="connsiteY126" fmla="*/ 236272 h 430849"/>
              <a:gd name="connsiteX127" fmla="*/ 198649 w 430849"/>
              <a:gd name="connsiteY127" fmla="*/ 236272 h 430849"/>
              <a:gd name="connsiteX128" fmla="*/ 208476 w 430849"/>
              <a:gd name="connsiteY128" fmla="*/ 246099 h 430849"/>
              <a:gd name="connsiteX129" fmla="*/ 208476 w 430849"/>
              <a:gd name="connsiteY129" fmla="*/ 250171 h 430849"/>
              <a:gd name="connsiteX130" fmla="*/ 194577 w 430849"/>
              <a:gd name="connsiteY130" fmla="*/ 250171 h 430849"/>
              <a:gd name="connsiteX131" fmla="*/ 55594 w 430849"/>
              <a:gd name="connsiteY131" fmla="*/ 34746 h 430849"/>
              <a:gd name="connsiteX132" fmla="*/ 76441 w 430849"/>
              <a:gd name="connsiteY132" fmla="*/ 13898 h 430849"/>
              <a:gd name="connsiteX133" fmla="*/ 298815 w 430849"/>
              <a:gd name="connsiteY133" fmla="*/ 13898 h 430849"/>
              <a:gd name="connsiteX134" fmla="*/ 319663 w 430849"/>
              <a:gd name="connsiteY134" fmla="*/ 34746 h 430849"/>
              <a:gd name="connsiteX135" fmla="*/ 319663 w 430849"/>
              <a:gd name="connsiteY135" fmla="*/ 174703 h 430849"/>
              <a:gd name="connsiteX136" fmla="*/ 313554 w 430849"/>
              <a:gd name="connsiteY136" fmla="*/ 173730 h 430849"/>
              <a:gd name="connsiteX137" fmla="*/ 305764 w 430849"/>
              <a:gd name="connsiteY137" fmla="*/ 175238 h 430849"/>
              <a:gd name="connsiteX138" fmla="*/ 305764 w 430849"/>
              <a:gd name="connsiteY138" fmla="*/ 55594 h 430849"/>
              <a:gd name="connsiteX139" fmla="*/ 69492 w 430849"/>
              <a:gd name="connsiteY139" fmla="*/ 55594 h 430849"/>
              <a:gd name="connsiteX140" fmla="*/ 69492 w 430849"/>
              <a:gd name="connsiteY140" fmla="*/ 310684 h 430849"/>
              <a:gd name="connsiteX141" fmla="*/ 66837 w 430849"/>
              <a:gd name="connsiteY141" fmla="*/ 316376 h 430849"/>
              <a:gd name="connsiteX142" fmla="*/ 61528 w 430849"/>
              <a:gd name="connsiteY142" fmla="*/ 319663 h 430849"/>
              <a:gd name="connsiteX143" fmla="*/ 55594 w 430849"/>
              <a:gd name="connsiteY143" fmla="*/ 313728 h 430849"/>
              <a:gd name="connsiteX144" fmla="*/ 111187 w 430849"/>
              <a:gd name="connsiteY144" fmla="*/ 416951 h 430849"/>
              <a:gd name="connsiteX145" fmla="*/ 41695 w 430849"/>
              <a:gd name="connsiteY145" fmla="*/ 416951 h 430849"/>
              <a:gd name="connsiteX146" fmla="*/ 41695 w 430849"/>
              <a:gd name="connsiteY146" fmla="*/ 403053 h 430849"/>
              <a:gd name="connsiteX147" fmla="*/ 111187 w 430849"/>
              <a:gd name="connsiteY147" fmla="*/ 403053 h 430849"/>
              <a:gd name="connsiteX148" fmla="*/ 116976 w 430849"/>
              <a:gd name="connsiteY148" fmla="*/ 380301 h 430849"/>
              <a:gd name="connsiteX149" fmla="*/ 113432 w 430849"/>
              <a:gd name="connsiteY149" fmla="*/ 389155 h 430849"/>
              <a:gd name="connsiteX150" fmla="*/ 39916 w 430849"/>
              <a:gd name="connsiteY150" fmla="*/ 389155 h 430849"/>
              <a:gd name="connsiteX151" fmla="*/ 32133 w 430849"/>
              <a:gd name="connsiteY151" fmla="*/ 369683 h 430849"/>
              <a:gd name="connsiteX152" fmla="*/ 25566 w 430849"/>
              <a:gd name="connsiteY152" fmla="*/ 346222 h 430849"/>
              <a:gd name="connsiteX153" fmla="*/ 14753 w 430849"/>
              <a:gd name="connsiteY153" fmla="*/ 281373 h 430849"/>
              <a:gd name="connsiteX154" fmla="*/ 13898 w 430849"/>
              <a:gd name="connsiteY154" fmla="*/ 271018 h 430849"/>
              <a:gd name="connsiteX155" fmla="*/ 32342 w 430849"/>
              <a:gd name="connsiteY155" fmla="*/ 226495 h 430849"/>
              <a:gd name="connsiteX156" fmla="*/ 41695 w 430849"/>
              <a:gd name="connsiteY156" fmla="*/ 217141 h 430849"/>
              <a:gd name="connsiteX157" fmla="*/ 41695 w 430849"/>
              <a:gd name="connsiteY157" fmla="*/ 313728 h 430849"/>
              <a:gd name="connsiteX158" fmla="*/ 61528 w 430849"/>
              <a:gd name="connsiteY158" fmla="*/ 333561 h 430849"/>
              <a:gd name="connsiteX159" fmla="*/ 79269 w 430849"/>
              <a:gd name="connsiteY159" fmla="*/ 322595 h 430849"/>
              <a:gd name="connsiteX160" fmla="*/ 95739 w 430849"/>
              <a:gd name="connsiteY160" fmla="*/ 278079 h 430849"/>
              <a:gd name="connsiteX161" fmla="*/ 100951 w 430849"/>
              <a:gd name="connsiteY161" fmla="*/ 257245 h 430849"/>
              <a:gd name="connsiteX162" fmla="*/ 110006 w 430849"/>
              <a:gd name="connsiteY162" fmla="*/ 250171 h 430849"/>
              <a:gd name="connsiteX163" fmla="*/ 119318 w 430849"/>
              <a:gd name="connsiteY163" fmla="*/ 258795 h 430849"/>
              <a:gd name="connsiteX164" fmla="*/ 124759 w 430849"/>
              <a:gd name="connsiteY164" fmla="*/ 329482 h 430849"/>
              <a:gd name="connsiteX165" fmla="*/ 125085 w 430849"/>
              <a:gd name="connsiteY165" fmla="*/ 338182 h 430849"/>
              <a:gd name="connsiteX166" fmla="*/ 116976 w 430849"/>
              <a:gd name="connsiteY166" fmla="*/ 380301 h 430849"/>
              <a:gd name="connsiteX167" fmla="*/ 136823 w 430849"/>
              <a:gd name="connsiteY167" fmla="*/ 361358 h 430849"/>
              <a:gd name="connsiteX168" fmla="*/ 138984 w 430849"/>
              <a:gd name="connsiteY168" fmla="*/ 338182 h 430849"/>
              <a:gd name="connsiteX169" fmla="*/ 138608 w 430849"/>
              <a:gd name="connsiteY169" fmla="*/ 328419 h 430849"/>
              <a:gd name="connsiteX170" fmla="*/ 135801 w 430849"/>
              <a:gd name="connsiteY170" fmla="*/ 291866 h 430849"/>
              <a:gd name="connsiteX171" fmla="*/ 189115 w 430849"/>
              <a:gd name="connsiteY171" fmla="*/ 291866 h 430849"/>
              <a:gd name="connsiteX172" fmla="*/ 187628 w 430849"/>
              <a:gd name="connsiteY172" fmla="*/ 299135 h 430849"/>
              <a:gd name="connsiteX173" fmla="*/ 188823 w 430849"/>
              <a:gd name="connsiteY173" fmla="*/ 305764 h 430849"/>
              <a:gd name="connsiteX174" fmla="*/ 152882 w 430849"/>
              <a:gd name="connsiteY174" fmla="*/ 305764 h 430849"/>
              <a:gd name="connsiteX175" fmla="*/ 152882 w 430849"/>
              <a:gd name="connsiteY175" fmla="*/ 347459 h 430849"/>
              <a:gd name="connsiteX176" fmla="*/ 222374 w 430849"/>
              <a:gd name="connsiteY176" fmla="*/ 347459 h 430849"/>
              <a:gd name="connsiteX177" fmla="*/ 222374 w 430849"/>
              <a:gd name="connsiteY177" fmla="*/ 321671 h 430849"/>
              <a:gd name="connsiteX178" fmla="*/ 240338 w 430849"/>
              <a:gd name="connsiteY178" fmla="*/ 330941 h 430849"/>
              <a:gd name="connsiteX179" fmla="*/ 254451 w 430849"/>
              <a:gd name="connsiteY179" fmla="*/ 342699 h 430849"/>
              <a:gd name="connsiteX180" fmla="*/ 285646 w 430849"/>
              <a:gd name="connsiteY180" fmla="*/ 356570 h 430849"/>
              <a:gd name="connsiteX181" fmla="*/ 317286 w 430849"/>
              <a:gd name="connsiteY181" fmla="*/ 361087 h 430849"/>
              <a:gd name="connsiteX182" fmla="*/ 317738 w 430849"/>
              <a:gd name="connsiteY182" fmla="*/ 361358 h 430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430849" h="430849">
                <a:moveTo>
                  <a:pt x="430850" y="429230"/>
                </a:moveTo>
                <a:lnTo>
                  <a:pt x="430850" y="295340"/>
                </a:lnTo>
                <a:lnTo>
                  <a:pt x="401830" y="273576"/>
                </a:lnTo>
                <a:lnTo>
                  <a:pt x="392893" y="251234"/>
                </a:lnTo>
                <a:cubicBezTo>
                  <a:pt x="389724" y="243319"/>
                  <a:pt x="385068" y="236258"/>
                  <a:pt x="379043" y="230240"/>
                </a:cubicBezTo>
                <a:lnTo>
                  <a:pt x="333561" y="184751"/>
                </a:lnTo>
                <a:lnTo>
                  <a:pt x="333561" y="34746"/>
                </a:lnTo>
                <a:cubicBezTo>
                  <a:pt x="333561" y="15587"/>
                  <a:pt x="317974" y="0"/>
                  <a:pt x="298815" y="0"/>
                </a:cubicBezTo>
                <a:lnTo>
                  <a:pt x="76441" y="0"/>
                </a:lnTo>
                <a:cubicBezTo>
                  <a:pt x="57282" y="0"/>
                  <a:pt x="41695" y="15587"/>
                  <a:pt x="41695" y="34746"/>
                </a:cubicBezTo>
                <a:lnTo>
                  <a:pt x="41695" y="197482"/>
                </a:lnTo>
                <a:lnTo>
                  <a:pt x="22515" y="216662"/>
                </a:lnTo>
                <a:cubicBezTo>
                  <a:pt x="7992" y="231186"/>
                  <a:pt x="0" y="250490"/>
                  <a:pt x="0" y="271018"/>
                </a:cubicBezTo>
                <a:cubicBezTo>
                  <a:pt x="0" y="275230"/>
                  <a:pt x="354" y="279482"/>
                  <a:pt x="1042" y="283652"/>
                </a:cubicBezTo>
                <a:lnTo>
                  <a:pt x="11855" y="348502"/>
                </a:lnTo>
                <a:cubicBezTo>
                  <a:pt x="13356" y="357515"/>
                  <a:pt x="15837" y="366375"/>
                  <a:pt x="19228" y="374846"/>
                </a:cubicBezTo>
                <a:lnTo>
                  <a:pt x="27797" y="396284"/>
                </a:lnTo>
                <a:lnTo>
                  <a:pt x="27797" y="430850"/>
                </a:lnTo>
                <a:lnTo>
                  <a:pt x="125085" y="430850"/>
                </a:lnTo>
                <a:lnTo>
                  <a:pt x="125085" y="397445"/>
                </a:lnTo>
                <a:lnTo>
                  <a:pt x="129880" y="385458"/>
                </a:lnTo>
                <a:cubicBezTo>
                  <a:pt x="131222" y="382101"/>
                  <a:pt x="132361" y="378689"/>
                  <a:pt x="133411" y="375256"/>
                </a:cubicBezTo>
                <a:lnTo>
                  <a:pt x="340899" y="375256"/>
                </a:lnTo>
                <a:close/>
                <a:moveTo>
                  <a:pt x="416951" y="404672"/>
                </a:moveTo>
                <a:lnTo>
                  <a:pt x="330872" y="353026"/>
                </a:lnTo>
                <a:lnTo>
                  <a:pt x="396757" y="287140"/>
                </a:lnTo>
                <a:lnTo>
                  <a:pt x="416951" y="302290"/>
                </a:lnTo>
                <a:close/>
                <a:moveTo>
                  <a:pt x="379989" y="256397"/>
                </a:moveTo>
                <a:lnTo>
                  <a:pt x="387952" y="276293"/>
                </a:lnTo>
                <a:lnTo>
                  <a:pt x="317210" y="347042"/>
                </a:lnTo>
                <a:lnTo>
                  <a:pt x="287620" y="342817"/>
                </a:lnTo>
                <a:cubicBezTo>
                  <a:pt x="278683" y="341539"/>
                  <a:pt x="270296" y="337807"/>
                  <a:pt x="263353" y="332025"/>
                </a:cubicBezTo>
                <a:lnTo>
                  <a:pt x="249240" y="320267"/>
                </a:lnTo>
                <a:cubicBezTo>
                  <a:pt x="241450" y="313777"/>
                  <a:pt x="232193" y="309364"/>
                  <a:pt x="222381" y="307238"/>
                </a:cubicBezTo>
                <a:lnTo>
                  <a:pt x="222381" y="305764"/>
                </a:lnTo>
                <a:lnTo>
                  <a:pt x="209205" y="305764"/>
                </a:lnTo>
                <a:lnTo>
                  <a:pt x="208170" y="305764"/>
                </a:lnTo>
                <a:cubicBezTo>
                  <a:pt x="204501" y="305764"/>
                  <a:pt x="201526" y="302790"/>
                  <a:pt x="201526" y="299135"/>
                </a:cubicBezTo>
                <a:cubicBezTo>
                  <a:pt x="201526" y="296918"/>
                  <a:pt x="202631" y="294854"/>
                  <a:pt x="204480" y="293617"/>
                </a:cubicBezTo>
                <a:lnTo>
                  <a:pt x="207072" y="291887"/>
                </a:lnTo>
                <a:cubicBezTo>
                  <a:pt x="213910" y="287328"/>
                  <a:pt x="221874" y="284917"/>
                  <a:pt x="230095" y="284917"/>
                </a:cubicBezTo>
                <a:cubicBezTo>
                  <a:pt x="241185" y="284917"/>
                  <a:pt x="251609" y="289232"/>
                  <a:pt x="259448" y="297078"/>
                </a:cubicBezTo>
                <a:lnTo>
                  <a:pt x="266105" y="303728"/>
                </a:lnTo>
                <a:lnTo>
                  <a:pt x="275931" y="293902"/>
                </a:lnTo>
                <a:lnTo>
                  <a:pt x="269281" y="287252"/>
                </a:lnTo>
                <a:lnTo>
                  <a:pt x="176009" y="193980"/>
                </a:lnTo>
                <a:cubicBezTo>
                  <a:pt x="174543" y="192506"/>
                  <a:pt x="173730" y="190554"/>
                  <a:pt x="173730" y="188469"/>
                </a:cubicBezTo>
                <a:cubicBezTo>
                  <a:pt x="173730" y="184174"/>
                  <a:pt x="177225" y="180679"/>
                  <a:pt x="181520" y="180679"/>
                </a:cubicBezTo>
                <a:cubicBezTo>
                  <a:pt x="183604" y="180679"/>
                  <a:pt x="185557" y="181492"/>
                  <a:pt x="187030" y="182958"/>
                </a:cubicBezTo>
                <a:lnTo>
                  <a:pt x="242624" y="238552"/>
                </a:lnTo>
                <a:lnTo>
                  <a:pt x="273054" y="268982"/>
                </a:lnTo>
                <a:lnTo>
                  <a:pt x="282881" y="259156"/>
                </a:lnTo>
                <a:lnTo>
                  <a:pt x="252450" y="228726"/>
                </a:lnTo>
                <a:cubicBezTo>
                  <a:pt x="251005" y="227273"/>
                  <a:pt x="250171" y="225265"/>
                  <a:pt x="250171" y="223215"/>
                </a:cubicBezTo>
                <a:cubicBezTo>
                  <a:pt x="250171" y="218920"/>
                  <a:pt x="253666" y="215425"/>
                  <a:pt x="257961" y="215425"/>
                </a:cubicBezTo>
                <a:cubicBezTo>
                  <a:pt x="260046" y="215425"/>
                  <a:pt x="261998" y="216238"/>
                  <a:pt x="263472" y="217704"/>
                </a:cubicBezTo>
                <a:lnTo>
                  <a:pt x="293902" y="248135"/>
                </a:lnTo>
                <a:lnTo>
                  <a:pt x="303728" y="238308"/>
                </a:lnTo>
                <a:lnTo>
                  <a:pt x="273298" y="207878"/>
                </a:lnTo>
                <a:cubicBezTo>
                  <a:pt x="271831" y="206405"/>
                  <a:pt x="271018" y="204452"/>
                  <a:pt x="271018" y="202367"/>
                </a:cubicBezTo>
                <a:cubicBezTo>
                  <a:pt x="271018" y="198073"/>
                  <a:pt x="274514" y="194577"/>
                  <a:pt x="278808" y="194577"/>
                </a:cubicBezTo>
                <a:cubicBezTo>
                  <a:pt x="280893" y="194577"/>
                  <a:pt x="282846" y="195390"/>
                  <a:pt x="284319" y="196857"/>
                </a:cubicBezTo>
                <a:lnTo>
                  <a:pt x="298217" y="210755"/>
                </a:lnTo>
                <a:lnTo>
                  <a:pt x="314750" y="227287"/>
                </a:lnTo>
                <a:lnTo>
                  <a:pt x="324576" y="217461"/>
                </a:lnTo>
                <a:lnTo>
                  <a:pt x="308044" y="200929"/>
                </a:lnTo>
                <a:cubicBezTo>
                  <a:pt x="306577" y="199456"/>
                  <a:pt x="305764" y="197503"/>
                  <a:pt x="305764" y="195418"/>
                </a:cubicBezTo>
                <a:cubicBezTo>
                  <a:pt x="305764" y="191124"/>
                  <a:pt x="309260" y="187628"/>
                  <a:pt x="313554" y="187628"/>
                </a:cubicBezTo>
                <a:cubicBezTo>
                  <a:pt x="315639" y="187628"/>
                  <a:pt x="317592" y="188441"/>
                  <a:pt x="319065" y="189907"/>
                </a:cubicBezTo>
                <a:lnTo>
                  <a:pt x="369224" y="240067"/>
                </a:lnTo>
                <a:cubicBezTo>
                  <a:pt x="373908" y="244750"/>
                  <a:pt x="377529" y="250240"/>
                  <a:pt x="379989" y="256397"/>
                </a:cubicBezTo>
                <a:close/>
                <a:moveTo>
                  <a:pt x="208156" y="319663"/>
                </a:moveTo>
                <a:lnTo>
                  <a:pt x="208476" y="319663"/>
                </a:lnTo>
                <a:lnTo>
                  <a:pt x="208476" y="333561"/>
                </a:lnTo>
                <a:lnTo>
                  <a:pt x="166781" y="333561"/>
                </a:lnTo>
                <a:lnTo>
                  <a:pt x="166781" y="319663"/>
                </a:lnTo>
                <a:close/>
                <a:moveTo>
                  <a:pt x="133661" y="264069"/>
                </a:moveTo>
                <a:lnTo>
                  <a:pt x="166781" y="264069"/>
                </a:lnTo>
                <a:lnTo>
                  <a:pt x="166781" y="222374"/>
                </a:lnTo>
                <a:lnTo>
                  <a:pt x="125085" y="222374"/>
                </a:lnTo>
                <a:lnTo>
                  <a:pt x="125085" y="241964"/>
                </a:lnTo>
                <a:cubicBezTo>
                  <a:pt x="120999" y="238447"/>
                  <a:pt x="115732" y="236272"/>
                  <a:pt x="110006" y="236272"/>
                </a:cubicBezTo>
                <a:cubicBezTo>
                  <a:pt x="99325" y="236272"/>
                  <a:pt x="90055" y="243513"/>
                  <a:pt x="87462" y="253875"/>
                </a:cubicBezTo>
                <a:lnTo>
                  <a:pt x="83390" y="270164"/>
                </a:lnTo>
                <a:lnTo>
                  <a:pt x="83390" y="69492"/>
                </a:lnTo>
                <a:lnTo>
                  <a:pt x="291866" y="69492"/>
                </a:lnTo>
                <a:lnTo>
                  <a:pt x="291866" y="185154"/>
                </a:lnTo>
                <a:cubicBezTo>
                  <a:pt x="288113" y="182298"/>
                  <a:pt x="283603" y="180679"/>
                  <a:pt x="278808" y="180679"/>
                </a:cubicBezTo>
                <a:cubicBezTo>
                  <a:pt x="267106" y="180679"/>
                  <a:pt x="257606" y="190005"/>
                  <a:pt x="257196" y="201603"/>
                </a:cubicBezTo>
                <a:cubicBezTo>
                  <a:pt x="248698" y="201909"/>
                  <a:pt x="241443" y="207072"/>
                  <a:pt x="238163" y="214438"/>
                </a:cubicBezTo>
                <a:lnTo>
                  <a:pt x="196857" y="173132"/>
                </a:lnTo>
                <a:cubicBezTo>
                  <a:pt x="196148" y="172423"/>
                  <a:pt x="195356" y="171853"/>
                  <a:pt x="194577" y="171256"/>
                </a:cubicBezTo>
                <a:lnTo>
                  <a:pt x="194577" y="83390"/>
                </a:lnTo>
                <a:lnTo>
                  <a:pt x="97289" y="83390"/>
                </a:lnTo>
                <a:lnTo>
                  <a:pt x="97289" y="180679"/>
                </a:lnTo>
                <a:lnTo>
                  <a:pt x="161339" y="180679"/>
                </a:lnTo>
                <a:cubicBezTo>
                  <a:pt x="160401" y="183104"/>
                  <a:pt x="159831" y="185717"/>
                  <a:pt x="159831" y="188469"/>
                </a:cubicBezTo>
                <a:cubicBezTo>
                  <a:pt x="159831" y="190581"/>
                  <a:pt x="160227" y="192611"/>
                  <a:pt x="160804" y="194577"/>
                </a:cubicBezTo>
                <a:lnTo>
                  <a:pt x="97289" y="194577"/>
                </a:lnTo>
                <a:lnTo>
                  <a:pt x="97289" y="208476"/>
                </a:lnTo>
                <a:lnTo>
                  <a:pt x="170853" y="208476"/>
                </a:lnTo>
                <a:lnTo>
                  <a:pt x="184751" y="222374"/>
                </a:lnTo>
                <a:lnTo>
                  <a:pt x="180679" y="222374"/>
                </a:lnTo>
                <a:lnTo>
                  <a:pt x="180679" y="264069"/>
                </a:lnTo>
                <a:lnTo>
                  <a:pt x="222374" y="264069"/>
                </a:lnTo>
                <a:lnTo>
                  <a:pt x="222374" y="259997"/>
                </a:lnTo>
                <a:lnTo>
                  <a:pt x="233562" y="271185"/>
                </a:lnTo>
                <a:cubicBezTo>
                  <a:pt x="232409" y="271116"/>
                  <a:pt x="231262" y="271018"/>
                  <a:pt x="230095" y="271018"/>
                </a:cubicBezTo>
                <a:cubicBezTo>
                  <a:pt x="220727" y="271018"/>
                  <a:pt x="211672" y="273492"/>
                  <a:pt x="203521" y="277968"/>
                </a:cubicBezTo>
                <a:lnTo>
                  <a:pt x="134724" y="277968"/>
                </a:lnTo>
                <a:close/>
                <a:moveTo>
                  <a:pt x="138984" y="250171"/>
                </a:moveTo>
                <a:lnTo>
                  <a:pt x="138984" y="236272"/>
                </a:lnTo>
                <a:lnTo>
                  <a:pt x="152882" y="236272"/>
                </a:lnTo>
                <a:lnTo>
                  <a:pt x="152882" y="250171"/>
                </a:lnTo>
                <a:close/>
                <a:moveTo>
                  <a:pt x="138984" y="97289"/>
                </a:moveTo>
                <a:lnTo>
                  <a:pt x="152882" y="97289"/>
                </a:lnTo>
                <a:lnTo>
                  <a:pt x="152882" y="111187"/>
                </a:lnTo>
                <a:lnTo>
                  <a:pt x="138984" y="111187"/>
                </a:lnTo>
                <a:close/>
                <a:moveTo>
                  <a:pt x="166781" y="125085"/>
                </a:moveTo>
                <a:lnTo>
                  <a:pt x="166781" y="97289"/>
                </a:lnTo>
                <a:lnTo>
                  <a:pt x="180679" y="97289"/>
                </a:lnTo>
                <a:lnTo>
                  <a:pt x="180679" y="166781"/>
                </a:lnTo>
                <a:lnTo>
                  <a:pt x="111187" y="166781"/>
                </a:lnTo>
                <a:lnTo>
                  <a:pt x="111187" y="97289"/>
                </a:lnTo>
                <a:lnTo>
                  <a:pt x="125085" y="97289"/>
                </a:lnTo>
                <a:lnTo>
                  <a:pt x="125085" y="125085"/>
                </a:lnTo>
                <a:close/>
                <a:moveTo>
                  <a:pt x="194577" y="236272"/>
                </a:moveTo>
                <a:lnTo>
                  <a:pt x="198649" y="236272"/>
                </a:lnTo>
                <a:lnTo>
                  <a:pt x="208476" y="246099"/>
                </a:lnTo>
                <a:lnTo>
                  <a:pt x="208476" y="250171"/>
                </a:lnTo>
                <a:lnTo>
                  <a:pt x="194577" y="250171"/>
                </a:lnTo>
                <a:close/>
                <a:moveTo>
                  <a:pt x="55594" y="34746"/>
                </a:moveTo>
                <a:cubicBezTo>
                  <a:pt x="55594" y="23252"/>
                  <a:pt x="64947" y="13898"/>
                  <a:pt x="76441" y="13898"/>
                </a:cubicBezTo>
                <a:lnTo>
                  <a:pt x="298815" y="13898"/>
                </a:lnTo>
                <a:cubicBezTo>
                  <a:pt x="310309" y="13898"/>
                  <a:pt x="319663" y="23252"/>
                  <a:pt x="319663" y="34746"/>
                </a:cubicBezTo>
                <a:lnTo>
                  <a:pt x="319663" y="174703"/>
                </a:lnTo>
                <a:cubicBezTo>
                  <a:pt x="317696" y="174126"/>
                  <a:pt x="315667" y="173730"/>
                  <a:pt x="313554" y="173730"/>
                </a:cubicBezTo>
                <a:cubicBezTo>
                  <a:pt x="310802" y="173730"/>
                  <a:pt x="308190" y="174300"/>
                  <a:pt x="305764" y="175238"/>
                </a:cubicBezTo>
                <a:lnTo>
                  <a:pt x="305764" y="55594"/>
                </a:lnTo>
                <a:lnTo>
                  <a:pt x="69492" y="55594"/>
                </a:lnTo>
                <a:lnTo>
                  <a:pt x="69492" y="310684"/>
                </a:lnTo>
                <a:cubicBezTo>
                  <a:pt x="68616" y="312581"/>
                  <a:pt x="67775" y="314506"/>
                  <a:pt x="66837" y="316376"/>
                </a:cubicBezTo>
                <a:cubicBezTo>
                  <a:pt x="65830" y="318405"/>
                  <a:pt x="63794" y="319663"/>
                  <a:pt x="61528" y="319663"/>
                </a:cubicBezTo>
                <a:cubicBezTo>
                  <a:pt x="58255" y="319663"/>
                  <a:pt x="55594" y="316994"/>
                  <a:pt x="55594" y="313728"/>
                </a:cubicBezTo>
                <a:close/>
                <a:moveTo>
                  <a:pt x="111187" y="416951"/>
                </a:moveTo>
                <a:lnTo>
                  <a:pt x="41695" y="416951"/>
                </a:lnTo>
                <a:lnTo>
                  <a:pt x="41695" y="403053"/>
                </a:lnTo>
                <a:lnTo>
                  <a:pt x="111187" y="403053"/>
                </a:lnTo>
                <a:close/>
                <a:moveTo>
                  <a:pt x="116976" y="380301"/>
                </a:moveTo>
                <a:lnTo>
                  <a:pt x="113432" y="389155"/>
                </a:lnTo>
                <a:lnTo>
                  <a:pt x="39916" y="389155"/>
                </a:lnTo>
                <a:lnTo>
                  <a:pt x="32133" y="369683"/>
                </a:lnTo>
                <a:cubicBezTo>
                  <a:pt x="29117" y="362143"/>
                  <a:pt x="26907" y="354249"/>
                  <a:pt x="25566" y="346222"/>
                </a:cubicBezTo>
                <a:lnTo>
                  <a:pt x="14753" y="281373"/>
                </a:lnTo>
                <a:cubicBezTo>
                  <a:pt x="14190" y="277954"/>
                  <a:pt x="13898" y="274472"/>
                  <a:pt x="13898" y="271018"/>
                </a:cubicBezTo>
                <a:cubicBezTo>
                  <a:pt x="13898" y="254201"/>
                  <a:pt x="20445" y="238392"/>
                  <a:pt x="32342" y="226495"/>
                </a:cubicBezTo>
                <a:lnTo>
                  <a:pt x="41695" y="217141"/>
                </a:lnTo>
                <a:lnTo>
                  <a:pt x="41695" y="313728"/>
                </a:lnTo>
                <a:cubicBezTo>
                  <a:pt x="41695" y="324666"/>
                  <a:pt x="50590" y="333561"/>
                  <a:pt x="61528" y="333561"/>
                </a:cubicBezTo>
                <a:cubicBezTo>
                  <a:pt x="69089" y="333561"/>
                  <a:pt x="75885" y="329364"/>
                  <a:pt x="79269" y="322595"/>
                </a:cubicBezTo>
                <a:cubicBezTo>
                  <a:pt x="86358" y="308426"/>
                  <a:pt x="91889" y="293450"/>
                  <a:pt x="95739" y="278079"/>
                </a:cubicBezTo>
                <a:lnTo>
                  <a:pt x="100951" y="257245"/>
                </a:lnTo>
                <a:cubicBezTo>
                  <a:pt x="101986" y="253082"/>
                  <a:pt x="105711" y="250171"/>
                  <a:pt x="110006" y="250171"/>
                </a:cubicBezTo>
                <a:cubicBezTo>
                  <a:pt x="114856" y="250171"/>
                  <a:pt x="118949" y="253958"/>
                  <a:pt x="119318" y="258795"/>
                </a:cubicBezTo>
                <a:lnTo>
                  <a:pt x="124759" y="329482"/>
                </a:lnTo>
                <a:cubicBezTo>
                  <a:pt x="124974" y="332373"/>
                  <a:pt x="125085" y="335277"/>
                  <a:pt x="125085" y="338182"/>
                </a:cubicBezTo>
                <a:cubicBezTo>
                  <a:pt x="125085" y="352671"/>
                  <a:pt x="122354" y="366841"/>
                  <a:pt x="116976" y="380301"/>
                </a:cubicBezTo>
                <a:close/>
                <a:moveTo>
                  <a:pt x="136823" y="361358"/>
                </a:moveTo>
                <a:cubicBezTo>
                  <a:pt x="138233" y="353748"/>
                  <a:pt x="138984" y="346007"/>
                  <a:pt x="138984" y="338182"/>
                </a:cubicBezTo>
                <a:cubicBezTo>
                  <a:pt x="138984" y="334923"/>
                  <a:pt x="138859" y="331664"/>
                  <a:pt x="138608" y="328419"/>
                </a:cubicBezTo>
                <a:lnTo>
                  <a:pt x="135801" y="291866"/>
                </a:lnTo>
                <a:lnTo>
                  <a:pt x="189115" y="291866"/>
                </a:lnTo>
                <a:cubicBezTo>
                  <a:pt x="188240" y="294173"/>
                  <a:pt x="187628" y="296591"/>
                  <a:pt x="187628" y="299135"/>
                </a:cubicBezTo>
                <a:cubicBezTo>
                  <a:pt x="187628" y="301470"/>
                  <a:pt x="188101" y="303673"/>
                  <a:pt x="188823" y="305764"/>
                </a:cubicBezTo>
                <a:lnTo>
                  <a:pt x="152882" y="305764"/>
                </a:lnTo>
                <a:lnTo>
                  <a:pt x="152882" y="347459"/>
                </a:lnTo>
                <a:lnTo>
                  <a:pt x="222374" y="347459"/>
                </a:lnTo>
                <a:lnTo>
                  <a:pt x="222374" y="321671"/>
                </a:lnTo>
                <a:cubicBezTo>
                  <a:pt x="228899" y="323519"/>
                  <a:pt x="235070" y="326549"/>
                  <a:pt x="240338" y="330941"/>
                </a:cubicBezTo>
                <a:lnTo>
                  <a:pt x="254451" y="342699"/>
                </a:lnTo>
                <a:cubicBezTo>
                  <a:pt x="263367" y="350128"/>
                  <a:pt x="274152" y="354930"/>
                  <a:pt x="285646" y="356570"/>
                </a:cubicBezTo>
                <a:lnTo>
                  <a:pt x="317286" y="361087"/>
                </a:lnTo>
                <a:lnTo>
                  <a:pt x="317738" y="36135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003CB7ED-FFCD-4258-B9F3-12EDA61EBE58}"/>
              </a:ext>
            </a:extLst>
          </p:cNvPr>
          <p:cNvSpPr/>
          <p:nvPr/>
        </p:nvSpPr>
        <p:spPr>
          <a:xfrm>
            <a:off x="3245651" y="1817789"/>
            <a:ext cx="254191" cy="276177"/>
          </a:xfrm>
          <a:custGeom>
            <a:avLst/>
            <a:gdLst>
              <a:gd name="connsiteX0" fmla="*/ 464243 w 606580"/>
              <a:gd name="connsiteY0" fmla="*/ 554238 h 605592"/>
              <a:gd name="connsiteX1" fmla="*/ 434625 w 606580"/>
              <a:gd name="connsiteY1" fmla="*/ 580935 h 605592"/>
              <a:gd name="connsiteX2" fmla="*/ 493862 w 606580"/>
              <a:gd name="connsiteY2" fmla="*/ 580935 h 605592"/>
              <a:gd name="connsiteX3" fmla="*/ 142337 w 606580"/>
              <a:gd name="connsiteY3" fmla="*/ 554238 h 605592"/>
              <a:gd name="connsiteX4" fmla="*/ 112718 w 606580"/>
              <a:gd name="connsiteY4" fmla="*/ 580935 h 605592"/>
              <a:gd name="connsiteX5" fmla="*/ 172049 w 606580"/>
              <a:gd name="connsiteY5" fmla="*/ 580935 h 605592"/>
              <a:gd name="connsiteX6" fmla="*/ 513732 w 606580"/>
              <a:gd name="connsiteY6" fmla="*/ 509743 h 605592"/>
              <a:gd name="connsiteX7" fmla="*/ 482720 w 606580"/>
              <a:gd name="connsiteY7" fmla="*/ 537645 h 605592"/>
              <a:gd name="connsiteX8" fmla="*/ 513732 w 606580"/>
              <a:gd name="connsiteY8" fmla="*/ 565547 h 605592"/>
              <a:gd name="connsiteX9" fmla="*/ 414755 w 606580"/>
              <a:gd name="connsiteY9" fmla="*/ 509743 h 605592"/>
              <a:gd name="connsiteX10" fmla="*/ 414755 w 606580"/>
              <a:gd name="connsiteY10" fmla="*/ 565547 h 605592"/>
              <a:gd name="connsiteX11" fmla="*/ 445766 w 606580"/>
              <a:gd name="connsiteY11" fmla="*/ 537645 h 605592"/>
              <a:gd name="connsiteX12" fmla="*/ 191918 w 606580"/>
              <a:gd name="connsiteY12" fmla="*/ 509743 h 605592"/>
              <a:gd name="connsiteX13" fmla="*/ 160907 w 606580"/>
              <a:gd name="connsiteY13" fmla="*/ 537645 h 605592"/>
              <a:gd name="connsiteX14" fmla="*/ 191918 w 606580"/>
              <a:gd name="connsiteY14" fmla="*/ 565547 h 605592"/>
              <a:gd name="connsiteX15" fmla="*/ 92849 w 606580"/>
              <a:gd name="connsiteY15" fmla="*/ 509743 h 605592"/>
              <a:gd name="connsiteX16" fmla="*/ 92849 w 606580"/>
              <a:gd name="connsiteY16" fmla="*/ 565547 h 605592"/>
              <a:gd name="connsiteX17" fmla="*/ 123860 w 606580"/>
              <a:gd name="connsiteY17" fmla="*/ 537645 h 605592"/>
              <a:gd name="connsiteX18" fmla="*/ 434625 w 606580"/>
              <a:gd name="connsiteY18" fmla="*/ 494355 h 605592"/>
              <a:gd name="connsiteX19" fmla="*/ 464243 w 606580"/>
              <a:gd name="connsiteY19" fmla="*/ 521052 h 605592"/>
              <a:gd name="connsiteX20" fmla="*/ 493862 w 606580"/>
              <a:gd name="connsiteY20" fmla="*/ 494355 h 605592"/>
              <a:gd name="connsiteX21" fmla="*/ 112718 w 606580"/>
              <a:gd name="connsiteY21" fmla="*/ 494355 h 605592"/>
              <a:gd name="connsiteX22" fmla="*/ 142337 w 606580"/>
              <a:gd name="connsiteY22" fmla="*/ 521052 h 605592"/>
              <a:gd name="connsiteX23" fmla="*/ 172049 w 606580"/>
              <a:gd name="connsiteY23" fmla="*/ 494355 h 605592"/>
              <a:gd name="connsiteX24" fmla="*/ 464243 w 606580"/>
              <a:gd name="connsiteY24" fmla="*/ 443001 h 605592"/>
              <a:gd name="connsiteX25" fmla="*/ 434625 w 606580"/>
              <a:gd name="connsiteY25" fmla="*/ 469698 h 605592"/>
              <a:gd name="connsiteX26" fmla="*/ 493862 w 606580"/>
              <a:gd name="connsiteY26" fmla="*/ 469698 h 605592"/>
              <a:gd name="connsiteX27" fmla="*/ 142337 w 606580"/>
              <a:gd name="connsiteY27" fmla="*/ 443001 h 605592"/>
              <a:gd name="connsiteX28" fmla="*/ 112718 w 606580"/>
              <a:gd name="connsiteY28" fmla="*/ 469698 h 605592"/>
              <a:gd name="connsiteX29" fmla="*/ 172049 w 606580"/>
              <a:gd name="connsiteY29" fmla="*/ 469698 h 605592"/>
              <a:gd name="connsiteX30" fmla="*/ 513732 w 606580"/>
              <a:gd name="connsiteY30" fmla="*/ 398506 h 605592"/>
              <a:gd name="connsiteX31" fmla="*/ 482720 w 606580"/>
              <a:gd name="connsiteY31" fmla="*/ 426408 h 605592"/>
              <a:gd name="connsiteX32" fmla="*/ 513732 w 606580"/>
              <a:gd name="connsiteY32" fmla="*/ 454310 h 605592"/>
              <a:gd name="connsiteX33" fmla="*/ 414755 w 606580"/>
              <a:gd name="connsiteY33" fmla="*/ 398506 h 605592"/>
              <a:gd name="connsiteX34" fmla="*/ 414755 w 606580"/>
              <a:gd name="connsiteY34" fmla="*/ 454310 h 605592"/>
              <a:gd name="connsiteX35" fmla="*/ 445766 w 606580"/>
              <a:gd name="connsiteY35" fmla="*/ 426408 h 605592"/>
              <a:gd name="connsiteX36" fmla="*/ 191918 w 606580"/>
              <a:gd name="connsiteY36" fmla="*/ 398506 h 605592"/>
              <a:gd name="connsiteX37" fmla="*/ 160907 w 606580"/>
              <a:gd name="connsiteY37" fmla="*/ 426408 h 605592"/>
              <a:gd name="connsiteX38" fmla="*/ 191918 w 606580"/>
              <a:gd name="connsiteY38" fmla="*/ 454310 h 605592"/>
              <a:gd name="connsiteX39" fmla="*/ 92849 w 606580"/>
              <a:gd name="connsiteY39" fmla="*/ 398506 h 605592"/>
              <a:gd name="connsiteX40" fmla="*/ 92849 w 606580"/>
              <a:gd name="connsiteY40" fmla="*/ 454310 h 605592"/>
              <a:gd name="connsiteX41" fmla="*/ 123860 w 606580"/>
              <a:gd name="connsiteY41" fmla="*/ 426408 h 605592"/>
              <a:gd name="connsiteX42" fmla="*/ 434625 w 606580"/>
              <a:gd name="connsiteY42" fmla="*/ 383119 h 605592"/>
              <a:gd name="connsiteX43" fmla="*/ 464243 w 606580"/>
              <a:gd name="connsiteY43" fmla="*/ 409815 h 605592"/>
              <a:gd name="connsiteX44" fmla="*/ 493862 w 606580"/>
              <a:gd name="connsiteY44" fmla="*/ 383119 h 605592"/>
              <a:gd name="connsiteX45" fmla="*/ 216616 w 606580"/>
              <a:gd name="connsiteY45" fmla="*/ 383119 h 605592"/>
              <a:gd name="connsiteX46" fmla="*/ 216616 w 606580"/>
              <a:gd name="connsiteY46" fmla="*/ 482027 h 605592"/>
              <a:gd name="connsiteX47" fmla="*/ 216616 w 606580"/>
              <a:gd name="connsiteY47" fmla="*/ 580935 h 605592"/>
              <a:gd name="connsiteX48" fmla="*/ 389964 w 606580"/>
              <a:gd name="connsiteY48" fmla="*/ 580935 h 605592"/>
              <a:gd name="connsiteX49" fmla="*/ 389964 w 606580"/>
              <a:gd name="connsiteY49" fmla="*/ 482027 h 605592"/>
              <a:gd name="connsiteX50" fmla="*/ 389964 w 606580"/>
              <a:gd name="connsiteY50" fmla="*/ 383119 h 605592"/>
              <a:gd name="connsiteX51" fmla="*/ 112718 w 606580"/>
              <a:gd name="connsiteY51" fmla="*/ 383119 h 605592"/>
              <a:gd name="connsiteX52" fmla="*/ 142337 w 606580"/>
              <a:gd name="connsiteY52" fmla="*/ 409815 h 605592"/>
              <a:gd name="connsiteX53" fmla="*/ 172049 w 606580"/>
              <a:gd name="connsiteY53" fmla="*/ 383119 h 605592"/>
              <a:gd name="connsiteX54" fmla="*/ 24790 w 606580"/>
              <a:gd name="connsiteY54" fmla="*/ 327500 h 605592"/>
              <a:gd name="connsiteX55" fmla="*/ 24790 w 606580"/>
              <a:gd name="connsiteY55" fmla="*/ 358461 h 605592"/>
              <a:gd name="connsiteX56" fmla="*/ 581882 w 606580"/>
              <a:gd name="connsiteY56" fmla="*/ 358461 h 605592"/>
              <a:gd name="connsiteX57" fmla="*/ 581882 w 606580"/>
              <a:gd name="connsiteY57" fmla="*/ 327500 h 605592"/>
              <a:gd name="connsiteX58" fmla="*/ 340478 w 606580"/>
              <a:gd name="connsiteY58" fmla="*/ 247261 h 605592"/>
              <a:gd name="connsiteX59" fmla="*/ 557043 w 606580"/>
              <a:gd name="connsiteY59" fmla="*/ 247261 h 605592"/>
              <a:gd name="connsiteX60" fmla="*/ 557043 w 606580"/>
              <a:gd name="connsiteY60" fmla="*/ 271888 h 605592"/>
              <a:gd name="connsiteX61" fmla="*/ 340478 w 606580"/>
              <a:gd name="connsiteY61" fmla="*/ 271888 h 605592"/>
              <a:gd name="connsiteX62" fmla="*/ 185693 w 606580"/>
              <a:gd name="connsiteY62" fmla="*/ 223688 h 605592"/>
              <a:gd name="connsiteX63" fmla="*/ 119576 w 606580"/>
              <a:gd name="connsiteY63" fmla="*/ 253350 h 605592"/>
              <a:gd name="connsiteX64" fmla="*/ 251809 w 606580"/>
              <a:gd name="connsiteY64" fmla="*/ 253350 h 605592"/>
              <a:gd name="connsiteX65" fmla="*/ 340478 w 606580"/>
              <a:gd name="connsiteY65" fmla="*/ 197724 h 605592"/>
              <a:gd name="connsiteX66" fmla="*/ 557043 w 606580"/>
              <a:gd name="connsiteY66" fmla="*/ 197724 h 605592"/>
              <a:gd name="connsiteX67" fmla="*/ 557043 w 606580"/>
              <a:gd name="connsiteY67" fmla="*/ 222492 h 605592"/>
              <a:gd name="connsiteX68" fmla="*/ 340478 w 606580"/>
              <a:gd name="connsiteY68" fmla="*/ 222492 h 605592"/>
              <a:gd name="connsiteX69" fmla="*/ 297125 w 606580"/>
              <a:gd name="connsiteY69" fmla="*/ 173634 h 605592"/>
              <a:gd name="connsiteX70" fmla="*/ 215872 w 606580"/>
              <a:gd name="connsiteY70" fmla="*/ 210155 h 605592"/>
              <a:gd name="connsiteX71" fmla="*/ 297125 w 606580"/>
              <a:gd name="connsiteY71" fmla="*/ 246583 h 605592"/>
              <a:gd name="connsiteX72" fmla="*/ 74260 w 606580"/>
              <a:gd name="connsiteY72" fmla="*/ 173634 h 605592"/>
              <a:gd name="connsiteX73" fmla="*/ 74260 w 606580"/>
              <a:gd name="connsiteY73" fmla="*/ 246583 h 605592"/>
              <a:gd name="connsiteX74" fmla="*/ 155513 w 606580"/>
              <a:gd name="connsiteY74" fmla="*/ 210155 h 605592"/>
              <a:gd name="connsiteX75" fmla="*/ 119576 w 606580"/>
              <a:gd name="connsiteY75" fmla="*/ 166868 h 605592"/>
              <a:gd name="connsiteX76" fmla="*/ 185693 w 606580"/>
              <a:gd name="connsiteY76" fmla="*/ 196529 h 605592"/>
              <a:gd name="connsiteX77" fmla="*/ 251809 w 606580"/>
              <a:gd name="connsiteY77" fmla="*/ 166868 h 605592"/>
              <a:gd name="connsiteX78" fmla="*/ 526135 w 606580"/>
              <a:gd name="connsiteY78" fmla="*/ 148328 h 605592"/>
              <a:gd name="connsiteX79" fmla="*/ 550833 w 606580"/>
              <a:gd name="connsiteY79" fmla="*/ 148328 h 605592"/>
              <a:gd name="connsiteX80" fmla="*/ 550833 w 606580"/>
              <a:gd name="connsiteY80" fmla="*/ 173096 h 605592"/>
              <a:gd name="connsiteX81" fmla="*/ 526135 w 606580"/>
              <a:gd name="connsiteY81" fmla="*/ 173096 h 605592"/>
              <a:gd name="connsiteX82" fmla="*/ 340478 w 606580"/>
              <a:gd name="connsiteY82" fmla="*/ 148328 h 605592"/>
              <a:gd name="connsiteX83" fmla="*/ 451901 w 606580"/>
              <a:gd name="connsiteY83" fmla="*/ 148328 h 605592"/>
              <a:gd name="connsiteX84" fmla="*/ 451901 w 606580"/>
              <a:gd name="connsiteY84" fmla="*/ 173096 h 605592"/>
              <a:gd name="connsiteX85" fmla="*/ 340478 w 606580"/>
              <a:gd name="connsiteY85" fmla="*/ 173096 h 605592"/>
              <a:gd name="connsiteX86" fmla="*/ 61910 w 606580"/>
              <a:gd name="connsiteY86" fmla="*/ 142119 h 605592"/>
              <a:gd name="connsiteX87" fmla="*/ 309476 w 606580"/>
              <a:gd name="connsiteY87" fmla="*/ 142119 h 605592"/>
              <a:gd name="connsiteX88" fmla="*/ 321919 w 606580"/>
              <a:gd name="connsiteY88" fmla="*/ 154540 h 605592"/>
              <a:gd name="connsiteX89" fmla="*/ 321919 w 606580"/>
              <a:gd name="connsiteY89" fmla="*/ 265770 h 605592"/>
              <a:gd name="connsiteX90" fmla="*/ 309476 w 606580"/>
              <a:gd name="connsiteY90" fmla="*/ 278098 h 605592"/>
              <a:gd name="connsiteX91" fmla="*/ 61910 w 606580"/>
              <a:gd name="connsiteY91" fmla="*/ 278098 h 605592"/>
              <a:gd name="connsiteX92" fmla="*/ 49466 w 606580"/>
              <a:gd name="connsiteY92" fmla="*/ 265770 h 605592"/>
              <a:gd name="connsiteX93" fmla="*/ 49466 w 606580"/>
              <a:gd name="connsiteY93" fmla="*/ 154540 h 605592"/>
              <a:gd name="connsiteX94" fmla="*/ 61910 w 606580"/>
              <a:gd name="connsiteY94" fmla="*/ 142119 h 605592"/>
              <a:gd name="connsiteX95" fmla="*/ 464243 w 606580"/>
              <a:gd name="connsiteY95" fmla="*/ 74158 h 605592"/>
              <a:gd name="connsiteX96" fmla="*/ 464243 w 606580"/>
              <a:gd name="connsiteY96" fmla="*/ 98908 h 605592"/>
              <a:gd name="connsiteX97" fmla="*/ 489034 w 606580"/>
              <a:gd name="connsiteY97" fmla="*/ 98908 h 605592"/>
              <a:gd name="connsiteX98" fmla="*/ 489034 w 606580"/>
              <a:gd name="connsiteY98" fmla="*/ 74158 h 605592"/>
              <a:gd name="connsiteX99" fmla="*/ 290895 w 606580"/>
              <a:gd name="connsiteY99" fmla="*/ 74158 h 605592"/>
              <a:gd name="connsiteX100" fmla="*/ 290895 w 606580"/>
              <a:gd name="connsiteY100" fmla="*/ 98908 h 605592"/>
              <a:gd name="connsiteX101" fmla="*/ 315686 w 606580"/>
              <a:gd name="connsiteY101" fmla="*/ 98908 h 605592"/>
              <a:gd name="connsiteX102" fmla="*/ 315686 w 606580"/>
              <a:gd name="connsiteY102" fmla="*/ 74158 h 605592"/>
              <a:gd name="connsiteX103" fmla="*/ 117639 w 606580"/>
              <a:gd name="connsiteY103" fmla="*/ 74158 h 605592"/>
              <a:gd name="connsiteX104" fmla="*/ 117639 w 606580"/>
              <a:gd name="connsiteY104" fmla="*/ 98908 h 605592"/>
              <a:gd name="connsiteX105" fmla="*/ 142337 w 606580"/>
              <a:gd name="connsiteY105" fmla="*/ 98908 h 605592"/>
              <a:gd name="connsiteX106" fmla="*/ 142337 w 606580"/>
              <a:gd name="connsiteY106" fmla="*/ 74158 h 605592"/>
              <a:gd name="connsiteX107" fmla="*/ 24790 w 606580"/>
              <a:gd name="connsiteY107" fmla="*/ 24750 h 605592"/>
              <a:gd name="connsiteX108" fmla="*/ 24790 w 606580"/>
              <a:gd name="connsiteY108" fmla="*/ 302843 h 605592"/>
              <a:gd name="connsiteX109" fmla="*/ 581882 w 606580"/>
              <a:gd name="connsiteY109" fmla="*/ 302843 h 605592"/>
              <a:gd name="connsiteX110" fmla="*/ 581882 w 606580"/>
              <a:gd name="connsiteY110" fmla="*/ 24750 h 605592"/>
              <a:gd name="connsiteX111" fmla="*/ 489034 w 606580"/>
              <a:gd name="connsiteY111" fmla="*/ 24750 h 605592"/>
              <a:gd name="connsiteX112" fmla="*/ 489034 w 606580"/>
              <a:gd name="connsiteY112" fmla="*/ 49407 h 605592"/>
              <a:gd name="connsiteX113" fmla="*/ 501383 w 606580"/>
              <a:gd name="connsiteY113" fmla="*/ 49407 h 605592"/>
              <a:gd name="connsiteX114" fmla="*/ 513732 w 606580"/>
              <a:gd name="connsiteY114" fmla="*/ 61829 h 605592"/>
              <a:gd name="connsiteX115" fmla="*/ 513732 w 606580"/>
              <a:gd name="connsiteY115" fmla="*/ 111237 h 605592"/>
              <a:gd name="connsiteX116" fmla="*/ 501383 w 606580"/>
              <a:gd name="connsiteY116" fmla="*/ 123565 h 605592"/>
              <a:gd name="connsiteX117" fmla="*/ 451894 w 606580"/>
              <a:gd name="connsiteY117" fmla="*/ 123565 h 605592"/>
              <a:gd name="connsiteX118" fmla="*/ 439453 w 606580"/>
              <a:gd name="connsiteY118" fmla="*/ 111237 h 605592"/>
              <a:gd name="connsiteX119" fmla="*/ 439453 w 606580"/>
              <a:gd name="connsiteY119" fmla="*/ 61829 h 605592"/>
              <a:gd name="connsiteX120" fmla="*/ 451894 w 606580"/>
              <a:gd name="connsiteY120" fmla="*/ 49407 h 605592"/>
              <a:gd name="connsiteX121" fmla="*/ 464243 w 606580"/>
              <a:gd name="connsiteY121" fmla="*/ 49407 h 605592"/>
              <a:gd name="connsiteX122" fmla="*/ 464243 w 606580"/>
              <a:gd name="connsiteY122" fmla="*/ 24750 h 605592"/>
              <a:gd name="connsiteX123" fmla="*/ 315686 w 606580"/>
              <a:gd name="connsiteY123" fmla="*/ 24750 h 605592"/>
              <a:gd name="connsiteX124" fmla="*/ 315686 w 606580"/>
              <a:gd name="connsiteY124" fmla="*/ 49407 h 605592"/>
              <a:gd name="connsiteX125" fmla="*/ 328034 w 606580"/>
              <a:gd name="connsiteY125" fmla="*/ 49407 h 605592"/>
              <a:gd name="connsiteX126" fmla="*/ 340476 w 606580"/>
              <a:gd name="connsiteY126" fmla="*/ 61829 h 605592"/>
              <a:gd name="connsiteX127" fmla="*/ 340476 w 606580"/>
              <a:gd name="connsiteY127" fmla="*/ 111237 h 605592"/>
              <a:gd name="connsiteX128" fmla="*/ 328034 w 606580"/>
              <a:gd name="connsiteY128" fmla="*/ 123565 h 605592"/>
              <a:gd name="connsiteX129" fmla="*/ 278546 w 606580"/>
              <a:gd name="connsiteY129" fmla="*/ 123565 h 605592"/>
              <a:gd name="connsiteX130" fmla="*/ 266197 w 606580"/>
              <a:gd name="connsiteY130" fmla="*/ 111237 h 605592"/>
              <a:gd name="connsiteX131" fmla="*/ 266197 w 606580"/>
              <a:gd name="connsiteY131" fmla="*/ 61829 h 605592"/>
              <a:gd name="connsiteX132" fmla="*/ 278546 w 606580"/>
              <a:gd name="connsiteY132" fmla="*/ 49407 h 605592"/>
              <a:gd name="connsiteX133" fmla="*/ 290895 w 606580"/>
              <a:gd name="connsiteY133" fmla="*/ 49407 h 605592"/>
              <a:gd name="connsiteX134" fmla="*/ 290895 w 606580"/>
              <a:gd name="connsiteY134" fmla="*/ 24750 h 605592"/>
              <a:gd name="connsiteX135" fmla="*/ 142337 w 606580"/>
              <a:gd name="connsiteY135" fmla="*/ 24750 h 605592"/>
              <a:gd name="connsiteX136" fmla="*/ 142337 w 606580"/>
              <a:gd name="connsiteY136" fmla="*/ 49407 h 605592"/>
              <a:gd name="connsiteX137" fmla="*/ 154779 w 606580"/>
              <a:gd name="connsiteY137" fmla="*/ 49407 h 605592"/>
              <a:gd name="connsiteX138" fmla="*/ 167128 w 606580"/>
              <a:gd name="connsiteY138" fmla="*/ 61829 h 605592"/>
              <a:gd name="connsiteX139" fmla="*/ 167128 w 606580"/>
              <a:gd name="connsiteY139" fmla="*/ 111237 h 605592"/>
              <a:gd name="connsiteX140" fmla="*/ 154779 w 606580"/>
              <a:gd name="connsiteY140" fmla="*/ 123565 h 605592"/>
              <a:gd name="connsiteX141" fmla="*/ 105198 w 606580"/>
              <a:gd name="connsiteY141" fmla="*/ 123565 h 605592"/>
              <a:gd name="connsiteX142" fmla="*/ 92849 w 606580"/>
              <a:gd name="connsiteY142" fmla="*/ 111237 h 605592"/>
              <a:gd name="connsiteX143" fmla="*/ 92849 w 606580"/>
              <a:gd name="connsiteY143" fmla="*/ 61829 h 605592"/>
              <a:gd name="connsiteX144" fmla="*/ 105198 w 606580"/>
              <a:gd name="connsiteY144" fmla="*/ 49407 h 605592"/>
              <a:gd name="connsiteX145" fmla="*/ 117639 w 606580"/>
              <a:gd name="connsiteY145" fmla="*/ 49407 h 605592"/>
              <a:gd name="connsiteX146" fmla="*/ 117639 w 606580"/>
              <a:gd name="connsiteY146" fmla="*/ 24750 h 605592"/>
              <a:gd name="connsiteX147" fmla="*/ 12349 w 606580"/>
              <a:gd name="connsiteY147" fmla="*/ 0 h 605592"/>
              <a:gd name="connsiteX148" fmla="*/ 594231 w 606580"/>
              <a:gd name="connsiteY148" fmla="*/ 0 h 605592"/>
              <a:gd name="connsiteX149" fmla="*/ 606580 w 606580"/>
              <a:gd name="connsiteY149" fmla="*/ 12329 h 605592"/>
              <a:gd name="connsiteX150" fmla="*/ 606580 w 606580"/>
              <a:gd name="connsiteY150" fmla="*/ 370790 h 605592"/>
              <a:gd name="connsiteX151" fmla="*/ 594231 w 606580"/>
              <a:gd name="connsiteY151" fmla="*/ 383119 h 605592"/>
              <a:gd name="connsiteX152" fmla="*/ 538522 w 606580"/>
              <a:gd name="connsiteY152" fmla="*/ 383119 h 605592"/>
              <a:gd name="connsiteX153" fmla="*/ 538522 w 606580"/>
              <a:gd name="connsiteY153" fmla="*/ 482027 h 605592"/>
              <a:gd name="connsiteX154" fmla="*/ 538522 w 606580"/>
              <a:gd name="connsiteY154" fmla="*/ 580935 h 605592"/>
              <a:gd name="connsiteX155" fmla="*/ 606580 w 606580"/>
              <a:gd name="connsiteY155" fmla="*/ 580935 h 605592"/>
              <a:gd name="connsiteX156" fmla="*/ 606580 w 606580"/>
              <a:gd name="connsiteY156" fmla="*/ 605592 h 605592"/>
              <a:gd name="connsiteX157" fmla="*/ 0 w 606580"/>
              <a:gd name="connsiteY157" fmla="*/ 605592 h 605592"/>
              <a:gd name="connsiteX158" fmla="*/ 0 w 606580"/>
              <a:gd name="connsiteY158" fmla="*/ 580935 h 605592"/>
              <a:gd name="connsiteX159" fmla="*/ 68058 w 606580"/>
              <a:gd name="connsiteY159" fmla="*/ 580935 h 605592"/>
              <a:gd name="connsiteX160" fmla="*/ 68058 w 606580"/>
              <a:gd name="connsiteY160" fmla="*/ 482027 h 605592"/>
              <a:gd name="connsiteX161" fmla="*/ 68058 w 606580"/>
              <a:gd name="connsiteY161" fmla="*/ 383119 h 605592"/>
              <a:gd name="connsiteX162" fmla="*/ 12349 w 606580"/>
              <a:gd name="connsiteY162" fmla="*/ 383119 h 605592"/>
              <a:gd name="connsiteX163" fmla="*/ 0 w 606580"/>
              <a:gd name="connsiteY163" fmla="*/ 370790 h 605592"/>
              <a:gd name="connsiteX164" fmla="*/ 0 w 606580"/>
              <a:gd name="connsiteY164" fmla="*/ 12329 h 605592"/>
              <a:gd name="connsiteX165" fmla="*/ 12349 w 606580"/>
              <a:gd name="connsiteY165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606580" h="605592">
                <a:moveTo>
                  <a:pt x="464243" y="554238"/>
                </a:moveTo>
                <a:lnTo>
                  <a:pt x="434625" y="580935"/>
                </a:lnTo>
                <a:lnTo>
                  <a:pt x="493862" y="580935"/>
                </a:lnTo>
                <a:close/>
                <a:moveTo>
                  <a:pt x="142337" y="554238"/>
                </a:moveTo>
                <a:lnTo>
                  <a:pt x="112718" y="580935"/>
                </a:lnTo>
                <a:lnTo>
                  <a:pt x="172049" y="580935"/>
                </a:lnTo>
                <a:close/>
                <a:moveTo>
                  <a:pt x="513732" y="509743"/>
                </a:moveTo>
                <a:lnTo>
                  <a:pt x="482720" y="537645"/>
                </a:lnTo>
                <a:lnTo>
                  <a:pt x="513732" y="565547"/>
                </a:lnTo>
                <a:close/>
                <a:moveTo>
                  <a:pt x="414755" y="509743"/>
                </a:moveTo>
                <a:lnTo>
                  <a:pt x="414755" y="565547"/>
                </a:lnTo>
                <a:lnTo>
                  <a:pt x="445766" y="537645"/>
                </a:lnTo>
                <a:close/>
                <a:moveTo>
                  <a:pt x="191918" y="509743"/>
                </a:moveTo>
                <a:lnTo>
                  <a:pt x="160907" y="537645"/>
                </a:lnTo>
                <a:lnTo>
                  <a:pt x="191918" y="565547"/>
                </a:lnTo>
                <a:close/>
                <a:moveTo>
                  <a:pt x="92849" y="509743"/>
                </a:moveTo>
                <a:lnTo>
                  <a:pt x="92849" y="565547"/>
                </a:lnTo>
                <a:lnTo>
                  <a:pt x="123860" y="537645"/>
                </a:lnTo>
                <a:close/>
                <a:moveTo>
                  <a:pt x="434625" y="494355"/>
                </a:moveTo>
                <a:lnTo>
                  <a:pt x="464243" y="521052"/>
                </a:lnTo>
                <a:lnTo>
                  <a:pt x="493862" y="494355"/>
                </a:lnTo>
                <a:close/>
                <a:moveTo>
                  <a:pt x="112718" y="494355"/>
                </a:moveTo>
                <a:lnTo>
                  <a:pt x="142337" y="521052"/>
                </a:lnTo>
                <a:lnTo>
                  <a:pt x="172049" y="494355"/>
                </a:lnTo>
                <a:close/>
                <a:moveTo>
                  <a:pt x="464243" y="443001"/>
                </a:moveTo>
                <a:lnTo>
                  <a:pt x="434625" y="469698"/>
                </a:lnTo>
                <a:lnTo>
                  <a:pt x="493862" y="469698"/>
                </a:lnTo>
                <a:close/>
                <a:moveTo>
                  <a:pt x="142337" y="443001"/>
                </a:moveTo>
                <a:lnTo>
                  <a:pt x="112718" y="469698"/>
                </a:lnTo>
                <a:lnTo>
                  <a:pt x="172049" y="469698"/>
                </a:lnTo>
                <a:close/>
                <a:moveTo>
                  <a:pt x="513732" y="398506"/>
                </a:moveTo>
                <a:lnTo>
                  <a:pt x="482720" y="426408"/>
                </a:lnTo>
                <a:lnTo>
                  <a:pt x="513732" y="454310"/>
                </a:lnTo>
                <a:close/>
                <a:moveTo>
                  <a:pt x="414755" y="398506"/>
                </a:moveTo>
                <a:lnTo>
                  <a:pt x="414755" y="454310"/>
                </a:lnTo>
                <a:lnTo>
                  <a:pt x="445766" y="426408"/>
                </a:lnTo>
                <a:close/>
                <a:moveTo>
                  <a:pt x="191918" y="398506"/>
                </a:moveTo>
                <a:lnTo>
                  <a:pt x="160907" y="426408"/>
                </a:lnTo>
                <a:lnTo>
                  <a:pt x="191918" y="454310"/>
                </a:lnTo>
                <a:close/>
                <a:moveTo>
                  <a:pt x="92849" y="398506"/>
                </a:moveTo>
                <a:lnTo>
                  <a:pt x="92849" y="454310"/>
                </a:lnTo>
                <a:lnTo>
                  <a:pt x="123860" y="426408"/>
                </a:lnTo>
                <a:close/>
                <a:moveTo>
                  <a:pt x="434625" y="383119"/>
                </a:moveTo>
                <a:lnTo>
                  <a:pt x="464243" y="409815"/>
                </a:lnTo>
                <a:lnTo>
                  <a:pt x="493862" y="383119"/>
                </a:lnTo>
                <a:close/>
                <a:moveTo>
                  <a:pt x="216616" y="383119"/>
                </a:moveTo>
                <a:lnTo>
                  <a:pt x="216616" y="482027"/>
                </a:lnTo>
                <a:lnTo>
                  <a:pt x="216616" y="580935"/>
                </a:lnTo>
                <a:lnTo>
                  <a:pt x="389964" y="580935"/>
                </a:lnTo>
                <a:lnTo>
                  <a:pt x="389964" y="482027"/>
                </a:lnTo>
                <a:lnTo>
                  <a:pt x="389964" y="383119"/>
                </a:lnTo>
                <a:close/>
                <a:moveTo>
                  <a:pt x="112718" y="383119"/>
                </a:moveTo>
                <a:lnTo>
                  <a:pt x="142337" y="409815"/>
                </a:lnTo>
                <a:lnTo>
                  <a:pt x="172049" y="383119"/>
                </a:lnTo>
                <a:close/>
                <a:moveTo>
                  <a:pt x="24790" y="327500"/>
                </a:moveTo>
                <a:lnTo>
                  <a:pt x="24790" y="358461"/>
                </a:lnTo>
                <a:lnTo>
                  <a:pt x="581882" y="358461"/>
                </a:lnTo>
                <a:lnTo>
                  <a:pt x="581882" y="327500"/>
                </a:lnTo>
                <a:close/>
                <a:moveTo>
                  <a:pt x="340478" y="247261"/>
                </a:moveTo>
                <a:lnTo>
                  <a:pt x="557043" y="247261"/>
                </a:lnTo>
                <a:lnTo>
                  <a:pt x="557043" y="271888"/>
                </a:lnTo>
                <a:lnTo>
                  <a:pt x="340478" y="271888"/>
                </a:lnTo>
                <a:close/>
                <a:moveTo>
                  <a:pt x="185693" y="223688"/>
                </a:moveTo>
                <a:lnTo>
                  <a:pt x="119576" y="253350"/>
                </a:lnTo>
                <a:lnTo>
                  <a:pt x="251809" y="253350"/>
                </a:lnTo>
                <a:close/>
                <a:moveTo>
                  <a:pt x="340478" y="197724"/>
                </a:moveTo>
                <a:lnTo>
                  <a:pt x="557043" y="197724"/>
                </a:lnTo>
                <a:lnTo>
                  <a:pt x="557043" y="222492"/>
                </a:lnTo>
                <a:lnTo>
                  <a:pt x="340478" y="222492"/>
                </a:lnTo>
                <a:close/>
                <a:moveTo>
                  <a:pt x="297125" y="173634"/>
                </a:moveTo>
                <a:lnTo>
                  <a:pt x="215872" y="210155"/>
                </a:lnTo>
                <a:lnTo>
                  <a:pt x="297125" y="246583"/>
                </a:lnTo>
                <a:close/>
                <a:moveTo>
                  <a:pt x="74260" y="173634"/>
                </a:moveTo>
                <a:lnTo>
                  <a:pt x="74260" y="246583"/>
                </a:lnTo>
                <a:lnTo>
                  <a:pt x="155513" y="210155"/>
                </a:lnTo>
                <a:close/>
                <a:moveTo>
                  <a:pt x="119576" y="166868"/>
                </a:moveTo>
                <a:lnTo>
                  <a:pt x="185693" y="196529"/>
                </a:lnTo>
                <a:lnTo>
                  <a:pt x="251809" y="166868"/>
                </a:lnTo>
                <a:close/>
                <a:moveTo>
                  <a:pt x="526135" y="148328"/>
                </a:moveTo>
                <a:lnTo>
                  <a:pt x="550833" y="148328"/>
                </a:lnTo>
                <a:lnTo>
                  <a:pt x="550833" y="173096"/>
                </a:lnTo>
                <a:lnTo>
                  <a:pt x="526135" y="173096"/>
                </a:lnTo>
                <a:close/>
                <a:moveTo>
                  <a:pt x="340478" y="148328"/>
                </a:moveTo>
                <a:lnTo>
                  <a:pt x="451901" y="148328"/>
                </a:lnTo>
                <a:lnTo>
                  <a:pt x="451901" y="173096"/>
                </a:lnTo>
                <a:lnTo>
                  <a:pt x="340478" y="173096"/>
                </a:lnTo>
                <a:close/>
                <a:moveTo>
                  <a:pt x="61910" y="142119"/>
                </a:moveTo>
                <a:lnTo>
                  <a:pt x="309476" y="142119"/>
                </a:lnTo>
                <a:cubicBezTo>
                  <a:pt x="316348" y="142119"/>
                  <a:pt x="321919" y="147681"/>
                  <a:pt x="321919" y="154540"/>
                </a:cubicBezTo>
                <a:lnTo>
                  <a:pt x="321919" y="265770"/>
                </a:lnTo>
                <a:cubicBezTo>
                  <a:pt x="321919" y="272537"/>
                  <a:pt x="316348" y="278098"/>
                  <a:pt x="309476" y="278098"/>
                </a:cubicBezTo>
                <a:lnTo>
                  <a:pt x="61910" y="278098"/>
                </a:lnTo>
                <a:cubicBezTo>
                  <a:pt x="55038" y="278098"/>
                  <a:pt x="49466" y="272537"/>
                  <a:pt x="49466" y="265770"/>
                </a:cubicBezTo>
                <a:lnTo>
                  <a:pt x="49466" y="154540"/>
                </a:lnTo>
                <a:cubicBezTo>
                  <a:pt x="49466" y="147681"/>
                  <a:pt x="55038" y="142119"/>
                  <a:pt x="61910" y="142119"/>
                </a:cubicBezTo>
                <a:close/>
                <a:moveTo>
                  <a:pt x="464243" y="74158"/>
                </a:moveTo>
                <a:lnTo>
                  <a:pt x="464243" y="98908"/>
                </a:lnTo>
                <a:lnTo>
                  <a:pt x="489034" y="98908"/>
                </a:lnTo>
                <a:lnTo>
                  <a:pt x="489034" y="74158"/>
                </a:lnTo>
                <a:close/>
                <a:moveTo>
                  <a:pt x="290895" y="74158"/>
                </a:moveTo>
                <a:lnTo>
                  <a:pt x="290895" y="98908"/>
                </a:lnTo>
                <a:lnTo>
                  <a:pt x="315686" y="98908"/>
                </a:lnTo>
                <a:lnTo>
                  <a:pt x="315686" y="74158"/>
                </a:lnTo>
                <a:close/>
                <a:moveTo>
                  <a:pt x="117639" y="74158"/>
                </a:moveTo>
                <a:lnTo>
                  <a:pt x="117639" y="98908"/>
                </a:lnTo>
                <a:lnTo>
                  <a:pt x="142337" y="98908"/>
                </a:lnTo>
                <a:lnTo>
                  <a:pt x="142337" y="74158"/>
                </a:lnTo>
                <a:close/>
                <a:moveTo>
                  <a:pt x="24790" y="24750"/>
                </a:moveTo>
                <a:lnTo>
                  <a:pt x="24790" y="302843"/>
                </a:lnTo>
                <a:lnTo>
                  <a:pt x="581882" y="302843"/>
                </a:lnTo>
                <a:lnTo>
                  <a:pt x="581882" y="24750"/>
                </a:lnTo>
                <a:lnTo>
                  <a:pt x="489034" y="24750"/>
                </a:lnTo>
                <a:lnTo>
                  <a:pt x="489034" y="49407"/>
                </a:lnTo>
                <a:lnTo>
                  <a:pt x="501383" y="49407"/>
                </a:lnTo>
                <a:cubicBezTo>
                  <a:pt x="508254" y="49407"/>
                  <a:pt x="513732" y="54969"/>
                  <a:pt x="513732" y="61829"/>
                </a:cubicBezTo>
                <a:lnTo>
                  <a:pt x="513732" y="111237"/>
                </a:lnTo>
                <a:cubicBezTo>
                  <a:pt x="513732" y="118096"/>
                  <a:pt x="508254" y="123565"/>
                  <a:pt x="501383" y="123565"/>
                </a:cubicBezTo>
                <a:lnTo>
                  <a:pt x="451894" y="123565"/>
                </a:lnTo>
                <a:cubicBezTo>
                  <a:pt x="445024" y="123565"/>
                  <a:pt x="439453" y="118096"/>
                  <a:pt x="439453" y="111237"/>
                </a:cubicBezTo>
                <a:lnTo>
                  <a:pt x="439453" y="61829"/>
                </a:lnTo>
                <a:cubicBezTo>
                  <a:pt x="439453" y="54969"/>
                  <a:pt x="445024" y="49407"/>
                  <a:pt x="451894" y="49407"/>
                </a:cubicBezTo>
                <a:lnTo>
                  <a:pt x="464243" y="49407"/>
                </a:lnTo>
                <a:lnTo>
                  <a:pt x="464243" y="24750"/>
                </a:lnTo>
                <a:lnTo>
                  <a:pt x="315686" y="24750"/>
                </a:lnTo>
                <a:lnTo>
                  <a:pt x="315686" y="49407"/>
                </a:lnTo>
                <a:lnTo>
                  <a:pt x="328034" y="49407"/>
                </a:lnTo>
                <a:cubicBezTo>
                  <a:pt x="334905" y="49407"/>
                  <a:pt x="340476" y="54969"/>
                  <a:pt x="340476" y="61829"/>
                </a:cubicBezTo>
                <a:lnTo>
                  <a:pt x="340476" y="111237"/>
                </a:lnTo>
                <a:cubicBezTo>
                  <a:pt x="340476" y="118096"/>
                  <a:pt x="334905" y="123565"/>
                  <a:pt x="328034" y="123565"/>
                </a:cubicBezTo>
                <a:lnTo>
                  <a:pt x="278546" y="123565"/>
                </a:lnTo>
                <a:cubicBezTo>
                  <a:pt x="271675" y="123565"/>
                  <a:pt x="266197" y="118096"/>
                  <a:pt x="266197" y="111237"/>
                </a:cubicBezTo>
                <a:lnTo>
                  <a:pt x="266197" y="61829"/>
                </a:lnTo>
                <a:cubicBezTo>
                  <a:pt x="266197" y="54969"/>
                  <a:pt x="271675" y="49407"/>
                  <a:pt x="278546" y="49407"/>
                </a:cubicBezTo>
                <a:lnTo>
                  <a:pt x="290895" y="49407"/>
                </a:lnTo>
                <a:lnTo>
                  <a:pt x="290895" y="24750"/>
                </a:lnTo>
                <a:lnTo>
                  <a:pt x="142337" y="24750"/>
                </a:lnTo>
                <a:lnTo>
                  <a:pt x="142337" y="49407"/>
                </a:lnTo>
                <a:lnTo>
                  <a:pt x="154779" y="49407"/>
                </a:lnTo>
                <a:cubicBezTo>
                  <a:pt x="161557" y="49407"/>
                  <a:pt x="167128" y="54969"/>
                  <a:pt x="167128" y="61829"/>
                </a:cubicBezTo>
                <a:lnTo>
                  <a:pt x="167128" y="111237"/>
                </a:lnTo>
                <a:cubicBezTo>
                  <a:pt x="167128" y="118096"/>
                  <a:pt x="161557" y="123565"/>
                  <a:pt x="154779" y="123565"/>
                </a:cubicBezTo>
                <a:lnTo>
                  <a:pt x="105198" y="123565"/>
                </a:lnTo>
                <a:cubicBezTo>
                  <a:pt x="98420" y="123565"/>
                  <a:pt x="92849" y="118096"/>
                  <a:pt x="92849" y="111237"/>
                </a:cubicBezTo>
                <a:lnTo>
                  <a:pt x="92849" y="61829"/>
                </a:lnTo>
                <a:cubicBezTo>
                  <a:pt x="92849" y="54969"/>
                  <a:pt x="98420" y="49407"/>
                  <a:pt x="105198" y="49407"/>
                </a:cubicBezTo>
                <a:lnTo>
                  <a:pt x="117639" y="49407"/>
                </a:lnTo>
                <a:lnTo>
                  <a:pt x="117639" y="24750"/>
                </a:lnTo>
                <a:close/>
                <a:moveTo>
                  <a:pt x="12349" y="0"/>
                </a:moveTo>
                <a:lnTo>
                  <a:pt x="594231" y="0"/>
                </a:lnTo>
                <a:cubicBezTo>
                  <a:pt x="601102" y="0"/>
                  <a:pt x="606580" y="5562"/>
                  <a:pt x="606580" y="12329"/>
                </a:cubicBezTo>
                <a:lnTo>
                  <a:pt x="606580" y="370790"/>
                </a:lnTo>
                <a:cubicBezTo>
                  <a:pt x="606580" y="377649"/>
                  <a:pt x="601102" y="383119"/>
                  <a:pt x="594231" y="383119"/>
                </a:cubicBezTo>
                <a:lnTo>
                  <a:pt x="538522" y="383119"/>
                </a:lnTo>
                <a:lnTo>
                  <a:pt x="538522" y="482027"/>
                </a:lnTo>
                <a:lnTo>
                  <a:pt x="538522" y="580935"/>
                </a:lnTo>
                <a:lnTo>
                  <a:pt x="606580" y="580935"/>
                </a:lnTo>
                <a:lnTo>
                  <a:pt x="606580" y="605592"/>
                </a:lnTo>
                <a:lnTo>
                  <a:pt x="0" y="605592"/>
                </a:lnTo>
                <a:lnTo>
                  <a:pt x="0" y="580935"/>
                </a:lnTo>
                <a:lnTo>
                  <a:pt x="68058" y="580935"/>
                </a:lnTo>
                <a:lnTo>
                  <a:pt x="68058" y="482027"/>
                </a:lnTo>
                <a:lnTo>
                  <a:pt x="68058" y="383119"/>
                </a:lnTo>
                <a:lnTo>
                  <a:pt x="12349" y="383119"/>
                </a:lnTo>
                <a:cubicBezTo>
                  <a:pt x="5571" y="383119"/>
                  <a:pt x="0" y="377649"/>
                  <a:pt x="0" y="370790"/>
                </a:cubicBezTo>
                <a:lnTo>
                  <a:pt x="0" y="12329"/>
                </a:lnTo>
                <a:cubicBezTo>
                  <a:pt x="0" y="5562"/>
                  <a:pt x="5571" y="0"/>
                  <a:pt x="1234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1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CB735627-379E-450E-A1A7-34ACD9BEF998}"/>
              </a:ext>
            </a:extLst>
          </p:cNvPr>
          <p:cNvSpPr/>
          <p:nvPr/>
        </p:nvSpPr>
        <p:spPr>
          <a:xfrm>
            <a:off x="3219938" y="4782414"/>
            <a:ext cx="282007" cy="27916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  <a:gd name="connsiteX170" fmla="*/ 373273 h 605239"/>
              <a:gd name="connsiteY170" fmla="*/ 373273 h 605239"/>
              <a:gd name="connsiteX171" fmla="*/ 373273 h 605239"/>
              <a:gd name="connsiteY171" fmla="*/ 373273 h 605239"/>
              <a:gd name="connsiteX172" fmla="*/ 373273 h 605239"/>
              <a:gd name="connsiteY172" fmla="*/ 373273 h 605239"/>
              <a:gd name="connsiteX173" fmla="*/ 373273 h 605239"/>
              <a:gd name="connsiteY173" fmla="*/ 373273 h 605239"/>
              <a:gd name="connsiteX174" fmla="*/ 373273 h 605239"/>
              <a:gd name="connsiteY174" fmla="*/ 373273 h 605239"/>
              <a:gd name="connsiteX175" fmla="*/ 373273 h 605239"/>
              <a:gd name="connsiteY175" fmla="*/ 373273 h 605239"/>
              <a:gd name="connsiteX176" fmla="*/ 373273 h 605239"/>
              <a:gd name="connsiteY176" fmla="*/ 373273 h 605239"/>
              <a:gd name="connsiteX177" fmla="*/ 373273 h 605239"/>
              <a:gd name="connsiteY177" fmla="*/ 373273 h 605239"/>
              <a:gd name="connsiteX178" fmla="*/ 373273 h 605239"/>
              <a:gd name="connsiteY178" fmla="*/ 373273 h 605239"/>
              <a:gd name="connsiteX179" fmla="*/ 373273 h 605239"/>
              <a:gd name="connsiteY17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608834" h="602699">
                <a:moveTo>
                  <a:pt x="387131" y="544977"/>
                </a:moveTo>
                <a:lnTo>
                  <a:pt x="525157" y="544977"/>
                </a:lnTo>
                <a:cubicBezTo>
                  <a:pt x="530455" y="544977"/>
                  <a:pt x="534789" y="549215"/>
                  <a:pt x="534789" y="554609"/>
                </a:cubicBezTo>
                <a:cubicBezTo>
                  <a:pt x="534789" y="559907"/>
                  <a:pt x="530455" y="564241"/>
                  <a:pt x="525157" y="564241"/>
                </a:cubicBezTo>
                <a:lnTo>
                  <a:pt x="387131" y="564241"/>
                </a:lnTo>
                <a:cubicBezTo>
                  <a:pt x="381834" y="564241"/>
                  <a:pt x="377499" y="559907"/>
                  <a:pt x="377499" y="554609"/>
                </a:cubicBezTo>
                <a:cubicBezTo>
                  <a:pt x="377499" y="549215"/>
                  <a:pt x="381834" y="544977"/>
                  <a:pt x="387131" y="544977"/>
                </a:cubicBezTo>
                <a:close/>
                <a:moveTo>
                  <a:pt x="83768" y="544977"/>
                </a:moveTo>
                <a:lnTo>
                  <a:pt x="221659" y="544977"/>
                </a:lnTo>
                <a:cubicBezTo>
                  <a:pt x="226955" y="544977"/>
                  <a:pt x="231288" y="549215"/>
                  <a:pt x="231288" y="554609"/>
                </a:cubicBezTo>
                <a:cubicBezTo>
                  <a:pt x="231288" y="559907"/>
                  <a:pt x="226955" y="564241"/>
                  <a:pt x="221659" y="564241"/>
                </a:cubicBezTo>
                <a:lnTo>
                  <a:pt x="83768" y="564241"/>
                </a:lnTo>
                <a:cubicBezTo>
                  <a:pt x="78472" y="564241"/>
                  <a:pt x="74139" y="559907"/>
                  <a:pt x="74139" y="554609"/>
                </a:cubicBezTo>
                <a:cubicBezTo>
                  <a:pt x="74139" y="549215"/>
                  <a:pt x="78472" y="544977"/>
                  <a:pt x="83768" y="544977"/>
                </a:cubicBezTo>
                <a:close/>
                <a:moveTo>
                  <a:pt x="392435" y="444765"/>
                </a:moveTo>
                <a:cubicBezTo>
                  <a:pt x="413142" y="458226"/>
                  <a:pt x="437123" y="465341"/>
                  <a:pt x="461875" y="465341"/>
                </a:cubicBezTo>
                <a:cubicBezTo>
                  <a:pt x="462067" y="465341"/>
                  <a:pt x="462260" y="465341"/>
                  <a:pt x="462356" y="465341"/>
                </a:cubicBezTo>
                <a:cubicBezTo>
                  <a:pt x="482967" y="465245"/>
                  <a:pt x="502518" y="460438"/>
                  <a:pt x="520721" y="451015"/>
                </a:cubicBezTo>
                <a:cubicBezTo>
                  <a:pt x="525440" y="448611"/>
                  <a:pt x="531218" y="450438"/>
                  <a:pt x="533626" y="455149"/>
                </a:cubicBezTo>
                <a:cubicBezTo>
                  <a:pt x="536130" y="459861"/>
                  <a:pt x="534300" y="465630"/>
                  <a:pt x="529581" y="468034"/>
                </a:cubicBezTo>
                <a:cubicBezTo>
                  <a:pt x="508682" y="478899"/>
                  <a:pt x="486145" y="484476"/>
                  <a:pt x="462453" y="484572"/>
                </a:cubicBezTo>
                <a:cubicBezTo>
                  <a:pt x="462260" y="484572"/>
                  <a:pt x="462067" y="484572"/>
                  <a:pt x="461875" y="484572"/>
                </a:cubicBezTo>
                <a:cubicBezTo>
                  <a:pt x="433367" y="484572"/>
                  <a:pt x="405726" y="476399"/>
                  <a:pt x="381937" y="460918"/>
                </a:cubicBezTo>
                <a:cubicBezTo>
                  <a:pt x="377410" y="458034"/>
                  <a:pt x="376158" y="452072"/>
                  <a:pt x="379048" y="447649"/>
                </a:cubicBezTo>
                <a:cubicBezTo>
                  <a:pt x="382033" y="443130"/>
                  <a:pt x="387908" y="441880"/>
                  <a:pt x="392435" y="444765"/>
                </a:cubicBezTo>
                <a:close/>
                <a:moveTo>
                  <a:pt x="216452" y="444765"/>
                </a:moveTo>
                <a:cubicBezTo>
                  <a:pt x="220881" y="441880"/>
                  <a:pt x="226851" y="443130"/>
                  <a:pt x="229739" y="447649"/>
                </a:cubicBezTo>
                <a:cubicBezTo>
                  <a:pt x="232628" y="452072"/>
                  <a:pt x="231376" y="458034"/>
                  <a:pt x="226947" y="460918"/>
                </a:cubicBezTo>
                <a:cubicBezTo>
                  <a:pt x="203069" y="476399"/>
                  <a:pt x="175436" y="484572"/>
                  <a:pt x="146936" y="484572"/>
                </a:cubicBezTo>
                <a:cubicBezTo>
                  <a:pt x="146743" y="484572"/>
                  <a:pt x="146551" y="484572"/>
                  <a:pt x="146358" y="484572"/>
                </a:cubicBezTo>
                <a:cubicBezTo>
                  <a:pt x="122769" y="484476"/>
                  <a:pt x="100142" y="478899"/>
                  <a:pt x="79345" y="468034"/>
                </a:cubicBezTo>
                <a:cubicBezTo>
                  <a:pt x="74627" y="465630"/>
                  <a:pt x="72798" y="459861"/>
                  <a:pt x="75205" y="455149"/>
                </a:cubicBezTo>
                <a:cubicBezTo>
                  <a:pt x="77612" y="450438"/>
                  <a:pt x="83485" y="448611"/>
                  <a:pt x="88203" y="451015"/>
                </a:cubicBezTo>
                <a:cubicBezTo>
                  <a:pt x="106304" y="460438"/>
                  <a:pt x="125946" y="465245"/>
                  <a:pt x="146454" y="465341"/>
                </a:cubicBezTo>
                <a:cubicBezTo>
                  <a:pt x="146647" y="465341"/>
                  <a:pt x="146839" y="465341"/>
                  <a:pt x="146936" y="465341"/>
                </a:cubicBezTo>
                <a:cubicBezTo>
                  <a:pt x="171681" y="465341"/>
                  <a:pt x="195751" y="458226"/>
                  <a:pt x="216452" y="444765"/>
                </a:cubicBezTo>
                <a:close/>
                <a:moveTo>
                  <a:pt x="460605" y="19234"/>
                </a:moveTo>
                <a:cubicBezTo>
                  <a:pt x="455886" y="19234"/>
                  <a:pt x="451456" y="21061"/>
                  <a:pt x="448181" y="24427"/>
                </a:cubicBezTo>
                <a:cubicBezTo>
                  <a:pt x="444906" y="27793"/>
                  <a:pt x="443076" y="32313"/>
                  <a:pt x="443076" y="37122"/>
                </a:cubicBezTo>
                <a:lnTo>
                  <a:pt x="443076" y="225615"/>
                </a:lnTo>
                <a:cubicBezTo>
                  <a:pt x="443076" y="230905"/>
                  <a:pt x="438742" y="235232"/>
                  <a:pt x="433445" y="235232"/>
                </a:cubicBezTo>
                <a:cubicBezTo>
                  <a:pt x="428148" y="235232"/>
                  <a:pt x="423814" y="230905"/>
                  <a:pt x="423814" y="225615"/>
                </a:cubicBezTo>
                <a:lnTo>
                  <a:pt x="423814" y="75878"/>
                </a:lnTo>
                <a:cubicBezTo>
                  <a:pt x="423814" y="66165"/>
                  <a:pt x="415723" y="58183"/>
                  <a:pt x="405899" y="58183"/>
                </a:cubicBezTo>
                <a:cubicBezTo>
                  <a:pt x="401084" y="58183"/>
                  <a:pt x="396653" y="60010"/>
                  <a:pt x="393379" y="63376"/>
                </a:cubicBezTo>
                <a:cubicBezTo>
                  <a:pt x="390104" y="66742"/>
                  <a:pt x="388274" y="71262"/>
                  <a:pt x="388274" y="76071"/>
                </a:cubicBezTo>
                <a:lnTo>
                  <a:pt x="388274" y="225808"/>
                </a:lnTo>
                <a:cubicBezTo>
                  <a:pt x="388274" y="231097"/>
                  <a:pt x="383940" y="235425"/>
                  <a:pt x="378643" y="235425"/>
                </a:cubicBezTo>
                <a:cubicBezTo>
                  <a:pt x="373345" y="235425"/>
                  <a:pt x="369011" y="231097"/>
                  <a:pt x="369011" y="225808"/>
                </a:cubicBezTo>
                <a:lnTo>
                  <a:pt x="369011" y="135600"/>
                </a:lnTo>
                <a:cubicBezTo>
                  <a:pt x="369011" y="125791"/>
                  <a:pt x="360921" y="117809"/>
                  <a:pt x="351193" y="117809"/>
                </a:cubicBezTo>
                <a:cubicBezTo>
                  <a:pt x="341273" y="117809"/>
                  <a:pt x="333279" y="125887"/>
                  <a:pt x="333279" y="135696"/>
                </a:cubicBezTo>
                <a:cubicBezTo>
                  <a:pt x="333279" y="137331"/>
                  <a:pt x="333182" y="297647"/>
                  <a:pt x="333279" y="338327"/>
                </a:cubicBezTo>
                <a:cubicBezTo>
                  <a:pt x="333375" y="363331"/>
                  <a:pt x="341465" y="388047"/>
                  <a:pt x="356587" y="409974"/>
                </a:cubicBezTo>
                <a:cubicBezTo>
                  <a:pt x="357646" y="411609"/>
                  <a:pt x="358224" y="413532"/>
                  <a:pt x="358224" y="415456"/>
                </a:cubicBezTo>
                <a:lnTo>
                  <a:pt x="358224" y="583465"/>
                </a:lnTo>
                <a:lnTo>
                  <a:pt x="554029" y="583465"/>
                </a:lnTo>
                <a:lnTo>
                  <a:pt x="554029" y="429881"/>
                </a:lnTo>
                <a:cubicBezTo>
                  <a:pt x="554029" y="427573"/>
                  <a:pt x="554896" y="425265"/>
                  <a:pt x="556533" y="423438"/>
                </a:cubicBezTo>
                <a:cubicBezTo>
                  <a:pt x="578011" y="399780"/>
                  <a:pt x="589762" y="369198"/>
                  <a:pt x="589569" y="337269"/>
                </a:cubicBezTo>
                <a:lnTo>
                  <a:pt x="589087" y="201092"/>
                </a:lnTo>
                <a:cubicBezTo>
                  <a:pt x="588991" y="191379"/>
                  <a:pt x="580997" y="183397"/>
                  <a:pt x="571173" y="183397"/>
                </a:cubicBezTo>
                <a:cubicBezTo>
                  <a:pt x="561349" y="183397"/>
                  <a:pt x="553451" y="191379"/>
                  <a:pt x="553355" y="201092"/>
                </a:cubicBezTo>
                <a:lnTo>
                  <a:pt x="553355" y="288607"/>
                </a:lnTo>
                <a:cubicBezTo>
                  <a:pt x="553355" y="293896"/>
                  <a:pt x="549117" y="298224"/>
                  <a:pt x="543724" y="298224"/>
                </a:cubicBezTo>
                <a:cubicBezTo>
                  <a:pt x="495471" y="298416"/>
                  <a:pt x="456368" y="338038"/>
                  <a:pt x="456560" y="386508"/>
                </a:cubicBezTo>
                <a:cubicBezTo>
                  <a:pt x="456560" y="391798"/>
                  <a:pt x="452322" y="396125"/>
                  <a:pt x="446929" y="396125"/>
                </a:cubicBezTo>
                <a:cubicBezTo>
                  <a:pt x="441632" y="396125"/>
                  <a:pt x="437298" y="391894"/>
                  <a:pt x="437298" y="386604"/>
                </a:cubicBezTo>
                <a:cubicBezTo>
                  <a:pt x="437105" y="330730"/>
                  <a:pt x="479675" y="284568"/>
                  <a:pt x="534092" y="279471"/>
                </a:cubicBezTo>
                <a:lnTo>
                  <a:pt x="534092" y="75397"/>
                </a:lnTo>
                <a:cubicBezTo>
                  <a:pt x="534092" y="65877"/>
                  <a:pt x="525617" y="57702"/>
                  <a:pt x="515793" y="57702"/>
                </a:cubicBezTo>
                <a:cubicBezTo>
                  <a:pt x="505969" y="57798"/>
                  <a:pt x="498071" y="65684"/>
                  <a:pt x="498071" y="75494"/>
                </a:cubicBezTo>
                <a:lnTo>
                  <a:pt x="498071" y="225327"/>
                </a:lnTo>
                <a:cubicBezTo>
                  <a:pt x="498071" y="230712"/>
                  <a:pt x="493737" y="234944"/>
                  <a:pt x="488440" y="234944"/>
                </a:cubicBezTo>
                <a:cubicBezTo>
                  <a:pt x="483143" y="234944"/>
                  <a:pt x="478809" y="230712"/>
                  <a:pt x="478809" y="225327"/>
                </a:cubicBezTo>
                <a:lnTo>
                  <a:pt x="478809" y="36929"/>
                </a:lnTo>
                <a:cubicBezTo>
                  <a:pt x="478712" y="27216"/>
                  <a:pt x="470622" y="19234"/>
                  <a:pt x="460605" y="19234"/>
                </a:cubicBezTo>
                <a:close/>
                <a:moveTo>
                  <a:pt x="148323" y="19234"/>
                </a:moveTo>
                <a:cubicBezTo>
                  <a:pt x="138306" y="19234"/>
                  <a:pt x="130119" y="27216"/>
                  <a:pt x="130119" y="36929"/>
                </a:cubicBezTo>
                <a:lnTo>
                  <a:pt x="130119" y="225327"/>
                </a:lnTo>
                <a:cubicBezTo>
                  <a:pt x="130119" y="230712"/>
                  <a:pt x="125785" y="234944"/>
                  <a:pt x="120488" y="234944"/>
                </a:cubicBezTo>
                <a:cubicBezTo>
                  <a:pt x="115094" y="234944"/>
                  <a:pt x="110857" y="230712"/>
                  <a:pt x="110857" y="225327"/>
                </a:cubicBezTo>
                <a:lnTo>
                  <a:pt x="110857" y="75397"/>
                </a:lnTo>
                <a:cubicBezTo>
                  <a:pt x="110760" y="65684"/>
                  <a:pt x="102863" y="57798"/>
                  <a:pt x="93231" y="57702"/>
                </a:cubicBezTo>
                <a:cubicBezTo>
                  <a:pt x="83215" y="57702"/>
                  <a:pt x="74836" y="65877"/>
                  <a:pt x="74739" y="75494"/>
                </a:cubicBezTo>
                <a:lnTo>
                  <a:pt x="74739" y="279471"/>
                </a:lnTo>
                <a:cubicBezTo>
                  <a:pt x="129156" y="284568"/>
                  <a:pt x="171823" y="330730"/>
                  <a:pt x="171534" y="386604"/>
                </a:cubicBezTo>
                <a:cubicBezTo>
                  <a:pt x="171534" y="391894"/>
                  <a:pt x="167296" y="396125"/>
                  <a:pt x="161903" y="396125"/>
                </a:cubicBezTo>
                <a:cubicBezTo>
                  <a:pt x="156606" y="396125"/>
                  <a:pt x="152271" y="391798"/>
                  <a:pt x="152271" y="386508"/>
                </a:cubicBezTo>
                <a:cubicBezTo>
                  <a:pt x="152560" y="338038"/>
                  <a:pt x="113361" y="298416"/>
                  <a:pt x="65108" y="298224"/>
                </a:cubicBezTo>
                <a:cubicBezTo>
                  <a:pt x="59811" y="298224"/>
                  <a:pt x="55477" y="293896"/>
                  <a:pt x="55477" y="288607"/>
                </a:cubicBezTo>
                <a:lnTo>
                  <a:pt x="55477" y="201092"/>
                </a:lnTo>
                <a:cubicBezTo>
                  <a:pt x="55477" y="191379"/>
                  <a:pt x="47483" y="183397"/>
                  <a:pt x="37755" y="183397"/>
                </a:cubicBezTo>
                <a:cubicBezTo>
                  <a:pt x="27835" y="183397"/>
                  <a:pt x="19841" y="191379"/>
                  <a:pt x="19841" y="201092"/>
                </a:cubicBezTo>
                <a:lnTo>
                  <a:pt x="19263" y="337269"/>
                </a:lnTo>
                <a:cubicBezTo>
                  <a:pt x="19166" y="369198"/>
                  <a:pt x="30917" y="399780"/>
                  <a:pt x="52395" y="423438"/>
                </a:cubicBezTo>
                <a:cubicBezTo>
                  <a:pt x="53936" y="425265"/>
                  <a:pt x="54899" y="427573"/>
                  <a:pt x="54899" y="429881"/>
                </a:cubicBezTo>
                <a:lnTo>
                  <a:pt x="54899" y="583465"/>
                </a:lnTo>
                <a:lnTo>
                  <a:pt x="250607" y="583465"/>
                </a:lnTo>
                <a:lnTo>
                  <a:pt x="250607" y="415456"/>
                </a:lnTo>
                <a:cubicBezTo>
                  <a:pt x="250607" y="413532"/>
                  <a:pt x="251185" y="411609"/>
                  <a:pt x="252341" y="409974"/>
                </a:cubicBezTo>
                <a:cubicBezTo>
                  <a:pt x="267462" y="388047"/>
                  <a:pt x="275456" y="363331"/>
                  <a:pt x="275552" y="338327"/>
                </a:cubicBezTo>
                <a:cubicBezTo>
                  <a:pt x="275745" y="297647"/>
                  <a:pt x="275552" y="137331"/>
                  <a:pt x="275552" y="135792"/>
                </a:cubicBezTo>
                <a:cubicBezTo>
                  <a:pt x="275649" y="125887"/>
                  <a:pt x="267655" y="117809"/>
                  <a:pt x="257831" y="117809"/>
                </a:cubicBezTo>
                <a:cubicBezTo>
                  <a:pt x="247911" y="117809"/>
                  <a:pt x="239917" y="125791"/>
                  <a:pt x="239820" y="135600"/>
                </a:cubicBezTo>
                <a:lnTo>
                  <a:pt x="239820" y="225808"/>
                </a:lnTo>
                <a:cubicBezTo>
                  <a:pt x="239820" y="231097"/>
                  <a:pt x="235582" y="235425"/>
                  <a:pt x="230189" y="235425"/>
                </a:cubicBezTo>
                <a:cubicBezTo>
                  <a:pt x="224892" y="235425"/>
                  <a:pt x="220558" y="231097"/>
                  <a:pt x="220558" y="225808"/>
                </a:cubicBezTo>
                <a:lnTo>
                  <a:pt x="220558" y="76071"/>
                </a:lnTo>
                <a:cubicBezTo>
                  <a:pt x="220654" y="71262"/>
                  <a:pt x="218824" y="66742"/>
                  <a:pt x="215549" y="63376"/>
                </a:cubicBezTo>
                <a:cubicBezTo>
                  <a:pt x="212178" y="60010"/>
                  <a:pt x="207844" y="58183"/>
                  <a:pt x="203125" y="58183"/>
                </a:cubicBezTo>
                <a:cubicBezTo>
                  <a:pt x="193108" y="58183"/>
                  <a:pt x="185114" y="66165"/>
                  <a:pt x="185018" y="75878"/>
                </a:cubicBezTo>
                <a:lnTo>
                  <a:pt x="185018" y="225615"/>
                </a:lnTo>
                <a:cubicBezTo>
                  <a:pt x="185018" y="230905"/>
                  <a:pt x="180684" y="235232"/>
                  <a:pt x="175387" y="235232"/>
                </a:cubicBezTo>
                <a:cubicBezTo>
                  <a:pt x="170089" y="235232"/>
                  <a:pt x="165755" y="230905"/>
                  <a:pt x="165755" y="225615"/>
                </a:cubicBezTo>
                <a:lnTo>
                  <a:pt x="165755" y="37122"/>
                </a:lnTo>
                <a:cubicBezTo>
                  <a:pt x="165755" y="32313"/>
                  <a:pt x="164022" y="27793"/>
                  <a:pt x="160651" y="24427"/>
                </a:cubicBezTo>
                <a:cubicBezTo>
                  <a:pt x="157376" y="21061"/>
                  <a:pt x="153042" y="19234"/>
                  <a:pt x="148323" y="19234"/>
                </a:cubicBezTo>
                <a:close/>
                <a:moveTo>
                  <a:pt x="460509" y="0"/>
                </a:moveTo>
                <a:lnTo>
                  <a:pt x="460605" y="0"/>
                </a:lnTo>
                <a:cubicBezTo>
                  <a:pt x="481216" y="0"/>
                  <a:pt x="497975" y="16541"/>
                  <a:pt x="498071" y="36929"/>
                </a:cubicBezTo>
                <a:lnTo>
                  <a:pt x="498071" y="43084"/>
                </a:lnTo>
                <a:cubicBezTo>
                  <a:pt x="503272" y="40199"/>
                  <a:pt x="509244" y="38564"/>
                  <a:pt x="515600" y="38468"/>
                </a:cubicBezTo>
                <a:lnTo>
                  <a:pt x="515793" y="38468"/>
                </a:lnTo>
                <a:cubicBezTo>
                  <a:pt x="536404" y="38468"/>
                  <a:pt x="553259" y="55009"/>
                  <a:pt x="553355" y="75397"/>
                </a:cubicBezTo>
                <a:lnTo>
                  <a:pt x="553355" y="168779"/>
                </a:lnTo>
                <a:cubicBezTo>
                  <a:pt x="558652" y="165798"/>
                  <a:pt x="564624" y="164163"/>
                  <a:pt x="571077" y="164163"/>
                </a:cubicBezTo>
                <a:lnTo>
                  <a:pt x="571173" y="164163"/>
                </a:lnTo>
                <a:cubicBezTo>
                  <a:pt x="591592" y="164163"/>
                  <a:pt x="608254" y="180704"/>
                  <a:pt x="608350" y="201092"/>
                </a:cubicBezTo>
                <a:lnTo>
                  <a:pt x="608832" y="337173"/>
                </a:lnTo>
                <a:cubicBezTo>
                  <a:pt x="609024" y="372660"/>
                  <a:pt x="596407" y="406800"/>
                  <a:pt x="573292" y="433536"/>
                </a:cubicBezTo>
                <a:lnTo>
                  <a:pt x="573292" y="593082"/>
                </a:lnTo>
                <a:cubicBezTo>
                  <a:pt x="573292" y="598371"/>
                  <a:pt x="568958" y="602699"/>
                  <a:pt x="563661" y="602699"/>
                </a:cubicBezTo>
                <a:lnTo>
                  <a:pt x="348593" y="602699"/>
                </a:lnTo>
                <a:cubicBezTo>
                  <a:pt x="343295" y="602699"/>
                  <a:pt x="338961" y="598371"/>
                  <a:pt x="338961" y="593082"/>
                </a:cubicBezTo>
                <a:lnTo>
                  <a:pt x="338961" y="418437"/>
                </a:lnTo>
                <a:cubicBezTo>
                  <a:pt x="322781" y="393913"/>
                  <a:pt x="314112" y="366312"/>
                  <a:pt x="314016" y="338327"/>
                </a:cubicBezTo>
                <a:cubicBezTo>
                  <a:pt x="313920" y="297743"/>
                  <a:pt x="314016" y="137331"/>
                  <a:pt x="314016" y="135696"/>
                </a:cubicBezTo>
                <a:cubicBezTo>
                  <a:pt x="313920" y="115308"/>
                  <a:pt x="330486" y="98671"/>
                  <a:pt x="351000" y="98575"/>
                </a:cubicBezTo>
                <a:lnTo>
                  <a:pt x="351193" y="98575"/>
                </a:lnTo>
                <a:cubicBezTo>
                  <a:pt x="357646" y="98575"/>
                  <a:pt x="363714" y="100209"/>
                  <a:pt x="369011" y="103191"/>
                </a:cubicBezTo>
                <a:lnTo>
                  <a:pt x="369011" y="76071"/>
                </a:lnTo>
                <a:cubicBezTo>
                  <a:pt x="369011" y="66261"/>
                  <a:pt x="372767" y="56933"/>
                  <a:pt x="379606" y="49912"/>
                </a:cubicBezTo>
                <a:cubicBezTo>
                  <a:pt x="386540" y="42892"/>
                  <a:pt x="395787" y="38949"/>
                  <a:pt x="405707" y="38949"/>
                </a:cubicBezTo>
                <a:lnTo>
                  <a:pt x="405899" y="38949"/>
                </a:lnTo>
                <a:cubicBezTo>
                  <a:pt x="412352" y="38949"/>
                  <a:pt x="418517" y="40584"/>
                  <a:pt x="423814" y="43565"/>
                </a:cubicBezTo>
                <a:lnTo>
                  <a:pt x="423814" y="37122"/>
                </a:lnTo>
                <a:cubicBezTo>
                  <a:pt x="423814" y="27312"/>
                  <a:pt x="427570" y="17984"/>
                  <a:pt x="434408" y="10963"/>
                </a:cubicBezTo>
                <a:cubicBezTo>
                  <a:pt x="441343" y="3943"/>
                  <a:pt x="450589" y="0"/>
                  <a:pt x="460509" y="0"/>
                </a:cubicBezTo>
                <a:close/>
                <a:moveTo>
                  <a:pt x="148226" y="0"/>
                </a:moveTo>
                <a:lnTo>
                  <a:pt x="148419" y="0"/>
                </a:lnTo>
                <a:cubicBezTo>
                  <a:pt x="158339" y="0"/>
                  <a:pt x="167585" y="3943"/>
                  <a:pt x="174423" y="10963"/>
                </a:cubicBezTo>
                <a:cubicBezTo>
                  <a:pt x="181358" y="17984"/>
                  <a:pt x="185114" y="27312"/>
                  <a:pt x="185018" y="37218"/>
                </a:cubicBezTo>
                <a:lnTo>
                  <a:pt x="185018" y="43565"/>
                </a:lnTo>
                <a:cubicBezTo>
                  <a:pt x="190411" y="40584"/>
                  <a:pt x="196479" y="38949"/>
                  <a:pt x="203029" y="38949"/>
                </a:cubicBezTo>
                <a:lnTo>
                  <a:pt x="203125" y="38949"/>
                </a:lnTo>
                <a:cubicBezTo>
                  <a:pt x="213045" y="38949"/>
                  <a:pt x="222388" y="42892"/>
                  <a:pt x="229226" y="49912"/>
                </a:cubicBezTo>
                <a:cubicBezTo>
                  <a:pt x="236160" y="56933"/>
                  <a:pt x="239917" y="66261"/>
                  <a:pt x="239820" y="76167"/>
                </a:cubicBezTo>
                <a:lnTo>
                  <a:pt x="239820" y="103191"/>
                </a:lnTo>
                <a:cubicBezTo>
                  <a:pt x="245117" y="100209"/>
                  <a:pt x="251282" y="98575"/>
                  <a:pt x="257735" y="98575"/>
                </a:cubicBezTo>
                <a:lnTo>
                  <a:pt x="257927" y="98575"/>
                </a:lnTo>
                <a:cubicBezTo>
                  <a:pt x="278346" y="98671"/>
                  <a:pt x="294911" y="115308"/>
                  <a:pt x="294815" y="135792"/>
                </a:cubicBezTo>
                <a:cubicBezTo>
                  <a:pt x="294815" y="137331"/>
                  <a:pt x="295008" y="297743"/>
                  <a:pt x="294815" y="338327"/>
                </a:cubicBezTo>
                <a:cubicBezTo>
                  <a:pt x="294719" y="366312"/>
                  <a:pt x="286147" y="393913"/>
                  <a:pt x="269870" y="418437"/>
                </a:cubicBezTo>
                <a:lnTo>
                  <a:pt x="269870" y="593082"/>
                </a:lnTo>
                <a:cubicBezTo>
                  <a:pt x="269870" y="598371"/>
                  <a:pt x="265536" y="602699"/>
                  <a:pt x="260239" y="602699"/>
                </a:cubicBezTo>
                <a:lnTo>
                  <a:pt x="45267" y="602699"/>
                </a:lnTo>
                <a:cubicBezTo>
                  <a:pt x="39970" y="602699"/>
                  <a:pt x="35636" y="598371"/>
                  <a:pt x="35636" y="593082"/>
                </a:cubicBezTo>
                <a:lnTo>
                  <a:pt x="35636" y="433536"/>
                </a:lnTo>
                <a:cubicBezTo>
                  <a:pt x="12521" y="406800"/>
                  <a:pt x="-96" y="372660"/>
                  <a:pt x="0" y="337173"/>
                </a:cubicBezTo>
                <a:lnTo>
                  <a:pt x="578" y="200996"/>
                </a:lnTo>
                <a:cubicBezTo>
                  <a:pt x="674" y="180704"/>
                  <a:pt x="17240" y="164163"/>
                  <a:pt x="37659" y="164163"/>
                </a:cubicBezTo>
                <a:lnTo>
                  <a:pt x="37851" y="164163"/>
                </a:lnTo>
                <a:cubicBezTo>
                  <a:pt x="44208" y="164163"/>
                  <a:pt x="50276" y="165798"/>
                  <a:pt x="55477" y="168779"/>
                </a:cubicBezTo>
                <a:lnTo>
                  <a:pt x="55477" y="75397"/>
                </a:lnTo>
                <a:cubicBezTo>
                  <a:pt x="55573" y="55009"/>
                  <a:pt x="72428" y="38468"/>
                  <a:pt x="93135" y="38468"/>
                </a:cubicBezTo>
                <a:lnTo>
                  <a:pt x="93231" y="38468"/>
                </a:lnTo>
                <a:cubicBezTo>
                  <a:pt x="99588" y="38564"/>
                  <a:pt x="105559" y="40199"/>
                  <a:pt x="110857" y="43084"/>
                </a:cubicBezTo>
                <a:lnTo>
                  <a:pt x="110857" y="36929"/>
                </a:lnTo>
                <a:cubicBezTo>
                  <a:pt x="110857" y="16541"/>
                  <a:pt x="127712" y="0"/>
                  <a:pt x="14822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874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3" name="图形 10">
            <a:extLst>
              <a:ext uri="{FF2B5EF4-FFF2-40B4-BE49-F238E27FC236}">
                <a16:creationId xmlns:a16="http://schemas.microsoft.com/office/drawing/2014/main" id="{2A587C7B-7DFC-46B2-A04E-819F228311FB}"/>
              </a:ext>
            </a:extLst>
          </p:cNvPr>
          <p:cNvGrpSpPr/>
          <p:nvPr/>
        </p:nvGrpSpPr>
        <p:grpSpPr>
          <a:xfrm>
            <a:off x="8797644" y="1829792"/>
            <a:ext cx="317147" cy="317147"/>
            <a:chOff x="6268650" y="853440"/>
            <a:chExt cx="987582" cy="987582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4E82AE4-EAA7-4590-90CB-E18B83C498D3}"/>
                </a:ext>
              </a:extLst>
            </p:cNvPr>
            <p:cNvSpPr/>
            <p:nvPr/>
          </p:nvSpPr>
          <p:spPr>
            <a:xfrm>
              <a:off x="6279868" y="875490"/>
              <a:ext cx="954297" cy="954312"/>
            </a:xfrm>
            <a:custGeom>
              <a:avLst/>
              <a:gdLst>
                <a:gd name="connsiteX0" fmla="*/ 954297 w 954297"/>
                <a:gd name="connsiteY0" fmla="*/ 734067 h 954312"/>
                <a:gd name="connsiteX1" fmla="*/ 837485 w 954297"/>
                <a:gd name="connsiteY1" fmla="*/ 734067 h 954312"/>
                <a:gd name="connsiteX2" fmla="*/ 837485 w 954297"/>
                <a:gd name="connsiteY2" fmla="*/ 302000 h 954312"/>
                <a:gd name="connsiteX3" fmla="*/ 868347 w 954297"/>
                <a:gd name="connsiteY3" fmla="*/ 302000 h 954312"/>
                <a:gd name="connsiteX4" fmla="*/ 868347 w 954297"/>
                <a:gd name="connsiteY4" fmla="*/ 271138 h 954312"/>
                <a:gd name="connsiteX5" fmla="*/ 661356 w 954297"/>
                <a:gd name="connsiteY5" fmla="*/ 271138 h 954312"/>
                <a:gd name="connsiteX6" fmla="*/ 537908 w 954297"/>
                <a:gd name="connsiteY6" fmla="*/ 394585 h 954312"/>
                <a:gd name="connsiteX7" fmla="*/ 337306 w 954297"/>
                <a:gd name="connsiteY7" fmla="*/ 394585 h 954312"/>
                <a:gd name="connsiteX8" fmla="*/ 220246 w 954297"/>
                <a:gd name="connsiteY8" fmla="*/ 511645 h 954312"/>
                <a:gd name="connsiteX9" fmla="*/ 220246 w 954297"/>
                <a:gd name="connsiteY9" fmla="*/ 0 h 954312"/>
                <a:gd name="connsiteX10" fmla="*/ 0 w 954297"/>
                <a:gd name="connsiteY10" fmla="*/ 240276 h 954312"/>
                <a:gd name="connsiteX11" fmla="*/ 96798 w 954297"/>
                <a:gd name="connsiteY11" fmla="*/ 240276 h 954312"/>
                <a:gd name="connsiteX12" fmla="*/ 96798 w 954297"/>
                <a:gd name="connsiteY12" fmla="*/ 749498 h 954312"/>
                <a:gd name="connsiteX13" fmla="*/ 204815 w 954297"/>
                <a:gd name="connsiteY13" fmla="*/ 857514 h 954312"/>
                <a:gd name="connsiteX14" fmla="*/ 714037 w 954297"/>
                <a:gd name="connsiteY14" fmla="*/ 857514 h 954312"/>
                <a:gd name="connsiteX15" fmla="*/ 714037 w 954297"/>
                <a:gd name="connsiteY15" fmla="*/ 954313 h 954312"/>
                <a:gd name="connsiteX16" fmla="*/ 806623 w 954297"/>
                <a:gd name="connsiteY16" fmla="*/ 734067 h 954312"/>
                <a:gd name="connsiteX17" fmla="*/ 744899 w 954297"/>
                <a:gd name="connsiteY17" fmla="*/ 734067 h 954312"/>
                <a:gd name="connsiteX18" fmla="*/ 744899 w 954297"/>
                <a:gd name="connsiteY18" fmla="*/ 302000 h 954312"/>
                <a:gd name="connsiteX19" fmla="*/ 806623 w 954297"/>
                <a:gd name="connsiteY19" fmla="*/ 302000 h 954312"/>
                <a:gd name="connsiteX20" fmla="*/ 674133 w 954297"/>
                <a:gd name="connsiteY20" fmla="*/ 302000 h 954312"/>
                <a:gd name="connsiteX21" fmla="*/ 714037 w 954297"/>
                <a:gd name="connsiteY21" fmla="*/ 302000 h 954312"/>
                <a:gd name="connsiteX22" fmla="*/ 714037 w 954297"/>
                <a:gd name="connsiteY22" fmla="*/ 734067 h 954312"/>
                <a:gd name="connsiteX23" fmla="*/ 652313 w 954297"/>
                <a:gd name="connsiteY23" fmla="*/ 734067 h 954312"/>
                <a:gd name="connsiteX24" fmla="*/ 652313 w 954297"/>
                <a:gd name="connsiteY24" fmla="*/ 323819 h 954312"/>
                <a:gd name="connsiteX25" fmla="*/ 374556 w 954297"/>
                <a:gd name="connsiteY25" fmla="*/ 425447 h 954312"/>
                <a:gd name="connsiteX26" fmla="*/ 436280 w 954297"/>
                <a:gd name="connsiteY26" fmla="*/ 425447 h 954312"/>
                <a:gd name="connsiteX27" fmla="*/ 436280 w 954297"/>
                <a:gd name="connsiteY27" fmla="*/ 734067 h 954312"/>
                <a:gd name="connsiteX28" fmla="*/ 374556 w 954297"/>
                <a:gd name="connsiteY28" fmla="*/ 734067 h 954312"/>
                <a:gd name="connsiteX29" fmla="*/ 467142 w 954297"/>
                <a:gd name="connsiteY29" fmla="*/ 425447 h 954312"/>
                <a:gd name="connsiteX30" fmla="*/ 528866 w 954297"/>
                <a:gd name="connsiteY30" fmla="*/ 425447 h 954312"/>
                <a:gd name="connsiteX31" fmla="*/ 528866 w 954297"/>
                <a:gd name="connsiteY31" fmla="*/ 734067 h 954312"/>
                <a:gd name="connsiteX32" fmla="*/ 467142 w 954297"/>
                <a:gd name="connsiteY32" fmla="*/ 734067 h 954312"/>
                <a:gd name="connsiteX33" fmla="*/ 559728 w 954297"/>
                <a:gd name="connsiteY33" fmla="*/ 416405 h 954312"/>
                <a:gd name="connsiteX34" fmla="*/ 621451 w 954297"/>
                <a:gd name="connsiteY34" fmla="*/ 354681 h 954312"/>
                <a:gd name="connsiteX35" fmla="*/ 621451 w 954297"/>
                <a:gd name="connsiteY35" fmla="*/ 734067 h 954312"/>
                <a:gd name="connsiteX36" fmla="*/ 559728 w 954297"/>
                <a:gd name="connsiteY36" fmla="*/ 734067 h 954312"/>
                <a:gd name="connsiteX37" fmla="*/ 343694 w 954297"/>
                <a:gd name="connsiteY37" fmla="*/ 431836 h 954312"/>
                <a:gd name="connsiteX38" fmla="*/ 343694 w 954297"/>
                <a:gd name="connsiteY38" fmla="*/ 734067 h 954312"/>
                <a:gd name="connsiteX39" fmla="*/ 281970 w 954297"/>
                <a:gd name="connsiteY39" fmla="*/ 734067 h 954312"/>
                <a:gd name="connsiteX40" fmla="*/ 281970 w 954297"/>
                <a:gd name="connsiteY40" fmla="*/ 493560 h 954312"/>
                <a:gd name="connsiteX41" fmla="*/ 251108 w 954297"/>
                <a:gd name="connsiteY41" fmla="*/ 524422 h 954312"/>
                <a:gd name="connsiteX42" fmla="*/ 251108 w 954297"/>
                <a:gd name="connsiteY42" fmla="*/ 734067 h 954312"/>
                <a:gd name="connsiteX43" fmla="*/ 220246 w 954297"/>
                <a:gd name="connsiteY43" fmla="*/ 734067 h 954312"/>
                <a:gd name="connsiteX44" fmla="*/ 220246 w 954297"/>
                <a:gd name="connsiteY44" fmla="*/ 555283 h 954312"/>
                <a:gd name="connsiteX45" fmla="*/ 204815 w 954297"/>
                <a:gd name="connsiteY45" fmla="*/ 826652 h 954312"/>
                <a:gd name="connsiteX46" fmla="*/ 127660 w 954297"/>
                <a:gd name="connsiteY46" fmla="*/ 749498 h 954312"/>
                <a:gd name="connsiteX47" fmla="*/ 127660 w 954297"/>
                <a:gd name="connsiteY47" fmla="*/ 209414 h 954312"/>
                <a:gd name="connsiteX48" fmla="*/ 70149 w 954297"/>
                <a:gd name="connsiteY48" fmla="*/ 209414 h 954312"/>
                <a:gd name="connsiteX49" fmla="*/ 189384 w 954297"/>
                <a:gd name="connsiteY49" fmla="*/ 79346 h 954312"/>
                <a:gd name="connsiteX50" fmla="*/ 189384 w 954297"/>
                <a:gd name="connsiteY50" fmla="*/ 764929 h 954312"/>
                <a:gd name="connsiteX51" fmla="*/ 874982 w 954297"/>
                <a:gd name="connsiteY51" fmla="*/ 764929 h 954312"/>
                <a:gd name="connsiteX52" fmla="*/ 744899 w 954297"/>
                <a:gd name="connsiteY52" fmla="*/ 884164 h 954312"/>
                <a:gd name="connsiteX53" fmla="*/ 744899 w 954297"/>
                <a:gd name="connsiteY53" fmla="*/ 826652 h 95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954297" h="954312">
                  <a:moveTo>
                    <a:pt x="954297" y="734067"/>
                  </a:moveTo>
                  <a:lnTo>
                    <a:pt x="837485" y="734067"/>
                  </a:lnTo>
                  <a:lnTo>
                    <a:pt x="837485" y="302000"/>
                  </a:lnTo>
                  <a:lnTo>
                    <a:pt x="868347" y="302000"/>
                  </a:lnTo>
                  <a:lnTo>
                    <a:pt x="868347" y="271138"/>
                  </a:lnTo>
                  <a:lnTo>
                    <a:pt x="661356" y="271138"/>
                  </a:lnTo>
                  <a:lnTo>
                    <a:pt x="537908" y="394585"/>
                  </a:lnTo>
                  <a:lnTo>
                    <a:pt x="337306" y="394585"/>
                  </a:lnTo>
                  <a:lnTo>
                    <a:pt x="220246" y="511645"/>
                  </a:lnTo>
                  <a:lnTo>
                    <a:pt x="220246" y="0"/>
                  </a:lnTo>
                  <a:lnTo>
                    <a:pt x="0" y="240276"/>
                  </a:lnTo>
                  <a:lnTo>
                    <a:pt x="96798" y="240276"/>
                  </a:lnTo>
                  <a:lnTo>
                    <a:pt x="96798" y="749498"/>
                  </a:lnTo>
                  <a:cubicBezTo>
                    <a:pt x="96798" y="809061"/>
                    <a:pt x="145267" y="857514"/>
                    <a:pt x="204815" y="857514"/>
                  </a:cubicBezTo>
                  <a:lnTo>
                    <a:pt x="714037" y="857514"/>
                  </a:lnTo>
                  <a:lnTo>
                    <a:pt x="714037" y="954313"/>
                  </a:lnTo>
                  <a:close/>
                  <a:moveTo>
                    <a:pt x="806623" y="734067"/>
                  </a:moveTo>
                  <a:lnTo>
                    <a:pt x="744899" y="734067"/>
                  </a:lnTo>
                  <a:lnTo>
                    <a:pt x="744899" y="302000"/>
                  </a:lnTo>
                  <a:lnTo>
                    <a:pt x="806623" y="302000"/>
                  </a:lnTo>
                  <a:close/>
                  <a:moveTo>
                    <a:pt x="674133" y="302000"/>
                  </a:moveTo>
                  <a:lnTo>
                    <a:pt x="714037" y="302000"/>
                  </a:lnTo>
                  <a:lnTo>
                    <a:pt x="714037" y="734067"/>
                  </a:lnTo>
                  <a:lnTo>
                    <a:pt x="652313" y="734067"/>
                  </a:lnTo>
                  <a:lnTo>
                    <a:pt x="652313" y="323819"/>
                  </a:lnTo>
                  <a:close/>
                  <a:moveTo>
                    <a:pt x="374556" y="425447"/>
                  </a:moveTo>
                  <a:lnTo>
                    <a:pt x="436280" y="425447"/>
                  </a:lnTo>
                  <a:lnTo>
                    <a:pt x="436280" y="734067"/>
                  </a:lnTo>
                  <a:lnTo>
                    <a:pt x="374556" y="734067"/>
                  </a:lnTo>
                  <a:close/>
                  <a:moveTo>
                    <a:pt x="467142" y="425447"/>
                  </a:moveTo>
                  <a:lnTo>
                    <a:pt x="528866" y="425447"/>
                  </a:lnTo>
                  <a:lnTo>
                    <a:pt x="528866" y="734067"/>
                  </a:lnTo>
                  <a:lnTo>
                    <a:pt x="467142" y="734067"/>
                  </a:lnTo>
                  <a:close/>
                  <a:moveTo>
                    <a:pt x="559728" y="416405"/>
                  </a:moveTo>
                  <a:lnTo>
                    <a:pt x="621451" y="354681"/>
                  </a:lnTo>
                  <a:lnTo>
                    <a:pt x="621451" y="734067"/>
                  </a:lnTo>
                  <a:lnTo>
                    <a:pt x="559728" y="734067"/>
                  </a:lnTo>
                  <a:close/>
                  <a:moveTo>
                    <a:pt x="343694" y="431836"/>
                  </a:moveTo>
                  <a:lnTo>
                    <a:pt x="343694" y="734067"/>
                  </a:lnTo>
                  <a:lnTo>
                    <a:pt x="281970" y="734067"/>
                  </a:lnTo>
                  <a:lnTo>
                    <a:pt x="281970" y="493560"/>
                  </a:lnTo>
                  <a:close/>
                  <a:moveTo>
                    <a:pt x="251108" y="524422"/>
                  </a:moveTo>
                  <a:lnTo>
                    <a:pt x="251108" y="734067"/>
                  </a:lnTo>
                  <a:lnTo>
                    <a:pt x="220246" y="734067"/>
                  </a:lnTo>
                  <a:lnTo>
                    <a:pt x="220246" y="555283"/>
                  </a:lnTo>
                  <a:close/>
                  <a:moveTo>
                    <a:pt x="204815" y="826652"/>
                  </a:moveTo>
                  <a:cubicBezTo>
                    <a:pt x="162272" y="826652"/>
                    <a:pt x="127660" y="792041"/>
                    <a:pt x="127660" y="749498"/>
                  </a:cubicBezTo>
                  <a:lnTo>
                    <a:pt x="127660" y="209414"/>
                  </a:lnTo>
                  <a:lnTo>
                    <a:pt x="70149" y="209414"/>
                  </a:lnTo>
                  <a:lnTo>
                    <a:pt x="189384" y="79346"/>
                  </a:lnTo>
                  <a:lnTo>
                    <a:pt x="189384" y="764929"/>
                  </a:lnTo>
                  <a:lnTo>
                    <a:pt x="874982" y="764929"/>
                  </a:lnTo>
                  <a:lnTo>
                    <a:pt x="744899" y="884164"/>
                  </a:lnTo>
                  <a:lnTo>
                    <a:pt x="744899" y="82665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3E79DE1-AB22-48F7-8140-9ED35BA0827F}"/>
                </a:ext>
              </a:extLst>
            </p:cNvPr>
            <p:cNvSpPr/>
            <p:nvPr/>
          </p:nvSpPr>
          <p:spPr>
            <a:xfrm>
              <a:off x="6777871" y="930594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E2F030F-D919-46A1-8339-4EE83839BC57}"/>
                </a:ext>
              </a:extLst>
            </p:cNvPr>
            <p:cNvSpPr/>
            <p:nvPr/>
          </p:nvSpPr>
          <p:spPr>
            <a:xfrm>
              <a:off x="6839595" y="930594"/>
              <a:ext cx="185171" cy="30861"/>
            </a:xfrm>
            <a:custGeom>
              <a:avLst/>
              <a:gdLst>
                <a:gd name="connsiteX0" fmla="*/ 0 w 185171"/>
                <a:gd name="connsiteY0" fmla="*/ 0 h 30861"/>
                <a:gd name="connsiteX1" fmla="*/ 185172 w 185171"/>
                <a:gd name="connsiteY1" fmla="*/ 0 h 30861"/>
                <a:gd name="connsiteX2" fmla="*/ 185172 w 185171"/>
                <a:gd name="connsiteY2" fmla="*/ 30862 h 30861"/>
                <a:gd name="connsiteX3" fmla="*/ 0 w 18517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71" h="30861">
                  <a:moveTo>
                    <a:pt x="0" y="0"/>
                  </a:moveTo>
                  <a:lnTo>
                    <a:pt x="185172" y="0"/>
                  </a:lnTo>
                  <a:lnTo>
                    <a:pt x="18517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7AAAE28-78AF-4FFC-AC75-874907A8D26B}"/>
                </a:ext>
              </a:extLst>
            </p:cNvPr>
            <p:cNvSpPr/>
            <p:nvPr/>
          </p:nvSpPr>
          <p:spPr>
            <a:xfrm>
              <a:off x="6993905" y="992318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C059537-C672-4600-8D35-D3977B1210EF}"/>
                </a:ext>
              </a:extLst>
            </p:cNvPr>
            <p:cNvSpPr/>
            <p:nvPr/>
          </p:nvSpPr>
          <p:spPr>
            <a:xfrm>
              <a:off x="6777871" y="992318"/>
              <a:ext cx="185171" cy="30861"/>
            </a:xfrm>
            <a:custGeom>
              <a:avLst/>
              <a:gdLst>
                <a:gd name="connsiteX0" fmla="*/ 0 w 185171"/>
                <a:gd name="connsiteY0" fmla="*/ 0 h 30861"/>
                <a:gd name="connsiteX1" fmla="*/ 185172 w 185171"/>
                <a:gd name="connsiteY1" fmla="*/ 0 h 30861"/>
                <a:gd name="connsiteX2" fmla="*/ 185172 w 185171"/>
                <a:gd name="connsiteY2" fmla="*/ 30862 h 30861"/>
                <a:gd name="connsiteX3" fmla="*/ 0 w 18517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71" h="30861">
                  <a:moveTo>
                    <a:pt x="0" y="0"/>
                  </a:moveTo>
                  <a:lnTo>
                    <a:pt x="185172" y="0"/>
                  </a:lnTo>
                  <a:lnTo>
                    <a:pt x="18517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8D64D17-CE42-4839-A6C4-6B29B3A108B0}"/>
                </a:ext>
              </a:extLst>
            </p:cNvPr>
            <p:cNvSpPr/>
            <p:nvPr/>
          </p:nvSpPr>
          <p:spPr>
            <a:xfrm>
              <a:off x="6716148" y="868870"/>
              <a:ext cx="370343" cy="291166"/>
            </a:xfrm>
            <a:custGeom>
              <a:avLst/>
              <a:gdLst>
                <a:gd name="connsiteX0" fmla="*/ 46293 w 370343"/>
                <a:gd name="connsiteY0" fmla="*/ 216034 h 291166"/>
                <a:gd name="connsiteX1" fmla="*/ 72479 w 370343"/>
                <a:gd name="connsiteY1" fmla="*/ 216034 h 291166"/>
                <a:gd name="connsiteX2" fmla="*/ 185172 w 370343"/>
                <a:gd name="connsiteY2" fmla="*/ 291167 h 291166"/>
                <a:gd name="connsiteX3" fmla="*/ 185172 w 370343"/>
                <a:gd name="connsiteY3" fmla="*/ 216034 h 291166"/>
                <a:gd name="connsiteX4" fmla="*/ 324050 w 370343"/>
                <a:gd name="connsiteY4" fmla="*/ 216034 h 291166"/>
                <a:gd name="connsiteX5" fmla="*/ 370343 w 370343"/>
                <a:gd name="connsiteY5" fmla="*/ 169741 h 291166"/>
                <a:gd name="connsiteX6" fmla="*/ 370343 w 370343"/>
                <a:gd name="connsiteY6" fmla="*/ 46293 h 291166"/>
                <a:gd name="connsiteX7" fmla="*/ 324050 w 370343"/>
                <a:gd name="connsiteY7" fmla="*/ 0 h 291166"/>
                <a:gd name="connsiteX8" fmla="*/ 46293 w 370343"/>
                <a:gd name="connsiteY8" fmla="*/ 0 h 291166"/>
                <a:gd name="connsiteX9" fmla="*/ 0 w 370343"/>
                <a:gd name="connsiteY9" fmla="*/ 46293 h 291166"/>
                <a:gd name="connsiteX10" fmla="*/ 0 w 370343"/>
                <a:gd name="connsiteY10" fmla="*/ 169741 h 291166"/>
                <a:gd name="connsiteX11" fmla="*/ 46293 w 370343"/>
                <a:gd name="connsiteY11" fmla="*/ 216034 h 291166"/>
                <a:gd name="connsiteX12" fmla="*/ 30862 w 370343"/>
                <a:gd name="connsiteY12" fmla="*/ 46293 h 291166"/>
                <a:gd name="connsiteX13" fmla="*/ 46293 w 370343"/>
                <a:gd name="connsiteY13" fmla="*/ 30862 h 291166"/>
                <a:gd name="connsiteX14" fmla="*/ 324050 w 370343"/>
                <a:gd name="connsiteY14" fmla="*/ 30862 h 291166"/>
                <a:gd name="connsiteX15" fmla="*/ 339481 w 370343"/>
                <a:gd name="connsiteY15" fmla="*/ 46293 h 291166"/>
                <a:gd name="connsiteX16" fmla="*/ 339481 w 370343"/>
                <a:gd name="connsiteY16" fmla="*/ 169741 h 291166"/>
                <a:gd name="connsiteX17" fmla="*/ 324050 w 370343"/>
                <a:gd name="connsiteY17" fmla="*/ 185172 h 291166"/>
                <a:gd name="connsiteX18" fmla="*/ 154310 w 370343"/>
                <a:gd name="connsiteY18" fmla="*/ 185172 h 291166"/>
                <a:gd name="connsiteX19" fmla="*/ 154310 w 370343"/>
                <a:gd name="connsiteY19" fmla="*/ 233486 h 291166"/>
                <a:gd name="connsiteX20" fmla="*/ 81830 w 370343"/>
                <a:gd name="connsiteY20" fmla="*/ 185172 h 291166"/>
                <a:gd name="connsiteX21" fmla="*/ 46293 w 370343"/>
                <a:gd name="connsiteY21" fmla="*/ 185172 h 291166"/>
                <a:gd name="connsiteX22" fmla="*/ 30862 w 370343"/>
                <a:gd name="connsiteY22" fmla="*/ 169741 h 291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70343" h="291166">
                  <a:moveTo>
                    <a:pt x="46293" y="216034"/>
                  </a:moveTo>
                  <a:lnTo>
                    <a:pt x="72479" y="216034"/>
                  </a:lnTo>
                  <a:lnTo>
                    <a:pt x="185172" y="291167"/>
                  </a:lnTo>
                  <a:lnTo>
                    <a:pt x="185172" y="216034"/>
                  </a:lnTo>
                  <a:lnTo>
                    <a:pt x="324050" y="216034"/>
                  </a:lnTo>
                  <a:cubicBezTo>
                    <a:pt x="349573" y="216034"/>
                    <a:pt x="370343" y="195263"/>
                    <a:pt x="370343" y="169741"/>
                  </a:cubicBezTo>
                  <a:lnTo>
                    <a:pt x="370343" y="46293"/>
                  </a:lnTo>
                  <a:cubicBezTo>
                    <a:pt x="370343" y="20770"/>
                    <a:pt x="349573" y="0"/>
                    <a:pt x="324050" y="0"/>
                  </a:cubicBezTo>
                  <a:lnTo>
                    <a:pt x="46293" y="0"/>
                  </a:lnTo>
                  <a:cubicBezTo>
                    <a:pt x="20770" y="0"/>
                    <a:pt x="0" y="20770"/>
                    <a:pt x="0" y="46293"/>
                  </a:cubicBezTo>
                  <a:lnTo>
                    <a:pt x="0" y="169741"/>
                  </a:lnTo>
                  <a:cubicBezTo>
                    <a:pt x="0" y="195263"/>
                    <a:pt x="20770" y="216034"/>
                    <a:pt x="46293" y="216034"/>
                  </a:cubicBezTo>
                  <a:close/>
                  <a:moveTo>
                    <a:pt x="30862" y="46293"/>
                  </a:moveTo>
                  <a:cubicBezTo>
                    <a:pt x="30862" y="37790"/>
                    <a:pt x="37775" y="30862"/>
                    <a:pt x="46293" y="30862"/>
                  </a:cubicBezTo>
                  <a:lnTo>
                    <a:pt x="324050" y="30862"/>
                  </a:lnTo>
                  <a:cubicBezTo>
                    <a:pt x="332568" y="30862"/>
                    <a:pt x="339481" y="37790"/>
                    <a:pt x="339481" y="46293"/>
                  </a:cubicBezTo>
                  <a:lnTo>
                    <a:pt x="339481" y="169741"/>
                  </a:lnTo>
                  <a:cubicBezTo>
                    <a:pt x="339481" y="178243"/>
                    <a:pt x="332568" y="185172"/>
                    <a:pt x="324050" y="185172"/>
                  </a:cubicBezTo>
                  <a:lnTo>
                    <a:pt x="154310" y="185172"/>
                  </a:lnTo>
                  <a:lnTo>
                    <a:pt x="154310" y="233486"/>
                  </a:lnTo>
                  <a:lnTo>
                    <a:pt x="81830" y="185172"/>
                  </a:lnTo>
                  <a:lnTo>
                    <a:pt x="46293" y="185172"/>
                  </a:lnTo>
                  <a:cubicBezTo>
                    <a:pt x="37775" y="185172"/>
                    <a:pt x="30862" y="178243"/>
                    <a:pt x="30862" y="16974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B232C33-3C15-4D25-B739-21FB198D1C55}"/>
                </a:ext>
              </a:extLst>
            </p:cNvPr>
            <p:cNvSpPr/>
            <p:nvPr/>
          </p:nvSpPr>
          <p:spPr>
            <a:xfrm>
              <a:off x="6530976" y="1084904"/>
              <a:ext cx="216033" cy="154309"/>
            </a:xfrm>
            <a:custGeom>
              <a:avLst/>
              <a:gdLst>
                <a:gd name="connsiteX0" fmla="*/ 77155 w 216033"/>
                <a:gd name="connsiteY0" fmla="*/ 154310 h 154309"/>
                <a:gd name="connsiteX1" fmla="*/ 216034 w 216033"/>
                <a:gd name="connsiteY1" fmla="*/ 154310 h 154309"/>
                <a:gd name="connsiteX2" fmla="*/ 216034 w 216033"/>
                <a:gd name="connsiteY2" fmla="*/ 77155 h 154309"/>
                <a:gd name="connsiteX3" fmla="*/ 138879 w 216033"/>
                <a:gd name="connsiteY3" fmla="*/ 0 h 154309"/>
                <a:gd name="connsiteX4" fmla="*/ 77155 w 216033"/>
                <a:gd name="connsiteY4" fmla="*/ 0 h 154309"/>
                <a:gd name="connsiteX5" fmla="*/ 0 w 216033"/>
                <a:gd name="connsiteY5" fmla="*/ 77155 h 154309"/>
                <a:gd name="connsiteX6" fmla="*/ 77155 w 216033"/>
                <a:gd name="connsiteY6" fmla="*/ 154310 h 154309"/>
                <a:gd name="connsiteX7" fmla="*/ 77155 w 216033"/>
                <a:gd name="connsiteY7" fmla="*/ 30862 h 154309"/>
                <a:gd name="connsiteX8" fmla="*/ 138879 w 216033"/>
                <a:gd name="connsiteY8" fmla="*/ 30862 h 154309"/>
                <a:gd name="connsiteX9" fmla="*/ 185172 w 216033"/>
                <a:gd name="connsiteY9" fmla="*/ 77155 h 154309"/>
                <a:gd name="connsiteX10" fmla="*/ 185172 w 216033"/>
                <a:gd name="connsiteY10" fmla="*/ 123448 h 154309"/>
                <a:gd name="connsiteX11" fmla="*/ 77155 w 216033"/>
                <a:gd name="connsiteY11" fmla="*/ 123448 h 154309"/>
                <a:gd name="connsiteX12" fmla="*/ 30862 w 216033"/>
                <a:gd name="connsiteY12" fmla="*/ 77155 h 154309"/>
                <a:gd name="connsiteX13" fmla="*/ 77155 w 216033"/>
                <a:gd name="connsiteY13" fmla="*/ 30862 h 154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6033" h="154309">
                  <a:moveTo>
                    <a:pt x="77155" y="154310"/>
                  </a:moveTo>
                  <a:lnTo>
                    <a:pt x="216034" y="154310"/>
                  </a:lnTo>
                  <a:lnTo>
                    <a:pt x="216034" y="77155"/>
                  </a:lnTo>
                  <a:cubicBezTo>
                    <a:pt x="216034" y="34612"/>
                    <a:pt x="181422" y="0"/>
                    <a:pt x="138879" y="0"/>
                  </a:cubicBezTo>
                  <a:lnTo>
                    <a:pt x="77155" y="0"/>
                  </a:lnTo>
                  <a:cubicBezTo>
                    <a:pt x="34612" y="0"/>
                    <a:pt x="0" y="34612"/>
                    <a:pt x="0" y="77155"/>
                  </a:cubicBezTo>
                  <a:cubicBezTo>
                    <a:pt x="0" y="119698"/>
                    <a:pt x="34612" y="154310"/>
                    <a:pt x="77155" y="154310"/>
                  </a:cubicBezTo>
                  <a:close/>
                  <a:moveTo>
                    <a:pt x="77155" y="30862"/>
                  </a:moveTo>
                  <a:lnTo>
                    <a:pt x="138879" y="30862"/>
                  </a:lnTo>
                  <a:cubicBezTo>
                    <a:pt x="164402" y="30862"/>
                    <a:pt x="185172" y="51632"/>
                    <a:pt x="185172" y="77155"/>
                  </a:cubicBezTo>
                  <a:lnTo>
                    <a:pt x="185172" y="123448"/>
                  </a:lnTo>
                  <a:lnTo>
                    <a:pt x="77155" y="123448"/>
                  </a:lnTo>
                  <a:cubicBezTo>
                    <a:pt x="51632" y="123448"/>
                    <a:pt x="30862" y="102678"/>
                    <a:pt x="30862" y="77155"/>
                  </a:cubicBezTo>
                  <a:cubicBezTo>
                    <a:pt x="30862" y="51632"/>
                    <a:pt x="51632" y="30862"/>
                    <a:pt x="77155" y="30862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56CE77C-51A6-4527-9830-5A3764578AA9}"/>
                </a:ext>
              </a:extLst>
            </p:cNvPr>
            <p:cNvSpPr/>
            <p:nvPr/>
          </p:nvSpPr>
          <p:spPr>
            <a:xfrm>
              <a:off x="6592700" y="1146628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B3B0A46A-FC08-4465-841B-104836E39E1C}"/>
                </a:ext>
              </a:extLst>
            </p:cNvPr>
            <p:cNvSpPr/>
            <p:nvPr/>
          </p:nvSpPr>
          <p:spPr>
            <a:xfrm>
              <a:off x="6654424" y="1146628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</p:grpSp>
      <p:grpSp>
        <p:nvGrpSpPr>
          <p:cNvPr id="91" name="图形 231">
            <a:extLst>
              <a:ext uri="{FF2B5EF4-FFF2-40B4-BE49-F238E27FC236}">
                <a16:creationId xmlns:a16="http://schemas.microsoft.com/office/drawing/2014/main" id="{F66E5B3D-71F8-468B-8A98-C5A273DA8C4B}"/>
              </a:ext>
            </a:extLst>
          </p:cNvPr>
          <p:cNvGrpSpPr/>
          <p:nvPr/>
        </p:nvGrpSpPr>
        <p:grpSpPr>
          <a:xfrm>
            <a:off x="9339326" y="3300327"/>
            <a:ext cx="284743" cy="284743"/>
            <a:chOff x="10693112" y="3781565"/>
            <a:chExt cx="438750" cy="438750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757A257-128A-41E9-BB48-7693363123D5}"/>
                </a:ext>
              </a:extLst>
            </p:cNvPr>
            <p:cNvSpPr/>
            <p:nvPr/>
          </p:nvSpPr>
          <p:spPr>
            <a:xfrm>
              <a:off x="10693112" y="3781565"/>
              <a:ext cx="438750" cy="438750"/>
            </a:xfrm>
            <a:custGeom>
              <a:avLst/>
              <a:gdLst>
                <a:gd name="connsiteX0" fmla="*/ 414984 w 438750"/>
                <a:gd name="connsiteY0" fmla="*/ 58500 h 438750"/>
                <a:gd name="connsiteX1" fmla="*/ 278306 w 438750"/>
                <a:gd name="connsiteY1" fmla="*/ 58500 h 438750"/>
                <a:gd name="connsiteX2" fmla="*/ 226688 w 438750"/>
                <a:gd name="connsiteY2" fmla="*/ 22353 h 438750"/>
                <a:gd name="connsiteX3" fmla="*/ 226688 w 438750"/>
                <a:gd name="connsiteY3" fmla="*/ 14625 h 438750"/>
                <a:gd name="connsiteX4" fmla="*/ 234000 w 438750"/>
                <a:gd name="connsiteY4" fmla="*/ 14625 h 438750"/>
                <a:gd name="connsiteX5" fmla="*/ 241313 w 438750"/>
                <a:gd name="connsiteY5" fmla="*/ 7313 h 438750"/>
                <a:gd name="connsiteX6" fmla="*/ 234000 w 438750"/>
                <a:gd name="connsiteY6" fmla="*/ 0 h 438750"/>
                <a:gd name="connsiteX7" fmla="*/ 204750 w 438750"/>
                <a:gd name="connsiteY7" fmla="*/ 0 h 438750"/>
                <a:gd name="connsiteX8" fmla="*/ 197438 w 438750"/>
                <a:gd name="connsiteY8" fmla="*/ 7313 h 438750"/>
                <a:gd name="connsiteX9" fmla="*/ 204750 w 438750"/>
                <a:gd name="connsiteY9" fmla="*/ 14625 h 438750"/>
                <a:gd name="connsiteX10" fmla="*/ 212063 w 438750"/>
                <a:gd name="connsiteY10" fmla="*/ 14625 h 438750"/>
                <a:gd name="connsiteX11" fmla="*/ 212063 w 438750"/>
                <a:gd name="connsiteY11" fmla="*/ 22353 h 438750"/>
                <a:gd name="connsiteX12" fmla="*/ 160444 w 438750"/>
                <a:gd name="connsiteY12" fmla="*/ 58500 h 438750"/>
                <a:gd name="connsiteX13" fmla="*/ 23766 w 438750"/>
                <a:gd name="connsiteY13" fmla="*/ 58500 h 438750"/>
                <a:gd name="connsiteX14" fmla="*/ 0 w 438750"/>
                <a:gd name="connsiteY14" fmla="*/ 82266 h 438750"/>
                <a:gd name="connsiteX15" fmla="*/ 0 w 438750"/>
                <a:gd name="connsiteY15" fmla="*/ 341859 h 438750"/>
                <a:gd name="connsiteX16" fmla="*/ 23766 w 438750"/>
                <a:gd name="connsiteY16" fmla="*/ 365625 h 438750"/>
                <a:gd name="connsiteX17" fmla="*/ 175500 w 438750"/>
                <a:gd name="connsiteY17" fmla="*/ 365625 h 438750"/>
                <a:gd name="connsiteX18" fmla="*/ 175500 w 438750"/>
                <a:gd name="connsiteY18" fmla="*/ 394875 h 438750"/>
                <a:gd name="connsiteX19" fmla="*/ 153563 w 438750"/>
                <a:gd name="connsiteY19" fmla="*/ 394875 h 438750"/>
                <a:gd name="connsiteX20" fmla="*/ 146468 w 438750"/>
                <a:gd name="connsiteY20" fmla="*/ 400414 h 438750"/>
                <a:gd name="connsiteX21" fmla="*/ 139156 w 438750"/>
                <a:gd name="connsiteY21" fmla="*/ 429664 h 438750"/>
                <a:gd name="connsiteX22" fmla="*/ 144477 w 438750"/>
                <a:gd name="connsiteY22" fmla="*/ 438532 h 438750"/>
                <a:gd name="connsiteX23" fmla="*/ 146250 w 438750"/>
                <a:gd name="connsiteY23" fmla="*/ 438750 h 438750"/>
                <a:gd name="connsiteX24" fmla="*/ 292500 w 438750"/>
                <a:gd name="connsiteY24" fmla="*/ 438750 h 438750"/>
                <a:gd name="connsiteX25" fmla="*/ 299813 w 438750"/>
                <a:gd name="connsiteY25" fmla="*/ 431438 h 438750"/>
                <a:gd name="connsiteX26" fmla="*/ 299594 w 438750"/>
                <a:gd name="connsiteY26" fmla="*/ 429664 h 438750"/>
                <a:gd name="connsiteX27" fmla="*/ 292282 w 438750"/>
                <a:gd name="connsiteY27" fmla="*/ 400414 h 438750"/>
                <a:gd name="connsiteX28" fmla="*/ 285188 w 438750"/>
                <a:gd name="connsiteY28" fmla="*/ 394875 h 438750"/>
                <a:gd name="connsiteX29" fmla="*/ 263250 w 438750"/>
                <a:gd name="connsiteY29" fmla="*/ 394875 h 438750"/>
                <a:gd name="connsiteX30" fmla="*/ 263250 w 438750"/>
                <a:gd name="connsiteY30" fmla="*/ 365625 h 438750"/>
                <a:gd name="connsiteX31" fmla="*/ 414984 w 438750"/>
                <a:gd name="connsiteY31" fmla="*/ 365625 h 438750"/>
                <a:gd name="connsiteX32" fmla="*/ 438750 w 438750"/>
                <a:gd name="connsiteY32" fmla="*/ 341859 h 438750"/>
                <a:gd name="connsiteX33" fmla="*/ 438750 w 438750"/>
                <a:gd name="connsiteY33" fmla="*/ 82266 h 438750"/>
                <a:gd name="connsiteX34" fmla="*/ 414984 w 438750"/>
                <a:gd name="connsiteY34" fmla="*/ 58500 h 438750"/>
                <a:gd name="connsiteX35" fmla="*/ 283529 w 438750"/>
                <a:gd name="connsiteY35" fmla="*/ 102375 h 438750"/>
                <a:gd name="connsiteX36" fmla="*/ 394875 w 438750"/>
                <a:gd name="connsiteY36" fmla="*/ 102375 h 438750"/>
                <a:gd name="connsiteX37" fmla="*/ 394875 w 438750"/>
                <a:gd name="connsiteY37" fmla="*/ 117000 h 438750"/>
                <a:gd name="connsiteX38" fmla="*/ 278306 w 438750"/>
                <a:gd name="connsiteY38" fmla="*/ 117000 h 438750"/>
                <a:gd name="connsiteX39" fmla="*/ 283529 w 438750"/>
                <a:gd name="connsiteY39" fmla="*/ 102375 h 438750"/>
                <a:gd name="connsiteX40" fmla="*/ 219375 w 438750"/>
                <a:gd name="connsiteY40" fmla="*/ 36563 h 438750"/>
                <a:gd name="connsiteX41" fmla="*/ 270563 w 438750"/>
                <a:gd name="connsiteY41" fmla="*/ 87750 h 438750"/>
                <a:gd name="connsiteX42" fmla="*/ 219375 w 438750"/>
                <a:gd name="connsiteY42" fmla="*/ 138938 h 438750"/>
                <a:gd name="connsiteX43" fmla="*/ 168188 w 438750"/>
                <a:gd name="connsiteY43" fmla="*/ 87750 h 438750"/>
                <a:gd name="connsiteX44" fmla="*/ 219375 w 438750"/>
                <a:gd name="connsiteY44" fmla="*/ 36563 h 438750"/>
                <a:gd name="connsiteX45" fmla="*/ 170374 w 438750"/>
                <a:gd name="connsiteY45" fmla="*/ 131625 h 438750"/>
                <a:gd name="connsiteX46" fmla="*/ 263132 w 438750"/>
                <a:gd name="connsiteY46" fmla="*/ 136869 h 438750"/>
                <a:gd name="connsiteX47" fmla="*/ 268376 w 438750"/>
                <a:gd name="connsiteY47" fmla="*/ 131625 h 438750"/>
                <a:gd name="connsiteX48" fmla="*/ 394875 w 438750"/>
                <a:gd name="connsiteY48" fmla="*/ 131625 h 438750"/>
                <a:gd name="connsiteX49" fmla="*/ 394875 w 438750"/>
                <a:gd name="connsiteY49" fmla="*/ 321750 h 438750"/>
                <a:gd name="connsiteX50" fmla="*/ 43875 w 438750"/>
                <a:gd name="connsiteY50" fmla="*/ 321750 h 438750"/>
                <a:gd name="connsiteX51" fmla="*/ 43875 w 438750"/>
                <a:gd name="connsiteY51" fmla="*/ 131625 h 438750"/>
                <a:gd name="connsiteX52" fmla="*/ 43875 w 438750"/>
                <a:gd name="connsiteY52" fmla="*/ 117000 h 438750"/>
                <a:gd name="connsiteX53" fmla="*/ 43875 w 438750"/>
                <a:gd name="connsiteY53" fmla="*/ 102375 h 438750"/>
                <a:gd name="connsiteX54" fmla="*/ 155221 w 438750"/>
                <a:gd name="connsiteY54" fmla="*/ 102375 h 438750"/>
                <a:gd name="connsiteX55" fmla="*/ 160444 w 438750"/>
                <a:gd name="connsiteY55" fmla="*/ 117000 h 438750"/>
                <a:gd name="connsiteX56" fmla="*/ 279478 w 438750"/>
                <a:gd name="connsiteY56" fmla="*/ 409500 h 438750"/>
                <a:gd name="connsiteX57" fmla="*/ 283135 w 438750"/>
                <a:gd name="connsiteY57" fmla="*/ 424125 h 438750"/>
                <a:gd name="connsiteX58" fmla="*/ 155615 w 438750"/>
                <a:gd name="connsiteY58" fmla="*/ 424125 h 438750"/>
                <a:gd name="connsiteX59" fmla="*/ 159272 w 438750"/>
                <a:gd name="connsiteY59" fmla="*/ 409500 h 438750"/>
                <a:gd name="connsiteX60" fmla="*/ 219375 w 438750"/>
                <a:gd name="connsiteY60" fmla="*/ 387563 h 438750"/>
                <a:gd name="connsiteX61" fmla="*/ 241313 w 438750"/>
                <a:gd name="connsiteY61" fmla="*/ 365625 h 438750"/>
                <a:gd name="connsiteX62" fmla="*/ 248625 w 438750"/>
                <a:gd name="connsiteY62" fmla="*/ 365625 h 438750"/>
                <a:gd name="connsiteX63" fmla="*/ 248625 w 438750"/>
                <a:gd name="connsiteY63" fmla="*/ 394875 h 438750"/>
                <a:gd name="connsiteX64" fmla="*/ 190125 w 438750"/>
                <a:gd name="connsiteY64" fmla="*/ 394875 h 438750"/>
                <a:gd name="connsiteX65" fmla="*/ 190125 w 438750"/>
                <a:gd name="connsiteY65" fmla="*/ 365625 h 438750"/>
                <a:gd name="connsiteX66" fmla="*/ 197438 w 438750"/>
                <a:gd name="connsiteY66" fmla="*/ 365625 h 438750"/>
                <a:gd name="connsiteX67" fmla="*/ 219375 w 438750"/>
                <a:gd name="connsiteY67" fmla="*/ 387563 h 438750"/>
                <a:gd name="connsiteX68" fmla="*/ 212063 w 438750"/>
                <a:gd name="connsiteY68" fmla="*/ 365625 h 438750"/>
                <a:gd name="connsiteX69" fmla="*/ 226688 w 438750"/>
                <a:gd name="connsiteY69" fmla="*/ 365625 h 438750"/>
                <a:gd name="connsiteX70" fmla="*/ 219375 w 438750"/>
                <a:gd name="connsiteY70" fmla="*/ 372938 h 438750"/>
                <a:gd name="connsiteX71" fmla="*/ 212063 w 438750"/>
                <a:gd name="connsiteY71" fmla="*/ 365625 h 438750"/>
                <a:gd name="connsiteX72" fmla="*/ 424125 w 438750"/>
                <a:gd name="connsiteY72" fmla="*/ 341859 h 438750"/>
                <a:gd name="connsiteX73" fmla="*/ 414984 w 438750"/>
                <a:gd name="connsiteY73" fmla="*/ 351000 h 438750"/>
                <a:gd name="connsiteX74" fmla="*/ 23766 w 438750"/>
                <a:gd name="connsiteY74" fmla="*/ 351000 h 438750"/>
                <a:gd name="connsiteX75" fmla="*/ 14625 w 438750"/>
                <a:gd name="connsiteY75" fmla="*/ 341859 h 438750"/>
                <a:gd name="connsiteX76" fmla="*/ 14625 w 438750"/>
                <a:gd name="connsiteY76" fmla="*/ 82266 h 438750"/>
                <a:gd name="connsiteX77" fmla="*/ 23766 w 438750"/>
                <a:gd name="connsiteY77" fmla="*/ 73125 h 438750"/>
                <a:gd name="connsiteX78" fmla="*/ 155221 w 438750"/>
                <a:gd name="connsiteY78" fmla="*/ 73125 h 438750"/>
                <a:gd name="connsiteX79" fmla="*/ 153563 w 438750"/>
                <a:gd name="connsiteY79" fmla="*/ 87750 h 438750"/>
                <a:gd name="connsiteX80" fmla="*/ 36563 w 438750"/>
                <a:gd name="connsiteY80" fmla="*/ 87750 h 438750"/>
                <a:gd name="connsiteX81" fmla="*/ 29250 w 438750"/>
                <a:gd name="connsiteY81" fmla="*/ 95063 h 438750"/>
                <a:gd name="connsiteX82" fmla="*/ 29250 w 438750"/>
                <a:gd name="connsiteY82" fmla="*/ 329063 h 438750"/>
                <a:gd name="connsiteX83" fmla="*/ 36563 w 438750"/>
                <a:gd name="connsiteY83" fmla="*/ 336375 h 438750"/>
                <a:gd name="connsiteX84" fmla="*/ 402188 w 438750"/>
                <a:gd name="connsiteY84" fmla="*/ 336375 h 438750"/>
                <a:gd name="connsiteX85" fmla="*/ 409500 w 438750"/>
                <a:gd name="connsiteY85" fmla="*/ 329063 h 438750"/>
                <a:gd name="connsiteX86" fmla="*/ 409500 w 438750"/>
                <a:gd name="connsiteY86" fmla="*/ 95063 h 438750"/>
                <a:gd name="connsiteX87" fmla="*/ 402188 w 438750"/>
                <a:gd name="connsiteY87" fmla="*/ 87750 h 438750"/>
                <a:gd name="connsiteX88" fmla="*/ 285188 w 438750"/>
                <a:gd name="connsiteY88" fmla="*/ 87750 h 438750"/>
                <a:gd name="connsiteX89" fmla="*/ 283529 w 438750"/>
                <a:gd name="connsiteY89" fmla="*/ 73125 h 438750"/>
                <a:gd name="connsiteX90" fmla="*/ 414984 w 438750"/>
                <a:gd name="connsiteY90" fmla="*/ 73125 h 438750"/>
                <a:gd name="connsiteX91" fmla="*/ 424125 w 438750"/>
                <a:gd name="connsiteY91" fmla="*/ 82266 h 43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38750" h="438750">
                  <a:moveTo>
                    <a:pt x="414984" y="58500"/>
                  </a:moveTo>
                  <a:lnTo>
                    <a:pt x="278306" y="58500"/>
                  </a:lnTo>
                  <a:cubicBezTo>
                    <a:pt x="268343" y="38477"/>
                    <a:pt x="248910" y="24869"/>
                    <a:pt x="226688" y="22353"/>
                  </a:cubicBezTo>
                  <a:lnTo>
                    <a:pt x="226688" y="14625"/>
                  </a:lnTo>
                  <a:lnTo>
                    <a:pt x="234000" y="14625"/>
                  </a:lnTo>
                  <a:cubicBezTo>
                    <a:pt x="238038" y="14625"/>
                    <a:pt x="241313" y="11351"/>
                    <a:pt x="241313" y="7313"/>
                  </a:cubicBezTo>
                  <a:cubicBezTo>
                    <a:pt x="241313" y="3274"/>
                    <a:pt x="238038" y="0"/>
                    <a:pt x="234000" y="0"/>
                  </a:cubicBezTo>
                  <a:lnTo>
                    <a:pt x="204750" y="0"/>
                  </a:lnTo>
                  <a:cubicBezTo>
                    <a:pt x="200712" y="0"/>
                    <a:pt x="197438" y="3274"/>
                    <a:pt x="197438" y="7313"/>
                  </a:cubicBezTo>
                  <a:cubicBezTo>
                    <a:pt x="197438" y="11351"/>
                    <a:pt x="200712" y="14625"/>
                    <a:pt x="204750" y="14625"/>
                  </a:cubicBezTo>
                  <a:lnTo>
                    <a:pt x="212063" y="14625"/>
                  </a:lnTo>
                  <a:lnTo>
                    <a:pt x="212063" y="22353"/>
                  </a:lnTo>
                  <a:cubicBezTo>
                    <a:pt x="189840" y="24869"/>
                    <a:pt x="170407" y="38477"/>
                    <a:pt x="160444" y="58500"/>
                  </a:cubicBezTo>
                  <a:lnTo>
                    <a:pt x="23766" y="58500"/>
                  </a:lnTo>
                  <a:cubicBezTo>
                    <a:pt x="10646" y="58515"/>
                    <a:pt x="15" y="69147"/>
                    <a:pt x="0" y="82266"/>
                  </a:cubicBezTo>
                  <a:lnTo>
                    <a:pt x="0" y="341859"/>
                  </a:lnTo>
                  <a:cubicBezTo>
                    <a:pt x="15" y="354979"/>
                    <a:pt x="10646" y="365609"/>
                    <a:pt x="23766" y="365625"/>
                  </a:cubicBezTo>
                  <a:lnTo>
                    <a:pt x="175500" y="365625"/>
                  </a:lnTo>
                  <a:lnTo>
                    <a:pt x="175500" y="394875"/>
                  </a:lnTo>
                  <a:lnTo>
                    <a:pt x="153563" y="394875"/>
                  </a:lnTo>
                  <a:cubicBezTo>
                    <a:pt x="150207" y="394875"/>
                    <a:pt x="147282" y="397159"/>
                    <a:pt x="146468" y="400414"/>
                  </a:cubicBezTo>
                  <a:lnTo>
                    <a:pt x="139156" y="429664"/>
                  </a:lnTo>
                  <a:cubicBezTo>
                    <a:pt x="138177" y="433582"/>
                    <a:pt x="140559" y="437553"/>
                    <a:pt x="144477" y="438532"/>
                  </a:cubicBezTo>
                  <a:cubicBezTo>
                    <a:pt x="145057" y="438677"/>
                    <a:pt x="145652" y="438750"/>
                    <a:pt x="146250" y="438750"/>
                  </a:cubicBezTo>
                  <a:lnTo>
                    <a:pt x="292500" y="438750"/>
                  </a:lnTo>
                  <a:cubicBezTo>
                    <a:pt x="296538" y="438750"/>
                    <a:pt x="299813" y="435476"/>
                    <a:pt x="299813" y="431438"/>
                  </a:cubicBezTo>
                  <a:cubicBezTo>
                    <a:pt x="299813" y="430840"/>
                    <a:pt x="299739" y="430244"/>
                    <a:pt x="299594" y="429664"/>
                  </a:cubicBezTo>
                  <a:lnTo>
                    <a:pt x="292282" y="400414"/>
                  </a:lnTo>
                  <a:cubicBezTo>
                    <a:pt x="291468" y="397159"/>
                    <a:pt x="288543" y="394875"/>
                    <a:pt x="285188" y="394875"/>
                  </a:cubicBezTo>
                  <a:lnTo>
                    <a:pt x="263250" y="394875"/>
                  </a:lnTo>
                  <a:lnTo>
                    <a:pt x="263250" y="365625"/>
                  </a:lnTo>
                  <a:lnTo>
                    <a:pt x="414984" y="365625"/>
                  </a:lnTo>
                  <a:cubicBezTo>
                    <a:pt x="428104" y="365609"/>
                    <a:pt x="438734" y="354979"/>
                    <a:pt x="438750" y="341859"/>
                  </a:cubicBezTo>
                  <a:lnTo>
                    <a:pt x="438750" y="82266"/>
                  </a:lnTo>
                  <a:cubicBezTo>
                    <a:pt x="438734" y="69147"/>
                    <a:pt x="428104" y="58515"/>
                    <a:pt x="414984" y="58500"/>
                  </a:cubicBezTo>
                  <a:close/>
                  <a:moveTo>
                    <a:pt x="283529" y="102375"/>
                  </a:moveTo>
                  <a:lnTo>
                    <a:pt x="394875" y="102375"/>
                  </a:lnTo>
                  <a:lnTo>
                    <a:pt x="394875" y="117000"/>
                  </a:lnTo>
                  <a:lnTo>
                    <a:pt x="278306" y="117000"/>
                  </a:lnTo>
                  <a:cubicBezTo>
                    <a:pt x="280623" y="112350"/>
                    <a:pt x="282377" y="107441"/>
                    <a:pt x="283529" y="102375"/>
                  </a:cubicBezTo>
                  <a:close/>
                  <a:moveTo>
                    <a:pt x="219375" y="36563"/>
                  </a:moveTo>
                  <a:cubicBezTo>
                    <a:pt x="247645" y="36563"/>
                    <a:pt x="270563" y="59480"/>
                    <a:pt x="270563" y="87750"/>
                  </a:cubicBezTo>
                  <a:cubicBezTo>
                    <a:pt x="270563" y="116020"/>
                    <a:pt x="247645" y="138938"/>
                    <a:pt x="219375" y="138938"/>
                  </a:cubicBezTo>
                  <a:cubicBezTo>
                    <a:pt x="191105" y="138938"/>
                    <a:pt x="168188" y="116020"/>
                    <a:pt x="168188" y="87750"/>
                  </a:cubicBezTo>
                  <a:cubicBezTo>
                    <a:pt x="168220" y="59493"/>
                    <a:pt x="191119" y="36595"/>
                    <a:pt x="219375" y="36563"/>
                  </a:cubicBezTo>
                  <a:close/>
                  <a:moveTo>
                    <a:pt x="170374" y="131625"/>
                  </a:moveTo>
                  <a:cubicBezTo>
                    <a:pt x="194540" y="158688"/>
                    <a:pt x="236069" y="161035"/>
                    <a:pt x="263132" y="136869"/>
                  </a:cubicBezTo>
                  <a:cubicBezTo>
                    <a:pt x="264978" y="135221"/>
                    <a:pt x="266728" y="133470"/>
                    <a:pt x="268376" y="131625"/>
                  </a:cubicBezTo>
                  <a:lnTo>
                    <a:pt x="394875" y="131625"/>
                  </a:lnTo>
                  <a:lnTo>
                    <a:pt x="394875" y="321750"/>
                  </a:lnTo>
                  <a:lnTo>
                    <a:pt x="43875" y="321750"/>
                  </a:lnTo>
                  <a:lnTo>
                    <a:pt x="43875" y="131625"/>
                  </a:lnTo>
                  <a:close/>
                  <a:moveTo>
                    <a:pt x="43875" y="117000"/>
                  </a:moveTo>
                  <a:lnTo>
                    <a:pt x="43875" y="102375"/>
                  </a:lnTo>
                  <a:lnTo>
                    <a:pt x="155221" y="102375"/>
                  </a:lnTo>
                  <a:cubicBezTo>
                    <a:pt x="156373" y="107441"/>
                    <a:pt x="158127" y="112350"/>
                    <a:pt x="160444" y="117000"/>
                  </a:cubicBezTo>
                  <a:close/>
                  <a:moveTo>
                    <a:pt x="279478" y="409500"/>
                  </a:moveTo>
                  <a:lnTo>
                    <a:pt x="283135" y="424125"/>
                  </a:lnTo>
                  <a:lnTo>
                    <a:pt x="155615" y="424125"/>
                  </a:lnTo>
                  <a:lnTo>
                    <a:pt x="159272" y="409500"/>
                  </a:lnTo>
                  <a:close/>
                  <a:moveTo>
                    <a:pt x="219375" y="387563"/>
                  </a:moveTo>
                  <a:cubicBezTo>
                    <a:pt x="231485" y="387549"/>
                    <a:pt x="241299" y="377735"/>
                    <a:pt x="241313" y="365625"/>
                  </a:cubicBezTo>
                  <a:lnTo>
                    <a:pt x="248625" y="365625"/>
                  </a:lnTo>
                  <a:lnTo>
                    <a:pt x="248625" y="394875"/>
                  </a:lnTo>
                  <a:lnTo>
                    <a:pt x="190125" y="394875"/>
                  </a:lnTo>
                  <a:lnTo>
                    <a:pt x="190125" y="365625"/>
                  </a:lnTo>
                  <a:lnTo>
                    <a:pt x="197438" y="365625"/>
                  </a:lnTo>
                  <a:cubicBezTo>
                    <a:pt x="197451" y="377735"/>
                    <a:pt x="207265" y="387549"/>
                    <a:pt x="219375" y="387563"/>
                  </a:cubicBezTo>
                  <a:close/>
                  <a:moveTo>
                    <a:pt x="212063" y="365625"/>
                  </a:moveTo>
                  <a:lnTo>
                    <a:pt x="226688" y="365625"/>
                  </a:lnTo>
                  <a:cubicBezTo>
                    <a:pt x="226688" y="369663"/>
                    <a:pt x="223413" y="372938"/>
                    <a:pt x="219375" y="372938"/>
                  </a:cubicBezTo>
                  <a:cubicBezTo>
                    <a:pt x="215337" y="372938"/>
                    <a:pt x="212063" y="369663"/>
                    <a:pt x="212063" y="365625"/>
                  </a:cubicBezTo>
                  <a:close/>
                  <a:moveTo>
                    <a:pt x="424125" y="341859"/>
                  </a:moveTo>
                  <a:cubicBezTo>
                    <a:pt x="424120" y="346905"/>
                    <a:pt x="420030" y="350995"/>
                    <a:pt x="414984" y="351000"/>
                  </a:cubicBezTo>
                  <a:lnTo>
                    <a:pt x="23766" y="351000"/>
                  </a:lnTo>
                  <a:cubicBezTo>
                    <a:pt x="18720" y="350995"/>
                    <a:pt x="14631" y="346905"/>
                    <a:pt x="14625" y="341859"/>
                  </a:cubicBezTo>
                  <a:lnTo>
                    <a:pt x="14625" y="82266"/>
                  </a:lnTo>
                  <a:cubicBezTo>
                    <a:pt x="14631" y="77220"/>
                    <a:pt x="18720" y="73131"/>
                    <a:pt x="23766" y="73125"/>
                  </a:cubicBezTo>
                  <a:lnTo>
                    <a:pt x="155221" y="73125"/>
                  </a:lnTo>
                  <a:cubicBezTo>
                    <a:pt x="154123" y="77923"/>
                    <a:pt x="153566" y="82829"/>
                    <a:pt x="153563" y="87750"/>
                  </a:cubicBezTo>
                  <a:lnTo>
                    <a:pt x="36563" y="87750"/>
                  </a:lnTo>
                  <a:cubicBezTo>
                    <a:pt x="32524" y="87750"/>
                    <a:pt x="29250" y="91024"/>
                    <a:pt x="29250" y="95063"/>
                  </a:cubicBezTo>
                  <a:lnTo>
                    <a:pt x="29250" y="329063"/>
                  </a:lnTo>
                  <a:cubicBezTo>
                    <a:pt x="29250" y="333101"/>
                    <a:pt x="32524" y="336375"/>
                    <a:pt x="36563" y="336375"/>
                  </a:cubicBezTo>
                  <a:lnTo>
                    <a:pt x="402188" y="336375"/>
                  </a:lnTo>
                  <a:cubicBezTo>
                    <a:pt x="406226" y="336375"/>
                    <a:pt x="409500" y="333101"/>
                    <a:pt x="409500" y="329063"/>
                  </a:cubicBezTo>
                  <a:lnTo>
                    <a:pt x="409500" y="95063"/>
                  </a:lnTo>
                  <a:cubicBezTo>
                    <a:pt x="409500" y="91024"/>
                    <a:pt x="406226" y="87750"/>
                    <a:pt x="402188" y="87750"/>
                  </a:cubicBezTo>
                  <a:lnTo>
                    <a:pt x="285188" y="87750"/>
                  </a:lnTo>
                  <a:cubicBezTo>
                    <a:pt x="285184" y="82829"/>
                    <a:pt x="284627" y="77923"/>
                    <a:pt x="283529" y="73125"/>
                  </a:cubicBezTo>
                  <a:lnTo>
                    <a:pt x="414984" y="73125"/>
                  </a:lnTo>
                  <a:cubicBezTo>
                    <a:pt x="420030" y="73131"/>
                    <a:pt x="424120" y="77220"/>
                    <a:pt x="424125" y="82266"/>
                  </a:cubicBez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2B91B8BD-FAD7-426E-B7A8-12FE6D35D981}"/>
                </a:ext>
              </a:extLst>
            </p:cNvPr>
            <p:cNvSpPr/>
            <p:nvPr/>
          </p:nvSpPr>
          <p:spPr>
            <a:xfrm>
              <a:off x="10905174" y="3832752"/>
              <a:ext cx="29302" cy="51214"/>
            </a:xfrm>
            <a:custGeom>
              <a:avLst/>
              <a:gdLst>
                <a:gd name="connsiteX0" fmla="*/ 4042 w 29302"/>
                <a:gd name="connsiteY0" fmla="*/ 43103 h 51214"/>
                <a:gd name="connsiteX1" fmla="*/ 18667 w 29302"/>
                <a:gd name="connsiteY1" fmla="*/ 50415 h 51214"/>
                <a:gd name="connsiteX2" fmla="*/ 28503 w 29302"/>
                <a:gd name="connsiteY2" fmla="*/ 47222 h 51214"/>
                <a:gd name="connsiteX3" fmla="*/ 25310 w 29302"/>
                <a:gd name="connsiteY3" fmla="*/ 37386 h 51214"/>
                <a:gd name="connsiteX4" fmla="*/ 25208 w 29302"/>
                <a:gd name="connsiteY4" fmla="*/ 37335 h 51214"/>
                <a:gd name="connsiteX5" fmla="*/ 14625 w 29302"/>
                <a:gd name="connsiteY5" fmla="*/ 32043 h 51214"/>
                <a:gd name="connsiteX6" fmla="*/ 14625 w 29302"/>
                <a:gd name="connsiteY6" fmla="*/ 7313 h 51214"/>
                <a:gd name="connsiteX7" fmla="*/ 7313 w 29302"/>
                <a:gd name="connsiteY7" fmla="*/ 0 h 51214"/>
                <a:gd name="connsiteX8" fmla="*/ 0 w 29302"/>
                <a:gd name="connsiteY8" fmla="*/ 7313 h 51214"/>
                <a:gd name="connsiteX9" fmla="*/ 0 w 29302"/>
                <a:gd name="connsiteY9" fmla="*/ 36563 h 51214"/>
                <a:gd name="connsiteX10" fmla="*/ 4042 w 29302"/>
                <a:gd name="connsiteY10" fmla="*/ 43103 h 5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302" h="51214">
                  <a:moveTo>
                    <a:pt x="4042" y="43103"/>
                  </a:moveTo>
                  <a:lnTo>
                    <a:pt x="18667" y="50415"/>
                  </a:lnTo>
                  <a:cubicBezTo>
                    <a:pt x="22265" y="52250"/>
                    <a:pt x="26669" y="50820"/>
                    <a:pt x="28503" y="47222"/>
                  </a:cubicBezTo>
                  <a:cubicBezTo>
                    <a:pt x="30338" y="43625"/>
                    <a:pt x="28908" y="39221"/>
                    <a:pt x="25310" y="37386"/>
                  </a:cubicBezTo>
                  <a:cubicBezTo>
                    <a:pt x="25277" y="37369"/>
                    <a:pt x="25242" y="37351"/>
                    <a:pt x="25208" y="37335"/>
                  </a:cubicBezTo>
                  <a:lnTo>
                    <a:pt x="14625" y="32043"/>
                  </a:lnTo>
                  <a:lnTo>
                    <a:pt x="14625" y="7313"/>
                  </a:lnTo>
                  <a:cubicBezTo>
                    <a:pt x="14625" y="3274"/>
                    <a:pt x="11351" y="0"/>
                    <a:pt x="7313" y="0"/>
                  </a:cubicBezTo>
                  <a:cubicBezTo>
                    <a:pt x="3274" y="0"/>
                    <a:pt x="0" y="3274"/>
                    <a:pt x="0" y="7313"/>
                  </a:cubicBezTo>
                  <a:lnTo>
                    <a:pt x="0" y="36563"/>
                  </a:lnTo>
                  <a:cubicBezTo>
                    <a:pt x="0" y="39332"/>
                    <a:pt x="1565" y="41864"/>
                    <a:pt x="4042" y="43103"/>
                  </a:cubicBez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FE1265F-D64F-4FE6-89E0-6015946A6BF3}"/>
                </a:ext>
              </a:extLst>
            </p:cNvPr>
            <p:cNvSpPr/>
            <p:nvPr/>
          </p:nvSpPr>
          <p:spPr>
            <a:xfrm>
              <a:off x="10868609" y="3832641"/>
              <a:ext cx="65870" cy="80548"/>
            </a:xfrm>
            <a:custGeom>
              <a:avLst/>
              <a:gdLst>
                <a:gd name="connsiteX0" fmla="*/ 43878 w 65870"/>
                <a:gd name="connsiteY0" fmla="*/ 80548 h 80548"/>
                <a:gd name="connsiteX1" fmla="*/ 61428 w 65870"/>
                <a:gd name="connsiteY1" fmla="*/ 76892 h 80548"/>
                <a:gd name="connsiteX2" fmla="*/ 65281 w 65870"/>
                <a:gd name="connsiteY2" fmla="*/ 67295 h 80548"/>
                <a:gd name="connsiteX3" fmla="*/ 55686 w 65870"/>
                <a:gd name="connsiteY3" fmla="*/ 63442 h 80548"/>
                <a:gd name="connsiteX4" fmla="*/ 55572 w 65870"/>
                <a:gd name="connsiteY4" fmla="*/ 63491 h 80548"/>
                <a:gd name="connsiteX5" fmla="*/ 17065 w 65870"/>
                <a:gd name="connsiteY5" fmla="*/ 48358 h 80548"/>
                <a:gd name="connsiteX6" fmla="*/ 26328 w 65870"/>
                <a:gd name="connsiteY6" fmla="*/ 13268 h 80548"/>
                <a:gd name="connsiteX7" fmla="*/ 28038 w 65870"/>
                <a:gd name="connsiteY7" fmla="*/ 3069 h 80548"/>
                <a:gd name="connsiteX8" fmla="*/ 17839 w 65870"/>
                <a:gd name="connsiteY8" fmla="*/ 1358 h 80548"/>
                <a:gd name="connsiteX9" fmla="*/ 17553 w 65870"/>
                <a:gd name="connsiteY9" fmla="*/ 1573 h 80548"/>
                <a:gd name="connsiteX10" fmla="*/ 8778 w 65870"/>
                <a:gd name="connsiteY10" fmla="*/ 62998 h 80548"/>
                <a:gd name="connsiteX11" fmla="*/ 43878 w 65870"/>
                <a:gd name="connsiteY11" fmla="*/ 80548 h 80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870" h="80548">
                  <a:moveTo>
                    <a:pt x="43878" y="80548"/>
                  </a:moveTo>
                  <a:cubicBezTo>
                    <a:pt x="49918" y="80559"/>
                    <a:pt x="55894" y="79314"/>
                    <a:pt x="61428" y="76892"/>
                  </a:cubicBezTo>
                  <a:cubicBezTo>
                    <a:pt x="65142" y="75306"/>
                    <a:pt x="66867" y="71010"/>
                    <a:pt x="65281" y="67295"/>
                  </a:cubicBezTo>
                  <a:cubicBezTo>
                    <a:pt x="63696" y="63581"/>
                    <a:pt x="59399" y="61856"/>
                    <a:pt x="55686" y="63442"/>
                  </a:cubicBezTo>
                  <a:cubicBezTo>
                    <a:pt x="55647" y="63458"/>
                    <a:pt x="55610" y="63475"/>
                    <a:pt x="55572" y="63491"/>
                  </a:cubicBezTo>
                  <a:cubicBezTo>
                    <a:pt x="40760" y="69946"/>
                    <a:pt x="23519" y="63170"/>
                    <a:pt x="17065" y="48358"/>
                  </a:cubicBezTo>
                  <a:cubicBezTo>
                    <a:pt x="11648" y="35927"/>
                    <a:pt x="15481" y="21405"/>
                    <a:pt x="26328" y="13268"/>
                  </a:cubicBezTo>
                  <a:cubicBezTo>
                    <a:pt x="29617" y="10924"/>
                    <a:pt x="30383" y="6358"/>
                    <a:pt x="28038" y="3069"/>
                  </a:cubicBezTo>
                  <a:cubicBezTo>
                    <a:pt x="25694" y="-220"/>
                    <a:pt x="21128" y="-986"/>
                    <a:pt x="17839" y="1358"/>
                  </a:cubicBezTo>
                  <a:cubicBezTo>
                    <a:pt x="17742" y="1428"/>
                    <a:pt x="17647" y="1499"/>
                    <a:pt x="17553" y="1573"/>
                  </a:cubicBezTo>
                  <a:cubicBezTo>
                    <a:pt x="-1833" y="16112"/>
                    <a:pt x="-5761" y="43613"/>
                    <a:pt x="8778" y="62998"/>
                  </a:cubicBezTo>
                  <a:cubicBezTo>
                    <a:pt x="17064" y="74047"/>
                    <a:pt x="30068" y="80548"/>
                    <a:pt x="43878" y="80548"/>
                  </a:cubicBez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B02E877-D0F9-4508-B71B-9D1719317B1F}"/>
                </a:ext>
              </a:extLst>
            </p:cNvPr>
            <p:cNvSpPr/>
            <p:nvPr/>
          </p:nvSpPr>
          <p:spPr>
            <a:xfrm>
              <a:off x="10766237" y="4022877"/>
              <a:ext cx="58500" cy="58500"/>
            </a:xfrm>
            <a:custGeom>
              <a:avLst/>
              <a:gdLst>
                <a:gd name="connsiteX0" fmla="*/ 29250 w 58500"/>
                <a:gd name="connsiteY0" fmla="*/ 58500 h 58500"/>
                <a:gd name="connsiteX1" fmla="*/ 58500 w 58500"/>
                <a:gd name="connsiteY1" fmla="*/ 29250 h 58500"/>
                <a:gd name="connsiteX2" fmla="*/ 29250 w 58500"/>
                <a:gd name="connsiteY2" fmla="*/ 0 h 58500"/>
                <a:gd name="connsiteX3" fmla="*/ 0 w 58500"/>
                <a:gd name="connsiteY3" fmla="*/ 29250 h 58500"/>
                <a:gd name="connsiteX4" fmla="*/ 29250 w 58500"/>
                <a:gd name="connsiteY4" fmla="*/ 58500 h 58500"/>
                <a:gd name="connsiteX5" fmla="*/ 29250 w 58500"/>
                <a:gd name="connsiteY5" fmla="*/ 14625 h 58500"/>
                <a:gd name="connsiteX6" fmla="*/ 43875 w 58500"/>
                <a:gd name="connsiteY6" fmla="*/ 29250 h 58500"/>
                <a:gd name="connsiteX7" fmla="*/ 29250 w 58500"/>
                <a:gd name="connsiteY7" fmla="*/ 43875 h 58500"/>
                <a:gd name="connsiteX8" fmla="*/ 14625 w 58500"/>
                <a:gd name="connsiteY8" fmla="*/ 29250 h 58500"/>
                <a:gd name="connsiteX9" fmla="*/ 29250 w 58500"/>
                <a:gd name="connsiteY9" fmla="*/ 14625 h 5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500" h="58500">
                  <a:moveTo>
                    <a:pt x="29250" y="58500"/>
                  </a:moveTo>
                  <a:cubicBezTo>
                    <a:pt x="45404" y="58500"/>
                    <a:pt x="58500" y="45404"/>
                    <a:pt x="58500" y="29250"/>
                  </a:cubicBezTo>
                  <a:cubicBezTo>
                    <a:pt x="58500" y="13096"/>
                    <a:pt x="45404" y="0"/>
                    <a:pt x="29250" y="0"/>
                  </a:cubicBezTo>
                  <a:cubicBezTo>
                    <a:pt x="13096" y="0"/>
                    <a:pt x="0" y="13096"/>
                    <a:pt x="0" y="29250"/>
                  </a:cubicBezTo>
                  <a:cubicBezTo>
                    <a:pt x="18" y="45397"/>
                    <a:pt x="13103" y="58482"/>
                    <a:pt x="29250" y="58500"/>
                  </a:cubicBezTo>
                  <a:close/>
                  <a:moveTo>
                    <a:pt x="29250" y="14625"/>
                  </a:moveTo>
                  <a:cubicBezTo>
                    <a:pt x="37328" y="14625"/>
                    <a:pt x="43875" y="21172"/>
                    <a:pt x="43875" y="29250"/>
                  </a:cubicBezTo>
                  <a:cubicBezTo>
                    <a:pt x="43875" y="37328"/>
                    <a:pt x="37328" y="43875"/>
                    <a:pt x="29250" y="43875"/>
                  </a:cubicBezTo>
                  <a:cubicBezTo>
                    <a:pt x="21172" y="43875"/>
                    <a:pt x="14625" y="37328"/>
                    <a:pt x="14625" y="29250"/>
                  </a:cubicBezTo>
                  <a:cubicBezTo>
                    <a:pt x="14634" y="21177"/>
                    <a:pt x="21177" y="14634"/>
                    <a:pt x="29250" y="14625"/>
                  </a:cubicBez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53593B2-918D-408D-B8F9-F8FA7CDFDD1A}"/>
                </a:ext>
              </a:extLst>
            </p:cNvPr>
            <p:cNvSpPr/>
            <p:nvPr/>
          </p:nvSpPr>
          <p:spPr>
            <a:xfrm>
              <a:off x="10766237" y="3920501"/>
              <a:ext cx="80434" cy="73125"/>
            </a:xfrm>
            <a:custGeom>
              <a:avLst/>
              <a:gdLst>
                <a:gd name="connsiteX0" fmla="*/ 29250 w 80434"/>
                <a:gd name="connsiteY0" fmla="*/ 73126 h 73125"/>
                <a:gd name="connsiteX1" fmla="*/ 58500 w 80434"/>
                <a:gd name="connsiteY1" fmla="*/ 43898 h 73125"/>
                <a:gd name="connsiteX2" fmla="*/ 55683 w 80434"/>
                <a:gd name="connsiteY2" fmla="*/ 31367 h 73125"/>
                <a:gd name="connsiteX3" fmla="*/ 77804 w 80434"/>
                <a:gd name="connsiteY3" fmla="*/ 12931 h 73125"/>
                <a:gd name="connsiteX4" fmla="*/ 78740 w 80434"/>
                <a:gd name="connsiteY4" fmla="*/ 2631 h 73125"/>
                <a:gd name="connsiteX5" fmla="*/ 68440 w 80434"/>
                <a:gd name="connsiteY5" fmla="*/ 1695 h 73125"/>
                <a:gd name="connsiteX6" fmla="*/ 46308 w 80434"/>
                <a:gd name="connsiteY6" fmla="*/ 20139 h 73125"/>
                <a:gd name="connsiteX7" fmla="*/ 19343 w 80434"/>
                <a:gd name="connsiteY7" fmla="*/ 16356 h 73125"/>
                <a:gd name="connsiteX8" fmla="*/ 9046 w 80434"/>
                <a:gd name="connsiteY8" fmla="*/ 17211 h 73125"/>
                <a:gd name="connsiteX9" fmla="*/ 7664 w 80434"/>
                <a:gd name="connsiteY9" fmla="*/ 24160 h 73125"/>
                <a:gd name="connsiteX10" fmla="*/ 9502 w 80434"/>
                <a:gd name="connsiteY10" fmla="*/ 65462 h 73125"/>
                <a:gd name="connsiteX11" fmla="*/ 29250 w 80434"/>
                <a:gd name="connsiteY11" fmla="*/ 73126 h 73125"/>
                <a:gd name="connsiteX12" fmla="*/ 29250 w 80434"/>
                <a:gd name="connsiteY12" fmla="*/ 29251 h 73125"/>
                <a:gd name="connsiteX13" fmla="*/ 34283 w 80434"/>
                <a:gd name="connsiteY13" fmla="*/ 30165 h 73125"/>
                <a:gd name="connsiteX14" fmla="*/ 30820 w 80434"/>
                <a:gd name="connsiteY14" fmla="*/ 33051 h 73125"/>
                <a:gd name="connsiteX15" fmla="*/ 28319 w 80434"/>
                <a:gd name="connsiteY15" fmla="*/ 29304 h 73125"/>
                <a:gd name="connsiteX16" fmla="*/ 29250 w 80434"/>
                <a:gd name="connsiteY16" fmla="*/ 29251 h 73125"/>
                <a:gd name="connsiteX17" fmla="*/ 16151 w 80434"/>
                <a:gd name="connsiteY17" fmla="*/ 37410 h 73125"/>
                <a:gd name="connsiteX18" fmla="*/ 23166 w 80434"/>
                <a:gd name="connsiteY18" fmla="*/ 47932 h 73125"/>
                <a:gd name="connsiteX19" fmla="*/ 28200 w 80434"/>
                <a:gd name="connsiteY19" fmla="*/ 51112 h 73125"/>
                <a:gd name="connsiteX20" fmla="*/ 29250 w 80434"/>
                <a:gd name="connsiteY20" fmla="*/ 51188 h 73125"/>
                <a:gd name="connsiteX21" fmla="*/ 33931 w 80434"/>
                <a:gd name="connsiteY21" fmla="*/ 49493 h 73125"/>
                <a:gd name="connsiteX22" fmla="*/ 43648 w 80434"/>
                <a:gd name="connsiteY22" fmla="*/ 41396 h 73125"/>
                <a:gd name="connsiteX23" fmla="*/ 31775 w 80434"/>
                <a:gd name="connsiteY23" fmla="*/ 58332 h 73125"/>
                <a:gd name="connsiteX24" fmla="*/ 14839 w 80434"/>
                <a:gd name="connsiteY24" fmla="*/ 46460 h 73125"/>
                <a:gd name="connsiteX25" fmla="*/ 16151 w 80434"/>
                <a:gd name="connsiteY25" fmla="*/ 37410 h 7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0434" h="73125">
                  <a:moveTo>
                    <a:pt x="29250" y="73126"/>
                  </a:moveTo>
                  <a:cubicBezTo>
                    <a:pt x="45397" y="73132"/>
                    <a:pt x="58493" y="60045"/>
                    <a:pt x="58500" y="43898"/>
                  </a:cubicBezTo>
                  <a:cubicBezTo>
                    <a:pt x="58501" y="39563"/>
                    <a:pt x="57539" y="35283"/>
                    <a:pt x="55683" y="31367"/>
                  </a:cubicBezTo>
                  <a:lnTo>
                    <a:pt x="77804" y="12931"/>
                  </a:lnTo>
                  <a:cubicBezTo>
                    <a:pt x="80906" y="10345"/>
                    <a:pt x="81326" y="5734"/>
                    <a:pt x="78740" y="2631"/>
                  </a:cubicBezTo>
                  <a:cubicBezTo>
                    <a:pt x="76154" y="-471"/>
                    <a:pt x="71542" y="-891"/>
                    <a:pt x="68440" y="1695"/>
                  </a:cubicBezTo>
                  <a:lnTo>
                    <a:pt x="46308" y="20139"/>
                  </a:lnTo>
                  <a:cubicBezTo>
                    <a:pt x="38495" y="14505"/>
                    <a:pt x="28405" y="13089"/>
                    <a:pt x="19343" y="16356"/>
                  </a:cubicBezTo>
                  <a:cubicBezTo>
                    <a:pt x="16263" y="13749"/>
                    <a:pt x="11653" y="14131"/>
                    <a:pt x="9046" y="17211"/>
                  </a:cubicBezTo>
                  <a:cubicBezTo>
                    <a:pt x="7418" y="19134"/>
                    <a:pt x="6895" y="21761"/>
                    <a:pt x="7664" y="24160"/>
                  </a:cubicBezTo>
                  <a:cubicBezTo>
                    <a:pt x="-3234" y="36073"/>
                    <a:pt x="-2411" y="54564"/>
                    <a:pt x="9502" y="65462"/>
                  </a:cubicBezTo>
                  <a:cubicBezTo>
                    <a:pt x="14895" y="70395"/>
                    <a:pt x="21941" y="73129"/>
                    <a:pt x="29250" y="73126"/>
                  </a:cubicBezTo>
                  <a:close/>
                  <a:moveTo>
                    <a:pt x="29250" y="29251"/>
                  </a:moveTo>
                  <a:cubicBezTo>
                    <a:pt x="30968" y="29255"/>
                    <a:pt x="32673" y="29565"/>
                    <a:pt x="34283" y="30165"/>
                  </a:cubicBezTo>
                  <a:lnTo>
                    <a:pt x="30820" y="33051"/>
                  </a:lnTo>
                  <a:lnTo>
                    <a:pt x="28319" y="29304"/>
                  </a:lnTo>
                  <a:cubicBezTo>
                    <a:pt x="28629" y="29278"/>
                    <a:pt x="28935" y="29251"/>
                    <a:pt x="29250" y="29251"/>
                  </a:cubicBezTo>
                  <a:close/>
                  <a:moveTo>
                    <a:pt x="16151" y="37410"/>
                  </a:moveTo>
                  <a:lnTo>
                    <a:pt x="23166" y="47932"/>
                  </a:lnTo>
                  <a:cubicBezTo>
                    <a:pt x="24316" y="49659"/>
                    <a:pt x="26147" y="50814"/>
                    <a:pt x="28200" y="51112"/>
                  </a:cubicBezTo>
                  <a:cubicBezTo>
                    <a:pt x="28548" y="51163"/>
                    <a:pt x="28899" y="51188"/>
                    <a:pt x="29250" y="51188"/>
                  </a:cubicBezTo>
                  <a:cubicBezTo>
                    <a:pt x="30961" y="51188"/>
                    <a:pt x="32617" y="50588"/>
                    <a:pt x="33931" y="49493"/>
                  </a:cubicBezTo>
                  <a:lnTo>
                    <a:pt x="43648" y="41396"/>
                  </a:lnTo>
                  <a:cubicBezTo>
                    <a:pt x="45046" y="49351"/>
                    <a:pt x="39731" y="56934"/>
                    <a:pt x="31775" y="58332"/>
                  </a:cubicBezTo>
                  <a:cubicBezTo>
                    <a:pt x="23820" y="59730"/>
                    <a:pt x="16238" y="54415"/>
                    <a:pt x="14839" y="46460"/>
                  </a:cubicBezTo>
                  <a:cubicBezTo>
                    <a:pt x="14298" y="43380"/>
                    <a:pt x="14758" y="40209"/>
                    <a:pt x="16151" y="37410"/>
                  </a:cubicBez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E4C84C2-6101-4B81-96AC-8948E951D595}"/>
                </a:ext>
              </a:extLst>
            </p:cNvPr>
            <p:cNvSpPr/>
            <p:nvPr/>
          </p:nvSpPr>
          <p:spPr>
            <a:xfrm>
              <a:off x="10853987" y="3964377"/>
              <a:ext cx="43875" cy="14625"/>
            </a:xfrm>
            <a:custGeom>
              <a:avLst/>
              <a:gdLst>
                <a:gd name="connsiteX0" fmla="*/ 7313 w 43875"/>
                <a:gd name="connsiteY0" fmla="*/ 14625 h 14625"/>
                <a:gd name="connsiteX1" fmla="*/ 36563 w 43875"/>
                <a:gd name="connsiteY1" fmla="*/ 14625 h 14625"/>
                <a:gd name="connsiteX2" fmla="*/ 43875 w 43875"/>
                <a:gd name="connsiteY2" fmla="*/ 7313 h 14625"/>
                <a:gd name="connsiteX3" fmla="*/ 36563 w 43875"/>
                <a:gd name="connsiteY3" fmla="*/ 0 h 14625"/>
                <a:gd name="connsiteX4" fmla="*/ 7313 w 43875"/>
                <a:gd name="connsiteY4" fmla="*/ 0 h 14625"/>
                <a:gd name="connsiteX5" fmla="*/ 0 w 43875"/>
                <a:gd name="connsiteY5" fmla="*/ 7313 h 14625"/>
                <a:gd name="connsiteX6" fmla="*/ 7313 w 43875"/>
                <a:gd name="connsiteY6" fmla="*/ 14625 h 1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75" h="14625">
                  <a:moveTo>
                    <a:pt x="7313" y="14625"/>
                  </a:moveTo>
                  <a:lnTo>
                    <a:pt x="36563" y="14625"/>
                  </a:lnTo>
                  <a:cubicBezTo>
                    <a:pt x="40601" y="14625"/>
                    <a:pt x="43875" y="11351"/>
                    <a:pt x="43875" y="7313"/>
                  </a:cubicBezTo>
                  <a:cubicBezTo>
                    <a:pt x="43875" y="3274"/>
                    <a:pt x="40601" y="0"/>
                    <a:pt x="36563" y="0"/>
                  </a:cubicBezTo>
                  <a:lnTo>
                    <a:pt x="7313" y="0"/>
                  </a:lnTo>
                  <a:cubicBezTo>
                    <a:pt x="3274" y="0"/>
                    <a:pt x="0" y="3274"/>
                    <a:pt x="0" y="7313"/>
                  </a:cubicBezTo>
                  <a:cubicBezTo>
                    <a:pt x="0" y="11351"/>
                    <a:pt x="3274" y="14625"/>
                    <a:pt x="7313" y="14625"/>
                  </a:cubicBez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4C3197E-BC4E-4848-BC1F-4AEB8D3A3428}"/>
                </a:ext>
              </a:extLst>
            </p:cNvPr>
            <p:cNvSpPr/>
            <p:nvPr/>
          </p:nvSpPr>
          <p:spPr>
            <a:xfrm>
              <a:off x="10912487" y="3964377"/>
              <a:ext cx="87750" cy="14625"/>
            </a:xfrm>
            <a:custGeom>
              <a:avLst/>
              <a:gdLst>
                <a:gd name="connsiteX0" fmla="*/ 7313 w 87750"/>
                <a:gd name="connsiteY0" fmla="*/ 14625 h 14625"/>
                <a:gd name="connsiteX1" fmla="*/ 80438 w 87750"/>
                <a:gd name="connsiteY1" fmla="*/ 14625 h 14625"/>
                <a:gd name="connsiteX2" fmla="*/ 87750 w 87750"/>
                <a:gd name="connsiteY2" fmla="*/ 7313 h 14625"/>
                <a:gd name="connsiteX3" fmla="*/ 80438 w 87750"/>
                <a:gd name="connsiteY3" fmla="*/ 0 h 14625"/>
                <a:gd name="connsiteX4" fmla="*/ 7313 w 87750"/>
                <a:gd name="connsiteY4" fmla="*/ 0 h 14625"/>
                <a:gd name="connsiteX5" fmla="*/ 0 w 87750"/>
                <a:gd name="connsiteY5" fmla="*/ 7313 h 14625"/>
                <a:gd name="connsiteX6" fmla="*/ 7313 w 87750"/>
                <a:gd name="connsiteY6" fmla="*/ 14625 h 1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750" h="14625">
                  <a:moveTo>
                    <a:pt x="7313" y="14625"/>
                  </a:moveTo>
                  <a:lnTo>
                    <a:pt x="80438" y="14625"/>
                  </a:lnTo>
                  <a:cubicBezTo>
                    <a:pt x="84476" y="14625"/>
                    <a:pt x="87750" y="11351"/>
                    <a:pt x="87750" y="7313"/>
                  </a:cubicBezTo>
                  <a:cubicBezTo>
                    <a:pt x="87750" y="3274"/>
                    <a:pt x="84476" y="0"/>
                    <a:pt x="80438" y="0"/>
                  </a:cubicBezTo>
                  <a:lnTo>
                    <a:pt x="7313" y="0"/>
                  </a:lnTo>
                  <a:cubicBezTo>
                    <a:pt x="3274" y="0"/>
                    <a:pt x="0" y="3274"/>
                    <a:pt x="0" y="7313"/>
                  </a:cubicBezTo>
                  <a:cubicBezTo>
                    <a:pt x="0" y="11351"/>
                    <a:pt x="3274" y="14625"/>
                    <a:pt x="7313" y="14625"/>
                  </a:cubicBez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BA2F433-7CB7-4FF5-A008-A7189EA33A07}"/>
                </a:ext>
              </a:extLst>
            </p:cNvPr>
            <p:cNvSpPr/>
            <p:nvPr/>
          </p:nvSpPr>
          <p:spPr>
            <a:xfrm>
              <a:off x="10853987" y="3993627"/>
              <a:ext cx="73125" cy="14625"/>
            </a:xfrm>
            <a:custGeom>
              <a:avLst/>
              <a:gdLst>
                <a:gd name="connsiteX0" fmla="*/ 7313 w 73125"/>
                <a:gd name="connsiteY0" fmla="*/ 14625 h 14625"/>
                <a:gd name="connsiteX1" fmla="*/ 65813 w 73125"/>
                <a:gd name="connsiteY1" fmla="*/ 14625 h 14625"/>
                <a:gd name="connsiteX2" fmla="*/ 73125 w 73125"/>
                <a:gd name="connsiteY2" fmla="*/ 7313 h 14625"/>
                <a:gd name="connsiteX3" fmla="*/ 65813 w 73125"/>
                <a:gd name="connsiteY3" fmla="*/ 0 h 14625"/>
                <a:gd name="connsiteX4" fmla="*/ 7313 w 73125"/>
                <a:gd name="connsiteY4" fmla="*/ 0 h 14625"/>
                <a:gd name="connsiteX5" fmla="*/ 0 w 73125"/>
                <a:gd name="connsiteY5" fmla="*/ 7313 h 14625"/>
                <a:gd name="connsiteX6" fmla="*/ 7313 w 73125"/>
                <a:gd name="connsiteY6" fmla="*/ 14625 h 1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125" h="14625">
                  <a:moveTo>
                    <a:pt x="7313" y="14625"/>
                  </a:moveTo>
                  <a:lnTo>
                    <a:pt x="65813" y="14625"/>
                  </a:lnTo>
                  <a:cubicBezTo>
                    <a:pt x="69851" y="14625"/>
                    <a:pt x="73125" y="11351"/>
                    <a:pt x="73125" y="7313"/>
                  </a:cubicBezTo>
                  <a:cubicBezTo>
                    <a:pt x="73125" y="3274"/>
                    <a:pt x="69851" y="0"/>
                    <a:pt x="65813" y="0"/>
                  </a:cubicBezTo>
                  <a:lnTo>
                    <a:pt x="7313" y="0"/>
                  </a:lnTo>
                  <a:cubicBezTo>
                    <a:pt x="3274" y="0"/>
                    <a:pt x="0" y="3274"/>
                    <a:pt x="0" y="7313"/>
                  </a:cubicBezTo>
                  <a:cubicBezTo>
                    <a:pt x="0" y="11351"/>
                    <a:pt x="3274" y="14625"/>
                    <a:pt x="7313" y="14625"/>
                  </a:cubicBez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97CA1267-2E03-4DFC-ADF7-064637ED3057}"/>
                </a:ext>
              </a:extLst>
            </p:cNvPr>
            <p:cNvSpPr/>
            <p:nvPr/>
          </p:nvSpPr>
          <p:spPr>
            <a:xfrm>
              <a:off x="10853987" y="4037502"/>
              <a:ext cx="146250" cy="14625"/>
            </a:xfrm>
            <a:custGeom>
              <a:avLst/>
              <a:gdLst>
                <a:gd name="connsiteX0" fmla="*/ 7313 w 146250"/>
                <a:gd name="connsiteY0" fmla="*/ 14625 h 14625"/>
                <a:gd name="connsiteX1" fmla="*/ 138938 w 146250"/>
                <a:gd name="connsiteY1" fmla="*/ 14625 h 14625"/>
                <a:gd name="connsiteX2" fmla="*/ 146250 w 146250"/>
                <a:gd name="connsiteY2" fmla="*/ 7313 h 14625"/>
                <a:gd name="connsiteX3" fmla="*/ 138938 w 146250"/>
                <a:gd name="connsiteY3" fmla="*/ 0 h 14625"/>
                <a:gd name="connsiteX4" fmla="*/ 7313 w 146250"/>
                <a:gd name="connsiteY4" fmla="*/ 0 h 14625"/>
                <a:gd name="connsiteX5" fmla="*/ 0 w 146250"/>
                <a:gd name="connsiteY5" fmla="*/ 7313 h 14625"/>
                <a:gd name="connsiteX6" fmla="*/ 7313 w 146250"/>
                <a:gd name="connsiteY6" fmla="*/ 14625 h 1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250" h="14625">
                  <a:moveTo>
                    <a:pt x="7313" y="14625"/>
                  </a:moveTo>
                  <a:lnTo>
                    <a:pt x="138938" y="14625"/>
                  </a:lnTo>
                  <a:cubicBezTo>
                    <a:pt x="142976" y="14625"/>
                    <a:pt x="146250" y="11351"/>
                    <a:pt x="146250" y="7313"/>
                  </a:cubicBezTo>
                  <a:cubicBezTo>
                    <a:pt x="146250" y="3274"/>
                    <a:pt x="142976" y="0"/>
                    <a:pt x="138938" y="0"/>
                  </a:cubicBezTo>
                  <a:lnTo>
                    <a:pt x="7313" y="0"/>
                  </a:lnTo>
                  <a:cubicBezTo>
                    <a:pt x="3274" y="0"/>
                    <a:pt x="0" y="3274"/>
                    <a:pt x="0" y="7313"/>
                  </a:cubicBezTo>
                  <a:cubicBezTo>
                    <a:pt x="0" y="11351"/>
                    <a:pt x="3274" y="14625"/>
                    <a:pt x="7313" y="14625"/>
                  </a:cubicBez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3E0A4F5-942B-4A5A-864E-A7012C7CD83E}"/>
                </a:ext>
              </a:extLst>
            </p:cNvPr>
            <p:cNvSpPr/>
            <p:nvPr/>
          </p:nvSpPr>
          <p:spPr>
            <a:xfrm>
              <a:off x="10853987" y="4066752"/>
              <a:ext cx="43875" cy="14625"/>
            </a:xfrm>
            <a:custGeom>
              <a:avLst/>
              <a:gdLst>
                <a:gd name="connsiteX0" fmla="*/ 7313 w 43875"/>
                <a:gd name="connsiteY0" fmla="*/ 14625 h 14625"/>
                <a:gd name="connsiteX1" fmla="*/ 36563 w 43875"/>
                <a:gd name="connsiteY1" fmla="*/ 14625 h 14625"/>
                <a:gd name="connsiteX2" fmla="*/ 43875 w 43875"/>
                <a:gd name="connsiteY2" fmla="*/ 7313 h 14625"/>
                <a:gd name="connsiteX3" fmla="*/ 36563 w 43875"/>
                <a:gd name="connsiteY3" fmla="*/ 0 h 14625"/>
                <a:gd name="connsiteX4" fmla="*/ 7313 w 43875"/>
                <a:gd name="connsiteY4" fmla="*/ 0 h 14625"/>
                <a:gd name="connsiteX5" fmla="*/ 0 w 43875"/>
                <a:gd name="connsiteY5" fmla="*/ 7313 h 14625"/>
                <a:gd name="connsiteX6" fmla="*/ 7313 w 43875"/>
                <a:gd name="connsiteY6" fmla="*/ 14625 h 1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75" h="14625">
                  <a:moveTo>
                    <a:pt x="7313" y="14625"/>
                  </a:moveTo>
                  <a:lnTo>
                    <a:pt x="36563" y="14625"/>
                  </a:lnTo>
                  <a:cubicBezTo>
                    <a:pt x="40601" y="14625"/>
                    <a:pt x="43875" y="11351"/>
                    <a:pt x="43875" y="7313"/>
                  </a:cubicBezTo>
                  <a:cubicBezTo>
                    <a:pt x="43875" y="3274"/>
                    <a:pt x="40601" y="0"/>
                    <a:pt x="36563" y="0"/>
                  </a:cubicBezTo>
                  <a:lnTo>
                    <a:pt x="7313" y="0"/>
                  </a:lnTo>
                  <a:cubicBezTo>
                    <a:pt x="3274" y="0"/>
                    <a:pt x="0" y="3274"/>
                    <a:pt x="0" y="7313"/>
                  </a:cubicBezTo>
                  <a:cubicBezTo>
                    <a:pt x="0" y="11351"/>
                    <a:pt x="3274" y="14625"/>
                    <a:pt x="7313" y="14625"/>
                  </a:cubicBez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8D8D189-D32C-417E-8F1C-BE5EECF0A00B}"/>
                </a:ext>
              </a:extLst>
            </p:cNvPr>
            <p:cNvSpPr/>
            <p:nvPr/>
          </p:nvSpPr>
          <p:spPr>
            <a:xfrm>
              <a:off x="10919799" y="4066752"/>
              <a:ext cx="80437" cy="14625"/>
            </a:xfrm>
            <a:custGeom>
              <a:avLst/>
              <a:gdLst>
                <a:gd name="connsiteX0" fmla="*/ 73125 w 80437"/>
                <a:gd name="connsiteY0" fmla="*/ 0 h 14625"/>
                <a:gd name="connsiteX1" fmla="*/ 7313 w 80437"/>
                <a:gd name="connsiteY1" fmla="*/ 0 h 14625"/>
                <a:gd name="connsiteX2" fmla="*/ 0 w 80437"/>
                <a:gd name="connsiteY2" fmla="*/ 7313 h 14625"/>
                <a:gd name="connsiteX3" fmla="*/ 7313 w 80437"/>
                <a:gd name="connsiteY3" fmla="*/ 14625 h 14625"/>
                <a:gd name="connsiteX4" fmla="*/ 73125 w 80437"/>
                <a:gd name="connsiteY4" fmla="*/ 14625 h 14625"/>
                <a:gd name="connsiteX5" fmla="*/ 80438 w 80437"/>
                <a:gd name="connsiteY5" fmla="*/ 7313 h 14625"/>
                <a:gd name="connsiteX6" fmla="*/ 73125 w 80437"/>
                <a:gd name="connsiteY6" fmla="*/ 0 h 1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437" h="14625">
                  <a:moveTo>
                    <a:pt x="73125" y="0"/>
                  </a:moveTo>
                  <a:lnTo>
                    <a:pt x="7313" y="0"/>
                  </a:lnTo>
                  <a:cubicBezTo>
                    <a:pt x="3274" y="0"/>
                    <a:pt x="0" y="3274"/>
                    <a:pt x="0" y="7313"/>
                  </a:cubicBezTo>
                  <a:cubicBezTo>
                    <a:pt x="0" y="11351"/>
                    <a:pt x="3274" y="14625"/>
                    <a:pt x="7313" y="14625"/>
                  </a:cubicBezTo>
                  <a:lnTo>
                    <a:pt x="73125" y="14625"/>
                  </a:lnTo>
                  <a:cubicBezTo>
                    <a:pt x="77163" y="14625"/>
                    <a:pt x="80438" y="11351"/>
                    <a:pt x="80438" y="7313"/>
                  </a:cubicBezTo>
                  <a:cubicBezTo>
                    <a:pt x="80438" y="3274"/>
                    <a:pt x="77163" y="0"/>
                    <a:pt x="73125" y="0"/>
                  </a:cubicBez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D3774E7-1884-4F35-AC3A-F645FA272770}"/>
                </a:ext>
              </a:extLst>
            </p:cNvPr>
            <p:cNvSpPr/>
            <p:nvPr/>
          </p:nvSpPr>
          <p:spPr>
            <a:xfrm>
              <a:off x="10941737" y="3993627"/>
              <a:ext cx="36562" cy="14625"/>
            </a:xfrm>
            <a:custGeom>
              <a:avLst/>
              <a:gdLst>
                <a:gd name="connsiteX0" fmla="*/ 7313 w 36562"/>
                <a:gd name="connsiteY0" fmla="*/ 0 h 14625"/>
                <a:gd name="connsiteX1" fmla="*/ 0 w 36562"/>
                <a:gd name="connsiteY1" fmla="*/ 7313 h 14625"/>
                <a:gd name="connsiteX2" fmla="*/ 7313 w 36562"/>
                <a:gd name="connsiteY2" fmla="*/ 14625 h 14625"/>
                <a:gd name="connsiteX3" fmla="*/ 29250 w 36562"/>
                <a:gd name="connsiteY3" fmla="*/ 14625 h 14625"/>
                <a:gd name="connsiteX4" fmla="*/ 36563 w 36562"/>
                <a:gd name="connsiteY4" fmla="*/ 7313 h 14625"/>
                <a:gd name="connsiteX5" fmla="*/ 29250 w 36562"/>
                <a:gd name="connsiteY5" fmla="*/ 0 h 1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562" h="14625">
                  <a:moveTo>
                    <a:pt x="7313" y="0"/>
                  </a:moveTo>
                  <a:cubicBezTo>
                    <a:pt x="3274" y="0"/>
                    <a:pt x="0" y="3274"/>
                    <a:pt x="0" y="7313"/>
                  </a:cubicBezTo>
                  <a:cubicBezTo>
                    <a:pt x="0" y="11351"/>
                    <a:pt x="3274" y="14625"/>
                    <a:pt x="7313" y="14625"/>
                  </a:cubicBezTo>
                  <a:lnTo>
                    <a:pt x="29250" y="14625"/>
                  </a:lnTo>
                  <a:cubicBezTo>
                    <a:pt x="33288" y="14625"/>
                    <a:pt x="36563" y="11351"/>
                    <a:pt x="36563" y="7313"/>
                  </a:cubicBezTo>
                  <a:cubicBezTo>
                    <a:pt x="36563" y="3274"/>
                    <a:pt x="33288" y="0"/>
                    <a:pt x="29250" y="0"/>
                  </a:cubicBezTo>
                  <a:close/>
                </a:path>
              </a:pathLst>
            </a:custGeom>
            <a:grpFill/>
            <a:ln w="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9A5F2D21-6DC6-423E-AD83-DFAAA8064BD4}"/>
              </a:ext>
            </a:extLst>
          </p:cNvPr>
          <p:cNvGrpSpPr/>
          <p:nvPr/>
        </p:nvGrpSpPr>
        <p:grpSpPr>
          <a:xfrm>
            <a:off x="8798091" y="4794248"/>
            <a:ext cx="287520" cy="287520"/>
            <a:chOff x="10903248" y="2734314"/>
            <a:chExt cx="438150" cy="438150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D5DC5D90-20D4-4107-B9A7-C0D57D842A54}"/>
                </a:ext>
              </a:extLst>
            </p:cNvPr>
            <p:cNvSpPr/>
            <p:nvPr/>
          </p:nvSpPr>
          <p:spPr>
            <a:xfrm>
              <a:off x="10903248" y="2734314"/>
              <a:ext cx="438150" cy="438150"/>
            </a:xfrm>
            <a:custGeom>
              <a:avLst/>
              <a:gdLst>
                <a:gd name="connsiteX0" fmla="*/ 219081 w 438150"/>
                <a:gd name="connsiteY0" fmla="*/ 0 h 438150"/>
                <a:gd name="connsiteX1" fmla="*/ 154531 w 438150"/>
                <a:gd name="connsiteY1" fmla="*/ 9664 h 438150"/>
                <a:gd name="connsiteX2" fmla="*/ 148410 w 438150"/>
                <a:gd name="connsiteY2" fmla="*/ 21235 h 438150"/>
                <a:gd name="connsiteX3" fmla="*/ 159980 w 438150"/>
                <a:gd name="connsiteY3" fmla="*/ 27357 h 438150"/>
                <a:gd name="connsiteX4" fmla="*/ 219081 w 438150"/>
                <a:gd name="connsiteY4" fmla="*/ 18513 h 438150"/>
                <a:gd name="connsiteX5" fmla="*/ 419636 w 438150"/>
                <a:gd name="connsiteY5" fmla="*/ 219075 h 438150"/>
                <a:gd name="connsiteX6" fmla="*/ 219081 w 438150"/>
                <a:gd name="connsiteY6" fmla="*/ 419636 h 438150"/>
                <a:gd name="connsiteX7" fmla="*/ 18513 w 438150"/>
                <a:gd name="connsiteY7" fmla="*/ 219075 h 438150"/>
                <a:gd name="connsiteX8" fmla="*/ 99170 w 438150"/>
                <a:gd name="connsiteY8" fmla="*/ 58286 h 438150"/>
                <a:gd name="connsiteX9" fmla="*/ 101052 w 438150"/>
                <a:gd name="connsiteY9" fmla="*/ 45327 h 438150"/>
                <a:gd name="connsiteX10" fmla="*/ 88093 w 438150"/>
                <a:gd name="connsiteY10" fmla="*/ 43451 h 438150"/>
                <a:gd name="connsiteX11" fmla="*/ 0 w 438150"/>
                <a:gd name="connsiteY11" fmla="*/ 219075 h 438150"/>
                <a:gd name="connsiteX12" fmla="*/ 219081 w 438150"/>
                <a:gd name="connsiteY12" fmla="*/ 438150 h 438150"/>
                <a:gd name="connsiteX13" fmla="*/ 438150 w 438150"/>
                <a:gd name="connsiteY13" fmla="*/ 219075 h 438150"/>
                <a:gd name="connsiteX14" fmla="*/ 219081 w 438150"/>
                <a:gd name="connsiteY14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8150" h="438150">
                  <a:moveTo>
                    <a:pt x="219081" y="0"/>
                  </a:moveTo>
                  <a:cubicBezTo>
                    <a:pt x="197063" y="0"/>
                    <a:pt x="175352" y="3258"/>
                    <a:pt x="154531" y="9664"/>
                  </a:cubicBezTo>
                  <a:cubicBezTo>
                    <a:pt x="149644" y="11170"/>
                    <a:pt x="146903" y="16347"/>
                    <a:pt x="148410" y="21235"/>
                  </a:cubicBezTo>
                  <a:cubicBezTo>
                    <a:pt x="149909" y="26122"/>
                    <a:pt x="155087" y="28869"/>
                    <a:pt x="159980" y="27357"/>
                  </a:cubicBezTo>
                  <a:cubicBezTo>
                    <a:pt x="179030" y="21494"/>
                    <a:pt x="198920" y="18513"/>
                    <a:pt x="219081" y="18513"/>
                  </a:cubicBezTo>
                  <a:cubicBezTo>
                    <a:pt x="329668" y="18513"/>
                    <a:pt x="419636" y="108488"/>
                    <a:pt x="419636" y="219075"/>
                  </a:cubicBezTo>
                  <a:cubicBezTo>
                    <a:pt x="419636" y="329662"/>
                    <a:pt x="329668" y="419636"/>
                    <a:pt x="219081" y="419636"/>
                  </a:cubicBezTo>
                  <a:cubicBezTo>
                    <a:pt x="108495" y="419636"/>
                    <a:pt x="18513" y="329668"/>
                    <a:pt x="18513" y="219075"/>
                  </a:cubicBezTo>
                  <a:cubicBezTo>
                    <a:pt x="18513" y="155186"/>
                    <a:pt x="47913" y="96578"/>
                    <a:pt x="99170" y="58286"/>
                  </a:cubicBezTo>
                  <a:cubicBezTo>
                    <a:pt x="103268" y="55225"/>
                    <a:pt x="104107" y="49425"/>
                    <a:pt x="101052" y="45327"/>
                  </a:cubicBezTo>
                  <a:cubicBezTo>
                    <a:pt x="97991" y="41235"/>
                    <a:pt x="92190" y="40402"/>
                    <a:pt x="88093" y="43451"/>
                  </a:cubicBezTo>
                  <a:cubicBezTo>
                    <a:pt x="32115" y="85279"/>
                    <a:pt x="0" y="149292"/>
                    <a:pt x="0" y="219075"/>
                  </a:cubicBezTo>
                  <a:cubicBezTo>
                    <a:pt x="0" y="339881"/>
                    <a:pt x="98281" y="438150"/>
                    <a:pt x="219081" y="438150"/>
                  </a:cubicBezTo>
                  <a:cubicBezTo>
                    <a:pt x="339881" y="438150"/>
                    <a:pt x="438150" y="339881"/>
                    <a:pt x="438150" y="219075"/>
                  </a:cubicBezTo>
                  <a:cubicBezTo>
                    <a:pt x="438150" y="98269"/>
                    <a:pt x="339881" y="0"/>
                    <a:pt x="219081" y="0"/>
                  </a:cubicBezTo>
                  <a:close/>
                </a:path>
              </a:pathLst>
            </a:custGeom>
            <a:grpFill/>
            <a:ln w="4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DA53994-2FDA-4C03-B4A4-B5F4EF42419B}"/>
                </a:ext>
              </a:extLst>
            </p:cNvPr>
            <p:cNvSpPr/>
            <p:nvPr/>
          </p:nvSpPr>
          <p:spPr>
            <a:xfrm>
              <a:off x="11125609" y="2862414"/>
              <a:ext cx="126230" cy="181949"/>
            </a:xfrm>
            <a:custGeom>
              <a:avLst/>
              <a:gdLst>
                <a:gd name="connsiteX0" fmla="*/ 2841 w 126230"/>
                <a:gd name="connsiteY0" fmla="*/ 174452 h 181949"/>
                <a:gd name="connsiteX1" fmla="*/ 4458 w 126230"/>
                <a:gd name="connsiteY1" fmla="*/ 181950 h 181949"/>
                <a:gd name="connsiteX2" fmla="*/ 90039 w 126230"/>
                <a:gd name="connsiteY2" fmla="*/ 86340 h 181949"/>
                <a:gd name="connsiteX3" fmla="*/ 116112 w 126230"/>
                <a:gd name="connsiteY3" fmla="*/ 86340 h 181949"/>
                <a:gd name="connsiteX4" fmla="*/ 117840 w 126230"/>
                <a:gd name="connsiteY4" fmla="*/ 86408 h 181949"/>
                <a:gd name="connsiteX5" fmla="*/ 124807 w 126230"/>
                <a:gd name="connsiteY5" fmla="*/ 77639 h 181949"/>
                <a:gd name="connsiteX6" fmla="*/ 68298 w 126230"/>
                <a:gd name="connsiteY6" fmla="*/ 2265 h 181949"/>
                <a:gd name="connsiteX7" fmla="*/ 61781 w 126230"/>
                <a:gd name="connsiteY7" fmla="*/ 0 h 181949"/>
                <a:gd name="connsiteX8" fmla="*/ 55265 w 126230"/>
                <a:gd name="connsiteY8" fmla="*/ 2265 h 181949"/>
                <a:gd name="connsiteX9" fmla="*/ 3113 w 126230"/>
                <a:gd name="connsiteY9" fmla="*/ 73301 h 181949"/>
                <a:gd name="connsiteX10" fmla="*/ 11802 w 126230"/>
                <a:gd name="connsiteY10" fmla="*/ 86340 h 181949"/>
                <a:gd name="connsiteX11" fmla="*/ 37881 w 126230"/>
                <a:gd name="connsiteY11" fmla="*/ 86340 h 181949"/>
                <a:gd name="connsiteX12" fmla="*/ 35937 w 126230"/>
                <a:gd name="connsiteY12" fmla="*/ 120818 h 181949"/>
                <a:gd name="connsiteX13" fmla="*/ 2841 w 126230"/>
                <a:gd name="connsiteY13" fmla="*/ 174452 h 181949"/>
                <a:gd name="connsiteX14" fmla="*/ 37881 w 126230"/>
                <a:gd name="connsiteY14" fmla="*/ 76176 h 181949"/>
                <a:gd name="connsiteX15" fmla="*/ 13585 w 126230"/>
                <a:gd name="connsiteY15" fmla="*/ 76176 h 181949"/>
                <a:gd name="connsiteX16" fmla="*/ 61800 w 126230"/>
                <a:gd name="connsiteY16" fmla="*/ 10522 h 181949"/>
                <a:gd name="connsiteX17" fmla="*/ 111027 w 126230"/>
                <a:gd name="connsiteY17" fmla="*/ 76176 h 181949"/>
                <a:gd name="connsiteX18" fmla="*/ 90039 w 126230"/>
                <a:gd name="connsiteY18" fmla="*/ 76176 h 181949"/>
                <a:gd name="connsiteX19" fmla="*/ 81190 w 126230"/>
                <a:gd name="connsiteY19" fmla="*/ 76176 h 181949"/>
                <a:gd name="connsiteX20" fmla="*/ 79980 w 126230"/>
                <a:gd name="connsiteY20" fmla="*/ 84939 h 181949"/>
                <a:gd name="connsiteX21" fmla="*/ 75376 w 126230"/>
                <a:gd name="connsiteY21" fmla="*/ 105798 h 181949"/>
                <a:gd name="connsiteX22" fmla="*/ 62855 w 126230"/>
                <a:gd name="connsiteY22" fmla="*/ 135592 h 181949"/>
                <a:gd name="connsiteX23" fmla="*/ 40158 w 126230"/>
                <a:gd name="connsiteY23" fmla="*/ 161122 h 181949"/>
                <a:gd name="connsiteX24" fmla="*/ 27254 w 126230"/>
                <a:gd name="connsiteY24" fmla="*/ 167873 h 181949"/>
                <a:gd name="connsiteX25" fmla="*/ 46020 w 126230"/>
                <a:gd name="connsiteY25" fmla="*/ 122083 h 181949"/>
                <a:gd name="connsiteX26" fmla="*/ 48038 w 126230"/>
                <a:gd name="connsiteY26" fmla="*/ 86420 h 181949"/>
                <a:gd name="connsiteX27" fmla="*/ 48125 w 126230"/>
                <a:gd name="connsiteY27" fmla="*/ 76182 h 181949"/>
                <a:gd name="connsiteX28" fmla="*/ 37881 w 126230"/>
                <a:gd name="connsiteY28" fmla="*/ 76182 h 18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6230" h="181949">
                  <a:moveTo>
                    <a:pt x="2841" y="174452"/>
                  </a:moveTo>
                  <a:cubicBezTo>
                    <a:pt x="-1071" y="176056"/>
                    <a:pt x="-343" y="181950"/>
                    <a:pt x="4458" y="181950"/>
                  </a:cubicBezTo>
                  <a:cubicBezTo>
                    <a:pt x="71878" y="181950"/>
                    <a:pt x="87614" y="103860"/>
                    <a:pt x="90039" y="86340"/>
                  </a:cubicBezTo>
                  <a:lnTo>
                    <a:pt x="116112" y="86340"/>
                  </a:lnTo>
                  <a:cubicBezTo>
                    <a:pt x="116476" y="86371"/>
                    <a:pt x="117087" y="86408"/>
                    <a:pt x="117840" y="86408"/>
                  </a:cubicBezTo>
                  <a:cubicBezTo>
                    <a:pt x="121752" y="86408"/>
                    <a:pt x="129399" y="85414"/>
                    <a:pt x="124807" y="77639"/>
                  </a:cubicBezTo>
                  <a:lnTo>
                    <a:pt x="68298" y="2265"/>
                  </a:lnTo>
                  <a:cubicBezTo>
                    <a:pt x="67311" y="784"/>
                    <a:pt x="64558" y="0"/>
                    <a:pt x="61781" y="0"/>
                  </a:cubicBezTo>
                  <a:cubicBezTo>
                    <a:pt x="59116" y="0"/>
                    <a:pt x="56444" y="722"/>
                    <a:pt x="55265" y="2265"/>
                  </a:cubicBezTo>
                  <a:lnTo>
                    <a:pt x="3113" y="73301"/>
                  </a:lnTo>
                  <a:cubicBezTo>
                    <a:pt x="-3040" y="82823"/>
                    <a:pt x="-35" y="86340"/>
                    <a:pt x="11802" y="86340"/>
                  </a:cubicBezTo>
                  <a:lnTo>
                    <a:pt x="37881" y="86340"/>
                  </a:lnTo>
                  <a:cubicBezTo>
                    <a:pt x="37770" y="99040"/>
                    <a:pt x="37041" y="112055"/>
                    <a:pt x="35937" y="120818"/>
                  </a:cubicBezTo>
                  <a:cubicBezTo>
                    <a:pt x="30673" y="162770"/>
                    <a:pt x="3970" y="173982"/>
                    <a:pt x="2841" y="174452"/>
                  </a:cubicBezTo>
                  <a:close/>
                  <a:moveTo>
                    <a:pt x="37881" y="76176"/>
                  </a:moveTo>
                  <a:lnTo>
                    <a:pt x="13585" y="76176"/>
                  </a:lnTo>
                  <a:lnTo>
                    <a:pt x="61800" y="10522"/>
                  </a:lnTo>
                  <a:lnTo>
                    <a:pt x="111027" y="76176"/>
                  </a:lnTo>
                  <a:lnTo>
                    <a:pt x="90039" y="76176"/>
                  </a:lnTo>
                  <a:lnTo>
                    <a:pt x="81190" y="76176"/>
                  </a:lnTo>
                  <a:lnTo>
                    <a:pt x="79980" y="84939"/>
                  </a:lnTo>
                  <a:cubicBezTo>
                    <a:pt x="79573" y="87895"/>
                    <a:pt x="78308" y="95832"/>
                    <a:pt x="75376" y="105798"/>
                  </a:cubicBezTo>
                  <a:cubicBezTo>
                    <a:pt x="72131" y="116900"/>
                    <a:pt x="67916" y="126915"/>
                    <a:pt x="62855" y="135592"/>
                  </a:cubicBezTo>
                  <a:cubicBezTo>
                    <a:pt x="56468" y="146533"/>
                    <a:pt x="48835" y="155130"/>
                    <a:pt x="40158" y="161122"/>
                  </a:cubicBezTo>
                  <a:cubicBezTo>
                    <a:pt x="36122" y="163905"/>
                    <a:pt x="31790" y="166170"/>
                    <a:pt x="27254" y="167873"/>
                  </a:cubicBezTo>
                  <a:cubicBezTo>
                    <a:pt x="37264" y="156025"/>
                    <a:pt x="43731" y="140270"/>
                    <a:pt x="46020" y="122083"/>
                  </a:cubicBezTo>
                  <a:cubicBezTo>
                    <a:pt x="47174" y="112950"/>
                    <a:pt x="47928" y="99615"/>
                    <a:pt x="48038" y="86420"/>
                  </a:cubicBezTo>
                  <a:lnTo>
                    <a:pt x="48125" y="76182"/>
                  </a:lnTo>
                  <a:lnTo>
                    <a:pt x="37881" y="76182"/>
                  </a:lnTo>
                  <a:close/>
                </a:path>
              </a:pathLst>
            </a:custGeom>
            <a:grpFill/>
            <a:ln w="4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BB4AC33-C02E-4231-9B54-AAC93BA2B94D}"/>
                </a:ext>
              </a:extLst>
            </p:cNvPr>
            <p:cNvSpPr/>
            <p:nvPr/>
          </p:nvSpPr>
          <p:spPr>
            <a:xfrm>
              <a:off x="10992811" y="2862414"/>
              <a:ext cx="126224" cy="181949"/>
            </a:xfrm>
            <a:custGeom>
              <a:avLst/>
              <a:gdLst>
                <a:gd name="connsiteX0" fmla="*/ 123390 w 126224"/>
                <a:gd name="connsiteY0" fmla="*/ 7498 h 181949"/>
                <a:gd name="connsiteX1" fmla="*/ 121773 w 126224"/>
                <a:gd name="connsiteY1" fmla="*/ 0 h 181949"/>
                <a:gd name="connsiteX2" fmla="*/ 36192 w 126224"/>
                <a:gd name="connsiteY2" fmla="*/ 95616 h 181949"/>
                <a:gd name="connsiteX3" fmla="*/ 10119 w 126224"/>
                <a:gd name="connsiteY3" fmla="*/ 95616 h 181949"/>
                <a:gd name="connsiteX4" fmla="*/ 8391 w 126224"/>
                <a:gd name="connsiteY4" fmla="*/ 95542 h 181949"/>
                <a:gd name="connsiteX5" fmla="*/ 1424 w 126224"/>
                <a:gd name="connsiteY5" fmla="*/ 104317 h 181949"/>
                <a:gd name="connsiteX6" fmla="*/ 57927 w 126224"/>
                <a:gd name="connsiteY6" fmla="*/ 179685 h 181949"/>
                <a:gd name="connsiteX7" fmla="*/ 64443 w 126224"/>
                <a:gd name="connsiteY7" fmla="*/ 181950 h 181949"/>
                <a:gd name="connsiteX8" fmla="*/ 70960 w 126224"/>
                <a:gd name="connsiteY8" fmla="*/ 179685 h 181949"/>
                <a:gd name="connsiteX9" fmla="*/ 123112 w 126224"/>
                <a:gd name="connsiteY9" fmla="*/ 108655 h 181949"/>
                <a:gd name="connsiteX10" fmla="*/ 114423 w 126224"/>
                <a:gd name="connsiteY10" fmla="*/ 95616 h 181949"/>
                <a:gd name="connsiteX11" fmla="*/ 88350 w 126224"/>
                <a:gd name="connsiteY11" fmla="*/ 95616 h 181949"/>
                <a:gd name="connsiteX12" fmla="*/ 90294 w 126224"/>
                <a:gd name="connsiteY12" fmla="*/ 61143 h 181949"/>
                <a:gd name="connsiteX13" fmla="*/ 123390 w 126224"/>
                <a:gd name="connsiteY13" fmla="*/ 7498 h 181949"/>
                <a:gd name="connsiteX14" fmla="*/ 88350 w 126224"/>
                <a:gd name="connsiteY14" fmla="*/ 105773 h 181949"/>
                <a:gd name="connsiteX15" fmla="*/ 112646 w 126224"/>
                <a:gd name="connsiteY15" fmla="*/ 105773 h 181949"/>
                <a:gd name="connsiteX16" fmla="*/ 64431 w 126224"/>
                <a:gd name="connsiteY16" fmla="*/ 171428 h 181949"/>
                <a:gd name="connsiteX17" fmla="*/ 15210 w 126224"/>
                <a:gd name="connsiteY17" fmla="*/ 105773 h 181949"/>
                <a:gd name="connsiteX18" fmla="*/ 36192 w 126224"/>
                <a:gd name="connsiteY18" fmla="*/ 105773 h 181949"/>
                <a:gd name="connsiteX19" fmla="*/ 45041 w 126224"/>
                <a:gd name="connsiteY19" fmla="*/ 105773 h 181949"/>
                <a:gd name="connsiteX20" fmla="*/ 46251 w 126224"/>
                <a:gd name="connsiteY20" fmla="*/ 97010 h 181949"/>
                <a:gd name="connsiteX21" fmla="*/ 50854 w 126224"/>
                <a:gd name="connsiteY21" fmla="*/ 76146 h 181949"/>
                <a:gd name="connsiteX22" fmla="*/ 63382 w 126224"/>
                <a:gd name="connsiteY22" fmla="*/ 46357 h 181949"/>
                <a:gd name="connsiteX23" fmla="*/ 86073 w 126224"/>
                <a:gd name="connsiteY23" fmla="*/ 20834 h 181949"/>
                <a:gd name="connsiteX24" fmla="*/ 98977 w 126224"/>
                <a:gd name="connsiteY24" fmla="*/ 14082 h 181949"/>
                <a:gd name="connsiteX25" fmla="*/ 80210 w 126224"/>
                <a:gd name="connsiteY25" fmla="*/ 59866 h 181949"/>
                <a:gd name="connsiteX26" fmla="*/ 78192 w 126224"/>
                <a:gd name="connsiteY26" fmla="*/ 95517 h 181949"/>
                <a:gd name="connsiteX27" fmla="*/ 78106 w 126224"/>
                <a:gd name="connsiteY27" fmla="*/ 105773 h 181949"/>
                <a:gd name="connsiteX28" fmla="*/ 88350 w 126224"/>
                <a:gd name="connsiteY28" fmla="*/ 105773 h 18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6224" h="181949">
                  <a:moveTo>
                    <a:pt x="123390" y="7498"/>
                  </a:moveTo>
                  <a:cubicBezTo>
                    <a:pt x="127302" y="5893"/>
                    <a:pt x="126574" y="0"/>
                    <a:pt x="121773" y="0"/>
                  </a:cubicBezTo>
                  <a:cubicBezTo>
                    <a:pt x="54353" y="0"/>
                    <a:pt x="38617" y="78090"/>
                    <a:pt x="36192" y="95616"/>
                  </a:cubicBezTo>
                  <a:lnTo>
                    <a:pt x="10119" y="95616"/>
                  </a:lnTo>
                  <a:cubicBezTo>
                    <a:pt x="9754" y="95578"/>
                    <a:pt x="9143" y="95542"/>
                    <a:pt x="8391" y="95542"/>
                  </a:cubicBezTo>
                  <a:cubicBezTo>
                    <a:pt x="4478" y="95542"/>
                    <a:pt x="-3168" y="96541"/>
                    <a:pt x="1424" y="104317"/>
                  </a:cubicBezTo>
                  <a:lnTo>
                    <a:pt x="57927" y="179685"/>
                  </a:lnTo>
                  <a:cubicBezTo>
                    <a:pt x="58914" y="181166"/>
                    <a:pt x="61666" y="181950"/>
                    <a:pt x="64443" y="181950"/>
                  </a:cubicBezTo>
                  <a:cubicBezTo>
                    <a:pt x="67109" y="181950"/>
                    <a:pt x="69781" y="181228"/>
                    <a:pt x="70960" y="179685"/>
                  </a:cubicBezTo>
                  <a:lnTo>
                    <a:pt x="123112" y="108655"/>
                  </a:lnTo>
                  <a:cubicBezTo>
                    <a:pt x="129265" y="99133"/>
                    <a:pt x="126259" y="95616"/>
                    <a:pt x="114423" y="95616"/>
                  </a:cubicBezTo>
                  <a:lnTo>
                    <a:pt x="88350" y="95616"/>
                  </a:lnTo>
                  <a:cubicBezTo>
                    <a:pt x="88461" y="82909"/>
                    <a:pt x="89189" y="69894"/>
                    <a:pt x="90294" y="61143"/>
                  </a:cubicBezTo>
                  <a:cubicBezTo>
                    <a:pt x="95558" y="19174"/>
                    <a:pt x="122261" y="7973"/>
                    <a:pt x="123390" y="7498"/>
                  </a:cubicBezTo>
                  <a:close/>
                  <a:moveTo>
                    <a:pt x="88350" y="105773"/>
                  </a:moveTo>
                  <a:lnTo>
                    <a:pt x="112646" y="105773"/>
                  </a:lnTo>
                  <a:lnTo>
                    <a:pt x="64431" y="171428"/>
                  </a:lnTo>
                  <a:lnTo>
                    <a:pt x="15210" y="105773"/>
                  </a:lnTo>
                  <a:lnTo>
                    <a:pt x="36192" y="105773"/>
                  </a:lnTo>
                  <a:lnTo>
                    <a:pt x="45041" y="105773"/>
                  </a:lnTo>
                  <a:lnTo>
                    <a:pt x="46251" y="97010"/>
                  </a:lnTo>
                  <a:cubicBezTo>
                    <a:pt x="46658" y="94054"/>
                    <a:pt x="47923" y="86118"/>
                    <a:pt x="50854" y="76146"/>
                  </a:cubicBezTo>
                  <a:cubicBezTo>
                    <a:pt x="54106" y="65050"/>
                    <a:pt x="58315" y="55040"/>
                    <a:pt x="63382" y="46357"/>
                  </a:cubicBezTo>
                  <a:cubicBezTo>
                    <a:pt x="69763" y="35410"/>
                    <a:pt x="77396" y="26820"/>
                    <a:pt x="86073" y="20834"/>
                  </a:cubicBezTo>
                  <a:cubicBezTo>
                    <a:pt x="90109" y="18044"/>
                    <a:pt x="94441" y="15779"/>
                    <a:pt x="98977" y="14082"/>
                  </a:cubicBezTo>
                  <a:cubicBezTo>
                    <a:pt x="88967" y="25931"/>
                    <a:pt x="82500" y="41686"/>
                    <a:pt x="80210" y="59866"/>
                  </a:cubicBezTo>
                  <a:cubicBezTo>
                    <a:pt x="79056" y="68999"/>
                    <a:pt x="78304" y="82335"/>
                    <a:pt x="78192" y="95517"/>
                  </a:cubicBezTo>
                  <a:lnTo>
                    <a:pt x="78106" y="105773"/>
                  </a:lnTo>
                  <a:lnTo>
                    <a:pt x="88350" y="105773"/>
                  </a:lnTo>
                  <a:close/>
                </a:path>
              </a:pathLst>
            </a:custGeom>
            <a:grpFill/>
            <a:ln w="4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CF60646A-60C4-4F0D-8846-85724178CDF2}"/>
              </a:ext>
            </a:extLst>
          </p:cNvPr>
          <p:cNvSpPr txBox="1"/>
          <p:nvPr/>
        </p:nvSpPr>
        <p:spPr>
          <a:xfrm>
            <a:off x="1817766" y="1796126"/>
            <a:ext cx="13334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广告预算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26A89059-249F-4D62-B128-55440B190617}"/>
              </a:ext>
            </a:extLst>
          </p:cNvPr>
          <p:cNvSpPr txBox="1"/>
          <p:nvPr/>
        </p:nvSpPr>
        <p:spPr>
          <a:xfrm>
            <a:off x="9036999" y="4770851"/>
            <a:ext cx="1348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运输费用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B325F812-C7E0-44E6-A5C8-B29A0983A0ED}"/>
              </a:ext>
            </a:extLst>
          </p:cNvPr>
          <p:cNvSpPr txBox="1"/>
          <p:nvPr/>
        </p:nvSpPr>
        <p:spPr>
          <a:xfrm>
            <a:off x="9616038" y="3258837"/>
            <a:ext cx="16082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线上经营预算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C31DFFF3-9435-48D5-A44A-C2CEAF6FABF2}"/>
              </a:ext>
            </a:extLst>
          </p:cNvPr>
          <p:cNvSpPr txBox="1"/>
          <p:nvPr/>
        </p:nvSpPr>
        <p:spPr>
          <a:xfrm>
            <a:off x="774607" y="3272269"/>
            <a:ext cx="18258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实体店经营预算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D6A26831-24AD-4508-9DC3-4F829620F9B1}"/>
              </a:ext>
            </a:extLst>
          </p:cNvPr>
          <p:cNvSpPr txBox="1"/>
          <p:nvPr/>
        </p:nvSpPr>
        <p:spPr>
          <a:xfrm>
            <a:off x="1772620" y="4770851"/>
            <a:ext cx="14145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人工成本费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0CB2F02C-2BEE-415C-BCC9-95BF593AA4DD}"/>
              </a:ext>
            </a:extLst>
          </p:cNvPr>
          <p:cNvSpPr txBox="1"/>
          <p:nvPr/>
        </p:nvSpPr>
        <p:spPr>
          <a:xfrm>
            <a:off x="9088467" y="1788181"/>
            <a:ext cx="15812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线上经营预算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14" name="Group 84">
            <a:extLst>
              <a:ext uri="{FF2B5EF4-FFF2-40B4-BE49-F238E27FC236}">
                <a16:creationId xmlns:a16="http://schemas.microsoft.com/office/drawing/2014/main" id="{5F2CB8FC-0085-4BDE-9A5D-3D9FB293F31A}"/>
              </a:ext>
            </a:extLst>
          </p:cNvPr>
          <p:cNvGrpSpPr/>
          <p:nvPr/>
        </p:nvGrpSpPr>
        <p:grpSpPr>
          <a:xfrm>
            <a:off x="4021329" y="2120351"/>
            <a:ext cx="4198558" cy="2597423"/>
            <a:chOff x="4152356" y="2153862"/>
            <a:chExt cx="3836491" cy="2373432"/>
          </a:xfrm>
        </p:grpSpPr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22EBE6DC-3582-47D0-B9DA-8757867D97D5}"/>
                </a:ext>
              </a:extLst>
            </p:cNvPr>
            <p:cNvSpPr/>
            <p:nvPr/>
          </p:nvSpPr>
          <p:spPr>
            <a:xfrm rot="19955209">
              <a:off x="4212833" y="2518549"/>
              <a:ext cx="3645421" cy="1639864"/>
            </a:xfrm>
            <a:prstGeom prst="ellipse">
              <a:avLst/>
            </a:prstGeom>
            <a:gradFill flip="none" rotWithShape="1">
              <a:gsLst>
                <a:gs pos="74000">
                  <a:schemeClr val="accent2">
                    <a:alpha val="0"/>
                  </a:schemeClr>
                </a:gs>
                <a:gs pos="99000">
                  <a:schemeClr val="accent1">
                    <a:alpha val="16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gradFill>
                <a:gsLst>
                  <a:gs pos="12000">
                    <a:schemeClr val="accent2">
                      <a:alpha val="21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汉仪旗黑X1-55W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C0249B3E-1363-4A51-86BA-6668F2062EEB}"/>
                </a:ext>
              </a:extLst>
            </p:cNvPr>
            <p:cNvSpPr/>
            <p:nvPr/>
          </p:nvSpPr>
          <p:spPr>
            <a:xfrm>
              <a:off x="5001907" y="2153862"/>
              <a:ext cx="2209998" cy="2209998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381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7200" dirty="0">
                <a:ln w="28575"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D181FDEE-3B08-458D-A1DF-DC75703427FD}"/>
                </a:ext>
              </a:extLst>
            </p:cNvPr>
            <p:cNvSpPr/>
            <p:nvPr/>
          </p:nvSpPr>
          <p:spPr>
            <a:xfrm rot="4041916">
              <a:off x="5195605" y="2798647"/>
              <a:ext cx="2325375" cy="1131920"/>
            </a:xfrm>
            <a:prstGeom prst="ellipse">
              <a:avLst/>
            </a:prstGeom>
            <a:noFill/>
            <a:ln w="9525">
              <a:gradFill>
                <a:gsLst>
                  <a:gs pos="22000">
                    <a:schemeClr val="accent1"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汉仪旗黑X1-55W"/>
                <a:cs typeface="+mn-cs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B246B39C-0237-4444-82A5-9B50B9761220}"/>
                </a:ext>
              </a:extLst>
            </p:cNvPr>
            <p:cNvSpPr/>
            <p:nvPr/>
          </p:nvSpPr>
          <p:spPr>
            <a:xfrm rot="1343829">
              <a:off x="4152356" y="2559758"/>
              <a:ext cx="3836491" cy="1586340"/>
            </a:xfrm>
            <a:prstGeom prst="ellipse">
              <a:avLst/>
            </a:prstGeom>
            <a:noFill/>
            <a:ln>
              <a:gradFill>
                <a:gsLst>
                  <a:gs pos="50000">
                    <a:schemeClr val="accent2"/>
                  </a:gs>
                  <a:gs pos="4000">
                    <a:schemeClr val="accent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汉仪旗黑X1-55W"/>
                <a:cs typeface="+mn-cs"/>
              </a:endParaRPr>
            </a:p>
          </p:txBody>
        </p:sp>
        <p:sp>
          <p:nvSpPr>
            <p:cNvPr id="119" name="Freeform 91">
              <a:extLst>
                <a:ext uri="{FF2B5EF4-FFF2-40B4-BE49-F238E27FC236}">
                  <a16:creationId xmlns:a16="http://schemas.microsoft.com/office/drawing/2014/main" id="{34C517E4-C75A-4C3F-BB76-CD9BE1BC170C}"/>
                </a:ext>
              </a:extLst>
            </p:cNvPr>
            <p:cNvSpPr/>
            <p:nvPr/>
          </p:nvSpPr>
          <p:spPr>
            <a:xfrm>
              <a:off x="5774868" y="2633551"/>
              <a:ext cx="642279" cy="666127"/>
            </a:xfrm>
            <a:custGeom>
              <a:avLst/>
              <a:gdLst>
                <a:gd name="T0" fmla="*/ 878 w 4747"/>
                <a:gd name="T1" fmla="*/ 0 h 4931"/>
                <a:gd name="T2" fmla="*/ 555 w 4747"/>
                <a:gd name="T3" fmla="*/ 4931 h 4931"/>
                <a:gd name="T4" fmla="*/ 0 w 4747"/>
                <a:gd name="T5" fmla="*/ 323 h 4931"/>
                <a:gd name="T6" fmla="*/ 4733 w 4747"/>
                <a:gd name="T7" fmla="*/ 964 h 4931"/>
                <a:gd name="T8" fmla="*/ 4352 w 4747"/>
                <a:gd name="T9" fmla="*/ 3317 h 4931"/>
                <a:gd name="T10" fmla="*/ 4349 w 4747"/>
                <a:gd name="T11" fmla="*/ 2820 h 4931"/>
                <a:gd name="T12" fmla="*/ 4238 w 4747"/>
                <a:gd name="T13" fmla="*/ 3317 h 4931"/>
                <a:gd name="T14" fmla="*/ 3949 w 4747"/>
                <a:gd name="T15" fmla="*/ 2335 h 4931"/>
                <a:gd name="T16" fmla="*/ 2806 w 4747"/>
                <a:gd name="T17" fmla="*/ 1381 h 4931"/>
                <a:gd name="T18" fmla="*/ 1784 w 4747"/>
                <a:gd name="T19" fmla="*/ 2446 h 4931"/>
                <a:gd name="T20" fmla="*/ 2806 w 4747"/>
                <a:gd name="T21" fmla="*/ 2443 h 4931"/>
                <a:gd name="T22" fmla="*/ 3841 w 4747"/>
                <a:gd name="T23" fmla="*/ 3317 h 4931"/>
                <a:gd name="T24" fmla="*/ 3424 w 4747"/>
                <a:gd name="T25" fmla="*/ 2820 h 4931"/>
                <a:gd name="T26" fmla="*/ 3317 w 4747"/>
                <a:gd name="T27" fmla="*/ 3317 h 4931"/>
                <a:gd name="T28" fmla="*/ 3017 w 4747"/>
                <a:gd name="T29" fmla="*/ 2820 h 4931"/>
                <a:gd name="T30" fmla="*/ 2910 w 4747"/>
                <a:gd name="T31" fmla="*/ 3317 h 4931"/>
                <a:gd name="T32" fmla="*/ 2577 w 4747"/>
                <a:gd name="T33" fmla="*/ 2820 h 4931"/>
                <a:gd name="T34" fmla="*/ 2470 w 4747"/>
                <a:gd name="T35" fmla="*/ 3317 h 4931"/>
                <a:gd name="T36" fmla="*/ 2275 w 4747"/>
                <a:gd name="T37" fmla="*/ 3109 h 4931"/>
                <a:gd name="T38" fmla="*/ 1394 w 4747"/>
                <a:gd name="T39" fmla="*/ 3317 h 4931"/>
                <a:gd name="T40" fmla="*/ 1147 w 4747"/>
                <a:gd name="T41" fmla="*/ 717 h 4931"/>
                <a:gd name="T42" fmla="*/ 4733 w 4747"/>
                <a:gd name="T43" fmla="*/ 964 h 4931"/>
                <a:gd name="T44" fmla="*/ 3397 w 4747"/>
                <a:gd name="T45" fmla="*/ 1381 h 4931"/>
                <a:gd name="T46" fmla="*/ 4043 w 4747"/>
                <a:gd name="T47" fmla="*/ 2026 h 4931"/>
                <a:gd name="T48" fmla="*/ 3950 w 4747"/>
                <a:gd name="T49" fmla="*/ 1466 h 4931"/>
                <a:gd name="T50" fmla="*/ 3480 w 4747"/>
                <a:gd name="T51" fmla="*/ 1936 h 4931"/>
                <a:gd name="T52" fmla="*/ 3950 w 4747"/>
                <a:gd name="T53" fmla="*/ 1466 h 4931"/>
                <a:gd name="T54" fmla="*/ 2743 w 4747"/>
                <a:gd name="T55" fmla="*/ 1713 h 4931"/>
                <a:gd name="T56" fmla="*/ 2662 w 4747"/>
                <a:gd name="T57" fmla="*/ 1670 h 4931"/>
                <a:gd name="T58" fmla="*/ 1914 w 4747"/>
                <a:gd name="T59" fmla="*/ 1523 h 4931"/>
                <a:gd name="T60" fmla="*/ 1832 w 4747"/>
                <a:gd name="T61" fmla="*/ 1670 h 4931"/>
                <a:gd name="T62" fmla="*/ 1914 w 4747"/>
                <a:gd name="T63" fmla="*/ 1713 h 4931"/>
                <a:gd name="T64" fmla="*/ 1832 w 4747"/>
                <a:gd name="T65" fmla="*/ 1814 h 4931"/>
                <a:gd name="T66" fmla="*/ 1914 w 4747"/>
                <a:gd name="T67" fmla="*/ 1858 h 4931"/>
                <a:gd name="T68" fmla="*/ 1832 w 4747"/>
                <a:gd name="T69" fmla="*/ 1968 h 4931"/>
                <a:gd name="T70" fmla="*/ 1914 w 4747"/>
                <a:gd name="T71" fmla="*/ 2011 h 4931"/>
                <a:gd name="T72" fmla="*/ 1832 w 4747"/>
                <a:gd name="T73" fmla="*/ 2099 h 4931"/>
                <a:gd name="T74" fmla="*/ 1914 w 4747"/>
                <a:gd name="T75" fmla="*/ 2143 h 4931"/>
                <a:gd name="T76" fmla="*/ 2662 w 4747"/>
                <a:gd name="T77" fmla="*/ 2271 h 4931"/>
                <a:gd name="T78" fmla="*/ 2743 w 4747"/>
                <a:gd name="T79" fmla="*/ 2143 h 4931"/>
                <a:gd name="T80" fmla="*/ 2662 w 4747"/>
                <a:gd name="T81" fmla="*/ 2099 h 4931"/>
                <a:gd name="T82" fmla="*/ 2743 w 4747"/>
                <a:gd name="T83" fmla="*/ 2011 h 4931"/>
                <a:gd name="T84" fmla="*/ 2662 w 4747"/>
                <a:gd name="T85" fmla="*/ 1968 h 4931"/>
                <a:gd name="T86" fmla="*/ 2743 w 4747"/>
                <a:gd name="T87" fmla="*/ 1858 h 4931"/>
                <a:gd name="T88" fmla="*/ 2662 w 4747"/>
                <a:gd name="T89" fmla="*/ 1814 h 4931"/>
                <a:gd name="T90" fmla="*/ 2743 w 4747"/>
                <a:gd name="T91" fmla="*/ 1713 h 4931"/>
                <a:gd name="T92" fmla="*/ 3314 w 4747"/>
                <a:gd name="T93" fmla="*/ 4090 h 4931"/>
                <a:gd name="T94" fmla="*/ 3124 w 4747"/>
                <a:gd name="T95" fmla="*/ 3894 h 4931"/>
                <a:gd name="T96" fmla="*/ 3063 w 4747"/>
                <a:gd name="T97" fmla="*/ 3670 h 4931"/>
                <a:gd name="T98" fmla="*/ 2914 w 4747"/>
                <a:gd name="T99" fmla="*/ 3894 h 4931"/>
                <a:gd name="T100" fmla="*/ 2853 w 4747"/>
                <a:gd name="T101" fmla="*/ 4090 h 4931"/>
                <a:gd name="T102" fmla="*/ 2664 w 4747"/>
                <a:gd name="T103" fmla="*/ 4165 h 4931"/>
                <a:gd name="T104" fmla="*/ 1940 w 4747"/>
                <a:gd name="T105" fmla="*/ 4315 h 4931"/>
                <a:gd name="T106" fmla="*/ 2664 w 4747"/>
                <a:gd name="T107" fmla="*/ 4361 h 4931"/>
                <a:gd name="T108" fmla="*/ 3314 w 4747"/>
                <a:gd name="T109" fmla="*/ 4315 h 4931"/>
                <a:gd name="T110" fmla="*/ 3901 w 4747"/>
                <a:gd name="T111" fmla="*/ 4165 h 4931"/>
                <a:gd name="T112" fmla="*/ 3314 w 4747"/>
                <a:gd name="T113" fmla="*/ 4090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747" h="4931">
                  <a:moveTo>
                    <a:pt x="0" y="0"/>
                  </a:moveTo>
                  <a:lnTo>
                    <a:pt x="878" y="0"/>
                  </a:lnTo>
                  <a:lnTo>
                    <a:pt x="878" y="4931"/>
                  </a:lnTo>
                  <a:lnTo>
                    <a:pt x="555" y="4931"/>
                  </a:lnTo>
                  <a:lnTo>
                    <a:pt x="555" y="323"/>
                  </a:lnTo>
                  <a:lnTo>
                    <a:pt x="0" y="323"/>
                  </a:lnTo>
                  <a:lnTo>
                    <a:pt x="0" y="0"/>
                  </a:lnTo>
                  <a:close/>
                  <a:moveTo>
                    <a:pt x="4733" y="964"/>
                  </a:moveTo>
                  <a:lnTo>
                    <a:pt x="4733" y="2947"/>
                  </a:lnTo>
                  <a:lnTo>
                    <a:pt x="4352" y="3317"/>
                  </a:lnTo>
                  <a:lnTo>
                    <a:pt x="4349" y="3317"/>
                  </a:lnTo>
                  <a:lnTo>
                    <a:pt x="4349" y="2820"/>
                  </a:lnTo>
                  <a:lnTo>
                    <a:pt x="4238" y="2820"/>
                  </a:lnTo>
                  <a:lnTo>
                    <a:pt x="4238" y="3317"/>
                  </a:lnTo>
                  <a:lnTo>
                    <a:pt x="3949" y="3317"/>
                  </a:lnTo>
                  <a:lnTo>
                    <a:pt x="3949" y="2335"/>
                  </a:lnTo>
                  <a:lnTo>
                    <a:pt x="2806" y="2335"/>
                  </a:lnTo>
                  <a:lnTo>
                    <a:pt x="2806" y="1381"/>
                  </a:lnTo>
                  <a:lnTo>
                    <a:pt x="1784" y="1381"/>
                  </a:lnTo>
                  <a:lnTo>
                    <a:pt x="1784" y="2446"/>
                  </a:lnTo>
                  <a:lnTo>
                    <a:pt x="2806" y="2446"/>
                  </a:lnTo>
                  <a:lnTo>
                    <a:pt x="2806" y="2443"/>
                  </a:lnTo>
                  <a:lnTo>
                    <a:pt x="3841" y="2443"/>
                  </a:lnTo>
                  <a:lnTo>
                    <a:pt x="3841" y="3317"/>
                  </a:lnTo>
                  <a:lnTo>
                    <a:pt x="3424" y="3317"/>
                  </a:lnTo>
                  <a:lnTo>
                    <a:pt x="3424" y="2820"/>
                  </a:lnTo>
                  <a:lnTo>
                    <a:pt x="3317" y="2820"/>
                  </a:lnTo>
                  <a:lnTo>
                    <a:pt x="3317" y="3317"/>
                  </a:lnTo>
                  <a:lnTo>
                    <a:pt x="3017" y="3317"/>
                  </a:lnTo>
                  <a:lnTo>
                    <a:pt x="3017" y="2820"/>
                  </a:lnTo>
                  <a:lnTo>
                    <a:pt x="2910" y="2820"/>
                  </a:lnTo>
                  <a:lnTo>
                    <a:pt x="2910" y="3317"/>
                  </a:lnTo>
                  <a:lnTo>
                    <a:pt x="2577" y="3317"/>
                  </a:lnTo>
                  <a:lnTo>
                    <a:pt x="2577" y="2820"/>
                  </a:lnTo>
                  <a:lnTo>
                    <a:pt x="2470" y="2820"/>
                  </a:lnTo>
                  <a:lnTo>
                    <a:pt x="2470" y="3317"/>
                  </a:lnTo>
                  <a:lnTo>
                    <a:pt x="2275" y="3317"/>
                  </a:lnTo>
                  <a:lnTo>
                    <a:pt x="2275" y="3109"/>
                  </a:lnTo>
                  <a:lnTo>
                    <a:pt x="1394" y="3109"/>
                  </a:lnTo>
                  <a:lnTo>
                    <a:pt x="1394" y="3317"/>
                  </a:lnTo>
                  <a:lnTo>
                    <a:pt x="1147" y="3317"/>
                  </a:lnTo>
                  <a:lnTo>
                    <a:pt x="1147" y="717"/>
                  </a:lnTo>
                  <a:lnTo>
                    <a:pt x="4415" y="717"/>
                  </a:lnTo>
                  <a:cubicBezTo>
                    <a:pt x="4747" y="717"/>
                    <a:pt x="4733" y="964"/>
                    <a:pt x="4733" y="964"/>
                  </a:cubicBezTo>
                  <a:close/>
                  <a:moveTo>
                    <a:pt x="4043" y="1381"/>
                  </a:moveTo>
                  <a:lnTo>
                    <a:pt x="3397" y="1381"/>
                  </a:lnTo>
                  <a:lnTo>
                    <a:pt x="3397" y="2026"/>
                  </a:lnTo>
                  <a:lnTo>
                    <a:pt x="4043" y="2026"/>
                  </a:lnTo>
                  <a:lnTo>
                    <a:pt x="4043" y="1381"/>
                  </a:lnTo>
                  <a:close/>
                  <a:moveTo>
                    <a:pt x="3950" y="1466"/>
                  </a:moveTo>
                  <a:lnTo>
                    <a:pt x="3480" y="1466"/>
                  </a:lnTo>
                  <a:lnTo>
                    <a:pt x="3480" y="1936"/>
                  </a:lnTo>
                  <a:lnTo>
                    <a:pt x="3950" y="1936"/>
                  </a:lnTo>
                  <a:lnTo>
                    <a:pt x="3950" y="1466"/>
                  </a:lnTo>
                  <a:lnTo>
                    <a:pt x="3950" y="1466"/>
                  </a:lnTo>
                  <a:close/>
                  <a:moveTo>
                    <a:pt x="2743" y="1713"/>
                  </a:moveTo>
                  <a:lnTo>
                    <a:pt x="2743" y="1670"/>
                  </a:lnTo>
                  <a:lnTo>
                    <a:pt x="2662" y="1670"/>
                  </a:lnTo>
                  <a:lnTo>
                    <a:pt x="2662" y="1523"/>
                  </a:lnTo>
                  <a:lnTo>
                    <a:pt x="1914" y="1523"/>
                  </a:lnTo>
                  <a:lnTo>
                    <a:pt x="1914" y="1670"/>
                  </a:lnTo>
                  <a:lnTo>
                    <a:pt x="1832" y="1670"/>
                  </a:lnTo>
                  <a:lnTo>
                    <a:pt x="1832" y="1713"/>
                  </a:lnTo>
                  <a:lnTo>
                    <a:pt x="1914" y="1713"/>
                  </a:lnTo>
                  <a:lnTo>
                    <a:pt x="1914" y="1814"/>
                  </a:lnTo>
                  <a:lnTo>
                    <a:pt x="1832" y="1814"/>
                  </a:lnTo>
                  <a:lnTo>
                    <a:pt x="1832" y="1858"/>
                  </a:lnTo>
                  <a:lnTo>
                    <a:pt x="1914" y="1858"/>
                  </a:lnTo>
                  <a:lnTo>
                    <a:pt x="1914" y="1968"/>
                  </a:lnTo>
                  <a:lnTo>
                    <a:pt x="1832" y="1968"/>
                  </a:lnTo>
                  <a:lnTo>
                    <a:pt x="1832" y="2011"/>
                  </a:lnTo>
                  <a:lnTo>
                    <a:pt x="1914" y="2011"/>
                  </a:lnTo>
                  <a:lnTo>
                    <a:pt x="1914" y="2099"/>
                  </a:lnTo>
                  <a:lnTo>
                    <a:pt x="1832" y="2099"/>
                  </a:lnTo>
                  <a:lnTo>
                    <a:pt x="1832" y="2143"/>
                  </a:lnTo>
                  <a:lnTo>
                    <a:pt x="1914" y="2143"/>
                  </a:lnTo>
                  <a:lnTo>
                    <a:pt x="1914" y="2271"/>
                  </a:lnTo>
                  <a:lnTo>
                    <a:pt x="2662" y="2271"/>
                  </a:lnTo>
                  <a:lnTo>
                    <a:pt x="2662" y="2143"/>
                  </a:lnTo>
                  <a:lnTo>
                    <a:pt x="2743" y="2143"/>
                  </a:lnTo>
                  <a:lnTo>
                    <a:pt x="2743" y="2099"/>
                  </a:lnTo>
                  <a:lnTo>
                    <a:pt x="2662" y="2099"/>
                  </a:lnTo>
                  <a:lnTo>
                    <a:pt x="2662" y="2011"/>
                  </a:lnTo>
                  <a:lnTo>
                    <a:pt x="2743" y="2011"/>
                  </a:lnTo>
                  <a:lnTo>
                    <a:pt x="2743" y="1968"/>
                  </a:lnTo>
                  <a:lnTo>
                    <a:pt x="2662" y="1968"/>
                  </a:lnTo>
                  <a:lnTo>
                    <a:pt x="2662" y="1858"/>
                  </a:lnTo>
                  <a:lnTo>
                    <a:pt x="2743" y="1858"/>
                  </a:lnTo>
                  <a:lnTo>
                    <a:pt x="2743" y="1814"/>
                  </a:lnTo>
                  <a:lnTo>
                    <a:pt x="2662" y="1814"/>
                  </a:lnTo>
                  <a:lnTo>
                    <a:pt x="2662" y="1713"/>
                  </a:lnTo>
                  <a:lnTo>
                    <a:pt x="2743" y="1713"/>
                  </a:lnTo>
                  <a:lnTo>
                    <a:pt x="2743" y="1713"/>
                  </a:lnTo>
                  <a:close/>
                  <a:moveTo>
                    <a:pt x="3314" y="4090"/>
                  </a:moveTo>
                  <a:lnTo>
                    <a:pt x="3124" y="4090"/>
                  </a:lnTo>
                  <a:lnTo>
                    <a:pt x="3124" y="3894"/>
                  </a:lnTo>
                  <a:lnTo>
                    <a:pt x="3063" y="3894"/>
                  </a:lnTo>
                  <a:lnTo>
                    <a:pt x="3063" y="3670"/>
                  </a:lnTo>
                  <a:lnTo>
                    <a:pt x="2914" y="3670"/>
                  </a:lnTo>
                  <a:lnTo>
                    <a:pt x="2914" y="3894"/>
                  </a:lnTo>
                  <a:lnTo>
                    <a:pt x="2853" y="3894"/>
                  </a:lnTo>
                  <a:lnTo>
                    <a:pt x="2853" y="4090"/>
                  </a:lnTo>
                  <a:lnTo>
                    <a:pt x="2664" y="4090"/>
                  </a:lnTo>
                  <a:lnTo>
                    <a:pt x="2664" y="4165"/>
                  </a:lnTo>
                  <a:lnTo>
                    <a:pt x="1940" y="4165"/>
                  </a:lnTo>
                  <a:lnTo>
                    <a:pt x="1940" y="4315"/>
                  </a:lnTo>
                  <a:lnTo>
                    <a:pt x="2664" y="4315"/>
                  </a:lnTo>
                  <a:lnTo>
                    <a:pt x="2664" y="4361"/>
                  </a:lnTo>
                  <a:lnTo>
                    <a:pt x="3314" y="4361"/>
                  </a:lnTo>
                  <a:lnTo>
                    <a:pt x="3314" y="4315"/>
                  </a:lnTo>
                  <a:lnTo>
                    <a:pt x="3901" y="4315"/>
                  </a:lnTo>
                  <a:lnTo>
                    <a:pt x="3901" y="4165"/>
                  </a:lnTo>
                  <a:lnTo>
                    <a:pt x="3314" y="4165"/>
                  </a:lnTo>
                  <a:lnTo>
                    <a:pt x="3314" y="4090"/>
                  </a:lnTo>
                  <a:close/>
                </a:path>
              </a:pathLst>
            </a:custGeom>
            <a:solidFill>
              <a:srgbClr val="F6FAFD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文本框 90">
              <a:extLst>
                <a:ext uri="{FF2B5EF4-FFF2-40B4-BE49-F238E27FC236}">
                  <a16:creationId xmlns:a16="http://schemas.microsoft.com/office/drawing/2014/main" id="{9AE897D6-5A10-4521-85C4-A80B484CFEA8}"/>
                </a:ext>
              </a:extLst>
            </p:cNvPr>
            <p:cNvSpPr txBox="1"/>
            <p:nvPr/>
          </p:nvSpPr>
          <p:spPr>
            <a:xfrm>
              <a:off x="5311888" y="3431163"/>
              <a:ext cx="1568224" cy="393729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+mj-ea"/>
                  <a:ea typeface="+mj-ea"/>
                </a:rPr>
                <a:t>成本结构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id="{7AECA59A-3479-413B-8123-07CDFF7FEF69}"/>
              </a:ext>
            </a:extLst>
          </p:cNvPr>
          <p:cNvCxnSpPr>
            <a:cxnSpLocks/>
          </p:cNvCxnSpPr>
          <p:nvPr/>
        </p:nvCxnSpPr>
        <p:spPr>
          <a:xfrm flipH="1">
            <a:off x="3583224" y="1742980"/>
            <a:ext cx="0" cy="444274"/>
          </a:xfrm>
          <a:prstGeom prst="line">
            <a:avLst/>
          </a:prstGeom>
          <a:ln w="19812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椭圆 121">
            <a:extLst>
              <a:ext uri="{FF2B5EF4-FFF2-40B4-BE49-F238E27FC236}">
                <a16:creationId xmlns:a16="http://schemas.microsoft.com/office/drawing/2014/main" id="{C2F85DBD-3A95-4FF0-80ED-38DF650390FC}"/>
              </a:ext>
            </a:extLst>
          </p:cNvPr>
          <p:cNvSpPr/>
          <p:nvPr/>
        </p:nvSpPr>
        <p:spPr>
          <a:xfrm rot="19955209">
            <a:off x="4085952" y="2518783"/>
            <a:ext cx="3989456" cy="1794625"/>
          </a:xfrm>
          <a:prstGeom prst="ellipse">
            <a:avLst/>
          </a:prstGeom>
          <a:noFill/>
          <a:ln>
            <a:gradFill>
              <a:gsLst>
                <a:gs pos="57000">
                  <a:schemeClr val="accent2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汉仪旗黑X1-55W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55711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lvl="0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1800" kern="1200" dirty="0">
              <a:solidFill>
                <a:srgbClr val="262626">
                  <a:hueOff val="0"/>
                  <a:satOff val="0"/>
                  <a:lumOff val="0"/>
                  <a:alphaOff val="0"/>
                </a:srgbClr>
              </a:solidFill>
              <a:latin typeface="OPPOSans R" panose="00020600040101010101" pitchFamily="18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最后总结</a:t>
            </a: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A58449D-A921-43AE-8431-499F4436F331}"/>
              </a:ext>
            </a:extLst>
          </p:cNvPr>
          <p:cNvSpPr/>
          <p:nvPr/>
        </p:nvSpPr>
        <p:spPr>
          <a:xfrm>
            <a:off x="405936" y="1573915"/>
            <a:ext cx="5344054" cy="43285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63500" dir="5400000" sx="102000" sy="102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67658CCD-29DC-4DF7-AE5E-47EACF53117A}"/>
              </a:ext>
            </a:extLst>
          </p:cNvPr>
          <p:cNvGrpSpPr/>
          <p:nvPr/>
        </p:nvGrpSpPr>
        <p:grpSpPr>
          <a:xfrm>
            <a:off x="623851" y="2134052"/>
            <a:ext cx="4908225" cy="3360058"/>
            <a:chOff x="342900" y="1322197"/>
            <a:chExt cx="6466840" cy="4427050"/>
          </a:xfrm>
        </p:grpSpPr>
        <p:graphicFrame>
          <p:nvGraphicFramePr>
            <p:cNvPr id="83" name="图表 82">
              <a:extLst>
                <a:ext uri="{FF2B5EF4-FFF2-40B4-BE49-F238E27FC236}">
                  <a16:creationId xmlns:a16="http://schemas.microsoft.com/office/drawing/2014/main" id="{EBDC4396-ADC8-4C10-9822-0678D5A1553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65676270"/>
                </p:ext>
              </p:extLst>
            </p:nvPr>
          </p:nvGraphicFramePr>
          <p:xfrm>
            <a:off x="342900" y="1322197"/>
            <a:ext cx="6466840" cy="44270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sp>
          <p:nvSpPr>
            <p:cNvPr id="84" name="iconfont-10883-5199946">
              <a:extLst>
                <a:ext uri="{FF2B5EF4-FFF2-40B4-BE49-F238E27FC236}">
                  <a16:creationId xmlns:a16="http://schemas.microsoft.com/office/drawing/2014/main" id="{A0588776-59A9-4E06-8980-3019F082BC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48714" y="2699131"/>
              <a:ext cx="417397" cy="492480"/>
            </a:xfrm>
            <a:custGeom>
              <a:avLst/>
              <a:gdLst>
                <a:gd name="connsiteX0" fmla="*/ 55053 w 306923"/>
                <a:gd name="connsiteY0" fmla="*/ 54450 h 362132"/>
                <a:gd name="connsiteX1" fmla="*/ 149564 w 306923"/>
                <a:gd name="connsiteY1" fmla="*/ 54450 h 362132"/>
                <a:gd name="connsiteX2" fmla="*/ 149564 w 306923"/>
                <a:gd name="connsiteY2" fmla="*/ 180476 h 362132"/>
                <a:gd name="connsiteX3" fmla="*/ 196748 w 306923"/>
                <a:gd name="connsiteY3" fmla="*/ 148946 h 362132"/>
                <a:gd name="connsiteX4" fmla="*/ 243884 w 306923"/>
                <a:gd name="connsiteY4" fmla="*/ 180476 h 362132"/>
                <a:gd name="connsiteX5" fmla="*/ 243884 w 306923"/>
                <a:gd name="connsiteY5" fmla="*/ 54450 h 362132"/>
                <a:gd name="connsiteX6" fmla="*/ 306923 w 306923"/>
                <a:gd name="connsiteY6" fmla="*/ 54450 h 362132"/>
                <a:gd name="connsiteX7" fmla="*/ 306923 w 306923"/>
                <a:gd name="connsiteY7" fmla="*/ 330460 h 362132"/>
                <a:gd name="connsiteX8" fmla="*/ 283355 w 306923"/>
                <a:gd name="connsiteY8" fmla="*/ 361991 h 362132"/>
                <a:gd name="connsiteX9" fmla="*/ 55053 w 306923"/>
                <a:gd name="connsiteY9" fmla="*/ 361991 h 362132"/>
                <a:gd name="connsiteX10" fmla="*/ 165463 w 306923"/>
                <a:gd name="connsiteY10" fmla="*/ 38876 h 362132"/>
                <a:gd name="connsiteX11" fmla="*/ 228554 w 306923"/>
                <a:gd name="connsiteY11" fmla="*/ 38876 h 362132"/>
                <a:gd name="connsiteX12" fmla="*/ 228554 w 306923"/>
                <a:gd name="connsiteY12" fmla="*/ 149187 h 362132"/>
                <a:gd name="connsiteX13" fmla="*/ 196961 w 306923"/>
                <a:gd name="connsiteY13" fmla="*/ 125620 h 362132"/>
                <a:gd name="connsiteX14" fmla="*/ 165463 w 306923"/>
                <a:gd name="connsiteY14" fmla="*/ 149187 h 362132"/>
                <a:gd name="connsiteX15" fmla="*/ 23576 w 306923"/>
                <a:gd name="connsiteY15" fmla="*/ 61 h 362132"/>
                <a:gd name="connsiteX16" fmla="*/ 283669 w 306923"/>
                <a:gd name="connsiteY16" fmla="*/ 61 h 362132"/>
                <a:gd name="connsiteX17" fmla="*/ 301431 w 306923"/>
                <a:gd name="connsiteY17" fmla="*/ 10441 h 362132"/>
                <a:gd name="connsiteX18" fmla="*/ 297383 w 306923"/>
                <a:gd name="connsiteY18" fmla="*/ 19107 h 362132"/>
                <a:gd name="connsiteX19" fmla="*/ 30766 w 306923"/>
                <a:gd name="connsiteY19" fmla="*/ 19107 h 362132"/>
                <a:gd name="connsiteX20" fmla="*/ 17052 w 306923"/>
                <a:gd name="connsiteY20" fmla="*/ 32820 h 362132"/>
                <a:gd name="connsiteX21" fmla="*/ 17052 w 306923"/>
                <a:gd name="connsiteY21" fmla="*/ 43628 h 362132"/>
                <a:gd name="connsiteX22" fmla="*/ 31290 w 306923"/>
                <a:gd name="connsiteY22" fmla="*/ 54961 h 362132"/>
                <a:gd name="connsiteX23" fmla="*/ 34147 w 306923"/>
                <a:gd name="connsiteY23" fmla="*/ 54961 h 362132"/>
                <a:gd name="connsiteX24" fmla="*/ 39433 w 306923"/>
                <a:gd name="connsiteY24" fmla="*/ 60199 h 362132"/>
                <a:gd name="connsiteX25" fmla="*/ 39433 w 306923"/>
                <a:gd name="connsiteY25" fmla="*/ 356841 h 362132"/>
                <a:gd name="connsiteX26" fmla="*/ 33909 w 306923"/>
                <a:gd name="connsiteY26" fmla="*/ 362126 h 362132"/>
                <a:gd name="connsiteX27" fmla="*/ 5 w 306923"/>
                <a:gd name="connsiteY27" fmla="*/ 331652 h 362132"/>
                <a:gd name="connsiteX28" fmla="*/ 5 w 306923"/>
                <a:gd name="connsiteY28" fmla="*/ 23678 h 362132"/>
                <a:gd name="connsiteX29" fmla="*/ 23576 w 306923"/>
                <a:gd name="connsiteY29" fmla="*/ 61 h 36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06923" h="362132">
                  <a:moveTo>
                    <a:pt x="55053" y="54450"/>
                  </a:moveTo>
                  <a:lnTo>
                    <a:pt x="149564" y="54450"/>
                  </a:lnTo>
                  <a:lnTo>
                    <a:pt x="149564" y="180476"/>
                  </a:lnTo>
                  <a:lnTo>
                    <a:pt x="196748" y="148946"/>
                  </a:lnTo>
                  <a:lnTo>
                    <a:pt x="243884" y="180476"/>
                  </a:lnTo>
                  <a:lnTo>
                    <a:pt x="243884" y="54450"/>
                  </a:lnTo>
                  <a:lnTo>
                    <a:pt x="306923" y="54450"/>
                  </a:lnTo>
                  <a:lnTo>
                    <a:pt x="306923" y="330460"/>
                  </a:lnTo>
                  <a:cubicBezTo>
                    <a:pt x="306923" y="362467"/>
                    <a:pt x="291497" y="361991"/>
                    <a:pt x="283355" y="361991"/>
                  </a:cubicBezTo>
                  <a:cubicBezTo>
                    <a:pt x="128900" y="362229"/>
                    <a:pt x="55053" y="361991"/>
                    <a:pt x="55053" y="361991"/>
                  </a:cubicBezTo>
                  <a:close/>
                  <a:moveTo>
                    <a:pt x="165463" y="38876"/>
                  </a:moveTo>
                  <a:lnTo>
                    <a:pt x="228554" y="38876"/>
                  </a:lnTo>
                  <a:lnTo>
                    <a:pt x="228554" y="149187"/>
                  </a:lnTo>
                  <a:cubicBezTo>
                    <a:pt x="218166" y="141141"/>
                    <a:pt x="207635" y="133285"/>
                    <a:pt x="196961" y="125620"/>
                  </a:cubicBezTo>
                  <a:cubicBezTo>
                    <a:pt x="196961" y="125620"/>
                    <a:pt x="177519" y="139808"/>
                    <a:pt x="165463" y="149187"/>
                  </a:cubicBezTo>
                  <a:close/>
                  <a:moveTo>
                    <a:pt x="23576" y="61"/>
                  </a:moveTo>
                  <a:lnTo>
                    <a:pt x="283669" y="61"/>
                  </a:lnTo>
                  <a:cubicBezTo>
                    <a:pt x="291098" y="-606"/>
                    <a:pt x="296621" y="4203"/>
                    <a:pt x="301431" y="10441"/>
                  </a:cubicBezTo>
                  <a:cubicBezTo>
                    <a:pt x="304145" y="13917"/>
                    <a:pt x="301764" y="19011"/>
                    <a:pt x="297383" y="19107"/>
                  </a:cubicBezTo>
                  <a:lnTo>
                    <a:pt x="30766" y="19107"/>
                  </a:lnTo>
                  <a:cubicBezTo>
                    <a:pt x="23100" y="18821"/>
                    <a:pt x="16766" y="25154"/>
                    <a:pt x="17052" y="32820"/>
                  </a:cubicBezTo>
                  <a:cubicBezTo>
                    <a:pt x="16814" y="37629"/>
                    <a:pt x="17052" y="40533"/>
                    <a:pt x="17052" y="43628"/>
                  </a:cubicBezTo>
                  <a:cubicBezTo>
                    <a:pt x="17052" y="50390"/>
                    <a:pt x="22338" y="54961"/>
                    <a:pt x="31290" y="54961"/>
                  </a:cubicBezTo>
                  <a:lnTo>
                    <a:pt x="34147" y="54961"/>
                  </a:lnTo>
                  <a:cubicBezTo>
                    <a:pt x="37004" y="55008"/>
                    <a:pt x="39385" y="57294"/>
                    <a:pt x="39433" y="60199"/>
                  </a:cubicBezTo>
                  <a:lnTo>
                    <a:pt x="39433" y="356841"/>
                  </a:lnTo>
                  <a:cubicBezTo>
                    <a:pt x="39481" y="359841"/>
                    <a:pt x="36909" y="362269"/>
                    <a:pt x="33909" y="362126"/>
                  </a:cubicBezTo>
                  <a:cubicBezTo>
                    <a:pt x="1909" y="360745"/>
                    <a:pt x="5" y="345128"/>
                    <a:pt x="5" y="331652"/>
                  </a:cubicBezTo>
                  <a:lnTo>
                    <a:pt x="5" y="23678"/>
                  </a:lnTo>
                  <a:cubicBezTo>
                    <a:pt x="5" y="24868"/>
                    <a:pt x="-995" y="61"/>
                    <a:pt x="23576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en-US" sz="1710"/>
            </a:p>
          </p:txBody>
        </p:sp>
        <p:sp>
          <p:nvSpPr>
            <p:cNvPr id="85" name="poker-token_107575">
              <a:extLst>
                <a:ext uri="{FF2B5EF4-FFF2-40B4-BE49-F238E27FC236}">
                  <a16:creationId xmlns:a16="http://schemas.microsoft.com/office/drawing/2014/main" id="{6B984377-2DD0-4B13-A1EC-F04E028638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29298" y="4543460"/>
              <a:ext cx="531197" cy="49248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88862 h 440259"/>
                <a:gd name="T7" fmla="*/ 88862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88862 h 440259"/>
                <a:gd name="T17" fmla="*/ 88862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88862 h 440259"/>
                <a:gd name="T27" fmla="*/ 88862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88862 h 440259"/>
                <a:gd name="T37" fmla="*/ 88862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88862 h 440259"/>
                <a:gd name="T47" fmla="*/ 88862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88862 h 440259"/>
                <a:gd name="T63" fmla="*/ 88862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  <a:gd name="T72" fmla="*/ 88862 h 440259"/>
                <a:gd name="T73" fmla="*/ 88862 h 440259"/>
                <a:gd name="T74" fmla="*/ 278945 h 440259"/>
                <a:gd name="T75" fmla="*/ 278945 h 440259"/>
                <a:gd name="T76" fmla="*/ 278945 h 440259"/>
                <a:gd name="T77" fmla="*/ 278945 h 440259"/>
                <a:gd name="T78" fmla="*/ 278945 h 440259"/>
                <a:gd name="T79" fmla="*/ 278945 h 440259"/>
                <a:gd name="T80" fmla="*/ 278945 h 440259"/>
                <a:gd name="T81" fmla="*/ 278945 h 440259"/>
                <a:gd name="T82" fmla="*/ 278945 h 440259"/>
                <a:gd name="T83" fmla="*/ 278945 h 440259"/>
                <a:gd name="T84" fmla="*/ 278945 h 440259"/>
                <a:gd name="T85" fmla="*/ 278945 h 440259"/>
                <a:gd name="T86" fmla="*/ 278945 h 440259"/>
                <a:gd name="T87" fmla="*/ 278945 h 440259"/>
                <a:gd name="T88" fmla="*/ 88862 h 440259"/>
                <a:gd name="T89" fmla="*/ 88862 h 440259"/>
                <a:gd name="T90" fmla="*/ 278945 h 440259"/>
                <a:gd name="T91" fmla="*/ 278945 h 440259"/>
                <a:gd name="T92" fmla="*/ 278945 h 440259"/>
                <a:gd name="T93" fmla="*/ 278945 h 440259"/>
                <a:gd name="T94" fmla="*/ 278945 h 440259"/>
                <a:gd name="T95" fmla="*/ 278945 h 440259"/>
                <a:gd name="T96" fmla="*/ 278945 h 440259"/>
                <a:gd name="T97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23" h="4107">
                  <a:moveTo>
                    <a:pt x="3497" y="552"/>
                  </a:moveTo>
                  <a:cubicBezTo>
                    <a:pt x="3206" y="303"/>
                    <a:pt x="2865" y="154"/>
                    <a:pt x="2513" y="100"/>
                  </a:cubicBezTo>
                  <a:cubicBezTo>
                    <a:pt x="1860" y="0"/>
                    <a:pt x="1171" y="229"/>
                    <a:pt x="710" y="768"/>
                  </a:cubicBezTo>
                  <a:cubicBezTo>
                    <a:pt x="0" y="1598"/>
                    <a:pt x="97" y="2845"/>
                    <a:pt x="926" y="3555"/>
                  </a:cubicBezTo>
                  <a:cubicBezTo>
                    <a:pt x="1217" y="3804"/>
                    <a:pt x="1558" y="3953"/>
                    <a:pt x="1910" y="4007"/>
                  </a:cubicBezTo>
                  <a:cubicBezTo>
                    <a:pt x="2563" y="4107"/>
                    <a:pt x="3252" y="3878"/>
                    <a:pt x="3713" y="3339"/>
                  </a:cubicBezTo>
                  <a:cubicBezTo>
                    <a:pt x="4423" y="2509"/>
                    <a:pt x="4326" y="1262"/>
                    <a:pt x="3497" y="552"/>
                  </a:cubicBezTo>
                  <a:close/>
                  <a:moveTo>
                    <a:pt x="1276" y="1425"/>
                  </a:moveTo>
                  <a:lnTo>
                    <a:pt x="1445" y="1539"/>
                  </a:lnTo>
                  <a:cubicBezTo>
                    <a:pt x="1378" y="1640"/>
                    <a:pt x="1330" y="1755"/>
                    <a:pt x="1306" y="1878"/>
                  </a:cubicBezTo>
                  <a:lnTo>
                    <a:pt x="1106" y="1838"/>
                  </a:lnTo>
                  <a:cubicBezTo>
                    <a:pt x="1135" y="1687"/>
                    <a:pt x="1193" y="1547"/>
                    <a:pt x="1276" y="1425"/>
                  </a:cubicBezTo>
                  <a:close/>
                  <a:moveTo>
                    <a:pt x="1106" y="2270"/>
                  </a:moveTo>
                  <a:lnTo>
                    <a:pt x="1307" y="2231"/>
                  </a:lnTo>
                  <a:cubicBezTo>
                    <a:pt x="1331" y="2355"/>
                    <a:pt x="1380" y="2469"/>
                    <a:pt x="1448" y="2569"/>
                  </a:cubicBezTo>
                  <a:lnTo>
                    <a:pt x="1278" y="2683"/>
                  </a:lnTo>
                  <a:cubicBezTo>
                    <a:pt x="1195" y="2560"/>
                    <a:pt x="1136" y="2420"/>
                    <a:pt x="1106" y="2270"/>
                  </a:cubicBezTo>
                  <a:close/>
                  <a:moveTo>
                    <a:pt x="1695" y="1288"/>
                  </a:moveTo>
                  <a:lnTo>
                    <a:pt x="1581" y="1118"/>
                  </a:lnTo>
                  <a:cubicBezTo>
                    <a:pt x="1704" y="1035"/>
                    <a:pt x="1844" y="976"/>
                    <a:pt x="1995" y="947"/>
                  </a:cubicBezTo>
                  <a:lnTo>
                    <a:pt x="2033" y="1147"/>
                  </a:lnTo>
                  <a:cubicBezTo>
                    <a:pt x="1910" y="1172"/>
                    <a:pt x="1795" y="1220"/>
                    <a:pt x="1695" y="1288"/>
                  </a:cubicBezTo>
                  <a:close/>
                  <a:moveTo>
                    <a:pt x="2389" y="2957"/>
                  </a:moveTo>
                  <a:cubicBezTo>
                    <a:pt x="2512" y="2933"/>
                    <a:pt x="2627" y="2884"/>
                    <a:pt x="2727" y="2816"/>
                  </a:cubicBezTo>
                  <a:lnTo>
                    <a:pt x="2840" y="2987"/>
                  </a:lnTo>
                  <a:cubicBezTo>
                    <a:pt x="2718" y="3069"/>
                    <a:pt x="2578" y="3128"/>
                    <a:pt x="2428" y="3157"/>
                  </a:cubicBezTo>
                  <a:lnTo>
                    <a:pt x="2389" y="2957"/>
                  </a:lnTo>
                  <a:close/>
                  <a:moveTo>
                    <a:pt x="3146" y="2682"/>
                  </a:moveTo>
                  <a:lnTo>
                    <a:pt x="2976" y="2567"/>
                  </a:lnTo>
                  <a:cubicBezTo>
                    <a:pt x="3044" y="2466"/>
                    <a:pt x="3092" y="2352"/>
                    <a:pt x="3116" y="2229"/>
                  </a:cubicBezTo>
                  <a:lnTo>
                    <a:pt x="3317" y="2269"/>
                  </a:lnTo>
                  <a:cubicBezTo>
                    <a:pt x="3288" y="2419"/>
                    <a:pt x="3228" y="2559"/>
                    <a:pt x="3146" y="2682"/>
                  </a:cubicBezTo>
                  <a:close/>
                  <a:moveTo>
                    <a:pt x="3116" y="1876"/>
                  </a:moveTo>
                  <a:cubicBezTo>
                    <a:pt x="3093" y="1752"/>
                    <a:pt x="3044" y="1637"/>
                    <a:pt x="2976" y="1537"/>
                  </a:cubicBezTo>
                  <a:lnTo>
                    <a:pt x="3146" y="1423"/>
                  </a:lnTo>
                  <a:cubicBezTo>
                    <a:pt x="3229" y="1546"/>
                    <a:pt x="3288" y="1686"/>
                    <a:pt x="3317" y="1837"/>
                  </a:cubicBezTo>
                  <a:lnTo>
                    <a:pt x="3116" y="1876"/>
                  </a:lnTo>
                  <a:close/>
                  <a:moveTo>
                    <a:pt x="3468" y="797"/>
                  </a:moveTo>
                  <a:lnTo>
                    <a:pt x="3430" y="1081"/>
                  </a:lnTo>
                  <a:lnTo>
                    <a:pt x="3146" y="1120"/>
                  </a:lnTo>
                  <a:lnTo>
                    <a:pt x="3184" y="836"/>
                  </a:lnTo>
                  <a:lnTo>
                    <a:pt x="3468" y="797"/>
                  </a:lnTo>
                  <a:close/>
                  <a:moveTo>
                    <a:pt x="2841" y="1118"/>
                  </a:moveTo>
                  <a:lnTo>
                    <a:pt x="2726" y="1287"/>
                  </a:lnTo>
                  <a:cubicBezTo>
                    <a:pt x="2625" y="1219"/>
                    <a:pt x="2511" y="1171"/>
                    <a:pt x="2387" y="1147"/>
                  </a:cubicBezTo>
                  <a:lnTo>
                    <a:pt x="2427" y="946"/>
                  </a:lnTo>
                  <a:cubicBezTo>
                    <a:pt x="2578" y="976"/>
                    <a:pt x="2718" y="1035"/>
                    <a:pt x="2841" y="1118"/>
                  </a:cubicBezTo>
                  <a:close/>
                  <a:moveTo>
                    <a:pt x="2104" y="462"/>
                  </a:moveTo>
                  <a:cubicBezTo>
                    <a:pt x="2103" y="454"/>
                    <a:pt x="2102" y="446"/>
                    <a:pt x="2102" y="438"/>
                  </a:cubicBezTo>
                  <a:cubicBezTo>
                    <a:pt x="2102" y="378"/>
                    <a:pt x="2151" y="329"/>
                    <a:pt x="2211" y="329"/>
                  </a:cubicBezTo>
                  <a:cubicBezTo>
                    <a:pt x="2272" y="329"/>
                    <a:pt x="2321" y="378"/>
                    <a:pt x="2321" y="438"/>
                  </a:cubicBezTo>
                  <a:cubicBezTo>
                    <a:pt x="2321" y="446"/>
                    <a:pt x="2320" y="454"/>
                    <a:pt x="2318" y="462"/>
                  </a:cubicBezTo>
                  <a:cubicBezTo>
                    <a:pt x="2374" y="467"/>
                    <a:pt x="2418" y="514"/>
                    <a:pt x="2418" y="571"/>
                  </a:cubicBezTo>
                  <a:cubicBezTo>
                    <a:pt x="2418" y="632"/>
                    <a:pt x="2368" y="681"/>
                    <a:pt x="2308" y="681"/>
                  </a:cubicBezTo>
                  <a:cubicBezTo>
                    <a:pt x="2266" y="681"/>
                    <a:pt x="2230" y="658"/>
                    <a:pt x="2212" y="623"/>
                  </a:cubicBezTo>
                  <a:cubicBezTo>
                    <a:pt x="2193" y="658"/>
                    <a:pt x="2157" y="681"/>
                    <a:pt x="2115" y="681"/>
                  </a:cubicBezTo>
                  <a:cubicBezTo>
                    <a:pt x="2055" y="681"/>
                    <a:pt x="2006" y="632"/>
                    <a:pt x="2006" y="571"/>
                  </a:cubicBezTo>
                  <a:cubicBezTo>
                    <a:pt x="2005" y="514"/>
                    <a:pt x="2049" y="467"/>
                    <a:pt x="2104" y="462"/>
                  </a:cubicBezTo>
                  <a:close/>
                  <a:moveTo>
                    <a:pt x="973" y="819"/>
                  </a:moveTo>
                  <a:cubicBezTo>
                    <a:pt x="1293" y="748"/>
                    <a:pt x="1350" y="913"/>
                    <a:pt x="1315" y="982"/>
                  </a:cubicBezTo>
                  <a:cubicBezTo>
                    <a:pt x="1285" y="1039"/>
                    <a:pt x="1232" y="1048"/>
                    <a:pt x="1184" y="1030"/>
                  </a:cubicBezTo>
                  <a:cubicBezTo>
                    <a:pt x="1196" y="1078"/>
                    <a:pt x="1193" y="1131"/>
                    <a:pt x="1136" y="1161"/>
                  </a:cubicBezTo>
                  <a:cubicBezTo>
                    <a:pt x="1067" y="1196"/>
                    <a:pt x="902" y="1139"/>
                    <a:pt x="973" y="819"/>
                  </a:cubicBezTo>
                  <a:close/>
                  <a:moveTo>
                    <a:pt x="473" y="2180"/>
                  </a:moveTo>
                  <a:cubicBezTo>
                    <a:pt x="453" y="2118"/>
                    <a:pt x="484" y="2075"/>
                    <a:pt x="531" y="2054"/>
                  </a:cubicBezTo>
                  <a:cubicBezTo>
                    <a:pt x="489" y="2028"/>
                    <a:pt x="453" y="1989"/>
                    <a:pt x="473" y="1927"/>
                  </a:cubicBezTo>
                  <a:cubicBezTo>
                    <a:pt x="496" y="1854"/>
                    <a:pt x="654" y="1777"/>
                    <a:pt x="830" y="2054"/>
                  </a:cubicBezTo>
                  <a:cubicBezTo>
                    <a:pt x="654" y="2330"/>
                    <a:pt x="496" y="2253"/>
                    <a:pt x="473" y="2180"/>
                  </a:cubicBezTo>
                  <a:close/>
                  <a:moveTo>
                    <a:pt x="955" y="3310"/>
                  </a:moveTo>
                  <a:lnTo>
                    <a:pt x="993" y="3026"/>
                  </a:lnTo>
                  <a:lnTo>
                    <a:pt x="1277" y="2987"/>
                  </a:lnTo>
                  <a:lnTo>
                    <a:pt x="1239" y="3271"/>
                  </a:lnTo>
                  <a:lnTo>
                    <a:pt x="955" y="3310"/>
                  </a:lnTo>
                  <a:close/>
                  <a:moveTo>
                    <a:pt x="1584" y="2987"/>
                  </a:moveTo>
                  <a:lnTo>
                    <a:pt x="1698" y="2818"/>
                  </a:lnTo>
                  <a:cubicBezTo>
                    <a:pt x="1799" y="2885"/>
                    <a:pt x="1913" y="2934"/>
                    <a:pt x="2037" y="2957"/>
                  </a:cubicBezTo>
                  <a:lnTo>
                    <a:pt x="1996" y="3158"/>
                  </a:lnTo>
                  <a:cubicBezTo>
                    <a:pt x="1846" y="3129"/>
                    <a:pt x="1706" y="3070"/>
                    <a:pt x="1584" y="2987"/>
                  </a:cubicBezTo>
                  <a:close/>
                  <a:moveTo>
                    <a:pt x="2319" y="3645"/>
                  </a:moveTo>
                  <a:cubicBezTo>
                    <a:pt x="2320" y="3653"/>
                    <a:pt x="2321" y="3661"/>
                    <a:pt x="2321" y="3669"/>
                  </a:cubicBezTo>
                  <a:cubicBezTo>
                    <a:pt x="2321" y="3729"/>
                    <a:pt x="2272" y="3778"/>
                    <a:pt x="2212" y="3778"/>
                  </a:cubicBezTo>
                  <a:cubicBezTo>
                    <a:pt x="2151" y="3778"/>
                    <a:pt x="2102" y="3729"/>
                    <a:pt x="2102" y="3669"/>
                  </a:cubicBezTo>
                  <a:cubicBezTo>
                    <a:pt x="2102" y="3661"/>
                    <a:pt x="2103" y="3653"/>
                    <a:pt x="2105" y="3645"/>
                  </a:cubicBezTo>
                  <a:cubicBezTo>
                    <a:pt x="2049" y="3640"/>
                    <a:pt x="2006" y="3593"/>
                    <a:pt x="2006" y="3536"/>
                  </a:cubicBezTo>
                  <a:cubicBezTo>
                    <a:pt x="2006" y="3475"/>
                    <a:pt x="2055" y="3426"/>
                    <a:pt x="2115" y="3426"/>
                  </a:cubicBezTo>
                  <a:cubicBezTo>
                    <a:pt x="2157" y="3426"/>
                    <a:pt x="2193" y="3449"/>
                    <a:pt x="2212" y="3484"/>
                  </a:cubicBezTo>
                  <a:cubicBezTo>
                    <a:pt x="2230" y="3449"/>
                    <a:pt x="2266" y="3426"/>
                    <a:pt x="2308" y="3426"/>
                  </a:cubicBezTo>
                  <a:cubicBezTo>
                    <a:pt x="2368" y="3426"/>
                    <a:pt x="2418" y="3475"/>
                    <a:pt x="2418" y="3536"/>
                  </a:cubicBezTo>
                  <a:cubicBezTo>
                    <a:pt x="2418" y="3593"/>
                    <a:pt x="2374" y="3640"/>
                    <a:pt x="2319" y="3645"/>
                  </a:cubicBezTo>
                  <a:close/>
                  <a:moveTo>
                    <a:pt x="3440" y="3286"/>
                  </a:moveTo>
                  <a:cubicBezTo>
                    <a:pt x="3120" y="3357"/>
                    <a:pt x="3063" y="3191"/>
                    <a:pt x="3098" y="3123"/>
                  </a:cubicBezTo>
                  <a:cubicBezTo>
                    <a:pt x="3128" y="3065"/>
                    <a:pt x="3181" y="3063"/>
                    <a:pt x="3229" y="3075"/>
                  </a:cubicBezTo>
                  <a:cubicBezTo>
                    <a:pt x="3211" y="3027"/>
                    <a:pt x="3220" y="2974"/>
                    <a:pt x="3277" y="2944"/>
                  </a:cubicBezTo>
                  <a:cubicBezTo>
                    <a:pt x="3345" y="2909"/>
                    <a:pt x="3511" y="2966"/>
                    <a:pt x="3440" y="3286"/>
                  </a:cubicBezTo>
                  <a:close/>
                  <a:moveTo>
                    <a:pt x="3593" y="2054"/>
                  </a:moveTo>
                  <a:cubicBezTo>
                    <a:pt x="3770" y="1777"/>
                    <a:pt x="3927" y="1854"/>
                    <a:pt x="3950" y="1927"/>
                  </a:cubicBezTo>
                  <a:cubicBezTo>
                    <a:pt x="3970" y="1989"/>
                    <a:pt x="3934" y="2028"/>
                    <a:pt x="3892" y="2054"/>
                  </a:cubicBezTo>
                  <a:cubicBezTo>
                    <a:pt x="3939" y="2075"/>
                    <a:pt x="3970" y="2118"/>
                    <a:pt x="3950" y="2180"/>
                  </a:cubicBezTo>
                  <a:cubicBezTo>
                    <a:pt x="3927" y="2253"/>
                    <a:pt x="3770" y="2330"/>
                    <a:pt x="3593" y="20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en-US" sz="1710"/>
            </a:p>
          </p:txBody>
        </p:sp>
        <p:sp>
          <p:nvSpPr>
            <p:cNvPr id="86" name="iconfont-1013-691956">
              <a:extLst>
                <a:ext uri="{FF2B5EF4-FFF2-40B4-BE49-F238E27FC236}">
                  <a16:creationId xmlns:a16="http://schemas.microsoft.com/office/drawing/2014/main" id="{77D7A6B8-D008-4341-A674-0EF9D88B7582}"/>
                </a:ext>
              </a:extLst>
            </p:cNvPr>
            <p:cNvSpPr/>
            <p:nvPr/>
          </p:nvSpPr>
          <p:spPr>
            <a:xfrm>
              <a:off x="4387247" y="2441742"/>
              <a:ext cx="579201" cy="514781"/>
            </a:xfrm>
            <a:custGeom>
              <a:avLst/>
              <a:gdLst>
                <a:gd name="T0" fmla="*/ 48 w 10413"/>
                <a:gd name="T1" fmla="*/ 5273 h 9255"/>
                <a:gd name="T2" fmla="*/ 1589 w 10413"/>
                <a:gd name="T3" fmla="*/ 4627 h 9255"/>
                <a:gd name="T4" fmla="*/ 3735 w 10413"/>
                <a:gd name="T5" fmla="*/ 4985 h 9255"/>
                <a:gd name="T6" fmla="*/ 4981 w 10413"/>
                <a:gd name="T7" fmla="*/ 5779 h 9255"/>
                <a:gd name="T8" fmla="*/ 5883 w 10413"/>
                <a:gd name="T9" fmla="*/ 5960 h 9255"/>
                <a:gd name="T10" fmla="*/ 5787 w 10413"/>
                <a:gd name="T11" fmla="*/ 6971 h 9255"/>
                <a:gd name="T12" fmla="*/ 3675 w 10413"/>
                <a:gd name="T13" fmla="*/ 6850 h 9255"/>
                <a:gd name="T14" fmla="*/ 2984 w 10413"/>
                <a:gd name="T15" fmla="*/ 6628 h 9255"/>
                <a:gd name="T16" fmla="*/ 3864 w 10413"/>
                <a:gd name="T17" fmla="*/ 7315 h 9255"/>
                <a:gd name="T18" fmla="*/ 6034 w 10413"/>
                <a:gd name="T19" fmla="*/ 7363 h 9255"/>
                <a:gd name="T20" fmla="*/ 6692 w 10413"/>
                <a:gd name="T21" fmla="*/ 6597 h 9255"/>
                <a:gd name="T22" fmla="*/ 6414 w 10413"/>
                <a:gd name="T23" fmla="*/ 5568 h 9255"/>
                <a:gd name="T24" fmla="*/ 9491 w 10413"/>
                <a:gd name="T25" fmla="*/ 4606 h 9255"/>
                <a:gd name="T26" fmla="*/ 10259 w 10413"/>
                <a:gd name="T27" fmla="*/ 5273 h 9255"/>
                <a:gd name="T28" fmla="*/ 7783 w 10413"/>
                <a:gd name="T29" fmla="*/ 7618 h 9255"/>
                <a:gd name="T30" fmla="*/ 5844 w 10413"/>
                <a:gd name="T31" fmla="*/ 9094 h 9255"/>
                <a:gd name="T32" fmla="*/ 4424 w 10413"/>
                <a:gd name="T33" fmla="*/ 8892 h 9255"/>
                <a:gd name="T34" fmla="*/ 2444 w 10413"/>
                <a:gd name="T35" fmla="*/ 8204 h 9255"/>
                <a:gd name="T36" fmla="*/ 743 w 10413"/>
                <a:gd name="T37" fmla="*/ 7977 h 9255"/>
                <a:gd name="T38" fmla="*/ 48 w 10413"/>
                <a:gd name="T39" fmla="*/ 5273 h 9255"/>
                <a:gd name="T40" fmla="*/ 48 w 10413"/>
                <a:gd name="T41" fmla="*/ 5273 h 9255"/>
                <a:gd name="T42" fmla="*/ 7294 w 10413"/>
                <a:gd name="T43" fmla="*/ 1308 h 9255"/>
                <a:gd name="T44" fmla="*/ 7978 w 10413"/>
                <a:gd name="T45" fmla="*/ 1990 h 9255"/>
                <a:gd name="T46" fmla="*/ 7294 w 10413"/>
                <a:gd name="T47" fmla="*/ 2673 h 9255"/>
                <a:gd name="T48" fmla="*/ 6610 w 10413"/>
                <a:gd name="T49" fmla="*/ 1990 h 9255"/>
                <a:gd name="T50" fmla="*/ 7294 w 10413"/>
                <a:gd name="T51" fmla="*/ 1308 h 9255"/>
                <a:gd name="T52" fmla="*/ 7294 w 10413"/>
                <a:gd name="T53" fmla="*/ 998 h 9255"/>
                <a:gd name="T54" fmla="*/ 6299 w 10413"/>
                <a:gd name="T55" fmla="*/ 1990 h 9255"/>
                <a:gd name="T56" fmla="*/ 7294 w 10413"/>
                <a:gd name="T57" fmla="*/ 2983 h 9255"/>
                <a:gd name="T58" fmla="*/ 8290 w 10413"/>
                <a:gd name="T59" fmla="*/ 1990 h 9255"/>
                <a:gd name="T60" fmla="*/ 7294 w 10413"/>
                <a:gd name="T61" fmla="*/ 998 h 9255"/>
                <a:gd name="T62" fmla="*/ 7294 w 10413"/>
                <a:gd name="T63" fmla="*/ 998 h 9255"/>
                <a:gd name="T64" fmla="*/ 5342 w 10413"/>
                <a:gd name="T65" fmla="*/ 998 h 9255"/>
                <a:gd name="T66" fmla="*/ 4341 w 10413"/>
                <a:gd name="T67" fmla="*/ 1996 h 9255"/>
                <a:gd name="T68" fmla="*/ 3340 w 10413"/>
                <a:gd name="T69" fmla="*/ 998 h 9255"/>
                <a:gd name="T70" fmla="*/ 4341 w 10413"/>
                <a:gd name="T71" fmla="*/ 0 h 9255"/>
                <a:gd name="T72" fmla="*/ 5342 w 10413"/>
                <a:gd name="T73" fmla="*/ 998 h 9255"/>
                <a:gd name="T74" fmla="*/ 5342 w 10413"/>
                <a:gd name="T75" fmla="*/ 998 h 9255"/>
                <a:gd name="T76" fmla="*/ 5554 w 10413"/>
                <a:gd name="T77" fmla="*/ 3293 h 9255"/>
                <a:gd name="T78" fmla="*/ 6248 w 10413"/>
                <a:gd name="T79" fmla="*/ 3986 h 9255"/>
                <a:gd name="T80" fmla="*/ 5554 w 10413"/>
                <a:gd name="T81" fmla="*/ 4679 h 9255"/>
                <a:gd name="T82" fmla="*/ 4859 w 10413"/>
                <a:gd name="T83" fmla="*/ 3986 h 9255"/>
                <a:gd name="T84" fmla="*/ 5554 w 10413"/>
                <a:gd name="T85" fmla="*/ 3293 h 9255"/>
                <a:gd name="T86" fmla="*/ 5554 w 10413"/>
                <a:gd name="T87" fmla="*/ 2983 h 9255"/>
                <a:gd name="T88" fmla="*/ 4548 w 10413"/>
                <a:gd name="T89" fmla="*/ 3986 h 9255"/>
                <a:gd name="T90" fmla="*/ 5554 w 10413"/>
                <a:gd name="T91" fmla="*/ 4989 h 9255"/>
                <a:gd name="T92" fmla="*/ 6559 w 10413"/>
                <a:gd name="T93" fmla="*/ 3986 h 9255"/>
                <a:gd name="T94" fmla="*/ 5554 w 10413"/>
                <a:gd name="T95" fmla="*/ 2983 h 9255"/>
                <a:gd name="T96" fmla="*/ 5554 w 10413"/>
                <a:gd name="T97" fmla="*/ 2983 h 9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13" h="9255">
                  <a:moveTo>
                    <a:pt x="48" y="5273"/>
                  </a:moveTo>
                  <a:cubicBezTo>
                    <a:pt x="48" y="5273"/>
                    <a:pt x="974" y="4809"/>
                    <a:pt x="1589" y="4627"/>
                  </a:cubicBezTo>
                  <a:cubicBezTo>
                    <a:pt x="2203" y="4445"/>
                    <a:pt x="3216" y="4459"/>
                    <a:pt x="3735" y="4985"/>
                  </a:cubicBezTo>
                  <a:cubicBezTo>
                    <a:pt x="4253" y="5510"/>
                    <a:pt x="4655" y="5677"/>
                    <a:pt x="4981" y="5779"/>
                  </a:cubicBezTo>
                  <a:cubicBezTo>
                    <a:pt x="5307" y="5880"/>
                    <a:pt x="5710" y="5880"/>
                    <a:pt x="5883" y="5960"/>
                  </a:cubicBezTo>
                  <a:cubicBezTo>
                    <a:pt x="6056" y="6041"/>
                    <a:pt x="6459" y="6749"/>
                    <a:pt x="5787" y="6971"/>
                  </a:cubicBezTo>
                  <a:cubicBezTo>
                    <a:pt x="5115" y="7194"/>
                    <a:pt x="4021" y="6931"/>
                    <a:pt x="3675" y="6850"/>
                  </a:cubicBezTo>
                  <a:cubicBezTo>
                    <a:pt x="3330" y="6769"/>
                    <a:pt x="3042" y="6648"/>
                    <a:pt x="2984" y="6628"/>
                  </a:cubicBezTo>
                  <a:cubicBezTo>
                    <a:pt x="2927" y="6608"/>
                    <a:pt x="2751" y="6749"/>
                    <a:pt x="3864" y="7315"/>
                  </a:cubicBezTo>
                  <a:cubicBezTo>
                    <a:pt x="4676" y="7661"/>
                    <a:pt x="5708" y="7504"/>
                    <a:pt x="6034" y="7363"/>
                  </a:cubicBezTo>
                  <a:cubicBezTo>
                    <a:pt x="6414" y="7199"/>
                    <a:pt x="6660" y="6930"/>
                    <a:pt x="6692" y="6597"/>
                  </a:cubicBezTo>
                  <a:cubicBezTo>
                    <a:pt x="6742" y="6085"/>
                    <a:pt x="6563" y="5807"/>
                    <a:pt x="6414" y="5568"/>
                  </a:cubicBezTo>
                  <a:cubicBezTo>
                    <a:pt x="6844" y="5377"/>
                    <a:pt x="8850" y="4627"/>
                    <a:pt x="9491" y="4606"/>
                  </a:cubicBezTo>
                  <a:cubicBezTo>
                    <a:pt x="9901" y="4593"/>
                    <a:pt x="10413" y="4930"/>
                    <a:pt x="10259" y="5273"/>
                  </a:cubicBezTo>
                  <a:cubicBezTo>
                    <a:pt x="10106" y="5617"/>
                    <a:pt x="8096" y="7355"/>
                    <a:pt x="7783" y="7618"/>
                  </a:cubicBezTo>
                  <a:cubicBezTo>
                    <a:pt x="7531" y="7829"/>
                    <a:pt x="6382" y="8932"/>
                    <a:pt x="5844" y="9094"/>
                  </a:cubicBezTo>
                  <a:cubicBezTo>
                    <a:pt x="5307" y="9255"/>
                    <a:pt x="5000" y="9094"/>
                    <a:pt x="4424" y="8892"/>
                  </a:cubicBezTo>
                  <a:cubicBezTo>
                    <a:pt x="3848" y="8689"/>
                    <a:pt x="3240" y="8400"/>
                    <a:pt x="2444" y="8204"/>
                  </a:cubicBezTo>
                  <a:cubicBezTo>
                    <a:pt x="1809" y="8048"/>
                    <a:pt x="923" y="8061"/>
                    <a:pt x="743" y="7977"/>
                  </a:cubicBezTo>
                  <a:cubicBezTo>
                    <a:pt x="0" y="7628"/>
                    <a:pt x="48" y="5273"/>
                    <a:pt x="48" y="5273"/>
                  </a:cubicBezTo>
                  <a:close/>
                  <a:moveTo>
                    <a:pt x="48" y="5273"/>
                  </a:moveTo>
                  <a:close/>
                  <a:moveTo>
                    <a:pt x="7294" y="1308"/>
                  </a:moveTo>
                  <a:cubicBezTo>
                    <a:pt x="7672" y="1308"/>
                    <a:pt x="7978" y="1614"/>
                    <a:pt x="7978" y="1990"/>
                  </a:cubicBezTo>
                  <a:cubicBezTo>
                    <a:pt x="7978" y="2367"/>
                    <a:pt x="7672" y="2673"/>
                    <a:pt x="7294" y="2673"/>
                  </a:cubicBezTo>
                  <a:cubicBezTo>
                    <a:pt x="6917" y="2673"/>
                    <a:pt x="6610" y="2367"/>
                    <a:pt x="6610" y="1990"/>
                  </a:cubicBezTo>
                  <a:cubicBezTo>
                    <a:pt x="6610" y="1614"/>
                    <a:pt x="6917" y="1308"/>
                    <a:pt x="7294" y="1308"/>
                  </a:cubicBezTo>
                  <a:close/>
                  <a:moveTo>
                    <a:pt x="7294" y="998"/>
                  </a:moveTo>
                  <a:cubicBezTo>
                    <a:pt x="6745" y="998"/>
                    <a:pt x="6299" y="1442"/>
                    <a:pt x="6299" y="1990"/>
                  </a:cubicBezTo>
                  <a:cubicBezTo>
                    <a:pt x="6299" y="2539"/>
                    <a:pt x="6745" y="2983"/>
                    <a:pt x="7294" y="2983"/>
                  </a:cubicBezTo>
                  <a:cubicBezTo>
                    <a:pt x="7844" y="2983"/>
                    <a:pt x="8290" y="2539"/>
                    <a:pt x="8290" y="1990"/>
                  </a:cubicBezTo>
                  <a:cubicBezTo>
                    <a:pt x="8290" y="1442"/>
                    <a:pt x="7844" y="998"/>
                    <a:pt x="7294" y="998"/>
                  </a:cubicBezTo>
                  <a:close/>
                  <a:moveTo>
                    <a:pt x="7294" y="998"/>
                  </a:moveTo>
                  <a:close/>
                  <a:moveTo>
                    <a:pt x="5342" y="998"/>
                  </a:moveTo>
                  <a:cubicBezTo>
                    <a:pt x="5342" y="1549"/>
                    <a:pt x="4894" y="1996"/>
                    <a:pt x="4341" y="1996"/>
                  </a:cubicBezTo>
                  <a:cubicBezTo>
                    <a:pt x="3788" y="1996"/>
                    <a:pt x="3340" y="1549"/>
                    <a:pt x="3340" y="998"/>
                  </a:cubicBezTo>
                  <a:cubicBezTo>
                    <a:pt x="3340" y="447"/>
                    <a:pt x="3788" y="0"/>
                    <a:pt x="4341" y="0"/>
                  </a:cubicBezTo>
                  <a:cubicBezTo>
                    <a:pt x="4894" y="0"/>
                    <a:pt x="5342" y="447"/>
                    <a:pt x="5342" y="998"/>
                  </a:cubicBezTo>
                  <a:close/>
                  <a:moveTo>
                    <a:pt x="5342" y="998"/>
                  </a:moveTo>
                  <a:close/>
                  <a:moveTo>
                    <a:pt x="5554" y="3293"/>
                  </a:moveTo>
                  <a:cubicBezTo>
                    <a:pt x="5937" y="3293"/>
                    <a:pt x="6248" y="3604"/>
                    <a:pt x="6248" y="3986"/>
                  </a:cubicBezTo>
                  <a:cubicBezTo>
                    <a:pt x="6248" y="4368"/>
                    <a:pt x="5937" y="4679"/>
                    <a:pt x="5554" y="4679"/>
                  </a:cubicBezTo>
                  <a:cubicBezTo>
                    <a:pt x="5171" y="4679"/>
                    <a:pt x="4859" y="4368"/>
                    <a:pt x="4859" y="3986"/>
                  </a:cubicBezTo>
                  <a:cubicBezTo>
                    <a:pt x="4859" y="3604"/>
                    <a:pt x="5171" y="3293"/>
                    <a:pt x="5554" y="3293"/>
                  </a:cubicBezTo>
                  <a:close/>
                  <a:moveTo>
                    <a:pt x="5554" y="2983"/>
                  </a:moveTo>
                  <a:cubicBezTo>
                    <a:pt x="4998" y="2983"/>
                    <a:pt x="4548" y="3432"/>
                    <a:pt x="4548" y="3986"/>
                  </a:cubicBezTo>
                  <a:cubicBezTo>
                    <a:pt x="4548" y="4540"/>
                    <a:pt x="4998" y="4989"/>
                    <a:pt x="5554" y="4989"/>
                  </a:cubicBezTo>
                  <a:cubicBezTo>
                    <a:pt x="6109" y="4989"/>
                    <a:pt x="6559" y="4540"/>
                    <a:pt x="6559" y="3986"/>
                  </a:cubicBezTo>
                  <a:cubicBezTo>
                    <a:pt x="6559" y="3432"/>
                    <a:pt x="6109" y="2983"/>
                    <a:pt x="5554" y="2983"/>
                  </a:cubicBezTo>
                  <a:close/>
                  <a:moveTo>
                    <a:pt x="5554" y="2983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en-US" sz="1710"/>
            </a:p>
          </p:txBody>
        </p:sp>
      </p:grp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DA4C818E-97A3-457A-8421-06A0B890694C}"/>
              </a:ext>
            </a:extLst>
          </p:cNvPr>
          <p:cNvSpPr/>
          <p:nvPr/>
        </p:nvSpPr>
        <p:spPr>
          <a:xfrm>
            <a:off x="3809869" y="2748640"/>
            <a:ext cx="821251" cy="335440"/>
          </a:xfrm>
          <a:custGeom>
            <a:avLst/>
            <a:gdLst>
              <a:gd name="connsiteX0" fmla="*/ 0 w 1082040"/>
              <a:gd name="connsiteY0" fmla="*/ 441960 h 441960"/>
              <a:gd name="connsiteX1" fmla="*/ 441960 w 1082040"/>
              <a:gd name="connsiteY1" fmla="*/ 0 h 441960"/>
              <a:gd name="connsiteX2" fmla="*/ 1082040 w 1082040"/>
              <a:gd name="connsiteY2" fmla="*/ 0 h 441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2040" h="441960">
                <a:moveTo>
                  <a:pt x="0" y="441960"/>
                </a:moveTo>
                <a:lnTo>
                  <a:pt x="441960" y="0"/>
                </a:lnTo>
                <a:lnTo>
                  <a:pt x="1082040" y="0"/>
                </a:lnTo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9C4C5ED2-CE0E-4665-96FB-D8DB9A035D57}"/>
              </a:ext>
            </a:extLst>
          </p:cNvPr>
          <p:cNvSpPr txBox="1"/>
          <p:nvPr/>
        </p:nvSpPr>
        <p:spPr>
          <a:xfrm>
            <a:off x="4590389" y="2655200"/>
            <a:ext cx="596221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融资</a:t>
            </a: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CFE8AA69-2DB9-4CC6-946D-601EE5C8E7AF}"/>
              </a:ext>
            </a:extLst>
          </p:cNvPr>
          <p:cNvSpPr/>
          <p:nvPr/>
        </p:nvSpPr>
        <p:spPr>
          <a:xfrm>
            <a:off x="2034873" y="4992307"/>
            <a:ext cx="605686" cy="239751"/>
          </a:xfrm>
          <a:custGeom>
            <a:avLst/>
            <a:gdLst>
              <a:gd name="connsiteX0" fmla="*/ 798022 w 798022"/>
              <a:gd name="connsiteY0" fmla="*/ 0 h 315884"/>
              <a:gd name="connsiteX1" fmla="*/ 482138 w 798022"/>
              <a:gd name="connsiteY1" fmla="*/ 315884 h 315884"/>
              <a:gd name="connsiteX2" fmla="*/ 0 w 798022"/>
              <a:gd name="connsiteY2" fmla="*/ 315884 h 31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8022" h="315884">
                <a:moveTo>
                  <a:pt x="798022" y="0"/>
                </a:moveTo>
                <a:lnTo>
                  <a:pt x="482138" y="315884"/>
                </a:lnTo>
                <a:lnTo>
                  <a:pt x="0" y="315884"/>
                </a:lnTo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A7D708C7-4DB6-4B69-9A94-2FB26B808ECE}"/>
              </a:ext>
            </a:extLst>
          </p:cNvPr>
          <p:cNvSpPr txBox="1"/>
          <p:nvPr/>
        </p:nvSpPr>
        <p:spPr>
          <a:xfrm>
            <a:off x="1643604" y="5044643"/>
            <a:ext cx="596221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自筹</a:t>
            </a: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FF96F407-67E8-471C-9707-816AFBEF9A28}"/>
              </a:ext>
            </a:extLst>
          </p:cNvPr>
          <p:cNvSpPr/>
          <p:nvPr/>
        </p:nvSpPr>
        <p:spPr>
          <a:xfrm>
            <a:off x="1650011" y="3206796"/>
            <a:ext cx="391172" cy="208204"/>
          </a:xfrm>
          <a:custGeom>
            <a:avLst/>
            <a:gdLst>
              <a:gd name="connsiteX0" fmla="*/ 515389 w 515389"/>
              <a:gd name="connsiteY0" fmla="*/ 274320 h 274320"/>
              <a:gd name="connsiteX1" fmla="*/ 241069 w 515389"/>
              <a:gd name="connsiteY1" fmla="*/ 0 h 274320"/>
              <a:gd name="connsiteX2" fmla="*/ 0 w 515389"/>
              <a:gd name="connsiteY2" fmla="*/ 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5389" h="274320">
                <a:moveTo>
                  <a:pt x="515389" y="274320"/>
                </a:moveTo>
                <a:lnTo>
                  <a:pt x="241069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E6A6A010-D04F-4858-B604-0C7BA374165B}"/>
              </a:ext>
            </a:extLst>
          </p:cNvPr>
          <p:cNvSpPr txBox="1"/>
          <p:nvPr/>
        </p:nvSpPr>
        <p:spPr>
          <a:xfrm>
            <a:off x="1019068" y="2939971"/>
            <a:ext cx="855461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知识产权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5FF025FB-3615-4DC8-A5B7-5B5B0620E1F2}"/>
              </a:ext>
            </a:extLst>
          </p:cNvPr>
          <p:cNvSpPr/>
          <p:nvPr/>
        </p:nvSpPr>
        <p:spPr>
          <a:xfrm>
            <a:off x="6433945" y="1573915"/>
            <a:ext cx="5344054" cy="43285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63500" dir="5400000" sx="102000" sy="102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9" name="图表 58">
            <a:extLst>
              <a:ext uri="{FF2B5EF4-FFF2-40B4-BE49-F238E27FC236}">
                <a16:creationId xmlns:a16="http://schemas.microsoft.com/office/drawing/2014/main" id="{CF001BCA-CB0D-4913-B751-357EF51B3A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4970139"/>
              </p:ext>
            </p:extLst>
          </p:nvPr>
        </p:nvGraphicFramePr>
        <p:xfrm>
          <a:off x="6526987" y="2164990"/>
          <a:ext cx="5021022" cy="335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B3C4C7D5-F093-4FEE-8B90-D9AFF33550F3}"/>
              </a:ext>
            </a:extLst>
          </p:cNvPr>
          <p:cNvSpPr/>
          <p:nvPr/>
        </p:nvSpPr>
        <p:spPr>
          <a:xfrm>
            <a:off x="9834093" y="2741808"/>
            <a:ext cx="1090160" cy="435111"/>
          </a:xfrm>
          <a:custGeom>
            <a:avLst/>
            <a:gdLst>
              <a:gd name="connsiteX0" fmla="*/ 0 w 1082040"/>
              <a:gd name="connsiteY0" fmla="*/ 441960 h 441960"/>
              <a:gd name="connsiteX1" fmla="*/ 441960 w 1082040"/>
              <a:gd name="connsiteY1" fmla="*/ 0 h 441960"/>
              <a:gd name="connsiteX2" fmla="*/ 1082040 w 1082040"/>
              <a:gd name="connsiteY2" fmla="*/ 0 h 441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2040" h="441960">
                <a:moveTo>
                  <a:pt x="0" y="441960"/>
                </a:moveTo>
                <a:lnTo>
                  <a:pt x="441960" y="0"/>
                </a:lnTo>
                <a:lnTo>
                  <a:pt x="1082040" y="0"/>
                </a:lnTo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16745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692FE16-7B5E-44E4-BF87-18A240D55056}"/>
              </a:ext>
            </a:extLst>
          </p:cNvPr>
          <p:cNvSpPr txBox="1"/>
          <p:nvPr/>
        </p:nvSpPr>
        <p:spPr>
          <a:xfrm>
            <a:off x="10893510" y="2643396"/>
            <a:ext cx="791447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IP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合作</a:t>
            </a: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D2983E1F-72D7-46A3-947A-35E00321F7DB}"/>
              </a:ext>
            </a:extLst>
          </p:cNvPr>
          <p:cNvSpPr/>
          <p:nvPr/>
        </p:nvSpPr>
        <p:spPr>
          <a:xfrm flipH="1">
            <a:off x="9626658" y="4834673"/>
            <a:ext cx="804011" cy="310988"/>
          </a:xfrm>
          <a:custGeom>
            <a:avLst/>
            <a:gdLst>
              <a:gd name="connsiteX0" fmla="*/ 798022 w 798022"/>
              <a:gd name="connsiteY0" fmla="*/ 0 h 315884"/>
              <a:gd name="connsiteX1" fmla="*/ 482138 w 798022"/>
              <a:gd name="connsiteY1" fmla="*/ 315884 h 315884"/>
              <a:gd name="connsiteX2" fmla="*/ 0 w 798022"/>
              <a:gd name="connsiteY2" fmla="*/ 315884 h 31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8022" h="315884">
                <a:moveTo>
                  <a:pt x="798022" y="0"/>
                </a:moveTo>
                <a:lnTo>
                  <a:pt x="482138" y="315884"/>
                </a:lnTo>
                <a:lnTo>
                  <a:pt x="0" y="315884"/>
                </a:lnTo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16745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01FB0694-011E-49D9-A70D-6B7A990C0C0C}"/>
              </a:ext>
            </a:extLst>
          </p:cNvPr>
          <p:cNvSpPr txBox="1"/>
          <p:nvPr/>
        </p:nvSpPr>
        <p:spPr>
          <a:xfrm>
            <a:off x="10153883" y="4642861"/>
            <a:ext cx="1285366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运输渠道构建及培训</a:t>
            </a: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85C11693-D5E8-47C5-8204-591E1FE17841}"/>
              </a:ext>
            </a:extLst>
          </p:cNvPr>
          <p:cNvSpPr/>
          <p:nvPr/>
        </p:nvSpPr>
        <p:spPr>
          <a:xfrm>
            <a:off x="7601128" y="2772624"/>
            <a:ext cx="519257" cy="270069"/>
          </a:xfrm>
          <a:custGeom>
            <a:avLst/>
            <a:gdLst>
              <a:gd name="connsiteX0" fmla="*/ 515389 w 515389"/>
              <a:gd name="connsiteY0" fmla="*/ 274320 h 274320"/>
              <a:gd name="connsiteX1" fmla="*/ 241069 w 515389"/>
              <a:gd name="connsiteY1" fmla="*/ 0 h 274320"/>
              <a:gd name="connsiteX2" fmla="*/ 0 w 515389"/>
              <a:gd name="connsiteY2" fmla="*/ 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5389" h="274320">
                <a:moveTo>
                  <a:pt x="515389" y="274320"/>
                </a:moveTo>
                <a:lnTo>
                  <a:pt x="241069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16745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5DA56CB-EF2C-4675-931A-C6F7C9103817}"/>
              </a:ext>
            </a:extLst>
          </p:cNvPr>
          <p:cNvSpPr txBox="1"/>
          <p:nvPr/>
        </p:nvSpPr>
        <p:spPr>
          <a:xfrm>
            <a:off x="6809961" y="2665253"/>
            <a:ext cx="993918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宣传营销</a:t>
            </a: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DF56C75B-AE9C-4E96-A467-C079391B4FD6}"/>
              </a:ext>
            </a:extLst>
          </p:cNvPr>
          <p:cNvSpPr/>
          <p:nvPr/>
        </p:nvSpPr>
        <p:spPr>
          <a:xfrm>
            <a:off x="7257356" y="3886971"/>
            <a:ext cx="519257" cy="270069"/>
          </a:xfrm>
          <a:custGeom>
            <a:avLst/>
            <a:gdLst>
              <a:gd name="connsiteX0" fmla="*/ 515389 w 515389"/>
              <a:gd name="connsiteY0" fmla="*/ 274320 h 274320"/>
              <a:gd name="connsiteX1" fmla="*/ 241069 w 515389"/>
              <a:gd name="connsiteY1" fmla="*/ 0 h 274320"/>
              <a:gd name="connsiteX2" fmla="*/ 0 w 515389"/>
              <a:gd name="connsiteY2" fmla="*/ 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5389" h="274320">
                <a:moveTo>
                  <a:pt x="515389" y="274320"/>
                </a:moveTo>
                <a:lnTo>
                  <a:pt x="241069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16745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630B79AA-822D-4851-B91D-9515D40DC665}"/>
              </a:ext>
            </a:extLst>
          </p:cNvPr>
          <p:cNvSpPr txBox="1"/>
          <p:nvPr/>
        </p:nvSpPr>
        <p:spPr>
          <a:xfrm>
            <a:off x="6755870" y="3606167"/>
            <a:ext cx="918808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团队建设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2DB6DC6-B3F6-4528-AA9D-172E47532DE5}"/>
              </a:ext>
            </a:extLst>
          </p:cNvPr>
          <p:cNvGrpSpPr/>
          <p:nvPr/>
        </p:nvGrpSpPr>
        <p:grpSpPr>
          <a:xfrm>
            <a:off x="2234390" y="1573914"/>
            <a:ext cx="1747638" cy="478941"/>
            <a:chOff x="2234390" y="1553187"/>
            <a:chExt cx="1747638" cy="478941"/>
          </a:xfrm>
        </p:grpSpPr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id="{7C707FCA-7CFF-45B2-8917-08C01ACEE7BC}"/>
                </a:ext>
              </a:extLst>
            </p:cNvPr>
            <p:cNvSpPr/>
            <p:nvPr/>
          </p:nvSpPr>
          <p:spPr>
            <a:xfrm>
              <a:off x="2234390" y="1553187"/>
              <a:ext cx="1747638" cy="47894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444500" dist="203200" dir="5400000" sx="98000" sy="98000" algn="t" rotWithShape="0">
                <a:schemeClr val="accent1">
                  <a:lumMod val="75000"/>
                  <a:alpha val="35000"/>
                </a:scheme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AC2697AD-7B7C-401D-89A7-15EBFF89AB33}"/>
                </a:ext>
              </a:extLst>
            </p:cNvPr>
            <p:cNvSpPr txBox="1"/>
            <p:nvPr/>
          </p:nvSpPr>
          <p:spPr>
            <a:xfrm>
              <a:off x="2486540" y="1607991"/>
              <a:ext cx="12433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D731BDBE-9E39-4A48-AB5A-8ECE12AE53B5}"/>
              </a:ext>
            </a:extLst>
          </p:cNvPr>
          <p:cNvGrpSpPr/>
          <p:nvPr/>
        </p:nvGrpSpPr>
        <p:grpSpPr>
          <a:xfrm>
            <a:off x="8163679" y="1573914"/>
            <a:ext cx="1747638" cy="478941"/>
            <a:chOff x="2234390" y="1553187"/>
            <a:chExt cx="1747638" cy="478941"/>
          </a:xfrm>
        </p:grpSpPr>
        <p:sp>
          <p:nvSpPr>
            <p:cNvPr id="168" name="矩形: 圆角 167">
              <a:extLst>
                <a:ext uri="{FF2B5EF4-FFF2-40B4-BE49-F238E27FC236}">
                  <a16:creationId xmlns:a16="http://schemas.microsoft.com/office/drawing/2014/main" id="{3BEF2AE7-B1B0-4F4D-BD57-FC5DF66199F2}"/>
                </a:ext>
              </a:extLst>
            </p:cNvPr>
            <p:cNvSpPr/>
            <p:nvPr/>
          </p:nvSpPr>
          <p:spPr>
            <a:xfrm>
              <a:off x="2234390" y="1553187"/>
              <a:ext cx="1747638" cy="47894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444500" dist="203200" dir="5400000" sx="98000" sy="98000" algn="t" rotWithShape="0">
                <a:schemeClr val="accent1">
                  <a:lumMod val="75000"/>
                  <a:alpha val="35000"/>
                </a:scheme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BE96BE32-63B2-4922-B6F2-62478316E3B1}"/>
                </a:ext>
              </a:extLst>
            </p:cNvPr>
            <p:cNvSpPr txBox="1"/>
            <p:nvPr/>
          </p:nvSpPr>
          <p:spPr>
            <a:xfrm>
              <a:off x="2486540" y="1607991"/>
              <a:ext cx="12433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10845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最后总结</a:t>
            </a: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0E3CA556-E239-4216-AB15-524DE4EA5CF0}"/>
              </a:ext>
            </a:extLst>
          </p:cNvPr>
          <p:cNvSpPr/>
          <p:nvPr/>
        </p:nvSpPr>
        <p:spPr>
          <a:xfrm>
            <a:off x="610799" y="1780319"/>
            <a:ext cx="2493447" cy="2296994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444500" dist="203200" dir="5400000" sx="98000" sy="98000" algn="t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505A018-A68E-4F63-9037-EA4D9B8BFD35}"/>
              </a:ext>
            </a:extLst>
          </p:cNvPr>
          <p:cNvSpPr txBox="1"/>
          <p:nvPr/>
        </p:nvSpPr>
        <p:spPr>
          <a:xfrm>
            <a:off x="2258497" y="3407526"/>
            <a:ext cx="8457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gradFill flip="none" rotWithShape="1">
                  <a:gsLst>
                    <a:gs pos="0">
                      <a:schemeClr val="bg1">
                        <a:alpha val="42000"/>
                      </a:schemeClr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en-US" altLang="zh-CN" sz="4000" dirty="0">
                <a:solidFill>
                  <a:schemeClr val="bg1"/>
                </a:solidFill>
              </a:rPr>
              <a:t>01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pic>
        <p:nvPicPr>
          <p:cNvPr id="20" name="图片 19" descr="男人拿着笔记本电脑的键盘上&#10;&#10;描述已自动生成">
            <a:extLst>
              <a:ext uri="{FF2B5EF4-FFF2-40B4-BE49-F238E27FC236}">
                <a16:creationId xmlns:a16="http://schemas.microsoft.com/office/drawing/2014/main" id="{B5F2A8A4-F8C2-4E64-994F-40168C8C8B7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3294" y="1828679"/>
            <a:ext cx="2388456" cy="2200275"/>
          </a:xfrm>
          <a:custGeom>
            <a:avLst/>
            <a:gdLst>
              <a:gd name="connsiteX0" fmla="*/ 0 w 2388456"/>
              <a:gd name="connsiteY0" fmla="*/ 0 h 2200275"/>
              <a:gd name="connsiteX1" fmla="*/ 2388456 w 2388456"/>
              <a:gd name="connsiteY1" fmla="*/ 0 h 2200275"/>
              <a:gd name="connsiteX2" fmla="*/ 2388456 w 2388456"/>
              <a:gd name="connsiteY2" fmla="*/ 1524096 h 2200275"/>
              <a:gd name="connsiteX3" fmla="*/ 1565226 w 2388456"/>
              <a:gd name="connsiteY3" fmla="*/ 1524096 h 2200275"/>
              <a:gd name="connsiteX4" fmla="*/ 1565226 w 2388456"/>
              <a:gd name="connsiteY4" fmla="*/ 2200275 h 2200275"/>
              <a:gd name="connsiteX5" fmla="*/ 0 w 2388456"/>
              <a:gd name="connsiteY5" fmla="*/ 2200275 h 220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88456" h="2200275">
                <a:moveTo>
                  <a:pt x="0" y="0"/>
                </a:moveTo>
                <a:lnTo>
                  <a:pt x="2388456" y="0"/>
                </a:lnTo>
                <a:lnTo>
                  <a:pt x="2388456" y="1524096"/>
                </a:lnTo>
                <a:lnTo>
                  <a:pt x="1565226" y="1524096"/>
                </a:lnTo>
                <a:lnTo>
                  <a:pt x="1565226" y="2200275"/>
                </a:lnTo>
                <a:lnTo>
                  <a:pt x="0" y="2200275"/>
                </a:lnTo>
                <a:close/>
              </a:path>
            </a:pathLst>
          </a:cu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96E0DD64-991F-472E-89AD-E85FCACE36A6}"/>
              </a:ext>
            </a:extLst>
          </p:cNvPr>
          <p:cNvSpPr/>
          <p:nvPr/>
        </p:nvSpPr>
        <p:spPr>
          <a:xfrm>
            <a:off x="3436451" y="1780319"/>
            <a:ext cx="2493447" cy="2296994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444500" dist="203200" dir="5400000" sx="98000" sy="98000" algn="t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22" name="图片 21" descr="人拿着笔记本电脑&#10;&#10;描述已自动生成">
            <a:extLst>
              <a:ext uri="{FF2B5EF4-FFF2-40B4-BE49-F238E27FC236}">
                <a16:creationId xmlns:a16="http://schemas.microsoft.com/office/drawing/2014/main" id="{5B7E6822-82AF-4018-A801-C07A6412641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91266" y="1838937"/>
            <a:ext cx="2388456" cy="2200275"/>
          </a:xfrm>
          <a:custGeom>
            <a:avLst/>
            <a:gdLst>
              <a:gd name="connsiteX0" fmla="*/ 0 w 2388456"/>
              <a:gd name="connsiteY0" fmla="*/ 0 h 2200275"/>
              <a:gd name="connsiteX1" fmla="*/ 2388456 w 2388456"/>
              <a:gd name="connsiteY1" fmla="*/ 0 h 2200275"/>
              <a:gd name="connsiteX2" fmla="*/ 2388456 w 2388456"/>
              <a:gd name="connsiteY2" fmla="*/ 1524096 h 2200275"/>
              <a:gd name="connsiteX3" fmla="*/ 1565226 w 2388456"/>
              <a:gd name="connsiteY3" fmla="*/ 1524096 h 2200275"/>
              <a:gd name="connsiteX4" fmla="*/ 1565226 w 2388456"/>
              <a:gd name="connsiteY4" fmla="*/ 2200275 h 2200275"/>
              <a:gd name="connsiteX5" fmla="*/ 0 w 2388456"/>
              <a:gd name="connsiteY5" fmla="*/ 2200275 h 220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88456" h="2200275">
                <a:moveTo>
                  <a:pt x="0" y="0"/>
                </a:moveTo>
                <a:lnTo>
                  <a:pt x="2388456" y="0"/>
                </a:lnTo>
                <a:lnTo>
                  <a:pt x="2388456" y="1524096"/>
                </a:lnTo>
                <a:lnTo>
                  <a:pt x="1565226" y="1524096"/>
                </a:lnTo>
                <a:lnTo>
                  <a:pt x="1565226" y="2200275"/>
                </a:lnTo>
                <a:lnTo>
                  <a:pt x="0" y="2200275"/>
                </a:lnTo>
                <a:close/>
              </a:path>
            </a:pathLst>
          </a:cu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1AAFED01-D239-40ED-A828-F83B825998F5}"/>
              </a:ext>
            </a:extLst>
          </p:cNvPr>
          <p:cNvSpPr txBox="1"/>
          <p:nvPr/>
        </p:nvSpPr>
        <p:spPr>
          <a:xfrm>
            <a:off x="5033973" y="3407526"/>
            <a:ext cx="882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gradFill flip="none" rotWithShape="1">
                  <a:gsLst>
                    <a:gs pos="0">
                      <a:schemeClr val="bg1">
                        <a:alpha val="42000"/>
                      </a:schemeClr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en-US" altLang="zh-CN" sz="4000" dirty="0">
                <a:solidFill>
                  <a:schemeClr val="bg1"/>
                </a:solidFill>
              </a:rPr>
              <a:t>02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1619A0F-64C1-48E9-B897-DE95C1B74DF9}"/>
              </a:ext>
            </a:extLst>
          </p:cNvPr>
          <p:cNvSpPr/>
          <p:nvPr/>
        </p:nvSpPr>
        <p:spPr>
          <a:xfrm>
            <a:off x="6262103" y="1780319"/>
            <a:ext cx="2493447" cy="2296994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444500" dist="203200" dir="5400000" sx="98000" sy="98000" algn="t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25" name="图片 24" descr="人拿着笔记本电脑&#10;&#10;描述已自动生成">
            <a:extLst>
              <a:ext uri="{FF2B5EF4-FFF2-40B4-BE49-F238E27FC236}">
                <a16:creationId xmlns:a16="http://schemas.microsoft.com/office/drawing/2014/main" id="{9835E2AD-3B68-4F1A-B885-5DCC0EA310B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12277" y="1838938"/>
            <a:ext cx="2388456" cy="2200275"/>
          </a:xfrm>
          <a:custGeom>
            <a:avLst/>
            <a:gdLst>
              <a:gd name="connsiteX0" fmla="*/ 0 w 2388456"/>
              <a:gd name="connsiteY0" fmla="*/ 0 h 2200275"/>
              <a:gd name="connsiteX1" fmla="*/ 2388456 w 2388456"/>
              <a:gd name="connsiteY1" fmla="*/ 0 h 2200275"/>
              <a:gd name="connsiteX2" fmla="*/ 2388456 w 2388456"/>
              <a:gd name="connsiteY2" fmla="*/ 1524096 h 2200275"/>
              <a:gd name="connsiteX3" fmla="*/ 1565226 w 2388456"/>
              <a:gd name="connsiteY3" fmla="*/ 1524096 h 2200275"/>
              <a:gd name="connsiteX4" fmla="*/ 1565226 w 2388456"/>
              <a:gd name="connsiteY4" fmla="*/ 2200275 h 2200275"/>
              <a:gd name="connsiteX5" fmla="*/ 0 w 2388456"/>
              <a:gd name="connsiteY5" fmla="*/ 2200275 h 220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88456" h="2200275">
                <a:moveTo>
                  <a:pt x="0" y="0"/>
                </a:moveTo>
                <a:lnTo>
                  <a:pt x="2388456" y="0"/>
                </a:lnTo>
                <a:lnTo>
                  <a:pt x="2388456" y="1524096"/>
                </a:lnTo>
                <a:lnTo>
                  <a:pt x="1565226" y="1524096"/>
                </a:lnTo>
                <a:lnTo>
                  <a:pt x="1565226" y="2200275"/>
                </a:lnTo>
                <a:lnTo>
                  <a:pt x="0" y="2200275"/>
                </a:lnTo>
                <a:close/>
              </a:path>
            </a:pathLst>
          </a:cu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B2DC5FCC-F167-4A8E-94C0-B55FCE773F39}"/>
              </a:ext>
            </a:extLst>
          </p:cNvPr>
          <p:cNvSpPr txBox="1"/>
          <p:nvPr/>
        </p:nvSpPr>
        <p:spPr>
          <a:xfrm>
            <a:off x="7854984" y="3407526"/>
            <a:ext cx="8872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gradFill flip="none" rotWithShape="1">
                  <a:gsLst>
                    <a:gs pos="0">
                      <a:schemeClr val="bg1">
                        <a:alpha val="42000"/>
                      </a:schemeClr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en-US" altLang="zh-CN" sz="4000" dirty="0">
                <a:solidFill>
                  <a:schemeClr val="bg1"/>
                </a:solidFill>
              </a:rPr>
              <a:t>03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1F8C09D-647D-4C9B-8DB8-9F3EB7DF226B}"/>
              </a:ext>
            </a:extLst>
          </p:cNvPr>
          <p:cNvSpPr/>
          <p:nvPr/>
        </p:nvSpPr>
        <p:spPr>
          <a:xfrm>
            <a:off x="9087755" y="1780319"/>
            <a:ext cx="2493447" cy="2296994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444500" dist="203200" dir="5400000" sx="98000" sy="98000" algn="t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28" name="图片 27" descr="桌子上放着笔记本电脑&#10;&#10;描述已自动生成">
            <a:extLst>
              <a:ext uri="{FF2B5EF4-FFF2-40B4-BE49-F238E27FC236}">
                <a16:creationId xmlns:a16="http://schemas.microsoft.com/office/drawing/2014/main" id="{E2CE657E-BC36-4E3E-A879-A9FA8234891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40251" y="1838938"/>
            <a:ext cx="2388456" cy="2200275"/>
          </a:xfrm>
          <a:custGeom>
            <a:avLst/>
            <a:gdLst>
              <a:gd name="connsiteX0" fmla="*/ 0 w 2388456"/>
              <a:gd name="connsiteY0" fmla="*/ 0 h 2200275"/>
              <a:gd name="connsiteX1" fmla="*/ 2388456 w 2388456"/>
              <a:gd name="connsiteY1" fmla="*/ 0 h 2200275"/>
              <a:gd name="connsiteX2" fmla="*/ 2388456 w 2388456"/>
              <a:gd name="connsiteY2" fmla="*/ 1524096 h 2200275"/>
              <a:gd name="connsiteX3" fmla="*/ 1565226 w 2388456"/>
              <a:gd name="connsiteY3" fmla="*/ 1524096 h 2200275"/>
              <a:gd name="connsiteX4" fmla="*/ 1565226 w 2388456"/>
              <a:gd name="connsiteY4" fmla="*/ 2200275 h 2200275"/>
              <a:gd name="connsiteX5" fmla="*/ 0 w 2388456"/>
              <a:gd name="connsiteY5" fmla="*/ 2200275 h 220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88456" h="2200275">
                <a:moveTo>
                  <a:pt x="0" y="0"/>
                </a:moveTo>
                <a:lnTo>
                  <a:pt x="2388456" y="0"/>
                </a:lnTo>
                <a:lnTo>
                  <a:pt x="2388456" y="1524096"/>
                </a:lnTo>
                <a:lnTo>
                  <a:pt x="1565226" y="1524096"/>
                </a:lnTo>
                <a:lnTo>
                  <a:pt x="1565226" y="2200275"/>
                </a:lnTo>
                <a:lnTo>
                  <a:pt x="0" y="2200275"/>
                </a:lnTo>
                <a:close/>
              </a:path>
            </a:pathLst>
          </a:cu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FE85FD9F-336A-44AE-A1E3-3EDC8D415B6E}"/>
              </a:ext>
            </a:extLst>
          </p:cNvPr>
          <p:cNvSpPr txBox="1"/>
          <p:nvPr/>
        </p:nvSpPr>
        <p:spPr>
          <a:xfrm>
            <a:off x="10682958" y="3407526"/>
            <a:ext cx="8872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gradFill flip="none" rotWithShape="1">
                  <a:gsLst>
                    <a:gs pos="0">
                      <a:schemeClr val="bg1">
                        <a:alpha val="42000"/>
                      </a:schemeClr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en-US" altLang="zh-CN" sz="4000" dirty="0">
                <a:solidFill>
                  <a:schemeClr val="bg1"/>
                </a:solidFill>
              </a:rPr>
              <a:t>04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11794E5-D4B9-4938-962F-35AFD83A0A2A}"/>
              </a:ext>
            </a:extLst>
          </p:cNvPr>
          <p:cNvSpPr txBox="1"/>
          <p:nvPr/>
        </p:nvSpPr>
        <p:spPr>
          <a:xfrm>
            <a:off x="799613" y="4918802"/>
            <a:ext cx="2115818" cy="1037272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30000"/>
              </a:lnSpc>
              <a:buClrTx/>
              <a:buSzTx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在这里输入你的正文，阐述与关键词标题相关的具体内容，若字数太多酌情先删减文案，再缩小字号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5349242-23E0-4C4D-BE09-D408A3CA9F5C}"/>
              </a:ext>
            </a:extLst>
          </p:cNvPr>
          <p:cNvSpPr txBox="1"/>
          <p:nvPr/>
        </p:nvSpPr>
        <p:spPr>
          <a:xfrm>
            <a:off x="1123988" y="433723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关键词标题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D452B87B-48FF-40E7-9567-70A1F1C0A053}"/>
              </a:ext>
            </a:extLst>
          </p:cNvPr>
          <p:cNvCxnSpPr>
            <a:cxnSpLocks/>
          </p:cNvCxnSpPr>
          <p:nvPr/>
        </p:nvCxnSpPr>
        <p:spPr>
          <a:xfrm>
            <a:off x="1736078" y="4838466"/>
            <a:ext cx="24288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6C710F34-D3B9-45A5-B499-5579CF11A302}"/>
              </a:ext>
            </a:extLst>
          </p:cNvPr>
          <p:cNvSpPr txBox="1"/>
          <p:nvPr/>
        </p:nvSpPr>
        <p:spPr>
          <a:xfrm>
            <a:off x="3625265" y="4918802"/>
            <a:ext cx="2115818" cy="1037272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30000"/>
              </a:lnSpc>
              <a:buClrTx/>
              <a:buSzTx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在这里输入你的正文，阐述与关键词标题相关的具体内容，若字数太多酌情先删减文案，再缩小字号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00BF8E3-6A15-4E12-B866-27DD686E48F4}"/>
              </a:ext>
            </a:extLst>
          </p:cNvPr>
          <p:cNvSpPr txBox="1"/>
          <p:nvPr/>
        </p:nvSpPr>
        <p:spPr>
          <a:xfrm>
            <a:off x="3949640" y="433723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关键词标题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3240ADC3-315B-420A-B609-31795263C620}"/>
              </a:ext>
            </a:extLst>
          </p:cNvPr>
          <p:cNvCxnSpPr>
            <a:cxnSpLocks/>
          </p:cNvCxnSpPr>
          <p:nvPr/>
        </p:nvCxnSpPr>
        <p:spPr>
          <a:xfrm>
            <a:off x="4561730" y="4838466"/>
            <a:ext cx="24288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CE2AA60B-4ADA-4D11-B150-4BAF83A28195}"/>
              </a:ext>
            </a:extLst>
          </p:cNvPr>
          <p:cNvSpPr txBox="1"/>
          <p:nvPr/>
        </p:nvSpPr>
        <p:spPr>
          <a:xfrm>
            <a:off x="6448596" y="4918802"/>
            <a:ext cx="2115818" cy="1037272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30000"/>
              </a:lnSpc>
              <a:buClrTx/>
              <a:buSzTx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在这里输入你的正文，阐述与关键词标题相关的具体内容，若字数太多酌情先删减文案，再缩小字号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3DCD28B-B6F1-4586-ADC0-276E712761EA}"/>
              </a:ext>
            </a:extLst>
          </p:cNvPr>
          <p:cNvSpPr txBox="1"/>
          <p:nvPr/>
        </p:nvSpPr>
        <p:spPr>
          <a:xfrm>
            <a:off x="6772971" y="433723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关键词标题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57E2AEAA-84A5-4DD4-8051-43B6BAF93014}"/>
              </a:ext>
            </a:extLst>
          </p:cNvPr>
          <p:cNvCxnSpPr>
            <a:cxnSpLocks/>
          </p:cNvCxnSpPr>
          <p:nvPr/>
        </p:nvCxnSpPr>
        <p:spPr>
          <a:xfrm>
            <a:off x="7385061" y="4838466"/>
            <a:ext cx="24288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5DE865BF-38A4-4176-9D15-2338BC852DDE}"/>
              </a:ext>
            </a:extLst>
          </p:cNvPr>
          <p:cNvSpPr txBox="1"/>
          <p:nvPr/>
        </p:nvSpPr>
        <p:spPr>
          <a:xfrm>
            <a:off x="9276569" y="4918802"/>
            <a:ext cx="2115818" cy="1037272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30000"/>
              </a:lnSpc>
              <a:buClrTx/>
              <a:buSzTx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在这里输入你的正文，阐述与关键词标题相关的具体内容，若字数太多酌情先删减文案，再缩小字号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508D5E4-3362-45FE-A1F6-1DFD7EB7CDFF}"/>
              </a:ext>
            </a:extLst>
          </p:cNvPr>
          <p:cNvSpPr txBox="1"/>
          <p:nvPr/>
        </p:nvSpPr>
        <p:spPr>
          <a:xfrm>
            <a:off x="9600944" y="433723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关键词标题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3D7B2A49-7EF1-4BE1-AF78-079CBC7A2A38}"/>
              </a:ext>
            </a:extLst>
          </p:cNvPr>
          <p:cNvCxnSpPr>
            <a:cxnSpLocks/>
          </p:cNvCxnSpPr>
          <p:nvPr/>
        </p:nvCxnSpPr>
        <p:spPr>
          <a:xfrm>
            <a:off x="10213034" y="4838466"/>
            <a:ext cx="24288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78269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最后总结</a:t>
            </a: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!456">
            <a:extLst>
              <a:ext uri="{FF2B5EF4-FFF2-40B4-BE49-F238E27FC236}">
                <a16:creationId xmlns:a16="http://schemas.microsoft.com/office/drawing/2014/main" id="{614EFECA-8C61-425B-B64F-F0F0CE67DEED}"/>
              </a:ext>
            </a:extLst>
          </p:cNvPr>
          <p:cNvSpPr/>
          <p:nvPr/>
        </p:nvSpPr>
        <p:spPr>
          <a:xfrm>
            <a:off x="4716207" y="2012696"/>
            <a:ext cx="2759586" cy="2759584"/>
          </a:xfrm>
          <a:prstGeom prst="ellipse">
            <a:avLst/>
          </a:prstGeom>
          <a:ln w="139700" cap="rnd"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2E6B0F96-BAA7-402C-8CF3-23F7D2C9C671}"/>
              </a:ext>
            </a:extLst>
          </p:cNvPr>
          <p:cNvSpPr/>
          <p:nvPr/>
        </p:nvSpPr>
        <p:spPr>
          <a:xfrm>
            <a:off x="5125012" y="2421500"/>
            <a:ext cx="1941974" cy="1941974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444500" dist="203200" dir="5400000" sx="98000" sy="98000" algn="t" rotWithShape="0">
              <a:schemeClr val="accent1">
                <a:lumMod val="75000"/>
                <a:alpha val="35000"/>
              </a:scheme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0F287C1-364A-40E9-86B2-D484DF263003}"/>
              </a:ext>
            </a:extLst>
          </p:cNvPr>
          <p:cNvSpPr txBox="1"/>
          <p:nvPr/>
        </p:nvSpPr>
        <p:spPr>
          <a:xfrm>
            <a:off x="5458645" y="2758239"/>
            <a:ext cx="1274708" cy="795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18%</a:t>
            </a:r>
          </a:p>
        </p:txBody>
      </p:sp>
      <p:sp>
        <p:nvSpPr>
          <p:cNvPr id="35" name="弧形 34">
            <a:extLst>
              <a:ext uri="{FF2B5EF4-FFF2-40B4-BE49-F238E27FC236}">
                <a16:creationId xmlns:a16="http://schemas.microsoft.com/office/drawing/2014/main" id="{F1AD1266-0F66-4169-B3CF-819C4666482B}"/>
              </a:ext>
            </a:extLst>
          </p:cNvPr>
          <p:cNvSpPr/>
          <p:nvPr/>
        </p:nvSpPr>
        <p:spPr>
          <a:xfrm>
            <a:off x="4716207" y="2012696"/>
            <a:ext cx="2759586" cy="2759584"/>
          </a:xfrm>
          <a:prstGeom prst="arc">
            <a:avLst>
              <a:gd name="adj1" fmla="val 16536701"/>
              <a:gd name="adj2" fmla="val 20718621"/>
            </a:avLst>
          </a:prstGeom>
          <a:ln w="254000" cap="rnd">
            <a:gradFill>
              <a:gsLst>
                <a:gs pos="2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AEB39F5-B087-49CB-BB9F-FC76ADB5E989}"/>
              </a:ext>
            </a:extLst>
          </p:cNvPr>
          <p:cNvSpPr txBox="1"/>
          <p:nvPr/>
        </p:nvSpPr>
        <p:spPr>
          <a:xfrm>
            <a:off x="5426587" y="3521198"/>
            <a:ext cx="133882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7" name="!234">
            <a:extLst>
              <a:ext uri="{FF2B5EF4-FFF2-40B4-BE49-F238E27FC236}">
                <a16:creationId xmlns:a16="http://schemas.microsoft.com/office/drawing/2014/main" id="{110E0657-1B42-4233-B61B-6BBD807B8623}"/>
              </a:ext>
            </a:extLst>
          </p:cNvPr>
          <p:cNvSpPr/>
          <p:nvPr/>
        </p:nvSpPr>
        <p:spPr>
          <a:xfrm>
            <a:off x="844261" y="2012696"/>
            <a:ext cx="2759586" cy="2759584"/>
          </a:xfrm>
          <a:prstGeom prst="ellipse">
            <a:avLst/>
          </a:prstGeom>
          <a:ln w="139700" cap="rnd"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A5A3992-4974-484A-A248-AB2D4930877E}"/>
              </a:ext>
            </a:extLst>
          </p:cNvPr>
          <p:cNvSpPr/>
          <p:nvPr/>
        </p:nvSpPr>
        <p:spPr>
          <a:xfrm>
            <a:off x="1253067" y="2421500"/>
            <a:ext cx="1941974" cy="1941974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444500" dist="203200" dir="5400000" sx="98000" sy="98000" algn="t" rotWithShape="0">
              <a:schemeClr val="accent1">
                <a:lumMod val="75000"/>
                <a:alpha val="35000"/>
              </a:scheme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27C3530-A2BC-4959-9E58-E863547C7D0B}"/>
              </a:ext>
            </a:extLst>
          </p:cNvPr>
          <p:cNvSpPr txBox="1"/>
          <p:nvPr/>
        </p:nvSpPr>
        <p:spPr>
          <a:xfrm>
            <a:off x="1543420" y="2758239"/>
            <a:ext cx="1361270" cy="795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22%</a:t>
            </a:r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id="{B54469BA-AB43-40DA-BB57-AE97BC3E848C}"/>
              </a:ext>
            </a:extLst>
          </p:cNvPr>
          <p:cNvSpPr/>
          <p:nvPr/>
        </p:nvSpPr>
        <p:spPr>
          <a:xfrm>
            <a:off x="844261" y="2012696"/>
            <a:ext cx="2759586" cy="2759584"/>
          </a:xfrm>
          <a:prstGeom prst="arc">
            <a:avLst>
              <a:gd name="adj1" fmla="val 16541205"/>
              <a:gd name="adj2" fmla="val 20771496"/>
            </a:avLst>
          </a:prstGeom>
          <a:ln w="254000" cap="rnd">
            <a:gradFill>
              <a:gsLst>
                <a:gs pos="2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D3E6DB3-0B1A-4556-A5FF-A61D27CE93F8}"/>
              </a:ext>
            </a:extLst>
          </p:cNvPr>
          <p:cNvSpPr txBox="1"/>
          <p:nvPr/>
        </p:nvSpPr>
        <p:spPr>
          <a:xfrm>
            <a:off x="1554641" y="3521198"/>
            <a:ext cx="133882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</a:t>
            </a:r>
            <a:r>
              <a:rPr lang="zh-CN" altLang="en-US">
                <a:solidFill>
                  <a:prstClr val="white"/>
                </a:solidFill>
                <a:latin typeface="+mj-ea"/>
                <a:ea typeface="+mj-ea"/>
              </a:rPr>
              <a:t>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2" name="!789">
            <a:extLst>
              <a:ext uri="{FF2B5EF4-FFF2-40B4-BE49-F238E27FC236}">
                <a16:creationId xmlns:a16="http://schemas.microsoft.com/office/drawing/2014/main" id="{34821E71-50C4-4FFD-9660-C9000FE27B9F}"/>
              </a:ext>
            </a:extLst>
          </p:cNvPr>
          <p:cNvSpPr/>
          <p:nvPr/>
        </p:nvSpPr>
        <p:spPr>
          <a:xfrm>
            <a:off x="8588153" y="2012696"/>
            <a:ext cx="2759586" cy="2759584"/>
          </a:xfrm>
          <a:prstGeom prst="ellipse">
            <a:avLst/>
          </a:prstGeom>
          <a:ln w="139700" cap="rnd"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071B747C-19F1-4CAA-8725-98D2CF450F56}"/>
              </a:ext>
            </a:extLst>
          </p:cNvPr>
          <p:cNvSpPr/>
          <p:nvPr/>
        </p:nvSpPr>
        <p:spPr>
          <a:xfrm>
            <a:off x="8996959" y="2421501"/>
            <a:ext cx="1941974" cy="1941974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444500" dist="203200" dir="5400000" sx="98000" sy="98000" algn="t" rotWithShape="0">
              <a:schemeClr val="accent1">
                <a:lumMod val="75000"/>
                <a:alpha val="35000"/>
              </a:scheme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94053F4-DE9F-46B9-8A5D-070F78169E12}"/>
              </a:ext>
            </a:extLst>
          </p:cNvPr>
          <p:cNvSpPr txBox="1"/>
          <p:nvPr/>
        </p:nvSpPr>
        <p:spPr>
          <a:xfrm>
            <a:off x="9287312" y="2758240"/>
            <a:ext cx="1361270" cy="795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30%</a:t>
            </a:r>
          </a:p>
        </p:txBody>
      </p:sp>
      <p:sp>
        <p:nvSpPr>
          <p:cNvPr id="45" name="弧形 44">
            <a:extLst>
              <a:ext uri="{FF2B5EF4-FFF2-40B4-BE49-F238E27FC236}">
                <a16:creationId xmlns:a16="http://schemas.microsoft.com/office/drawing/2014/main" id="{E2E21CC8-DAD3-4668-89F8-BDA6165FB133}"/>
              </a:ext>
            </a:extLst>
          </p:cNvPr>
          <p:cNvSpPr/>
          <p:nvPr/>
        </p:nvSpPr>
        <p:spPr>
          <a:xfrm>
            <a:off x="8588153" y="2012696"/>
            <a:ext cx="2759586" cy="2759584"/>
          </a:xfrm>
          <a:prstGeom prst="arc">
            <a:avLst>
              <a:gd name="adj1" fmla="val 16548611"/>
              <a:gd name="adj2" fmla="val 1498334"/>
            </a:avLst>
          </a:prstGeom>
          <a:ln w="254000" cap="rnd">
            <a:gradFill>
              <a:gsLst>
                <a:gs pos="2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6D4B0C5-35C3-4F44-A70E-66763F408418}"/>
              </a:ext>
            </a:extLst>
          </p:cNvPr>
          <p:cNvSpPr txBox="1"/>
          <p:nvPr/>
        </p:nvSpPr>
        <p:spPr>
          <a:xfrm>
            <a:off x="9298531" y="3521198"/>
            <a:ext cx="133882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DBE097F3-D3F6-400B-8C4E-543DAA562505}"/>
              </a:ext>
            </a:extLst>
          </p:cNvPr>
          <p:cNvSpPr txBox="1"/>
          <p:nvPr/>
        </p:nvSpPr>
        <p:spPr>
          <a:xfrm>
            <a:off x="2165871" y="5033637"/>
            <a:ext cx="78602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在这里输入你的正文，阐述与关键词标题相关的具体内容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若字数太多酌情先删减文案，再缩小字号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38183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矩形: 圆角 118">
            <a:extLst>
              <a:ext uri="{FF2B5EF4-FFF2-40B4-BE49-F238E27FC236}">
                <a16:creationId xmlns:a16="http://schemas.microsoft.com/office/drawing/2014/main" id="{C9A21718-CE62-4663-9A7A-41B50B9B33F7}"/>
              </a:ext>
            </a:extLst>
          </p:cNvPr>
          <p:cNvSpPr/>
          <p:nvPr/>
        </p:nvSpPr>
        <p:spPr>
          <a:xfrm>
            <a:off x="6492661" y="3740678"/>
            <a:ext cx="1967697" cy="3935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答辩人：</a:t>
            </a:r>
            <a:r>
              <a:rPr lang="en-US" altLang="zh-CN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xxx</a:t>
            </a:r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0" name="矩形: 圆角 119">
            <a:extLst>
              <a:ext uri="{FF2B5EF4-FFF2-40B4-BE49-F238E27FC236}">
                <a16:creationId xmlns:a16="http://schemas.microsoft.com/office/drawing/2014/main" id="{41B3E537-5B3C-415E-914A-0AB085EC3ABD}"/>
              </a:ext>
            </a:extLst>
          </p:cNvPr>
          <p:cNvSpPr/>
          <p:nvPr/>
        </p:nvSpPr>
        <p:spPr>
          <a:xfrm>
            <a:off x="3651621" y="3766077"/>
            <a:ext cx="1967697" cy="3935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指导教师：</a:t>
            </a:r>
            <a:r>
              <a:rPr lang="en-US" altLang="zh-CN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xxx</a:t>
            </a:r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E8F76750-4D7F-4D89-B8BF-21C56625C169}"/>
              </a:ext>
            </a:extLst>
          </p:cNvPr>
          <p:cNvSpPr txBox="1"/>
          <p:nvPr/>
        </p:nvSpPr>
        <p:spPr>
          <a:xfrm>
            <a:off x="2248287" y="1727423"/>
            <a:ext cx="78340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>
                <a:solidFill>
                  <a:schemeClr val="accent1"/>
                </a:solidFill>
                <a:latin typeface="+mj-ea"/>
                <a:ea typeface="+mj-ea"/>
              </a:rPr>
              <a:t>感谢您的观看</a:t>
            </a:r>
            <a:endParaRPr lang="en-US" altLang="zh-CN" sz="88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8240A25A-1715-4188-A372-D7EAFE2BB054}"/>
              </a:ext>
            </a:extLst>
          </p:cNvPr>
          <p:cNvSpPr txBox="1"/>
          <p:nvPr/>
        </p:nvSpPr>
        <p:spPr>
          <a:xfrm>
            <a:off x="3758922" y="3153600"/>
            <a:ext cx="48127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accent1"/>
                </a:solidFill>
                <a:ea typeface="+mj-ea"/>
              </a:rPr>
              <a:t>THANKS FOR YOUR WATCHING</a:t>
            </a:r>
          </a:p>
        </p:txBody>
      </p:sp>
    </p:spTree>
    <p:extLst>
      <p:ext uri="{BB962C8B-B14F-4D97-AF65-F5344CB8AC3E}">
        <p14:creationId xmlns:p14="http://schemas.microsoft.com/office/powerpoint/2010/main" val="27975748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5273"/>
            <a:ext cx="1821910" cy="181453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6266" y="3580734"/>
            <a:ext cx="1830403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张紫怡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WEI CHONG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34EF626-4940-FC77-9432-3509ACA950F3}"/>
              </a:ext>
            </a:extLst>
          </p:cNvPr>
          <p:cNvGrpSpPr/>
          <p:nvPr/>
        </p:nvGrpSpPr>
        <p:grpSpPr>
          <a:xfrm>
            <a:off x="5695413" y="1437496"/>
            <a:ext cx="3242846" cy="369332"/>
            <a:chOff x="5695413" y="1611031"/>
            <a:chExt cx="3242846" cy="369332"/>
          </a:xfrm>
        </p:grpSpPr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BEFAF13A-FF72-619F-06D6-D9E6255AD7C2}"/>
                </a:ext>
              </a:extLst>
            </p:cNvPr>
            <p:cNvGrpSpPr/>
            <p:nvPr/>
          </p:nvGrpSpPr>
          <p:grpSpPr>
            <a:xfrm>
              <a:off x="5695413" y="1736097"/>
              <a:ext cx="138195" cy="138195"/>
              <a:chOff x="5695413" y="1701172"/>
              <a:chExt cx="138195" cy="138195"/>
            </a:xfrm>
          </p:grpSpPr>
          <p:sp>
            <p:nvSpPr>
              <p:cNvPr id="11" name="Teardrop 15">
                <a:extLst>
                  <a:ext uri="{FF2B5EF4-FFF2-40B4-BE49-F238E27FC236}">
                    <a16:creationId xmlns:a16="http://schemas.microsoft.com/office/drawing/2014/main" id="{77DE2361-88D5-1017-7A85-C5CC491A9360}"/>
                  </a:ext>
                </a:extLst>
              </p:cNvPr>
              <p:cNvSpPr/>
              <p:nvPr/>
            </p:nvSpPr>
            <p:spPr>
              <a:xfrm rot="8100000" flipH="1">
                <a:off x="5695413" y="1701172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2" name="Oval 16">
                <a:extLst>
                  <a:ext uri="{FF2B5EF4-FFF2-40B4-BE49-F238E27FC236}">
                    <a16:creationId xmlns:a16="http://schemas.microsoft.com/office/drawing/2014/main" id="{B5DB0585-CD6C-2835-D581-BE99C91541EE}"/>
                  </a:ext>
                </a:extLst>
              </p:cNvPr>
              <p:cNvSpPr/>
              <p:nvPr/>
            </p:nvSpPr>
            <p:spPr>
              <a:xfrm rot="8100000" flipH="1">
                <a:off x="5735284" y="1741043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23344783-0C8F-07A4-9A41-A72AB43419C2}"/>
                </a:ext>
              </a:extLst>
            </p:cNvPr>
            <p:cNvSpPr txBox="1"/>
            <p:nvPr/>
          </p:nvSpPr>
          <p:spPr>
            <a:xfrm>
              <a:off x="5918614" y="1611031"/>
              <a:ext cx="30196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10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PPT,PS</a:t>
              </a:r>
              <a:r>
                <a:rPr kumimoji="0" lang="zh-CN" altLang="en-US" sz="1800" b="0" i="0" u="none" strike="noStrike" kern="1200" cap="none" spc="10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插画及合成爱好者</a:t>
              </a:r>
              <a:endPara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1BB6920-164B-04A1-9ACC-7BCE713F230A}"/>
              </a:ext>
            </a:extLst>
          </p:cNvPr>
          <p:cNvGrpSpPr/>
          <p:nvPr/>
        </p:nvGrpSpPr>
        <p:grpSpPr>
          <a:xfrm>
            <a:off x="5695413" y="2044879"/>
            <a:ext cx="2959170" cy="369332"/>
            <a:chOff x="5695413" y="1995051"/>
            <a:chExt cx="2959170" cy="369332"/>
          </a:xfrm>
        </p:grpSpPr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63F4AB1D-2DF0-5AB4-07B0-1251BE423975}"/>
                </a:ext>
              </a:extLst>
            </p:cNvPr>
            <p:cNvGrpSpPr/>
            <p:nvPr/>
          </p:nvGrpSpPr>
          <p:grpSpPr>
            <a:xfrm>
              <a:off x="5695413" y="2123191"/>
              <a:ext cx="138195" cy="138195"/>
              <a:chOff x="5695413" y="2081916"/>
              <a:chExt cx="138195" cy="138195"/>
            </a:xfrm>
          </p:grpSpPr>
          <p:sp>
            <p:nvSpPr>
              <p:cNvPr id="14" name="Teardrop 15">
                <a:extLst>
                  <a:ext uri="{FF2B5EF4-FFF2-40B4-BE49-F238E27FC236}">
                    <a16:creationId xmlns:a16="http://schemas.microsoft.com/office/drawing/2014/main" id="{C5F84052-9B62-78EF-37D4-04613D6ABDD3}"/>
                  </a:ext>
                </a:extLst>
              </p:cNvPr>
              <p:cNvSpPr/>
              <p:nvPr/>
            </p:nvSpPr>
            <p:spPr>
              <a:xfrm rot="8100000" flipH="1">
                <a:off x="5695413" y="2081916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5" name="Oval 16">
                <a:extLst>
                  <a:ext uri="{FF2B5EF4-FFF2-40B4-BE49-F238E27FC236}">
                    <a16:creationId xmlns:a16="http://schemas.microsoft.com/office/drawing/2014/main" id="{552022D5-0C6C-2F1C-FC04-2D23CCE39BFB}"/>
                  </a:ext>
                </a:extLst>
              </p:cNvPr>
              <p:cNvSpPr/>
              <p:nvPr/>
            </p:nvSpPr>
            <p:spPr>
              <a:xfrm rot="8100000" flipH="1">
                <a:off x="5735284" y="2121787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6E473CF8-E2D8-F376-51CD-8AB3807668E7}"/>
                </a:ext>
              </a:extLst>
            </p:cNvPr>
            <p:cNvSpPr txBox="1"/>
            <p:nvPr/>
          </p:nvSpPr>
          <p:spPr>
            <a:xfrm>
              <a:off x="5918615" y="1995051"/>
              <a:ext cx="2735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0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居然之家作者</a:t>
              </a:r>
              <a:endPara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583043" y="2670287"/>
            <a:ext cx="26568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</a:t>
            </a: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信：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zzy13941823078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sp>
        <p:nvSpPr>
          <p:cNvPr id="147" name="矩形 7">
            <a:extLst>
              <a:ext uri="{FF2B5EF4-FFF2-40B4-BE49-F238E27FC236}">
                <a16:creationId xmlns:a16="http://schemas.microsoft.com/office/drawing/2014/main" id="{C9C40624-EAEA-8EA3-77D1-2107F172BA6D}"/>
              </a:ext>
            </a:extLst>
          </p:cNvPr>
          <p:cNvSpPr/>
          <p:nvPr/>
        </p:nvSpPr>
        <p:spPr>
          <a:xfrm flipH="1" flipV="1">
            <a:off x="3911466" y="4902206"/>
            <a:ext cx="6860356" cy="67187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50" name="矩形 7">
            <a:extLst>
              <a:ext uri="{FF2B5EF4-FFF2-40B4-BE49-F238E27FC236}">
                <a16:creationId xmlns:a16="http://schemas.microsoft.com/office/drawing/2014/main" id="{DB1F2088-AE5C-3037-B27E-EC821B71B0E5}"/>
              </a:ext>
            </a:extLst>
          </p:cNvPr>
          <p:cNvSpPr/>
          <p:nvPr/>
        </p:nvSpPr>
        <p:spPr>
          <a:xfrm flipH="1" flipV="1">
            <a:off x="-107358" y="5627230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265" name="矩形 7">
            <a:extLst>
              <a:ext uri="{FF2B5EF4-FFF2-40B4-BE49-F238E27FC236}">
                <a16:creationId xmlns:a16="http://schemas.microsoft.com/office/drawing/2014/main" id="{40615266-806F-10BD-639C-46EDDF6A134A}"/>
              </a:ext>
            </a:extLst>
          </p:cNvPr>
          <p:cNvSpPr/>
          <p:nvPr/>
        </p:nvSpPr>
        <p:spPr>
          <a:xfrm flipH="1" flipV="1">
            <a:off x="3911464" y="4051188"/>
            <a:ext cx="7103415" cy="67187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270" name="文本框 269">
            <a:extLst>
              <a:ext uri="{FF2B5EF4-FFF2-40B4-BE49-F238E27FC236}">
                <a16:creationId xmlns:a16="http://schemas.microsoft.com/office/drawing/2014/main" id="{D133AE1C-796A-0F11-AA54-D1B919ECAD04}"/>
              </a:ext>
            </a:extLst>
          </p:cNvPr>
          <p:cNvSpPr txBox="1"/>
          <p:nvPr/>
        </p:nvSpPr>
        <p:spPr>
          <a:xfrm>
            <a:off x="2583043" y="5526078"/>
            <a:ext cx="26568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ID</a:t>
            </a: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gh_539ab741341b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6C9E7796-A442-56AD-71B9-81817EF82069}"/>
              </a:ext>
            </a:extLst>
          </p:cNvPr>
          <p:cNvGrpSpPr/>
          <p:nvPr/>
        </p:nvGrpSpPr>
        <p:grpSpPr>
          <a:xfrm>
            <a:off x="5695413" y="4124729"/>
            <a:ext cx="5266778" cy="646331"/>
            <a:chOff x="5695413" y="1611031"/>
            <a:chExt cx="5266778" cy="646331"/>
          </a:xfrm>
        </p:grpSpPr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DD18476E-C58E-4B6C-4B9A-6F316E304E65}"/>
                </a:ext>
              </a:extLst>
            </p:cNvPr>
            <p:cNvGrpSpPr/>
            <p:nvPr/>
          </p:nvGrpSpPr>
          <p:grpSpPr>
            <a:xfrm>
              <a:off x="5695413" y="1736097"/>
              <a:ext cx="138195" cy="138195"/>
              <a:chOff x="5695413" y="1701172"/>
              <a:chExt cx="138195" cy="138195"/>
            </a:xfrm>
          </p:grpSpPr>
          <p:sp>
            <p:nvSpPr>
              <p:cNvPr id="280" name="Teardrop 15">
                <a:extLst>
                  <a:ext uri="{FF2B5EF4-FFF2-40B4-BE49-F238E27FC236}">
                    <a16:creationId xmlns:a16="http://schemas.microsoft.com/office/drawing/2014/main" id="{6D4AD141-9240-892D-36E9-55E80D1E0980}"/>
                  </a:ext>
                </a:extLst>
              </p:cNvPr>
              <p:cNvSpPr/>
              <p:nvPr/>
            </p:nvSpPr>
            <p:spPr>
              <a:xfrm rot="8100000" flipH="1">
                <a:off x="5695413" y="1701172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281" name="Oval 16">
                <a:extLst>
                  <a:ext uri="{FF2B5EF4-FFF2-40B4-BE49-F238E27FC236}">
                    <a16:creationId xmlns:a16="http://schemas.microsoft.com/office/drawing/2014/main" id="{5A536DBA-8A5E-F883-9E24-3E702979EFD7}"/>
                  </a:ext>
                </a:extLst>
              </p:cNvPr>
              <p:cNvSpPr/>
              <p:nvPr/>
            </p:nvSpPr>
            <p:spPr>
              <a:xfrm rot="8100000" flipH="1">
                <a:off x="5735284" y="1741043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279" name="文本框 278">
              <a:extLst>
                <a:ext uri="{FF2B5EF4-FFF2-40B4-BE49-F238E27FC236}">
                  <a16:creationId xmlns:a16="http://schemas.microsoft.com/office/drawing/2014/main" id="{865511D3-8C96-B0CD-8581-14D18B5BCB5D}"/>
                </a:ext>
              </a:extLst>
            </p:cNvPr>
            <p:cNvSpPr txBox="1"/>
            <p:nvPr/>
          </p:nvSpPr>
          <p:spPr>
            <a:xfrm>
              <a:off x="5918614" y="1611031"/>
              <a:ext cx="5043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0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扫描关注公众号后期会持续更新</a:t>
              </a:r>
              <a:r>
                <a:rPr kumimoji="0" lang="en-US" altLang="zh-CN" sz="1800" b="0" i="0" u="none" strike="noStrike" kern="1200" cap="none" spc="10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10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及合成高质量内容</a:t>
              </a:r>
              <a:endPara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</p:grpSp>
      <p:grpSp>
        <p:nvGrpSpPr>
          <p:cNvPr id="282" name="组合 281">
            <a:extLst>
              <a:ext uri="{FF2B5EF4-FFF2-40B4-BE49-F238E27FC236}">
                <a16:creationId xmlns:a16="http://schemas.microsoft.com/office/drawing/2014/main" id="{10D58455-DAE4-49A4-AE2A-A10D3FD7F5CA}"/>
              </a:ext>
            </a:extLst>
          </p:cNvPr>
          <p:cNvGrpSpPr/>
          <p:nvPr/>
        </p:nvGrpSpPr>
        <p:grpSpPr>
          <a:xfrm>
            <a:off x="5695413" y="4934506"/>
            <a:ext cx="5165812" cy="646331"/>
            <a:chOff x="5695413" y="1995051"/>
            <a:chExt cx="5165812" cy="646331"/>
          </a:xfrm>
        </p:grpSpPr>
        <p:grpSp>
          <p:nvGrpSpPr>
            <p:cNvPr id="283" name="组合 282">
              <a:extLst>
                <a:ext uri="{FF2B5EF4-FFF2-40B4-BE49-F238E27FC236}">
                  <a16:creationId xmlns:a16="http://schemas.microsoft.com/office/drawing/2014/main" id="{AFD5DEE2-6A59-58FE-9DAD-3B8B54F3C21D}"/>
                </a:ext>
              </a:extLst>
            </p:cNvPr>
            <p:cNvGrpSpPr/>
            <p:nvPr/>
          </p:nvGrpSpPr>
          <p:grpSpPr>
            <a:xfrm>
              <a:off x="5695413" y="2123191"/>
              <a:ext cx="138195" cy="138195"/>
              <a:chOff x="5695413" y="2081916"/>
              <a:chExt cx="138195" cy="138195"/>
            </a:xfrm>
          </p:grpSpPr>
          <p:sp>
            <p:nvSpPr>
              <p:cNvPr id="285" name="Teardrop 15">
                <a:extLst>
                  <a:ext uri="{FF2B5EF4-FFF2-40B4-BE49-F238E27FC236}">
                    <a16:creationId xmlns:a16="http://schemas.microsoft.com/office/drawing/2014/main" id="{0B3E2E68-6FF3-D01A-B56D-C39AC879943B}"/>
                  </a:ext>
                </a:extLst>
              </p:cNvPr>
              <p:cNvSpPr/>
              <p:nvPr/>
            </p:nvSpPr>
            <p:spPr>
              <a:xfrm rot="8100000" flipH="1">
                <a:off x="5695413" y="2081916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286" name="Oval 16">
                <a:extLst>
                  <a:ext uri="{FF2B5EF4-FFF2-40B4-BE49-F238E27FC236}">
                    <a16:creationId xmlns:a16="http://schemas.microsoft.com/office/drawing/2014/main" id="{89B7E933-39B2-C92C-4FB3-4ECF4CF1710A}"/>
                  </a:ext>
                </a:extLst>
              </p:cNvPr>
              <p:cNvSpPr/>
              <p:nvPr/>
            </p:nvSpPr>
            <p:spPr>
              <a:xfrm rot="8100000" flipH="1">
                <a:off x="5735284" y="2121787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284" name="文本框 283">
              <a:extLst>
                <a:ext uri="{FF2B5EF4-FFF2-40B4-BE49-F238E27FC236}">
                  <a16:creationId xmlns:a16="http://schemas.microsoft.com/office/drawing/2014/main" id="{C066B0B2-A644-53F2-4C84-18BE78DE64AA}"/>
                </a:ext>
              </a:extLst>
            </p:cNvPr>
            <p:cNvSpPr txBox="1"/>
            <p:nvPr/>
          </p:nvSpPr>
          <p:spPr>
            <a:xfrm>
              <a:off x="5918614" y="1995051"/>
              <a:ext cx="49426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0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回复关键词</a:t>
              </a:r>
              <a:r>
                <a:rPr kumimoji="0" lang="en-US" altLang="zh-CN" sz="1800" b="0" i="0" u="none" strike="noStrike" kern="1200" cap="none" spc="10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【</a:t>
              </a:r>
              <a:r>
                <a:rPr kumimoji="0" lang="zh-CN" altLang="en-US" sz="1800" b="0" i="0" u="none" strike="noStrike" kern="1200" cap="none" spc="10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改稿</a:t>
              </a:r>
              <a:r>
                <a:rPr kumimoji="0" lang="en-US" altLang="zh-CN" sz="1800" b="0" i="0" u="none" strike="noStrike" kern="1200" cap="none" spc="10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】</a:t>
              </a:r>
              <a:r>
                <a:rPr kumimoji="0" lang="zh-CN" altLang="en-US" sz="1800" b="0" i="0" u="none" strike="noStrike" kern="1200" cap="none" spc="10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可以领取居然之家作品</a:t>
              </a:r>
              <a:endPara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0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回复关键词</a:t>
              </a:r>
              <a:r>
                <a:rPr kumimoji="0" lang="en-US" altLang="zh-CN" sz="1800" b="0" i="0" u="none" strike="noStrike" kern="1200" cap="none" spc="10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【</a:t>
              </a:r>
              <a:r>
                <a:rPr kumimoji="0" lang="zh-CN" altLang="en-US" sz="1800" b="0" i="0" u="none" strike="noStrike" kern="1200" cap="none" spc="10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理想</a:t>
              </a:r>
              <a:r>
                <a:rPr kumimoji="0" lang="en-US" altLang="zh-CN" sz="1800" b="0" i="0" u="none" strike="noStrike" kern="1200" cap="none" spc="10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】</a:t>
              </a:r>
              <a:r>
                <a:rPr kumimoji="0" lang="zh-CN" altLang="en-US" sz="1800" b="0" i="0" u="none" strike="noStrike" kern="1200" cap="none" spc="100" normalizeH="0" baseline="0" noProof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可以领取合成素材</a:t>
              </a:r>
              <a:endPara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</p:grpSp>
      <p:sp>
        <p:nvSpPr>
          <p:cNvPr id="287" name="文本框 286">
            <a:extLst>
              <a:ext uri="{FF2B5EF4-FFF2-40B4-BE49-F238E27FC236}">
                <a16:creationId xmlns:a16="http://schemas.microsoft.com/office/drawing/2014/main" id="{EA19933F-AA6C-C6FF-C6E4-EB1C0A84F67A}"/>
              </a:ext>
            </a:extLst>
          </p:cNvPr>
          <p:cNvSpPr txBox="1"/>
          <p:nvPr/>
        </p:nvSpPr>
        <p:spPr>
          <a:xfrm>
            <a:off x="5587307" y="3544384"/>
            <a:ext cx="2326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午夜设计师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5FB92FB-DAAD-5081-E699-98362CE832E7}"/>
              </a:ext>
            </a:extLst>
          </p:cNvPr>
          <p:cNvSpPr/>
          <p:nvPr/>
        </p:nvSpPr>
        <p:spPr>
          <a:xfrm>
            <a:off x="695325" y="511005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张紫怡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DCFB87D-6971-8525-A380-3F9E60C3802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631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11956CC0-4839-61A9-F96B-A29FC6DA4FB0}"/>
              </a:ext>
            </a:extLst>
          </p:cNvPr>
          <p:cNvSpPr/>
          <p:nvPr/>
        </p:nvSpPr>
        <p:spPr>
          <a:xfrm rot="5400000">
            <a:off x="5428549" y="-57850"/>
            <a:ext cx="1334902" cy="3846574"/>
          </a:xfrm>
          <a:custGeom>
            <a:avLst/>
            <a:gdLst>
              <a:gd name="connsiteX0" fmla="*/ 0 w 1334902"/>
              <a:gd name="connsiteY0" fmla="*/ 1923287 h 3846574"/>
              <a:gd name="connsiteX1" fmla="*/ 961644 w 1334902"/>
              <a:gd name="connsiteY1" fmla="*/ 0 h 3846574"/>
              <a:gd name="connsiteX2" fmla="*/ 1334902 w 1334902"/>
              <a:gd name="connsiteY2" fmla="*/ 0 h 3846574"/>
              <a:gd name="connsiteX3" fmla="*/ 1334902 w 1334902"/>
              <a:gd name="connsiteY3" fmla="*/ 3846574 h 3846574"/>
              <a:gd name="connsiteX4" fmla="*/ 961644 w 1334902"/>
              <a:gd name="connsiteY4" fmla="*/ 3846574 h 3846574"/>
              <a:gd name="connsiteX0" fmla="*/ 1334902 w 1426342"/>
              <a:gd name="connsiteY0" fmla="*/ 3846574 h 3938014"/>
              <a:gd name="connsiteX1" fmla="*/ 961644 w 1426342"/>
              <a:gd name="connsiteY1" fmla="*/ 3846574 h 3938014"/>
              <a:gd name="connsiteX2" fmla="*/ 0 w 1426342"/>
              <a:gd name="connsiteY2" fmla="*/ 1923287 h 3938014"/>
              <a:gd name="connsiteX3" fmla="*/ 961644 w 1426342"/>
              <a:gd name="connsiteY3" fmla="*/ 0 h 3938014"/>
              <a:gd name="connsiteX4" fmla="*/ 1334902 w 1426342"/>
              <a:gd name="connsiteY4" fmla="*/ 0 h 3938014"/>
              <a:gd name="connsiteX5" fmla="*/ 1426342 w 1426342"/>
              <a:gd name="connsiteY5" fmla="*/ 3938014 h 3938014"/>
              <a:gd name="connsiteX0" fmla="*/ 1334902 w 1334902"/>
              <a:gd name="connsiteY0" fmla="*/ 3846574 h 3846574"/>
              <a:gd name="connsiteX1" fmla="*/ 961644 w 1334902"/>
              <a:gd name="connsiteY1" fmla="*/ 3846574 h 3846574"/>
              <a:gd name="connsiteX2" fmla="*/ 0 w 1334902"/>
              <a:gd name="connsiteY2" fmla="*/ 1923287 h 3846574"/>
              <a:gd name="connsiteX3" fmla="*/ 961644 w 1334902"/>
              <a:gd name="connsiteY3" fmla="*/ 0 h 3846574"/>
              <a:gd name="connsiteX4" fmla="*/ 1334902 w 1334902"/>
              <a:gd name="connsiteY4" fmla="*/ 0 h 384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902" h="3846574">
                <a:moveTo>
                  <a:pt x="1334902" y="3846574"/>
                </a:moveTo>
                <a:lnTo>
                  <a:pt x="961644" y="3846574"/>
                </a:lnTo>
                <a:lnTo>
                  <a:pt x="0" y="1923287"/>
                </a:lnTo>
                <a:lnTo>
                  <a:pt x="961644" y="0"/>
                </a:lnTo>
                <a:lnTo>
                  <a:pt x="1334902" y="0"/>
                </a:ln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9FD45AB-CB78-20DA-5936-A2C10170E7E5}"/>
              </a:ext>
            </a:extLst>
          </p:cNvPr>
          <p:cNvSpPr txBox="1"/>
          <p:nvPr/>
        </p:nvSpPr>
        <p:spPr>
          <a:xfrm>
            <a:off x="3531197" y="2874399"/>
            <a:ext cx="5129608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zh-CN" altLang="en-US" sz="8000">
                <a:solidFill>
                  <a:schemeClr val="accent1"/>
                </a:solidFill>
                <a:latin typeface="+mj-ea"/>
                <a:ea typeface="+mj-ea"/>
              </a:rPr>
              <a:t>课题背景</a:t>
            </a:r>
            <a:endParaRPr kumimoji="1" lang="zh-CN" altLang="en-US" sz="8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ABF6C02-A495-242D-5C1C-25271BC1008B}"/>
              </a:ext>
            </a:extLst>
          </p:cNvPr>
          <p:cNvSpPr txBox="1"/>
          <p:nvPr/>
        </p:nvSpPr>
        <p:spPr>
          <a:xfrm>
            <a:off x="3627121" y="4068929"/>
            <a:ext cx="493776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000">
                <a:solidFill>
                  <a:schemeClr val="accent1"/>
                </a:solidFill>
              </a:rPr>
              <a:t>Subject Background</a:t>
            </a:r>
            <a:endParaRPr kumimoji="1" lang="en-US" altLang="zh-CN" sz="2000" dirty="0">
              <a:solidFill>
                <a:schemeClr val="accent1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1049BF84-3A54-A3F7-CC22-C4031B9984E2}"/>
              </a:ext>
            </a:extLst>
          </p:cNvPr>
          <p:cNvSpPr/>
          <p:nvPr/>
        </p:nvSpPr>
        <p:spPr>
          <a:xfrm rot="16200000" flipV="1">
            <a:off x="5428549" y="3233990"/>
            <a:ext cx="1334902" cy="3846574"/>
          </a:xfrm>
          <a:custGeom>
            <a:avLst/>
            <a:gdLst>
              <a:gd name="connsiteX0" fmla="*/ 0 w 1334902"/>
              <a:gd name="connsiteY0" fmla="*/ 1923287 h 3846574"/>
              <a:gd name="connsiteX1" fmla="*/ 961644 w 1334902"/>
              <a:gd name="connsiteY1" fmla="*/ 0 h 3846574"/>
              <a:gd name="connsiteX2" fmla="*/ 1334902 w 1334902"/>
              <a:gd name="connsiteY2" fmla="*/ 0 h 3846574"/>
              <a:gd name="connsiteX3" fmla="*/ 1334902 w 1334902"/>
              <a:gd name="connsiteY3" fmla="*/ 3846574 h 3846574"/>
              <a:gd name="connsiteX4" fmla="*/ 961644 w 1334902"/>
              <a:gd name="connsiteY4" fmla="*/ 3846574 h 3846574"/>
              <a:gd name="connsiteX0" fmla="*/ 1334902 w 1426342"/>
              <a:gd name="connsiteY0" fmla="*/ 3846574 h 3938014"/>
              <a:gd name="connsiteX1" fmla="*/ 961644 w 1426342"/>
              <a:gd name="connsiteY1" fmla="*/ 3846574 h 3938014"/>
              <a:gd name="connsiteX2" fmla="*/ 0 w 1426342"/>
              <a:gd name="connsiteY2" fmla="*/ 1923287 h 3938014"/>
              <a:gd name="connsiteX3" fmla="*/ 961644 w 1426342"/>
              <a:gd name="connsiteY3" fmla="*/ 0 h 3938014"/>
              <a:gd name="connsiteX4" fmla="*/ 1334902 w 1426342"/>
              <a:gd name="connsiteY4" fmla="*/ 0 h 3938014"/>
              <a:gd name="connsiteX5" fmla="*/ 1426342 w 1426342"/>
              <a:gd name="connsiteY5" fmla="*/ 3938014 h 3938014"/>
              <a:gd name="connsiteX0" fmla="*/ 1334902 w 1334902"/>
              <a:gd name="connsiteY0" fmla="*/ 3846574 h 3846574"/>
              <a:gd name="connsiteX1" fmla="*/ 961644 w 1334902"/>
              <a:gd name="connsiteY1" fmla="*/ 3846574 h 3846574"/>
              <a:gd name="connsiteX2" fmla="*/ 0 w 1334902"/>
              <a:gd name="connsiteY2" fmla="*/ 1923287 h 3846574"/>
              <a:gd name="connsiteX3" fmla="*/ 961644 w 1334902"/>
              <a:gd name="connsiteY3" fmla="*/ 0 h 3846574"/>
              <a:gd name="connsiteX4" fmla="*/ 1334902 w 1334902"/>
              <a:gd name="connsiteY4" fmla="*/ 0 h 384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902" h="3846574">
                <a:moveTo>
                  <a:pt x="1334902" y="3846574"/>
                </a:moveTo>
                <a:lnTo>
                  <a:pt x="961644" y="3846574"/>
                </a:lnTo>
                <a:lnTo>
                  <a:pt x="0" y="1923287"/>
                </a:lnTo>
                <a:lnTo>
                  <a:pt x="961644" y="0"/>
                </a:lnTo>
                <a:lnTo>
                  <a:pt x="1334902" y="0"/>
                </a:ln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1A4D481-2219-D717-6355-7BB7379992DE}"/>
              </a:ext>
            </a:extLst>
          </p:cNvPr>
          <p:cNvSpPr txBox="1"/>
          <p:nvPr/>
        </p:nvSpPr>
        <p:spPr>
          <a:xfrm>
            <a:off x="5658379" y="1925287"/>
            <a:ext cx="875240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en-US" altLang="zh-CN" sz="6000" b="1" dirty="0">
                <a:solidFill>
                  <a:schemeClr val="accent1"/>
                </a:solidFill>
                <a:latin typeface="+mj-ea"/>
                <a:ea typeface="+mj-ea"/>
                <a:cs typeface="Alibaba PuHuiTi B" pitchFamily="18" charset="-122"/>
              </a:rPr>
              <a:t>01</a:t>
            </a:r>
            <a:endParaRPr kumimoji="1" lang="zh-CN" altLang="en-US" sz="6000" b="1" dirty="0">
              <a:solidFill>
                <a:schemeClr val="accent1"/>
              </a:solidFill>
              <a:latin typeface="+mj-ea"/>
              <a:ea typeface="+mj-ea"/>
              <a:cs typeface="Alibaba PuHuiTi B" pitchFamily="18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58CE3D8-2251-54BA-3BEB-2B2CCB2B6E66}"/>
              </a:ext>
            </a:extLst>
          </p:cNvPr>
          <p:cNvCxnSpPr>
            <a:cxnSpLocks/>
          </p:cNvCxnSpPr>
          <p:nvPr/>
        </p:nvCxnSpPr>
        <p:spPr>
          <a:xfrm>
            <a:off x="4775200" y="5016500"/>
            <a:ext cx="915988" cy="455613"/>
          </a:xfrm>
          <a:prstGeom prst="lin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B4556C6-D20A-AEFB-C797-41C38D66A170}"/>
              </a:ext>
            </a:extLst>
          </p:cNvPr>
          <p:cNvCxnSpPr>
            <a:cxnSpLocks/>
          </p:cNvCxnSpPr>
          <p:nvPr/>
        </p:nvCxnSpPr>
        <p:spPr>
          <a:xfrm>
            <a:off x="6533619" y="1592531"/>
            <a:ext cx="915988" cy="455613"/>
          </a:xfrm>
          <a:prstGeom prst="lin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764854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A_矩形 5">
            <a:extLst>
              <a:ext uri="{FF2B5EF4-FFF2-40B4-BE49-F238E27FC236}">
                <a16:creationId xmlns:a16="http://schemas.microsoft.com/office/drawing/2014/main" id="{EEC5C81E-E84F-A27D-A60A-68246E07C941}"/>
              </a:ext>
            </a:extLst>
          </p:cNvPr>
          <p:cNvSpPr/>
          <p:nvPr/>
        </p:nvSpPr>
        <p:spPr>
          <a:xfrm>
            <a:off x="4511037" y="1565010"/>
            <a:ext cx="3231968" cy="2070224"/>
          </a:xfrm>
          <a:prstGeom prst="rect">
            <a:avLst/>
          </a:prstGeom>
          <a:gradFill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/>
            <a:endParaRPr lang="id-ID" sz="1400">
              <a:solidFill>
                <a:srgbClr val="FFFFFF"/>
              </a:solidFill>
            </a:endParaRPr>
          </a:p>
        </p:txBody>
      </p:sp>
      <p:sp>
        <p:nvSpPr>
          <p:cNvPr id="36" name="PA_矩形 6">
            <a:extLst>
              <a:ext uri="{FF2B5EF4-FFF2-40B4-BE49-F238E27FC236}">
                <a16:creationId xmlns:a16="http://schemas.microsoft.com/office/drawing/2014/main" id="{26CD207D-A1A0-4B44-2B58-3160719290EB}"/>
              </a:ext>
            </a:extLst>
          </p:cNvPr>
          <p:cNvSpPr/>
          <p:nvPr/>
        </p:nvSpPr>
        <p:spPr>
          <a:xfrm>
            <a:off x="7781463" y="1573042"/>
            <a:ext cx="3243870" cy="2062191"/>
          </a:xfrm>
          <a:prstGeom prst="rect">
            <a:avLst/>
          </a:prstGeom>
          <a:gradFill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/>
            <a:endParaRPr lang="id-ID" sz="1400">
              <a:solidFill>
                <a:srgbClr val="FFFFFF"/>
              </a:solidFill>
            </a:endParaRPr>
          </a:p>
        </p:txBody>
      </p:sp>
      <p:sp>
        <p:nvSpPr>
          <p:cNvPr id="37" name="PA_TextPlaceholder 32">
            <a:extLst>
              <a:ext uri="{FF2B5EF4-FFF2-40B4-BE49-F238E27FC236}">
                <a16:creationId xmlns:a16="http://schemas.microsoft.com/office/drawing/2014/main" id="{55EB6367-6F09-7676-4280-708DF240AC21}"/>
              </a:ext>
            </a:extLst>
          </p:cNvPr>
          <p:cNvSpPr txBox="1"/>
          <p:nvPr/>
        </p:nvSpPr>
        <p:spPr>
          <a:xfrm>
            <a:off x="4917635" y="2314558"/>
            <a:ext cx="2522882" cy="96240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汉仪典雅体简" panose="00020600040101010101" pitchFamily="18" charset="-122"/>
              </a:rPr>
              <a:t>请在这里输入你的正文，阐述与关键词标题相关的具体内容，若字数太多酌情先删减文案，再缩小字号请在这里输入你的正文，阐述与关键词标题相关的具体内容，若字数太多酌情先删减文案，再缩小字号</a:t>
            </a:r>
          </a:p>
          <a:p>
            <a:pPr marL="0" indent="0">
              <a:lnSpc>
                <a:spcPct val="100000"/>
              </a:lnSpc>
              <a:buNone/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汉仪典雅体简" panose="00020600040101010101" pitchFamily="18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10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8" name="PA_TextPlaceholder 33">
            <a:extLst>
              <a:ext uri="{FF2B5EF4-FFF2-40B4-BE49-F238E27FC236}">
                <a16:creationId xmlns:a16="http://schemas.microsoft.com/office/drawing/2014/main" id="{6D3EB577-89E2-BC85-3613-76B5CF6BA50D}"/>
              </a:ext>
            </a:extLst>
          </p:cNvPr>
          <p:cNvSpPr txBox="1"/>
          <p:nvPr/>
        </p:nvSpPr>
        <p:spPr>
          <a:xfrm>
            <a:off x="4917635" y="1894798"/>
            <a:ext cx="2522882" cy="27242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关键词标题</a:t>
            </a:r>
            <a:endParaRPr lang="en-AU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9" name="PA_TextPlaceholder 32">
            <a:extLst>
              <a:ext uri="{FF2B5EF4-FFF2-40B4-BE49-F238E27FC236}">
                <a16:creationId xmlns:a16="http://schemas.microsoft.com/office/drawing/2014/main" id="{E19146B9-586D-12FF-2C74-30D6839BB4B1}"/>
              </a:ext>
            </a:extLst>
          </p:cNvPr>
          <p:cNvSpPr txBox="1"/>
          <p:nvPr/>
        </p:nvSpPr>
        <p:spPr>
          <a:xfrm>
            <a:off x="8116117" y="1766515"/>
            <a:ext cx="2568270" cy="13471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汉仪典雅体简" panose="00020600040101010101" pitchFamily="18" charset="-122"/>
              </a:rPr>
              <a:t>请在这里输入你的正文，阐述与关键词标题相关的具体内容，若字数太多酌情先删减文案，再缩小字号</a:t>
            </a:r>
            <a:endParaRPr lang="en-US" altLang="zh-CN" sz="1100" dirty="0">
              <a:solidFill>
                <a:schemeClr val="bg1"/>
              </a:solidFill>
              <a:latin typeface="+mn-ea"/>
              <a:cs typeface="汉仪典雅体简" panose="00020600040101010101" pitchFamily="18" charset="-122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汉仪典雅体简" panose="00020600040101010101" pitchFamily="18" charset="-122"/>
              </a:rPr>
              <a:t>请在这里输入你的正文，阐述与关键词标题相关的具体内容，若字数太多酌情先删减文案，再缩小字号</a:t>
            </a:r>
            <a:endParaRPr lang="en-US" altLang="zh-CN" sz="1100" dirty="0">
              <a:solidFill>
                <a:schemeClr val="bg1"/>
              </a:solidFill>
              <a:latin typeface="+mn-ea"/>
              <a:cs typeface="汉仪典雅体简" panose="00020600040101010101" pitchFamily="18" charset="-122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汉仪典雅体简" panose="00020600040101010101" pitchFamily="18" charset="-122"/>
              </a:rPr>
              <a:t>请在这里输入你的正文，阐述与关键词标题相关的具体内容，若字数太多酌情先删减文案，再缩小字号</a:t>
            </a:r>
            <a:endParaRPr lang="en-US" sz="1100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40" name="PA_图片 2">
            <a:extLst>
              <a:ext uri="{FF2B5EF4-FFF2-40B4-BE49-F238E27FC236}">
                <a16:creationId xmlns:a16="http://schemas.microsoft.com/office/drawing/2014/main" id="{F261581A-F0EE-61BE-12BE-593C8F43A4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63151" y="1564396"/>
            <a:ext cx="3112944" cy="207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PA_TextPlaceholder 32">
            <a:extLst>
              <a:ext uri="{FF2B5EF4-FFF2-40B4-BE49-F238E27FC236}">
                <a16:creationId xmlns:a16="http://schemas.microsoft.com/office/drawing/2014/main" id="{230656A0-9FAA-FEBF-FE02-BDE119CDB372}"/>
              </a:ext>
            </a:extLst>
          </p:cNvPr>
          <p:cNvSpPr txBox="1"/>
          <p:nvPr/>
        </p:nvSpPr>
        <p:spPr>
          <a:xfrm>
            <a:off x="1137953" y="4344913"/>
            <a:ext cx="4622578" cy="149668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典雅体简" panose="00020600040101010101" pitchFamily="18" charset="-122"/>
              </a:rPr>
              <a:t>请在这里输入你的正文，阐述与关键词标题相关的具体内容，若字数太多酌情先删减文案，再缩小字号请在这里输入你的正文，阐述与关键词标题相关的具体内容，若字数太多酌情先删减文案，再缩小字号请在这里输入你的正文，阐述与关键词标题相关的具体内容，若字数太多酌情先删减文案，再缩小字号</a:t>
            </a:r>
          </a:p>
        </p:txBody>
      </p:sp>
      <p:sp>
        <p:nvSpPr>
          <p:cNvPr id="42" name="PA_TextPlaceholder 33">
            <a:extLst>
              <a:ext uri="{FF2B5EF4-FFF2-40B4-BE49-F238E27FC236}">
                <a16:creationId xmlns:a16="http://schemas.microsoft.com/office/drawing/2014/main" id="{918B1D27-DE76-462F-2A18-A4CBDE467F48}"/>
              </a:ext>
            </a:extLst>
          </p:cNvPr>
          <p:cNvSpPr txBox="1"/>
          <p:nvPr/>
        </p:nvSpPr>
        <p:spPr>
          <a:xfrm>
            <a:off x="1160268" y="3900976"/>
            <a:ext cx="2522882" cy="27242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  <a:endParaRPr lang="en-AU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0F7C989-6FC2-DEFE-1CD9-FAD31DC191E4}"/>
              </a:ext>
            </a:extLst>
          </p:cNvPr>
          <p:cNvGrpSpPr/>
          <p:nvPr/>
        </p:nvGrpSpPr>
        <p:grpSpPr>
          <a:xfrm>
            <a:off x="7502008" y="3874605"/>
            <a:ext cx="3168804" cy="784958"/>
            <a:chOff x="7502008" y="3900976"/>
            <a:chExt cx="3168804" cy="784958"/>
          </a:xfrm>
        </p:grpSpPr>
        <p:sp>
          <p:nvSpPr>
            <p:cNvPr id="44" name="文本框 105">
              <a:extLst>
                <a:ext uri="{FF2B5EF4-FFF2-40B4-BE49-F238E27FC236}">
                  <a16:creationId xmlns:a16="http://schemas.microsoft.com/office/drawing/2014/main" id="{AD939444-AA62-47BB-C9C8-1FCDFA934F39}"/>
                </a:ext>
              </a:extLst>
            </p:cNvPr>
            <p:cNvSpPr txBox="1"/>
            <p:nvPr/>
          </p:nvSpPr>
          <p:spPr bwMode="auto">
            <a:xfrm>
              <a:off x="7502008" y="4144952"/>
              <a:ext cx="3168804" cy="540982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200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+mn-ea"/>
                  <a:cs typeface="Lato Light" charset="0"/>
                  <a:sym typeface="Lato Light" charset="0"/>
                </a:rPr>
                <a:t>此处添加详细文本描述，建议与标题相关并此处添加详细文本描述，建议与标题</a:t>
              </a:r>
              <a:r>
                <a:rPr lang="zh-CN" altLang="en-US" sz="1200">
                  <a:solidFill>
                    <a:srgbClr val="000000"/>
                  </a:solidFill>
                  <a:latin typeface="+mn-ea"/>
                  <a:cs typeface="Lato Light" charset="0"/>
                  <a:sym typeface="Lato Light" charset="0"/>
                </a:rPr>
                <a:t>相关并</a:t>
              </a:r>
              <a:endParaRPr lang="en-US" altLang="zh-CN" sz="1200" dirty="0">
                <a:solidFill>
                  <a:srgbClr val="000000"/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45" name="文本框 106">
              <a:extLst>
                <a:ext uri="{FF2B5EF4-FFF2-40B4-BE49-F238E27FC236}">
                  <a16:creationId xmlns:a16="http://schemas.microsoft.com/office/drawing/2014/main" id="{234B4937-A992-F43D-DA2C-4E9706CE56A2}"/>
                </a:ext>
              </a:extLst>
            </p:cNvPr>
            <p:cNvSpPr txBox="1"/>
            <p:nvPr/>
          </p:nvSpPr>
          <p:spPr bwMode="auto">
            <a:xfrm>
              <a:off x="7502008" y="3900976"/>
              <a:ext cx="2349784" cy="338554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spc="1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EAE4823-864A-D12B-E822-EAE136436550}"/>
              </a:ext>
            </a:extLst>
          </p:cNvPr>
          <p:cNvGrpSpPr/>
          <p:nvPr/>
        </p:nvGrpSpPr>
        <p:grpSpPr>
          <a:xfrm>
            <a:off x="6515337" y="3881093"/>
            <a:ext cx="720000" cy="720000"/>
            <a:chOff x="7472130" y="3881093"/>
            <a:chExt cx="720000" cy="720000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3C3BD2E8-9B9C-5964-1563-185D05DBF30F}"/>
                </a:ext>
              </a:extLst>
            </p:cNvPr>
            <p:cNvSpPr/>
            <p:nvPr/>
          </p:nvSpPr>
          <p:spPr>
            <a:xfrm>
              <a:off x="7472130" y="3881093"/>
              <a:ext cx="720000" cy="720000"/>
            </a:xfrm>
            <a:prstGeom prst="ellipse">
              <a:avLst/>
            </a:prstGeom>
            <a:gradFill flip="none" rotWithShape="1">
              <a:gsLst>
                <a:gs pos="85000">
                  <a:schemeClr val="accent1">
                    <a:lumMod val="75000"/>
                  </a:schemeClr>
                </a:gs>
                <a:gs pos="1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292100" dir="2100000" sx="94000" sy="94000" algn="tl" rotWithShape="0">
                <a:schemeClr val="accent1">
                  <a:alpha val="40000"/>
                </a:schemeClr>
              </a:outerShdw>
            </a:effectLst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7259A4AC-2FAF-EB24-A60C-367DB0A1F3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0159" y="4056958"/>
              <a:ext cx="463942" cy="368270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6774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9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sym typeface="Gill Sans" charset="0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00D73A4-291B-4C42-A2FA-BE55F73D128A}"/>
              </a:ext>
            </a:extLst>
          </p:cNvPr>
          <p:cNvGrpSpPr/>
          <p:nvPr/>
        </p:nvGrpSpPr>
        <p:grpSpPr>
          <a:xfrm>
            <a:off x="6515337" y="4921744"/>
            <a:ext cx="720000" cy="720000"/>
            <a:chOff x="7472130" y="4921744"/>
            <a:chExt cx="720000" cy="720000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A36E96C2-C011-3C9D-E761-C44663F98DEC}"/>
                </a:ext>
              </a:extLst>
            </p:cNvPr>
            <p:cNvSpPr/>
            <p:nvPr/>
          </p:nvSpPr>
          <p:spPr>
            <a:xfrm>
              <a:off x="7472130" y="4921744"/>
              <a:ext cx="720000" cy="720000"/>
            </a:xfrm>
            <a:prstGeom prst="ellipse">
              <a:avLst/>
            </a:prstGeom>
            <a:gradFill flip="none" rotWithShape="1">
              <a:gsLst>
                <a:gs pos="85000">
                  <a:schemeClr val="accent1">
                    <a:lumMod val="75000"/>
                  </a:schemeClr>
                </a:gs>
                <a:gs pos="1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292100" dir="2100000" sx="94000" sy="94000" algn="tl" rotWithShape="0">
                <a:schemeClr val="accent1">
                  <a:alpha val="40000"/>
                </a:schemeClr>
              </a:outerShdw>
            </a:effectLst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1" name="Freeform 11">
              <a:extLst>
                <a:ext uri="{FF2B5EF4-FFF2-40B4-BE49-F238E27FC236}">
                  <a16:creationId xmlns:a16="http://schemas.microsoft.com/office/drawing/2014/main" id="{BA3EC85C-F696-61C8-DD0C-6E2CF06123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9901" y="5072999"/>
              <a:ext cx="424458" cy="417492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6774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9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sym typeface="Gill Sans" charset="0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62DD390-1436-701E-4272-384807456634}"/>
              </a:ext>
            </a:extLst>
          </p:cNvPr>
          <p:cNvGrpSpPr/>
          <p:nvPr/>
        </p:nvGrpSpPr>
        <p:grpSpPr>
          <a:xfrm>
            <a:off x="7502008" y="4935129"/>
            <a:ext cx="3168804" cy="784958"/>
            <a:chOff x="7502008" y="3900976"/>
            <a:chExt cx="3168804" cy="784958"/>
          </a:xfrm>
        </p:grpSpPr>
        <p:sp>
          <p:nvSpPr>
            <p:cNvPr id="53" name="文本框 105">
              <a:extLst>
                <a:ext uri="{FF2B5EF4-FFF2-40B4-BE49-F238E27FC236}">
                  <a16:creationId xmlns:a16="http://schemas.microsoft.com/office/drawing/2014/main" id="{C03C73A3-6169-D610-4D91-49F1B807E02A}"/>
                </a:ext>
              </a:extLst>
            </p:cNvPr>
            <p:cNvSpPr txBox="1"/>
            <p:nvPr/>
          </p:nvSpPr>
          <p:spPr bwMode="auto">
            <a:xfrm>
              <a:off x="7502008" y="4144952"/>
              <a:ext cx="3168804" cy="540982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200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+mn-ea"/>
                  <a:cs typeface="Lato Light" charset="0"/>
                  <a:sym typeface="Lato Light" charset="0"/>
                </a:rPr>
                <a:t>此处添加详细文本描述，建议与标题相关并此处添加详细文本描述，建议与标题</a:t>
              </a:r>
              <a:r>
                <a:rPr lang="zh-CN" altLang="en-US" sz="1200">
                  <a:solidFill>
                    <a:srgbClr val="000000"/>
                  </a:solidFill>
                  <a:latin typeface="+mn-ea"/>
                  <a:cs typeface="Lato Light" charset="0"/>
                  <a:sym typeface="Lato Light" charset="0"/>
                </a:rPr>
                <a:t>相关并</a:t>
              </a:r>
              <a:endParaRPr lang="en-US" altLang="zh-CN" sz="1200" dirty="0">
                <a:solidFill>
                  <a:srgbClr val="000000"/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54" name="文本框 106">
              <a:extLst>
                <a:ext uri="{FF2B5EF4-FFF2-40B4-BE49-F238E27FC236}">
                  <a16:creationId xmlns:a16="http://schemas.microsoft.com/office/drawing/2014/main" id="{91771314-371D-1C98-E36E-D18A905A11DA}"/>
                </a:ext>
              </a:extLst>
            </p:cNvPr>
            <p:cNvSpPr txBox="1"/>
            <p:nvPr/>
          </p:nvSpPr>
          <p:spPr bwMode="auto">
            <a:xfrm>
              <a:off x="7502008" y="3900976"/>
              <a:ext cx="2349784" cy="338554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spc="1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89C7CB3C-164E-15C2-D941-FC2B7448F78D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课题背景</a:t>
            </a:r>
            <a:endParaRPr kumimoji="1" lang="zh-CN" altLang="en-US" sz="2800" b="1" dirty="0">
              <a:solidFill>
                <a:schemeClr val="accent1">
                  <a:lumMod val="10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9155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课题背景</a:t>
            </a:r>
            <a:endParaRPr kumimoji="1" lang="zh-CN" altLang="en-US" sz="2800" b="1" dirty="0">
              <a:solidFill>
                <a:schemeClr val="accent1">
                  <a:lumMod val="10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: 圆角 5">
            <a:extLst>
              <a:ext uri="{FF2B5EF4-FFF2-40B4-BE49-F238E27FC236}">
                <a16:creationId xmlns:a16="http://schemas.microsoft.com/office/drawing/2014/main" id="{BB4105C9-229C-45BF-9E7B-6F4C3E0D4B81}"/>
              </a:ext>
            </a:extLst>
          </p:cNvPr>
          <p:cNvSpPr/>
          <p:nvPr/>
        </p:nvSpPr>
        <p:spPr>
          <a:xfrm>
            <a:off x="571111" y="2491979"/>
            <a:ext cx="2498875" cy="3531034"/>
          </a:xfrm>
          <a:prstGeom prst="roundRect">
            <a:avLst>
              <a:gd name="adj" fmla="val 2945"/>
            </a:avLst>
          </a:prstGeom>
          <a:gradFill>
            <a:gsLst>
              <a:gs pos="4000">
                <a:schemeClr val="bg1"/>
              </a:gs>
              <a:gs pos="100000">
                <a:schemeClr val="accent1">
                  <a:lumMod val="7000"/>
                  <a:lumOff val="93000"/>
                </a:schemeClr>
              </a:gs>
            </a:gsLst>
            <a:lin ang="4200000" scaled="0"/>
          </a:gradFill>
          <a:ln>
            <a:noFill/>
          </a:ln>
          <a:effectLst>
            <a:outerShdw blurRad="381000" sx="102000" sy="102000" algn="ctr" rotWithShape="0">
              <a:schemeClr val="accent1">
                <a:lumMod val="5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2AE7974-F75A-4489-B8B7-C21812ED85EB}"/>
              </a:ext>
            </a:extLst>
          </p:cNvPr>
          <p:cNvSpPr txBox="1"/>
          <p:nvPr/>
        </p:nvSpPr>
        <p:spPr>
          <a:xfrm>
            <a:off x="709002" y="3851007"/>
            <a:ext cx="2223092" cy="15799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典雅体简" panose="00020600040101010101" pitchFamily="18" charset="-122"/>
              </a:rPr>
              <a:t>请在这里输入你的正文，阐述与关键词标题相关的具体内容，若字数太多酌情先删减文案，再缩小字号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6158E5E-3440-448B-9655-6CA8ED88DDBE}"/>
              </a:ext>
            </a:extLst>
          </p:cNvPr>
          <p:cNvSpPr txBox="1"/>
          <p:nvPr/>
        </p:nvSpPr>
        <p:spPr>
          <a:xfrm>
            <a:off x="1007330" y="3172584"/>
            <a:ext cx="1626437" cy="4801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zh-CN" altLang="en-US" sz="2400" spc="100" dirty="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关键词标题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FAAA4263-5B98-4E80-A0C0-631C95CD8BE9}"/>
              </a:ext>
            </a:extLst>
          </p:cNvPr>
          <p:cNvSpPr/>
          <p:nvPr/>
        </p:nvSpPr>
        <p:spPr>
          <a:xfrm>
            <a:off x="1338236" y="2012933"/>
            <a:ext cx="964624" cy="964624"/>
          </a:xfrm>
          <a:prstGeom prst="ellipse">
            <a:avLst/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5E3A52F2-3776-48EE-B4BD-510C13B8B2D0}"/>
              </a:ext>
            </a:extLst>
          </p:cNvPr>
          <p:cNvCxnSpPr>
            <a:cxnSpLocks/>
          </p:cNvCxnSpPr>
          <p:nvPr/>
        </p:nvCxnSpPr>
        <p:spPr>
          <a:xfrm>
            <a:off x="1603884" y="3699059"/>
            <a:ext cx="433329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8DE9E78-55F8-4584-AFD1-C950B4D80805}"/>
              </a:ext>
            </a:extLst>
          </p:cNvPr>
          <p:cNvGrpSpPr/>
          <p:nvPr/>
        </p:nvGrpSpPr>
        <p:grpSpPr>
          <a:xfrm>
            <a:off x="1550703" y="2215887"/>
            <a:ext cx="539691" cy="539387"/>
            <a:chOff x="4478196" y="4269251"/>
            <a:chExt cx="491377" cy="491101"/>
          </a:xfrm>
          <a:solidFill>
            <a:schemeClr val="bg1"/>
          </a:solidFill>
        </p:grpSpPr>
        <p:sp>
          <p:nvSpPr>
            <p:cNvPr id="22" name="任意多边形: 形状 97">
              <a:extLst>
                <a:ext uri="{FF2B5EF4-FFF2-40B4-BE49-F238E27FC236}">
                  <a16:creationId xmlns:a16="http://schemas.microsoft.com/office/drawing/2014/main" id="{B86BB795-5805-4513-9ED4-CCCCB3416B51}"/>
                </a:ext>
              </a:extLst>
            </p:cNvPr>
            <p:cNvSpPr/>
            <p:nvPr/>
          </p:nvSpPr>
          <p:spPr>
            <a:xfrm>
              <a:off x="4577521" y="4368580"/>
              <a:ext cx="292653" cy="292653"/>
            </a:xfrm>
            <a:custGeom>
              <a:avLst/>
              <a:gdLst>
                <a:gd name="connsiteX0" fmla="*/ -51 w 292653"/>
                <a:gd name="connsiteY0" fmla="*/ 146264 h 292653"/>
                <a:gd name="connsiteX1" fmla="*/ 146276 w 292653"/>
                <a:gd name="connsiteY1" fmla="*/ 292590 h 292653"/>
                <a:gd name="connsiteX2" fmla="*/ 292603 w 292653"/>
                <a:gd name="connsiteY2" fmla="*/ 146264 h 292653"/>
                <a:gd name="connsiteX3" fmla="*/ 146276 w 292653"/>
                <a:gd name="connsiteY3" fmla="*/ -63 h 292653"/>
                <a:gd name="connsiteX4" fmla="*/ -51 w 292653"/>
                <a:gd name="connsiteY4" fmla="*/ 146264 h 292653"/>
                <a:gd name="connsiteX5" fmla="*/ 248078 w 292653"/>
                <a:gd name="connsiteY5" fmla="*/ 137372 h 292653"/>
                <a:gd name="connsiteX6" fmla="*/ 155036 w 292653"/>
                <a:gd name="connsiteY6" fmla="*/ 248258 h 292653"/>
                <a:gd name="connsiteX7" fmla="*/ 44150 w 292653"/>
                <a:gd name="connsiteY7" fmla="*/ 155210 h 292653"/>
                <a:gd name="connsiteX8" fmla="*/ 137192 w 292653"/>
                <a:gd name="connsiteY8" fmla="*/ 44331 h 292653"/>
                <a:gd name="connsiteX9" fmla="*/ 137247 w 292653"/>
                <a:gd name="connsiteY9" fmla="*/ 44324 h 292653"/>
                <a:gd name="connsiteX10" fmla="*/ 248195 w 292653"/>
                <a:gd name="connsiteY10" fmla="*/ 137138 h 292653"/>
                <a:gd name="connsiteX11" fmla="*/ 248215 w 292653"/>
                <a:gd name="connsiteY11" fmla="*/ 137372 h 2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2653" h="292653">
                  <a:moveTo>
                    <a:pt x="-51" y="146264"/>
                  </a:moveTo>
                  <a:cubicBezTo>
                    <a:pt x="-51" y="227077"/>
                    <a:pt x="65462" y="292590"/>
                    <a:pt x="146276" y="292590"/>
                  </a:cubicBezTo>
                  <a:cubicBezTo>
                    <a:pt x="227090" y="292590"/>
                    <a:pt x="292603" y="227077"/>
                    <a:pt x="292603" y="146264"/>
                  </a:cubicBezTo>
                  <a:cubicBezTo>
                    <a:pt x="292603" y="65450"/>
                    <a:pt x="227090" y="-63"/>
                    <a:pt x="146276" y="-63"/>
                  </a:cubicBezTo>
                  <a:cubicBezTo>
                    <a:pt x="65510" y="54"/>
                    <a:pt x="66" y="65498"/>
                    <a:pt x="-51" y="146264"/>
                  </a:cubicBezTo>
                  <a:close/>
                  <a:moveTo>
                    <a:pt x="248078" y="137372"/>
                  </a:moveTo>
                  <a:cubicBezTo>
                    <a:pt x="253006" y="193684"/>
                    <a:pt x="211348" y="243330"/>
                    <a:pt x="155036" y="248258"/>
                  </a:cubicBezTo>
                  <a:cubicBezTo>
                    <a:pt x="98718" y="253180"/>
                    <a:pt x="49078" y="211528"/>
                    <a:pt x="44150" y="155210"/>
                  </a:cubicBezTo>
                  <a:cubicBezTo>
                    <a:pt x="39222" y="98898"/>
                    <a:pt x="80880" y="49252"/>
                    <a:pt x="137192" y="44331"/>
                  </a:cubicBezTo>
                  <a:cubicBezTo>
                    <a:pt x="137212" y="44324"/>
                    <a:pt x="137226" y="44324"/>
                    <a:pt x="137247" y="44324"/>
                  </a:cubicBezTo>
                  <a:cubicBezTo>
                    <a:pt x="193517" y="39320"/>
                    <a:pt x="243191" y="80875"/>
                    <a:pt x="248195" y="137138"/>
                  </a:cubicBezTo>
                  <a:cubicBezTo>
                    <a:pt x="248202" y="137214"/>
                    <a:pt x="248209" y="137296"/>
                    <a:pt x="248215" y="137372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98">
              <a:extLst>
                <a:ext uri="{FF2B5EF4-FFF2-40B4-BE49-F238E27FC236}">
                  <a16:creationId xmlns:a16="http://schemas.microsoft.com/office/drawing/2014/main" id="{9C6FA3F2-E958-4567-A294-BBBEAC15D090}"/>
                </a:ext>
              </a:extLst>
            </p:cNvPr>
            <p:cNvSpPr/>
            <p:nvPr/>
          </p:nvSpPr>
          <p:spPr>
            <a:xfrm>
              <a:off x="4478196" y="4269251"/>
              <a:ext cx="491377" cy="491101"/>
            </a:xfrm>
            <a:custGeom>
              <a:avLst/>
              <a:gdLst>
                <a:gd name="connsiteX0" fmla="*/ 446172 w 491377"/>
                <a:gd name="connsiteY0" fmla="*/ 326442 h 491101"/>
                <a:gd name="connsiteX1" fmla="*/ 470364 w 491377"/>
                <a:gd name="connsiteY1" fmla="*/ 325545 h 491101"/>
                <a:gd name="connsiteX2" fmla="*/ 483253 w 491377"/>
                <a:gd name="connsiteY2" fmla="*/ 315207 h 491101"/>
                <a:gd name="connsiteX3" fmla="*/ 491248 w 491377"/>
                <a:gd name="connsiteY3" fmla="*/ 276954 h 491101"/>
                <a:gd name="connsiteX4" fmla="*/ 483529 w 491377"/>
                <a:gd name="connsiteY4" fmla="*/ 262342 h 491101"/>
                <a:gd name="connsiteX5" fmla="*/ 461749 w 491377"/>
                <a:gd name="connsiteY5" fmla="*/ 251727 h 491101"/>
                <a:gd name="connsiteX6" fmla="*/ 452375 w 491377"/>
                <a:gd name="connsiteY6" fmla="*/ 237047 h 491101"/>
                <a:gd name="connsiteX7" fmla="*/ 451754 w 491377"/>
                <a:gd name="connsiteY7" fmla="*/ 227604 h 491101"/>
                <a:gd name="connsiteX8" fmla="*/ 451754 w 491377"/>
                <a:gd name="connsiteY8" fmla="*/ 225329 h 491101"/>
                <a:gd name="connsiteX9" fmla="*/ 459887 w 491377"/>
                <a:gd name="connsiteY9" fmla="*/ 215335 h 491101"/>
                <a:gd name="connsiteX10" fmla="*/ 480565 w 491377"/>
                <a:gd name="connsiteY10" fmla="*/ 202377 h 491101"/>
                <a:gd name="connsiteX11" fmla="*/ 486630 w 491377"/>
                <a:gd name="connsiteY11" fmla="*/ 187007 h 491101"/>
                <a:gd name="connsiteX12" fmla="*/ 474499 w 491377"/>
                <a:gd name="connsiteY12" fmla="*/ 149857 h 491101"/>
                <a:gd name="connsiteX13" fmla="*/ 460715 w 491377"/>
                <a:gd name="connsiteY13" fmla="*/ 141103 h 491101"/>
                <a:gd name="connsiteX14" fmla="*/ 436453 w 491377"/>
                <a:gd name="connsiteY14" fmla="*/ 142826 h 491101"/>
                <a:gd name="connsiteX15" fmla="*/ 421634 w 491377"/>
                <a:gd name="connsiteY15" fmla="*/ 135934 h 491101"/>
                <a:gd name="connsiteX16" fmla="*/ 416465 w 491377"/>
                <a:gd name="connsiteY16" fmla="*/ 112224 h 491101"/>
                <a:gd name="connsiteX17" fmla="*/ 427769 w 491377"/>
                <a:gd name="connsiteY17" fmla="*/ 90788 h 491101"/>
                <a:gd name="connsiteX18" fmla="*/ 425287 w 491377"/>
                <a:gd name="connsiteY18" fmla="*/ 74453 h 491101"/>
                <a:gd name="connsiteX19" fmla="*/ 396201 w 491377"/>
                <a:gd name="connsiteY19" fmla="*/ 48400 h 491101"/>
                <a:gd name="connsiteX20" fmla="*/ 379659 w 491377"/>
                <a:gd name="connsiteY20" fmla="*/ 47779 h 491101"/>
                <a:gd name="connsiteX21" fmla="*/ 359602 w 491377"/>
                <a:gd name="connsiteY21" fmla="*/ 61564 h 491101"/>
                <a:gd name="connsiteX22" fmla="*/ 343336 w 491377"/>
                <a:gd name="connsiteY22" fmla="*/ 63081 h 491101"/>
                <a:gd name="connsiteX23" fmla="*/ 327001 w 491377"/>
                <a:gd name="connsiteY23" fmla="*/ 45091 h 491101"/>
                <a:gd name="connsiteX24" fmla="*/ 326036 w 491377"/>
                <a:gd name="connsiteY24" fmla="*/ 20899 h 491101"/>
                <a:gd name="connsiteX25" fmla="*/ 315766 w 491377"/>
                <a:gd name="connsiteY25" fmla="*/ 7941 h 491101"/>
                <a:gd name="connsiteX26" fmla="*/ 277513 w 491377"/>
                <a:gd name="connsiteY26" fmla="*/ 15 h 491101"/>
                <a:gd name="connsiteX27" fmla="*/ 262901 w 491377"/>
                <a:gd name="connsiteY27" fmla="*/ 7734 h 491101"/>
                <a:gd name="connsiteX28" fmla="*/ 251804 w 491377"/>
                <a:gd name="connsiteY28" fmla="*/ 29308 h 491101"/>
                <a:gd name="connsiteX29" fmla="*/ 237054 w 491377"/>
                <a:gd name="connsiteY29" fmla="*/ 38681 h 491101"/>
                <a:gd name="connsiteX30" fmla="*/ 227680 w 491377"/>
                <a:gd name="connsiteY30" fmla="*/ 39302 h 491101"/>
                <a:gd name="connsiteX31" fmla="*/ 225337 w 491377"/>
                <a:gd name="connsiteY31" fmla="*/ 39302 h 491101"/>
                <a:gd name="connsiteX32" fmla="*/ 215412 w 491377"/>
                <a:gd name="connsiteY32" fmla="*/ 31169 h 491101"/>
                <a:gd name="connsiteX33" fmla="*/ 202454 w 491377"/>
                <a:gd name="connsiteY33" fmla="*/ 10491 h 491101"/>
                <a:gd name="connsiteX34" fmla="*/ 187084 w 491377"/>
                <a:gd name="connsiteY34" fmla="*/ 4426 h 491101"/>
                <a:gd name="connsiteX35" fmla="*/ 149865 w 491377"/>
                <a:gd name="connsiteY35" fmla="*/ 16557 h 491101"/>
                <a:gd name="connsiteX36" fmla="*/ 141111 w 491377"/>
                <a:gd name="connsiteY36" fmla="*/ 30342 h 491101"/>
                <a:gd name="connsiteX37" fmla="*/ 142834 w 491377"/>
                <a:gd name="connsiteY37" fmla="*/ 54603 h 491101"/>
                <a:gd name="connsiteX38" fmla="*/ 135942 w 491377"/>
                <a:gd name="connsiteY38" fmla="*/ 69491 h 491101"/>
                <a:gd name="connsiteX39" fmla="*/ 112232 w 491377"/>
                <a:gd name="connsiteY39" fmla="*/ 74591 h 491101"/>
                <a:gd name="connsiteX40" fmla="*/ 90865 w 491377"/>
                <a:gd name="connsiteY40" fmla="*/ 63770 h 491101"/>
                <a:gd name="connsiteX41" fmla="*/ 74530 w 491377"/>
                <a:gd name="connsiteY41" fmla="*/ 66182 h 491101"/>
                <a:gd name="connsiteX42" fmla="*/ 48476 w 491377"/>
                <a:gd name="connsiteY42" fmla="*/ 95337 h 491101"/>
                <a:gd name="connsiteX43" fmla="*/ 47856 w 491377"/>
                <a:gd name="connsiteY43" fmla="*/ 111879 h 491101"/>
                <a:gd name="connsiteX44" fmla="*/ 61641 w 491377"/>
                <a:gd name="connsiteY44" fmla="*/ 131936 h 491101"/>
                <a:gd name="connsiteX45" fmla="*/ 63089 w 491377"/>
                <a:gd name="connsiteY45" fmla="*/ 148203 h 491101"/>
                <a:gd name="connsiteX46" fmla="*/ 45099 w 491377"/>
                <a:gd name="connsiteY46" fmla="*/ 164469 h 491101"/>
                <a:gd name="connsiteX47" fmla="*/ 20906 w 491377"/>
                <a:gd name="connsiteY47" fmla="*/ 165434 h 491101"/>
                <a:gd name="connsiteX48" fmla="*/ 7949 w 491377"/>
                <a:gd name="connsiteY48" fmla="*/ 175703 h 491101"/>
                <a:gd name="connsiteX49" fmla="*/ 22 w 491377"/>
                <a:gd name="connsiteY49" fmla="*/ 214025 h 491101"/>
                <a:gd name="connsiteX50" fmla="*/ 7742 w 491377"/>
                <a:gd name="connsiteY50" fmla="*/ 228637 h 491101"/>
                <a:gd name="connsiteX51" fmla="*/ 29591 w 491377"/>
                <a:gd name="connsiteY51" fmla="*/ 239183 h 491101"/>
                <a:gd name="connsiteX52" fmla="*/ 38896 w 491377"/>
                <a:gd name="connsiteY52" fmla="*/ 253864 h 491101"/>
                <a:gd name="connsiteX53" fmla="*/ 39516 w 491377"/>
                <a:gd name="connsiteY53" fmla="*/ 263307 h 491101"/>
                <a:gd name="connsiteX54" fmla="*/ 39516 w 491377"/>
                <a:gd name="connsiteY54" fmla="*/ 265650 h 491101"/>
                <a:gd name="connsiteX55" fmla="*/ 31452 w 491377"/>
                <a:gd name="connsiteY55" fmla="*/ 275575 h 491101"/>
                <a:gd name="connsiteX56" fmla="*/ 10775 w 491377"/>
                <a:gd name="connsiteY56" fmla="*/ 288533 h 491101"/>
                <a:gd name="connsiteX57" fmla="*/ 4709 w 491377"/>
                <a:gd name="connsiteY57" fmla="*/ 303903 h 491101"/>
                <a:gd name="connsiteX58" fmla="*/ 16840 w 491377"/>
                <a:gd name="connsiteY58" fmla="*/ 341054 h 491101"/>
                <a:gd name="connsiteX59" fmla="*/ 30625 w 491377"/>
                <a:gd name="connsiteY59" fmla="*/ 349876 h 491101"/>
                <a:gd name="connsiteX60" fmla="*/ 54818 w 491377"/>
                <a:gd name="connsiteY60" fmla="*/ 348084 h 491101"/>
                <a:gd name="connsiteX61" fmla="*/ 69705 w 491377"/>
                <a:gd name="connsiteY61" fmla="*/ 354976 h 491101"/>
                <a:gd name="connsiteX62" fmla="*/ 74806 w 491377"/>
                <a:gd name="connsiteY62" fmla="*/ 378687 h 491101"/>
                <a:gd name="connsiteX63" fmla="*/ 63571 w 491377"/>
                <a:gd name="connsiteY63" fmla="*/ 400122 h 491101"/>
                <a:gd name="connsiteX64" fmla="*/ 65983 w 491377"/>
                <a:gd name="connsiteY64" fmla="*/ 416457 h 491101"/>
                <a:gd name="connsiteX65" fmla="*/ 95138 w 491377"/>
                <a:gd name="connsiteY65" fmla="*/ 442580 h 491101"/>
                <a:gd name="connsiteX66" fmla="*/ 111680 w 491377"/>
                <a:gd name="connsiteY66" fmla="*/ 443131 h 491101"/>
                <a:gd name="connsiteX67" fmla="*/ 131737 w 491377"/>
                <a:gd name="connsiteY67" fmla="*/ 429346 h 491101"/>
                <a:gd name="connsiteX68" fmla="*/ 148004 w 491377"/>
                <a:gd name="connsiteY68" fmla="*/ 427830 h 491101"/>
                <a:gd name="connsiteX69" fmla="*/ 164270 w 491377"/>
                <a:gd name="connsiteY69" fmla="*/ 445888 h 491101"/>
                <a:gd name="connsiteX70" fmla="*/ 165235 w 491377"/>
                <a:gd name="connsiteY70" fmla="*/ 470081 h 491101"/>
                <a:gd name="connsiteX71" fmla="*/ 175505 w 491377"/>
                <a:gd name="connsiteY71" fmla="*/ 483039 h 491101"/>
                <a:gd name="connsiteX72" fmla="*/ 213827 w 491377"/>
                <a:gd name="connsiteY72" fmla="*/ 490965 h 491101"/>
                <a:gd name="connsiteX73" fmla="*/ 228439 w 491377"/>
                <a:gd name="connsiteY73" fmla="*/ 483245 h 491101"/>
                <a:gd name="connsiteX74" fmla="*/ 238984 w 491377"/>
                <a:gd name="connsiteY74" fmla="*/ 461396 h 491101"/>
                <a:gd name="connsiteX75" fmla="*/ 253734 w 491377"/>
                <a:gd name="connsiteY75" fmla="*/ 452022 h 491101"/>
                <a:gd name="connsiteX76" fmla="*/ 263177 w 491377"/>
                <a:gd name="connsiteY76" fmla="*/ 451471 h 491101"/>
                <a:gd name="connsiteX77" fmla="*/ 265451 w 491377"/>
                <a:gd name="connsiteY77" fmla="*/ 451471 h 491101"/>
                <a:gd name="connsiteX78" fmla="*/ 275376 w 491377"/>
                <a:gd name="connsiteY78" fmla="*/ 459535 h 491101"/>
                <a:gd name="connsiteX79" fmla="*/ 288334 w 491377"/>
                <a:gd name="connsiteY79" fmla="*/ 480212 h 491101"/>
                <a:gd name="connsiteX80" fmla="*/ 303704 w 491377"/>
                <a:gd name="connsiteY80" fmla="*/ 486278 h 491101"/>
                <a:gd name="connsiteX81" fmla="*/ 340924 w 491377"/>
                <a:gd name="connsiteY81" fmla="*/ 474147 h 491101"/>
                <a:gd name="connsiteX82" fmla="*/ 349677 w 491377"/>
                <a:gd name="connsiteY82" fmla="*/ 460362 h 491101"/>
                <a:gd name="connsiteX83" fmla="*/ 347954 w 491377"/>
                <a:gd name="connsiteY83" fmla="*/ 436101 h 491101"/>
                <a:gd name="connsiteX84" fmla="*/ 354846 w 491377"/>
                <a:gd name="connsiteY84" fmla="*/ 421282 h 491101"/>
                <a:gd name="connsiteX85" fmla="*/ 378556 w 491377"/>
                <a:gd name="connsiteY85" fmla="*/ 416113 h 491101"/>
                <a:gd name="connsiteX86" fmla="*/ 399992 w 491377"/>
                <a:gd name="connsiteY86" fmla="*/ 427416 h 491101"/>
                <a:gd name="connsiteX87" fmla="*/ 416327 w 491377"/>
                <a:gd name="connsiteY87" fmla="*/ 424935 h 491101"/>
                <a:gd name="connsiteX88" fmla="*/ 442381 w 491377"/>
                <a:gd name="connsiteY88" fmla="*/ 395780 h 491101"/>
                <a:gd name="connsiteX89" fmla="*/ 443001 w 491377"/>
                <a:gd name="connsiteY89" fmla="*/ 379307 h 491101"/>
                <a:gd name="connsiteX90" fmla="*/ 429216 w 491377"/>
                <a:gd name="connsiteY90" fmla="*/ 359181 h 491101"/>
                <a:gd name="connsiteX91" fmla="*/ 427769 w 491377"/>
                <a:gd name="connsiteY91" fmla="*/ 342984 h 491101"/>
                <a:gd name="connsiteX92" fmla="*/ 446172 w 491377"/>
                <a:gd name="connsiteY92" fmla="*/ 326442 h 491101"/>
                <a:gd name="connsiteX93" fmla="*/ 245601 w 491377"/>
                <a:gd name="connsiteY93" fmla="*/ 412322 h 491101"/>
                <a:gd name="connsiteX94" fmla="*/ 78872 w 491377"/>
                <a:gd name="connsiteY94" fmla="*/ 245593 h 491101"/>
                <a:gd name="connsiteX95" fmla="*/ 245601 w 491377"/>
                <a:gd name="connsiteY95" fmla="*/ 78864 h 491101"/>
                <a:gd name="connsiteX96" fmla="*/ 412330 w 491377"/>
                <a:gd name="connsiteY96" fmla="*/ 245593 h 491101"/>
                <a:gd name="connsiteX97" fmla="*/ 245601 w 491377"/>
                <a:gd name="connsiteY97" fmla="*/ 412322 h 491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491377" h="491101">
                  <a:moveTo>
                    <a:pt x="446172" y="326442"/>
                  </a:moveTo>
                  <a:lnTo>
                    <a:pt x="470364" y="325545"/>
                  </a:lnTo>
                  <a:cubicBezTo>
                    <a:pt x="476347" y="325001"/>
                    <a:pt x="481426" y="320928"/>
                    <a:pt x="483253" y="315207"/>
                  </a:cubicBezTo>
                  <a:lnTo>
                    <a:pt x="491248" y="276954"/>
                  </a:lnTo>
                  <a:cubicBezTo>
                    <a:pt x="491862" y="270971"/>
                    <a:pt x="488815" y="265209"/>
                    <a:pt x="483529" y="262342"/>
                  </a:cubicBezTo>
                  <a:lnTo>
                    <a:pt x="461749" y="251727"/>
                  </a:lnTo>
                  <a:cubicBezTo>
                    <a:pt x="456303" y="248771"/>
                    <a:pt x="452761" y="243229"/>
                    <a:pt x="452375" y="237047"/>
                  </a:cubicBezTo>
                  <a:cubicBezTo>
                    <a:pt x="452375" y="237047"/>
                    <a:pt x="452375" y="234220"/>
                    <a:pt x="451754" y="227604"/>
                  </a:cubicBezTo>
                  <a:lnTo>
                    <a:pt x="451754" y="225329"/>
                  </a:lnTo>
                  <a:cubicBezTo>
                    <a:pt x="451754" y="222848"/>
                    <a:pt x="455063" y="218437"/>
                    <a:pt x="459887" y="215335"/>
                  </a:cubicBezTo>
                  <a:lnTo>
                    <a:pt x="480565" y="202377"/>
                  </a:lnTo>
                  <a:cubicBezTo>
                    <a:pt x="485507" y="198952"/>
                    <a:pt x="487899" y="192886"/>
                    <a:pt x="486630" y="187007"/>
                  </a:cubicBezTo>
                  <a:lnTo>
                    <a:pt x="474499" y="149857"/>
                  </a:lnTo>
                  <a:cubicBezTo>
                    <a:pt x="472073" y="144439"/>
                    <a:pt x="466649" y="141000"/>
                    <a:pt x="460715" y="141103"/>
                  </a:cubicBezTo>
                  <a:lnTo>
                    <a:pt x="436453" y="142826"/>
                  </a:lnTo>
                  <a:cubicBezTo>
                    <a:pt x="430670" y="143157"/>
                    <a:pt x="425108" y="140566"/>
                    <a:pt x="421634" y="135934"/>
                  </a:cubicBezTo>
                  <a:cubicBezTo>
                    <a:pt x="419084" y="131729"/>
                    <a:pt x="413846" y="117186"/>
                    <a:pt x="416465" y="112224"/>
                  </a:cubicBezTo>
                  <a:lnTo>
                    <a:pt x="427769" y="90788"/>
                  </a:lnTo>
                  <a:cubicBezTo>
                    <a:pt x="430319" y="85343"/>
                    <a:pt x="429340" y="78899"/>
                    <a:pt x="425287" y="74453"/>
                  </a:cubicBezTo>
                  <a:lnTo>
                    <a:pt x="396201" y="48400"/>
                  </a:lnTo>
                  <a:cubicBezTo>
                    <a:pt x="391321" y="44864"/>
                    <a:pt x="384787" y="44616"/>
                    <a:pt x="379659" y="47779"/>
                  </a:cubicBezTo>
                  <a:lnTo>
                    <a:pt x="359602" y="61564"/>
                  </a:lnTo>
                  <a:cubicBezTo>
                    <a:pt x="354777" y="64762"/>
                    <a:pt x="348671" y="65328"/>
                    <a:pt x="343336" y="63081"/>
                  </a:cubicBezTo>
                  <a:cubicBezTo>
                    <a:pt x="339063" y="60737"/>
                    <a:pt x="327277" y="50743"/>
                    <a:pt x="327001" y="45091"/>
                  </a:cubicBezTo>
                  <a:lnTo>
                    <a:pt x="326036" y="20899"/>
                  </a:lnTo>
                  <a:cubicBezTo>
                    <a:pt x="325547" y="14902"/>
                    <a:pt x="321494" y="9788"/>
                    <a:pt x="315766" y="7941"/>
                  </a:cubicBezTo>
                  <a:lnTo>
                    <a:pt x="277513" y="15"/>
                  </a:lnTo>
                  <a:cubicBezTo>
                    <a:pt x="271530" y="-599"/>
                    <a:pt x="265768" y="2448"/>
                    <a:pt x="262901" y="7734"/>
                  </a:cubicBezTo>
                  <a:lnTo>
                    <a:pt x="251804" y="29308"/>
                  </a:lnTo>
                  <a:cubicBezTo>
                    <a:pt x="248799" y="34732"/>
                    <a:pt x="243244" y="38261"/>
                    <a:pt x="237054" y="38681"/>
                  </a:cubicBezTo>
                  <a:cubicBezTo>
                    <a:pt x="237054" y="38681"/>
                    <a:pt x="234228" y="38681"/>
                    <a:pt x="227680" y="39302"/>
                  </a:cubicBezTo>
                  <a:lnTo>
                    <a:pt x="225337" y="39302"/>
                  </a:lnTo>
                  <a:cubicBezTo>
                    <a:pt x="222856" y="39302"/>
                    <a:pt x="218445" y="35925"/>
                    <a:pt x="215412" y="31169"/>
                  </a:cubicBezTo>
                  <a:lnTo>
                    <a:pt x="202454" y="10491"/>
                  </a:lnTo>
                  <a:cubicBezTo>
                    <a:pt x="199001" y="5584"/>
                    <a:pt x="192956" y="3199"/>
                    <a:pt x="187084" y="4426"/>
                  </a:cubicBezTo>
                  <a:lnTo>
                    <a:pt x="149865" y="16557"/>
                  </a:lnTo>
                  <a:cubicBezTo>
                    <a:pt x="144475" y="19010"/>
                    <a:pt x="141042" y="24421"/>
                    <a:pt x="141111" y="30342"/>
                  </a:cubicBezTo>
                  <a:lnTo>
                    <a:pt x="142834" y="54603"/>
                  </a:lnTo>
                  <a:cubicBezTo>
                    <a:pt x="143186" y="60407"/>
                    <a:pt x="140594" y="66003"/>
                    <a:pt x="135942" y="69491"/>
                  </a:cubicBezTo>
                  <a:cubicBezTo>
                    <a:pt x="131806" y="72041"/>
                    <a:pt x="117263" y="77279"/>
                    <a:pt x="112232" y="74591"/>
                  </a:cubicBezTo>
                  <a:lnTo>
                    <a:pt x="90865" y="63770"/>
                  </a:lnTo>
                  <a:cubicBezTo>
                    <a:pt x="85427" y="61220"/>
                    <a:pt x="78996" y="62171"/>
                    <a:pt x="74530" y="66182"/>
                  </a:cubicBezTo>
                  <a:lnTo>
                    <a:pt x="48476" y="95337"/>
                  </a:lnTo>
                  <a:cubicBezTo>
                    <a:pt x="44941" y="100217"/>
                    <a:pt x="44693" y="106751"/>
                    <a:pt x="47856" y="111879"/>
                  </a:cubicBezTo>
                  <a:lnTo>
                    <a:pt x="61641" y="131936"/>
                  </a:lnTo>
                  <a:cubicBezTo>
                    <a:pt x="64812" y="136775"/>
                    <a:pt x="65356" y="142882"/>
                    <a:pt x="63089" y="148203"/>
                  </a:cubicBezTo>
                  <a:cubicBezTo>
                    <a:pt x="60745" y="152407"/>
                    <a:pt x="50751" y="164262"/>
                    <a:pt x="45099" y="164469"/>
                  </a:cubicBezTo>
                  <a:lnTo>
                    <a:pt x="20906" y="165434"/>
                  </a:lnTo>
                  <a:cubicBezTo>
                    <a:pt x="14910" y="165923"/>
                    <a:pt x="9796" y="169976"/>
                    <a:pt x="7949" y="175703"/>
                  </a:cubicBezTo>
                  <a:lnTo>
                    <a:pt x="22" y="214025"/>
                  </a:lnTo>
                  <a:cubicBezTo>
                    <a:pt x="-570" y="220001"/>
                    <a:pt x="2469" y="225757"/>
                    <a:pt x="7742" y="228637"/>
                  </a:cubicBezTo>
                  <a:lnTo>
                    <a:pt x="29591" y="239183"/>
                  </a:lnTo>
                  <a:cubicBezTo>
                    <a:pt x="34960" y="242202"/>
                    <a:pt x="38462" y="247716"/>
                    <a:pt x="38896" y="253864"/>
                  </a:cubicBezTo>
                  <a:cubicBezTo>
                    <a:pt x="38896" y="253864"/>
                    <a:pt x="38896" y="256759"/>
                    <a:pt x="39516" y="263307"/>
                  </a:cubicBezTo>
                  <a:lnTo>
                    <a:pt x="39516" y="265650"/>
                  </a:lnTo>
                  <a:cubicBezTo>
                    <a:pt x="39861" y="268132"/>
                    <a:pt x="36208" y="272542"/>
                    <a:pt x="31452" y="275575"/>
                  </a:cubicBezTo>
                  <a:lnTo>
                    <a:pt x="10775" y="288533"/>
                  </a:lnTo>
                  <a:cubicBezTo>
                    <a:pt x="5819" y="291952"/>
                    <a:pt x="3420" y="298024"/>
                    <a:pt x="4709" y="303903"/>
                  </a:cubicBezTo>
                  <a:lnTo>
                    <a:pt x="16840" y="341054"/>
                  </a:lnTo>
                  <a:cubicBezTo>
                    <a:pt x="19259" y="346485"/>
                    <a:pt x="24684" y="349952"/>
                    <a:pt x="30625" y="349876"/>
                  </a:cubicBezTo>
                  <a:lnTo>
                    <a:pt x="54818" y="348084"/>
                  </a:lnTo>
                  <a:cubicBezTo>
                    <a:pt x="60621" y="347760"/>
                    <a:pt x="66204" y="350345"/>
                    <a:pt x="69705" y="354976"/>
                  </a:cubicBezTo>
                  <a:cubicBezTo>
                    <a:pt x="72255" y="359181"/>
                    <a:pt x="77425" y="373724"/>
                    <a:pt x="74806" y="378687"/>
                  </a:cubicBezTo>
                  <a:lnTo>
                    <a:pt x="63571" y="400122"/>
                  </a:lnTo>
                  <a:cubicBezTo>
                    <a:pt x="61021" y="405560"/>
                    <a:pt x="61972" y="411991"/>
                    <a:pt x="65983" y="416457"/>
                  </a:cubicBezTo>
                  <a:lnTo>
                    <a:pt x="95138" y="442580"/>
                  </a:lnTo>
                  <a:cubicBezTo>
                    <a:pt x="100046" y="446061"/>
                    <a:pt x="106552" y="446274"/>
                    <a:pt x="111680" y="443131"/>
                  </a:cubicBezTo>
                  <a:lnTo>
                    <a:pt x="131737" y="429346"/>
                  </a:lnTo>
                  <a:cubicBezTo>
                    <a:pt x="136562" y="426148"/>
                    <a:pt x="142669" y="425583"/>
                    <a:pt x="148004" y="427830"/>
                  </a:cubicBezTo>
                  <a:cubicBezTo>
                    <a:pt x="152277" y="430173"/>
                    <a:pt x="164063" y="440236"/>
                    <a:pt x="164270" y="445888"/>
                  </a:cubicBezTo>
                  <a:lnTo>
                    <a:pt x="165235" y="470081"/>
                  </a:lnTo>
                  <a:cubicBezTo>
                    <a:pt x="165779" y="476056"/>
                    <a:pt x="169811" y="481143"/>
                    <a:pt x="175505" y="483039"/>
                  </a:cubicBezTo>
                  <a:lnTo>
                    <a:pt x="213827" y="490965"/>
                  </a:lnTo>
                  <a:cubicBezTo>
                    <a:pt x="219809" y="491557"/>
                    <a:pt x="225558" y="488518"/>
                    <a:pt x="228439" y="483245"/>
                  </a:cubicBezTo>
                  <a:lnTo>
                    <a:pt x="238984" y="461396"/>
                  </a:lnTo>
                  <a:cubicBezTo>
                    <a:pt x="242030" y="456006"/>
                    <a:pt x="247558" y="452491"/>
                    <a:pt x="253734" y="452022"/>
                  </a:cubicBezTo>
                  <a:cubicBezTo>
                    <a:pt x="253734" y="452022"/>
                    <a:pt x="256560" y="452022"/>
                    <a:pt x="263177" y="451471"/>
                  </a:cubicBezTo>
                  <a:lnTo>
                    <a:pt x="265451" y="451471"/>
                  </a:lnTo>
                  <a:cubicBezTo>
                    <a:pt x="267933" y="451471"/>
                    <a:pt x="272344" y="454779"/>
                    <a:pt x="275376" y="459535"/>
                  </a:cubicBezTo>
                  <a:lnTo>
                    <a:pt x="288334" y="480212"/>
                  </a:lnTo>
                  <a:cubicBezTo>
                    <a:pt x="291753" y="485168"/>
                    <a:pt x="297825" y="487567"/>
                    <a:pt x="303704" y="486278"/>
                  </a:cubicBezTo>
                  <a:lnTo>
                    <a:pt x="340924" y="474147"/>
                  </a:lnTo>
                  <a:cubicBezTo>
                    <a:pt x="346341" y="471721"/>
                    <a:pt x="349781" y="466297"/>
                    <a:pt x="349677" y="460362"/>
                  </a:cubicBezTo>
                  <a:lnTo>
                    <a:pt x="347954" y="436101"/>
                  </a:lnTo>
                  <a:cubicBezTo>
                    <a:pt x="347616" y="430318"/>
                    <a:pt x="350201" y="424749"/>
                    <a:pt x="354846" y="421282"/>
                  </a:cubicBezTo>
                  <a:cubicBezTo>
                    <a:pt x="358982" y="418732"/>
                    <a:pt x="373525" y="413493"/>
                    <a:pt x="378556" y="416113"/>
                  </a:cubicBezTo>
                  <a:lnTo>
                    <a:pt x="399992" y="427416"/>
                  </a:lnTo>
                  <a:cubicBezTo>
                    <a:pt x="405437" y="429966"/>
                    <a:pt x="411881" y="428988"/>
                    <a:pt x="416327" y="424935"/>
                  </a:cubicBezTo>
                  <a:lnTo>
                    <a:pt x="442381" y="395780"/>
                  </a:lnTo>
                  <a:cubicBezTo>
                    <a:pt x="445903" y="390921"/>
                    <a:pt x="446151" y="384414"/>
                    <a:pt x="443001" y="379307"/>
                  </a:cubicBezTo>
                  <a:lnTo>
                    <a:pt x="429216" y="359181"/>
                  </a:lnTo>
                  <a:cubicBezTo>
                    <a:pt x="426080" y="354356"/>
                    <a:pt x="425536" y="348291"/>
                    <a:pt x="427769" y="342984"/>
                  </a:cubicBezTo>
                  <a:cubicBezTo>
                    <a:pt x="430595" y="338503"/>
                    <a:pt x="440589" y="326649"/>
                    <a:pt x="446172" y="326442"/>
                  </a:cubicBezTo>
                  <a:close/>
                  <a:moveTo>
                    <a:pt x="245601" y="412322"/>
                  </a:moveTo>
                  <a:cubicBezTo>
                    <a:pt x="153518" y="412322"/>
                    <a:pt x="78872" y="337676"/>
                    <a:pt x="78872" y="245593"/>
                  </a:cubicBezTo>
                  <a:cubicBezTo>
                    <a:pt x="78872" y="153510"/>
                    <a:pt x="153518" y="78864"/>
                    <a:pt x="245601" y="78864"/>
                  </a:cubicBezTo>
                  <a:cubicBezTo>
                    <a:pt x="337684" y="78864"/>
                    <a:pt x="412330" y="153510"/>
                    <a:pt x="412330" y="245593"/>
                  </a:cubicBezTo>
                  <a:cubicBezTo>
                    <a:pt x="412212" y="337628"/>
                    <a:pt x="337636" y="412204"/>
                    <a:pt x="245601" y="412322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" name="矩形: 圆角 5">
            <a:extLst>
              <a:ext uri="{FF2B5EF4-FFF2-40B4-BE49-F238E27FC236}">
                <a16:creationId xmlns:a16="http://schemas.microsoft.com/office/drawing/2014/main" id="{0A21F68F-530E-40C3-8B0F-F83C4E46CE18}"/>
              </a:ext>
            </a:extLst>
          </p:cNvPr>
          <p:cNvSpPr/>
          <p:nvPr/>
        </p:nvSpPr>
        <p:spPr>
          <a:xfrm>
            <a:off x="3475493" y="1901663"/>
            <a:ext cx="2498875" cy="3531034"/>
          </a:xfrm>
          <a:prstGeom prst="roundRect">
            <a:avLst>
              <a:gd name="adj" fmla="val 2945"/>
            </a:avLst>
          </a:prstGeom>
          <a:gradFill>
            <a:gsLst>
              <a:gs pos="4000">
                <a:schemeClr val="bg1"/>
              </a:gs>
              <a:gs pos="100000">
                <a:schemeClr val="accent1">
                  <a:lumMod val="7000"/>
                  <a:lumOff val="93000"/>
                </a:schemeClr>
              </a:gs>
            </a:gsLst>
            <a:lin ang="4200000" scaled="0"/>
          </a:gradFill>
          <a:ln>
            <a:noFill/>
          </a:ln>
          <a:effectLst>
            <a:outerShdw blurRad="381000" sx="102000" sy="102000" algn="ctr" rotWithShape="0">
              <a:schemeClr val="accent1">
                <a:lumMod val="5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A645700-90AE-43E2-9C68-A0E2055EFE0F}"/>
              </a:ext>
            </a:extLst>
          </p:cNvPr>
          <p:cNvSpPr txBox="1"/>
          <p:nvPr/>
        </p:nvSpPr>
        <p:spPr>
          <a:xfrm>
            <a:off x="3613384" y="3260691"/>
            <a:ext cx="2223092" cy="15799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典雅体简" panose="00020600040101010101" pitchFamily="18" charset="-122"/>
              </a:rPr>
              <a:t>请在这里输入你的正文，阐述与关键词标题相关的具体内容，若字数太多酌情先删减文案，再缩小字号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8F792CC-4173-41C9-B720-03D3F6467574}"/>
              </a:ext>
            </a:extLst>
          </p:cNvPr>
          <p:cNvSpPr txBox="1"/>
          <p:nvPr/>
        </p:nvSpPr>
        <p:spPr>
          <a:xfrm>
            <a:off x="3911712" y="2582268"/>
            <a:ext cx="1626437" cy="4801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zh-CN" altLang="en-US" sz="2400" spc="100" dirty="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关键词标题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FE8C30F-4E42-4DDE-AF1D-325B694C0094}"/>
              </a:ext>
            </a:extLst>
          </p:cNvPr>
          <p:cNvSpPr/>
          <p:nvPr/>
        </p:nvSpPr>
        <p:spPr>
          <a:xfrm>
            <a:off x="4242618" y="1422617"/>
            <a:ext cx="964624" cy="964624"/>
          </a:xfrm>
          <a:prstGeom prst="ellipse">
            <a:avLst/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32FE89C-4491-4D2E-A697-0F365AF7AA0B}"/>
              </a:ext>
            </a:extLst>
          </p:cNvPr>
          <p:cNvCxnSpPr>
            <a:cxnSpLocks/>
          </p:cNvCxnSpPr>
          <p:nvPr/>
        </p:nvCxnSpPr>
        <p:spPr>
          <a:xfrm>
            <a:off x="4508266" y="3108743"/>
            <a:ext cx="433329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: 圆角 5">
            <a:extLst>
              <a:ext uri="{FF2B5EF4-FFF2-40B4-BE49-F238E27FC236}">
                <a16:creationId xmlns:a16="http://schemas.microsoft.com/office/drawing/2014/main" id="{843FA673-7BD1-484A-9306-C1D0C0B8F57D}"/>
              </a:ext>
            </a:extLst>
          </p:cNvPr>
          <p:cNvSpPr/>
          <p:nvPr/>
        </p:nvSpPr>
        <p:spPr>
          <a:xfrm>
            <a:off x="6379875" y="2491979"/>
            <a:ext cx="2498875" cy="3531034"/>
          </a:xfrm>
          <a:prstGeom prst="roundRect">
            <a:avLst>
              <a:gd name="adj" fmla="val 2945"/>
            </a:avLst>
          </a:prstGeom>
          <a:gradFill>
            <a:gsLst>
              <a:gs pos="4000">
                <a:schemeClr val="bg1"/>
              </a:gs>
              <a:gs pos="100000">
                <a:schemeClr val="accent1">
                  <a:lumMod val="7000"/>
                  <a:lumOff val="93000"/>
                </a:schemeClr>
              </a:gs>
            </a:gsLst>
            <a:lin ang="4200000" scaled="0"/>
          </a:gradFill>
          <a:ln>
            <a:noFill/>
          </a:ln>
          <a:effectLst>
            <a:outerShdw blurRad="381000" sx="102000" sy="102000" algn="ctr" rotWithShape="0">
              <a:schemeClr val="accent1">
                <a:lumMod val="5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EDB641F-4BA3-483A-84D2-E5D3EDDEBABE}"/>
              </a:ext>
            </a:extLst>
          </p:cNvPr>
          <p:cNvSpPr txBox="1"/>
          <p:nvPr/>
        </p:nvSpPr>
        <p:spPr>
          <a:xfrm>
            <a:off x="6517766" y="3851007"/>
            <a:ext cx="2223092" cy="15799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典雅体简" panose="00020600040101010101" pitchFamily="18" charset="-122"/>
              </a:rPr>
              <a:t>请在这里输入你的正文，阐述与关键词标题相关的具体内容，若字数太多酌情先删减文案，再缩小字号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72E7B2F-EC1C-40E7-AE4A-3A4294C68866}"/>
              </a:ext>
            </a:extLst>
          </p:cNvPr>
          <p:cNvSpPr txBox="1"/>
          <p:nvPr/>
        </p:nvSpPr>
        <p:spPr>
          <a:xfrm>
            <a:off x="6816094" y="3172584"/>
            <a:ext cx="1626437" cy="4801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zh-CN" altLang="en-US" sz="2400" spc="100" dirty="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关键词标题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6B56FE3F-35E2-48E8-9093-414E06A87DCB}"/>
              </a:ext>
            </a:extLst>
          </p:cNvPr>
          <p:cNvSpPr/>
          <p:nvPr/>
        </p:nvSpPr>
        <p:spPr>
          <a:xfrm>
            <a:off x="7147000" y="2012933"/>
            <a:ext cx="964624" cy="964624"/>
          </a:xfrm>
          <a:prstGeom prst="ellipse">
            <a:avLst/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D04C0792-0487-4B7F-AEE8-8787A750BB65}"/>
              </a:ext>
            </a:extLst>
          </p:cNvPr>
          <p:cNvCxnSpPr>
            <a:cxnSpLocks/>
          </p:cNvCxnSpPr>
          <p:nvPr/>
        </p:nvCxnSpPr>
        <p:spPr>
          <a:xfrm>
            <a:off x="7412648" y="3699059"/>
            <a:ext cx="433329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: 圆角 5">
            <a:extLst>
              <a:ext uri="{FF2B5EF4-FFF2-40B4-BE49-F238E27FC236}">
                <a16:creationId xmlns:a16="http://schemas.microsoft.com/office/drawing/2014/main" id="{8162B971-033A-46A8-A920-E08CC9AA83F5}"/>
              </a:ext>
            </a:extLst>
          </p:cNvPr>
          <p:cNvSpPr/>
          <p:nvPr/>
        </p:nvSpPr>
        <p:spPr>
          <a:xfrm>
            <a:off x="9284257" y="1901663"/>
            <a:ext cx="2498875" cy="3531034"/>
          </a:xfrm>
          <a:prstGeom prst="roundRect">
            <a:avLst>
              <a:gd name="adj" fmla="val 2945"/>
            </a:avLst>
          </a:prstGeom>
          <a:gradFill>
            <a:gsLst>
              <a:gs pos="4000">
                <a:schemeClr val="bg1"/>
              </a:gs>
              <a:gs pos="100000">
                <a:schemeClr val="accent1">
                  <a:lumMod val="7000"/>
                  <a:lumOff val="93000"/>
                </a:schemeClr>
              </a:gs>
            </a:gsLst>
            <a:lin ang="4200000" scaled="0"/>
          </a:gradFill>
          <a:ln>
            <a:noFill/>
          </a:ln>
          <a:effectLst>
            <a:outerShdw blurRad="381000" sx="102000" sy="102000" algn="ctr" rotWithShape="0">
              <a:schemeClr val="accent1">
                <a:lumMod val="5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F69B03B-7615-40F3-9F19-5D1392D7C36A}"/>
              </a:ext>
            </a:extLst>
          </p:cNvPr>
          <p:cNvSpPr txBox="1"/>
          <p:nvPr/>
        </p:nvSpPr>
        <p:spPr>
          <a:xfrm>
            <a:off x="9422148" y="3260691"/>
            <a:ext cx="2223092" cy="15799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典雅体简" panose="00020600040101010101" pitchFamily="18" charset="-122"/>
              </a:rPr>
              <a:t>请在这里输入你的正文，阐述与关键词标题相关的具体内容，若字数太多酌情先删减文案，再缩小字号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5BF6743-22D7-46D9-BF94-50773A153FC7}"/>
              </a:ext>
            </a:extLst>
          </p:cNvPr>
          <p:cNvSpPr txBox="1"/>
          <p:nvPr/>
        </p:nvSpPr>
        <p:spPr>
          <a:xfrm>
            <a:off x="9720476" y="2582268"/>
            <a:ext cx="1626437" cy="4801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zh-CN" altLang="en-US" sz="2400" spc="100" dirty="0">
                <a:solidFill>
                  <a:schemeClr val="accent1"/>
                </a:solidFill>
                <a:latin typeface="+mj-ea"/>
                <a:ea typeface="+mj-ea"/>
                <a:cs typeface="汉仪典雅体简" panose="00020600040101010101" pitchFamily="18" charset="-122"/>
              </a:rPr>
              <a:t>关键词标题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66E2FD4C-0ED6-4783-8AA0-C02AAB3EF808}"/>
              </a:ext>
            </a:extLst>
          </p:cNvPr>
          <p:cNvSpPr/>
          <p:nvPr/>
        </p:nvSpPr>
        <p:spPr>
          <a:xfrm>
            <a:off x="10051382" y="1422617"/>
            <a:ext cx="964624" cy="964624"/>
          </a:xfrm>
          <a:prstGeom prst="ellipse">
            <a:avLst/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9F70F75C-9070-400E-9091-947BD608AF64}"/>
              </a:ext>
            </a:extLst>
          </p:cNvPr>
          <p:cNvCxnSpPr>
            <a:cxnSpLocks/>
          </p:cNvCxnSpPr>
          <p:nvPr/>
        </p:nvCxnSpPr>
        <p:spPr>
          <a:xfrm>
            <a:off x="10317030" y="3108743"/>
            <a:ext cx="433329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76567670-DBE2-4667-BBBB-C8F8E76A7DDE}"/>
              </a:ext>
            </a:extLst>
          </p:cNvPr>
          <p:cNvGrpSpPr/>
          <p:nvPr/>
        </p:nvGrpSpPr>
        <p:grpSpPr>
          <a:xfrm>
            <a:off x="4562744" y="1658836"/>
            <a:ext cx="300309" cy="439376"/>
            <a:chOff x="5436335" y="4204539"/>
            <a:chExt cx="380172" cy="556221"/>
          </a:xfrm>
          <a:solidFill>
            <a:schemeClr val="bg1"/>
          </a:solidFill>
        </p:grpSpPr>
        <p:sp>
          <p:nvSpPr>
            <p:cNvPr id="66" name="任意多边形: 形状 118">
              <a:extLst>
                <a:ext uri="{FF2B5EF4-FFF2-40B4-BE49-F238E27FC236}">
                  <a16:creationId xmlns:a16="http://schemas.microsoft.com/office/drawing/2014/main" id="{E5720D5E-2E21-466A-AE69-A80A4DD3E85C}"/>
                </a:ext>
              </a:extLst>
            </p:cNvPr>
            <p:cNvSpPr/>
            <p:nvPr/>
          </p:nvSpPr>
          <p:spPr>
            <a:xfrm>
              <a:off x="5562109" y="4618294"/>
              <a:ext cx="132542" cy="43215"/>
            </a:xfrm>
            <a:custGeom>
              <a:avLst/>
              <a:gdLst>
                <a:gd name="connsiteX0" fmla="*/ 689 w 132542"/>
                <a:gd name="connsiteY0" fmla="*/ 43216 h 43215"/>
                <a:gd name="connsiteX1" fmla="*/ 131922 w 132542"/>
                <a:gd name="connsiteY1" fmla="*/ 17921 h 43215"/>
                <a:gd name="connsiteX2" fmla="*/ 132542 w 132542"/>
                <a:gd name="connsiteY2" fmla="*/ 0 h 43215"/>
                <a:gd name="connsiteX3" fmla="*/ 0 w 132542"/>
                <a:gd name="connsiteY3" fmla="*/ 25502 h 43215"/>
                <a:gd name="connsiteX4" fmla="*/ 689 w 132542"/>
                <a:gd name="connsiteY4" fmla="*/ 43216 h 43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542" h="43215">
                  <a:moveTo>
                    <a:pt x="689" y="43216"/>
                  </a:moveTo>
                  <a:lnTo>
                    <a:pt x="131922" y="17921"/>
                  </a:lnTo>
                  <a:lnTo>
                    <a:pt x="132542" y="0"/>
                  </a:lnTo>
                  <a:lnTo>
                    <a:pt x="0" y="25502"/>
                  </a:lnTo>
                  <a:lnTo>
                    <a:pt x="689" y="43216"/>
                  </a:ln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119">
              <a:extLst>
                <a:ext uri="{FF2B5EF4-FFF2-40B4-BE49-F238E27FC236}">
                  <a16:creationId xmlns:a16="http://schemas.microsoft.com/office/drawing/2014/main" id="{DBFF8077-D03D-47BD-AD4F-FA668359F191}"/>
                </a:ext>
              </a:extLst>
            </p:cNvPr>
            <p:cNvSpPr/>
            <p:nvPr/>
          </p:nvSpPr>
          <p:spPr>
            <a:xfrm>
              <a:off x="5563281" y="4648621"/>
              <a:ext cx="130405" cy="42801"/>
            </a:xfrm>
            <a:custGeom>
              <a:avLst/>
              <a:gdLst>
                <a:gd name="connsiteX0" fmla="*/ 689 w 130405"/>
                <a:gd name="connsiteY0" fmla="*/ 42802 h 42801"/>
                <a:gd name="connsiteX1" fmla="*/ 129785 w 130405"/>
                <a:gd name="connsiteY1" fmla="*/ 17989 h 42801"/>
                <a:gd name="connsiteX2" fmla="*/ 130405 w 130405"/>
                <a:gd name="connsiteY2" fmla="*/ 0 h 42801"/>
                <a:gd name="connsiteX3" fmla="*/ 0 w 130405"/>
                <a:gd name="connsiteY3" fmla="*/ 25157 h 42801"/>
                <a:gd name="connsiteX4" fmla="*/ 689 w 130405"/>
                <a:gd name="connsiteY4" fmla="*/ 42802 h 4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405" h="42801">
                  <a:moveTo>
                    <a:pt x="689" y="42802"/>
                  </a:moveTo>
                  <a:lnTo>
                    <a:pt x="129785" y="17989"/>
                  </a:lnTo>
                  <a:lnTo>
                    <a:pt x="130405" y="0"/>
                  </a:lnTo>
                  <a:lnTo>
                    <a:pt x="0" y="25157"/>
                  </a:lnTo>
                  <a:lnTo>
                    <a:pt x="689" y="42802"/>
                  </a:ln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120">
              <a:extLst>
                <a:ext uri="{FF2B5EF4-FFF2-40B4-BE49-F238E27FC236}">
                  <a16:creationId xmlns:a16="http://schemas.microsoft.com/office/drawing/2014/main" id="{4B57E5CD-26BD-4DEC-97B5-E95453A5EAD5}"/>
                </a:ext>
              </a:extLst>
            </p:cNvPr>
            <p:cNvSpPr/>
            <p:nvPr/>
          </p:nvSpPr>
          <p:spPr>
            <a:xfrm>
              <a:off x="5564453" y="4678947"/>
              <a:ext cx="128200" cy="26122"/>
            </a:xfrm>
            <a:custGeom>
              <a:avLst/>
              <a:gdLst>
                <a:gd name="connsiteX0" fmla="*/ -51 w 128200"/>
                <a:gd name="connsiteY0" fmla="*/ 25439 h 26122"/>
                <a:gd name="connsiteX1" fmla="*/ 707 w 128200"/>
                <a:gd name="connsiteY1" fmla="*/ 26059 h 26122"/>
                <a:gd name="connsiteX2" fmla="*/ 126633 w 128200"/>
                <a:gd name="connsiteY2" fmla="*/ 26059 h 26122"/>
                <a:gd name="connsiteX3" fmla="*/ 127322 w 128200"/>
                <a:gd name="connsiteY3" fmla="*/ 25508 h 26122"/>
                <a:gd name="connsiteX4" fmla="*/ 128149 w 128200"/>
                <a:gd name="connsiteY4" fmla="*/ -63 h 26122"/>
                <a:gd name="connsiteX5" fmla="*/ -51 w 128200"/>
                <a:gd name="connsiteY5" fmla="*/ 24681 h 2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200" h="26122">
                  <a:moveTo>
                    <a:pt x="-51" y="25439"/>
                  </a:moveTo>
                  <a:cubicBezTo>
                    <a:pt x="80" y="25763"/>
                    <a:pt x="370" y="25990"/>
                    <a:pt x="707" y="26059"/>
                  </a:cubicBezTo>
                  <a:lnTo>
                    <a:pt x="126633" y="26059"/>
                  </a:lnTo>
                  <a:cubicBezTo>
                    <a:pt x="126950" y="26025"/>
                    <a:pt x="127219" y="25811"/>
                    <a:pt x="127322" y="25508"/>
                  </a:cubicBezTo>
                  <a:lnTo>
                    <a:pt x="128149" y="-63"/>
                  </a:lnTo>
                  <a:lnTo>
                    <a:pt x="-51" y="24681"/>
                  </a:ln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121">
              <a:extLst>
                <a:ext uri="{FF2B5EF4-FFF2-40B4-BE49-F238E27FC236}">
                  <a16:creationId xmlns:a16="http://schemas.microsoft.com/office/drawing/2014/main" id="{C9467E81-690C-4653-A3AE-62D281E5F11E}"/>
                </a:ext>
              </a:extLst>
            </p:cNvPr>
            <p:cNvSpPr/>
            <p:nvPr/>
          </p:nvSpPr>
          <p:spPr>
            <a:xfrm>
              <a:off x="5560593" y="4603682"/>
              <a:ext cx="134541" cy="27914"/>
            </a:xfrm>
            <a:custGeom>
              <a:avLst/>
              <a:gdLst>
                <a:gd name="connsiteX0" fmla="*/ 90222 w 134541"/>
                <a:gd name="connsiteY0" fmla="*/ 4136 h 27914"/>
                <a:gd name="connsiteX1" fmla="*/ 90360 w 134541"/>
                <a:gd name="connsiteY1" fmla="*/ 0 h 27914"/>
                <a:gd name="connsiteX2" fmla="*/ 41217 w 134541"/>
                <a:gd name="connsiteY2" fmla="*/ 0 h 27914"/>
                <a:gd name="connsiteX3" fmla="*/ 27639 w 134541"/>
                <a:gd name="connsiteY3" fmla="*/ 0 h 27914"/>
                <a:gd name="connsiteX4" fmla="*/ 0 w 134541"/>
                <a:gd name="connsiteY4" fmla="*/ 0 h 27914"/>
                <a:gd name="connsiteX5" fmla="*/ 1034 w 134541"/>
                <a:gd name="connsiteY5" fmla="*/ 27914 h 27914"/>
                <a:gd name="connsiteX6" fmla="*/ 134472 w 134541"/>
                <a:gd name="connsiteY6" fmla="*/ 2206 h 27914"/>
                <a:gd name="connsiteX7" fmla="*/ 134541 w 134541"/>
                <a:gd name="connsiteY7" fmla="*/ 0 h 27914"/>
                <a:gd name="connsiteX8" fmla="*/ 103938 w 134541"/>
                <a:gd name="connsiteY8" fmla="*/ 0 h 27914"/>
                <a:gd name="connsiteX9" fmla="*/ 103800 w 134541"/>
                <a:gd name="connsiteY9" fmla="*/ 4136 h 27914"/>
                <a:gd name="connsiteX10" fmla="*/ 90222 w 134541"/>
                <a:gd name="connsiteY10" fmla="*/ 4136 h 27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541" h="27914">
                  <a:moveTo>
                    <a:pt x="90222" y="4136"/>
                  </a:moveTo>
                  <a:lnTo>
                    <a:pt x="90360" y="0"/>
                  </a:lnTo>
                  <a:lnTo>
                    <a:pt x="41217" y="0"/>
                  </a:lnTo>
                  <a:lnTo>
                    <a:pt x="27639" y="0"/>
                  </a:lnTo>
                  <a:lnTo>
                    <a:pt x="0" y="0"/>
                  </a:lnTo>
                  <a:lnTo>
                    <a:pt x="1034" y="27914"/>
                  </a:lnTo>
                  <a:lnTo>
                    <a:pt x="134472" y="2206"/>
                  </a:lnTo>
                  <a:lnTo>
                    <a:pt x="134541" y="0"/>
                  </a:lnTo>
                  <a:lnTo>
                    <a:pt x="103938" y="0"/>
                  </a:lnTo>
                  <a:lnTo>
                    <a:pt x="103800" y="4136"/>
                  </a:lnTo>
                  <a:lnTo>
                    <a:pt x="90222" y="4136"/>
                  </a:ln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122">
              <a:extLst>
                <a:ext uri="{FF2B5EF4-FFF2-40B4-BE49-F238E27FC236}">
                  <a16:creationId xmlns:a16="http://schemas.microsoft.com/office/drawing/2014/main" id="{4AE92966-ADA1-4CBD-B812-0057403562AC}"/>
                </a:ext>
              </a:extLst>
            </p:cNvPr>
            <p:cNvSpPr/>
            <p:nvPr/>
          </p:nvSpPr>
          <p:spPr>
            <a:xfrm>
              <a:off x="5436335" y="4204539"/>
              <a:ext cx="380172" cy="556221"/>
            </a:xfrm>
            <a:custGeom>
              <a:avLst/>
              <a:gdLst>
                <a:gd name="connsiteX0" fmla="*/ 190029 w 380172"/>
                <a:gd name="connsiteY0" fmla="*/ -63 h 556221"/>
                <a:gd name="connsiteX1" fmla="*/ -51 w 380172"/>
                <a:gd name="connsiteY1" fmla="*/ 190045 h 556221"/>
                <a:gd name="connsiteX2" fmla="*/ 91330 w 380172"/>
                <a:gd name="connsiteY2" fmla="*/ 352486 h 556221"/>
                <a:gd name="connsiteX3" fmla="*/ 96981 w 380172"/>
                <a:gd name="connsiteY3" fmla="*/ 492955 h 556221"/>
                <a:gd name="connsiteX4" fmla="*/ 125654 w 380172"/>
                <a:gd name="connsiteY4" fmla="*/ 525142 h 556221"/>
                <a:gd name="connsiteX5" fmla="*/ 190029 w 380172"/>
                <a:gd name="connsiteY5" fmla="*/ 556158 h 556221"/>
                <a:gd name="connsiteX6" fmla="*/ 254267 w 380172"/>
                <a:gd name="connsiteY6" fmla="*/ 525487 h 556221"/>
                <a:gd name="connsiteX7" fmla="*/ 286386 w 380172"/>
                <a:gd name="connsiteY7" fmla="*/ 492886 h 556221"/>
                <a:gd name="connsiteX8" fmla="*/ 291280 w 380172"/>
                <a:gd name="connsiteY8" fmla="*/ 350901 h 556221"/>
                <a:gd name="connsiteX9" fmla="*/ 350872 w 380172"/>
                <a:gd name="connsiteY9" fmla="*/ 88753 h 556221"/>
                <a:gd name="connsiteX10" fmla="*/ 190029 w 380172"/>
                <a:gd name="connsiteY10" fmla="*/ -63 h 556221"/>
                <a:gd name="connsiteX11" fmla="*/ 255439 w 380172"/>
                <a:gd name="connsiteY11" fmla="*/ 499916 h 556221"/>
                <a:gd name="connsiteX12" fmla="*/ 254750 w 380172"/>
                <a:gd name="connsiteY12" fmla="*/ 500467 h 556221"/>
                <a:gd name="connsiteX13" fmla="*/ 129031 w 380172"/>
                <a:gd name="connsiteY13" fmla="*/ 500467 h 556221"/>
                <a:gd name="connsiteX14" fmla="*/ 128273 w 380172"/>
                <a:gd name="connsiteY14" fmla="*/ 499847 h 556221"/>
                <a:gd name="connsiteX15" fmla="*/ 128273 w 380172"/>
                <a:gd name="connsiteY15" fmla="*/ 499089 h 556221"/>
                <a:gd name="connsiteX16" fmla="*/ 256473 w 380172"/>
                <a:gd name="connsiteY16" fmla="*/ 474345 h 556221"/>
                <a:gd name="connsiteX17" fmla="*/ 256680 w 380172"/>
                <a:gd name="connsiteY17" fmla="*/ 462008 h 556221"/>
                <a:gd name="connsiteX18" fmla="*/ 127584 w 380172"/>
                <a:gd name="connsiteY18" fmla="*/ 486889 h 556221"/>
                <a:gd name="connsiteX19" fmla="*/ 126895 w 380172"/>
                <a:gd name="connsiteY19" fmla="*/ 469176 h 556221"/>
                <a:gd name="connsiteX20" fmla="*/ 257300 w 380172"/>
                <a:gd name="connsiteY20" fmla="*/ 444018 h 556221"/>
                <a:gd name="connsiteX21" fmla="*/ 257713 w 380172"/>
                <a:gd name="connsiteY21" fmla="*/ 431681 h 556221"/>
                <a:gd name="connsiteX22" fmla="*/ 126757 w 380172"/>
                <a:gd name="connsiteY22" fmla="*/ 456976 h 556221"/>
                <a:gd name="connsiteX23" fmla="*/ 126068 w 380172"/>
                <a:gd name="connsiteY23" fmla="*/ 439194 h 556221"/>
                <a:gd name="connsiteX24" fmla="*/ 258609 w 380172"/>
                <a:gd name="connsiteY24" fmla="*/ 413691 h 556221"/>
                <a:gd name="connsiteX25" fmla="*/ 288661 w 380172"/>
                <a:gd name="connsiteY25" fmla="*/ 210019 h 556221"/>
                <a:gd name="connsiteX26" fmla="*/ 231384 w 380172"/>
                <a:gd name="connsiteY26" fmla="*/ 312579 h 556221"/>
                <a:gd name="connsiteX27" fmla="*/ 228145 w 380172"/>
                <a:gd name="connsiteY27" fmla="*/ 399079 h 556221"/>
                <a:gd name="connsiteX28" fmla="*/ 258747 w 380172"/>
                <a:gd name="connsiteY28" fmla="*/ 399079 h 556221"/>
                <a:gd name="connsiteX29" fmla="*/ 258747 w 380172"/>
                <a:gd name="connsiteY29" fmla="*/ 401285 h 556221"/>
                <a:gd name="connsiteX30" fmla="*/ 125309 w 380172"/>
                <a:gd name="connsiteY30" fmla="*/ 426994 h 556221"/>
                <a:gd name="connsiteX31" fmla="*/ 124275 w 380172"/>
                <a:gd name="connsiteY31" fmla="*/ 399424 h 556221"/>
                <a:gd name="connsiteX32" fmla="*/ 151845 w 380172"/>
                <a:gd name="connsiteY32" fmla="*/ 399424 h 556221"/>
                <a:gd name="connsiteX33" fmla="*/ 148606 w 380172"/>
                <a:gd name="connsiteY33" fmla="*/ 312924 h 556221"/>
                <a:gd name="connsiteX34" fmla="*/ 91330 w 380172"/>
                <a:gd name="connsiteY34" fmla="*/ 210364 h 556221"/>
                <a:gd name="connsiteX35" fmla="*/ 92501 w 380172"/>
                <a:gd name="connsiteY35" fmla="*/ 202368 h 556221"/>
                <a:gd name="connsiteX36" fmla="*/ 93811 w 380172"/>
                <a:gd name="connsiteY36" fmla="*/ 201197 h 556221"/>
                <a:gd name="connsiteX37" fmla="*/ 93811 w 380172"/>
                <a:gd name="connsiteY37" fmla="*/ 201197 h 556221"/>
                <a:gd name="connsiteX38" fmla="*/ 97257 w 380172"/>
                <a:gd name="connsiteY38" fmla="*/ 200094 h 556221"/>
                <a:gd name="connsiteX39" fmla="*/ 280665 w 380172"/>
                <a:gd name="connsiteY39" fmla="*/ 200094 h 556221"/>
                <a:gd name="connsiteX40" fmla="*/ 282527 w 380172"/>
                <a:gd name="connsiteY40" fmla="*/ 200508 h 556221"/>
                <a:gd name="connsiteX41" fmla="*/ 285835 w 380172"/>
                <a:gd name="connsiteY41" fmla="*/ 201266 h 556221"/>
                <a:gd name="connsiteX42" fmla="*/ 288661 w 380172"/>
                <a:gd name="connsiteY42" fmla="*/ 210019 h 556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80172" h="556221">
                  <a:moveTo>
                    <a:pt x="190029" y="-63"/>
                  </a:moveTo>
                  <a:cubicBezTo>
                    <a:pt x="85043" y="-56"/>
                    <a:pt x="-58" y="85059"/>
                    <a:pt x="-51" y="190045"/>
                  </a:cubicBezTo>
                  <a:cubicBezTo>
                    <a:pt x="-51" y="256433"/>
                    <a:pt x="34591" y="318010"/>
                    <a:pt x="91330" y="352486"/>
                  </a:cubicBezTo>
                  <a:lnTo>
                    <a:pt x="96981" y="492955"/>
                  </a:lnTo>
                  <a:cubicBezTo>
                    <a:pt x="97822" y="509076"/>
                    <a:pt x="109739" y="522454"/>
                    <a:pt x="125654" y="525142"/>
                  </a:cubicBezTo>
                  <a:cubicBezTo>
                    <a:pt x="131581" y="542787"/>
                    <a:pt x="158117" y="556158"/>
                    <a:pt x="190029" y="556158"/>
                  </a:cubicBezTo>
                  <a:cubicBezTo>
                    <a:pt x="221942" y="556158"/>
                    <a:pt x="248133" y="542994"/>
                    <a:pt x="254267" y="525487"/>
                  </a:cubicBezTo>
                  <a:cubicBezTo>
                    <a:pt x="271767" y="524508"/>
                    <a:pt x="285669" y="510400"/>
                    <a:pt x="286386" y="492886"/>
                  </a:cubicBezTo>
                  <a:lnTo>
                    <a:pt x="291280" y="350901"/>
                  </a:lnTo>
                  <a:cubicBezTo>
                    <a:pt x="380124" y="294969"/>
                    <a:pt x="406805" y="177604"/>
                    <a:pt x="350872" y="88753"/>
                  </a:cubicBezTo>
                  <a:cubicBezTo>
                    <a:pt x="316079" y="33482"/>
                    <a:pt x="255342" y="-56"/>
                    <a:pt x="190029" y="-63"/>
                  </a:cubicBezTo>
                  <a:close/>
                  <a:moveTo>
                    <a:pt x="255439" y="499916"/>
                  </a:moveTo>
                  <a:cubicBezTo>
                    <a:pt x="255336" y="500219"/>
                    <a:pt x="255067" y="500433"/>
                    <a:pt x="254750" y="500467"/>
                  </a:cubicBezTo>
                  <a:lnTo>
                    <a:pt x="129031" y="500467"/>
                  </a:lnTo>
                  <a:cubicBezTo>
                    <a:pt x="128693" y="500399"/>
                    <a:pt x="128404" y="500171"/>
                    <a:pt x="128273" y="499847"/>
                  </a:cubicBezTo>
                  <a:lnTo>
                    <a:pt x="128273" y="499089"/>
                  </a:lnTo>
                  <a:lnTo>
                    <a:pt x="256473" y="474345"/>
                  </a:lnTo>
                  <a:close/>
                  <a:moveTo>
                    <a:pt x="256680" y="462008"/>
                  </a:moveTo>
                  <a:lnTo>
                    <a:pt x="127584" y="486889"/>
                  </a:lnTo>
                  <a:lnTo>
                    <a:pt x="126895" y="469176"/>
                  </a:lnTo>
                  <a:lnTo>
                    <a:pt x="257300" y="444018"/>
                  </a:lnTo>
                  <a:close/>
                  <a:moveTo>
                    <a:pt x="257713" y="431681"/>
                  </a:moveTo>
                  <a:lnTo>
                    <a:pt x="126757" y="456976"/>
                  </a:lnTo>
                  <a:lnTo>
                    <a:pt x="126068" y="439194"/>
                  </a:lnTo>
                  <a:lnTo>
                    <a:pt x="258609" y="413691"/>
                  </a:lnTo>
                  <a:close/>
                  <a:moveTo>
                    <a:pt x="288661" y="210019"/>
                  </a:moveTo>
                  <a:lnTo>
                    <a:pt x="231384" y="312579"/>
                  </a:lnTo>
                  <a:lnTo>
                    <a:pt x="228145" y="399079"/>
                  </a:lnTo>
                  <a:lnTo>
                    <a:pt x="258747" y="399079"/>
                  </a:lnTo>
                  <a:lnTo>
                    <a:pt x="258747" y="401285"/>
                  </a:lnTo>
                  <a:lnTo>
                    <a:pt x="125309" y="426994"/>
                  </a:lnTo>
                  <a:lnTo>
                    <a:pt x="124275" y="399424"/>
                  </a:lnTo>
                  <a:lnTo>
                    <a:pt x="151845" y="399424"/>
                  </a:lnTo>
                  <a:lnTo>
                    <a:pt x="148606" y="312924"/>
                  </a:lnTo>
                  <a:lnTo>
                    <a:pt x="91330" y="210364"/>
                  </a:lnTo>
                  <a:cubicBezTo>
                    <a:pt x="89951" y="207724"/>
                    <a:pt x="90426" y="204498"/>
                    <a:pt x="92501" y="202368"/>
                  </a:cubicBezTo>
                  <a:lnTo>
                    <a:pt x="93811" y="201197"/>
                  </a:lnTo>
                  <a:lnTo>
                    <a:pt x="93811" y="201197"/>
                  </a:lnTo>
                  <a:cubicBezTo>
                    <a:pt x="94838" y="200528"/>
                    <a:pt x="96030" y="200149"/>
                    <a:pt x="97257" y="200094"/>
                  </a:cubicBezTo>
                  <a:lnTo>
                    <a:pt x="280665" y="200094"/>
                  </a:lnTo>
                  <a:cubicBezTo>
                    <a:pt x="281307" y="200135"/>
                    <a:pt x="281934" y="200273"/>
                    <a:pt x="282527" y="200508"/>
                  </a:cubicBezTo>
                  <a:cubicBezTo>
                    <a:pt x="283678" y="200445"/>
                    <a:pt x="284829" y="200707"/>
                    <a:pt x="285835" y="201266"/>
                  </a:cubicBezTo>
                  <a:cubicBezTo>
                    <a:pt x="288867" y="203037"/>
                    <a:pt x="290087" y="206807"/>
                    <a:pt x="288661" y="210019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123">
              <a:extLst>
                <a:ext uri="{FF2B5EF4-FFF2-40B4-BE49-F238E27FC236}">
                  <a16:creationId xmlns:a16="http://schemas.microsoft.com/office/drawing/2014/main" id="{7DA786FA-A082-4897-BF2A-60A92F1A1CAA}"/>
                </a:ext>
              </a:extLst>
            </p:cNvPr>
            <p:cNvSpPr/>
            <p:nvPr/>
          </p:nvSpPr>
          <p:spPr>
            <a:xfrm>
              <a:off x="5544740" y="4417930"/>
              <a:ext cx="163006" cy="186027"/>
            </a:xfrm>
            <a:custGeom>
              <a:avLst/>
              <a:gdLst>
                <a:gd name="connsiteX0" fmla="*/ 109539 w 163006"/>
                <a:gd name="connsiteY0" fmla="*/ 97052 h 186027"/>
                <a:gd name="connsiteX1" fmla="*/ 110228 w 163006"/>
                <a:gd name="connsiteY1" fmla="*/ 94294 h 186027"/>
                <a:gd name="connsiteX2" fmla="*/ 147585 w 163006"/>
                <a:gd name="connsiteY2" fmla="*/ 27438 h 186027"/>
                <a:gd name="connsiteX3" fmla="*/ 147585 w 163006"/>
                <a:gd name="connsiteY3" fmla="*/ 27438 h 186027"/>
                <a:gd name="connsiteX4" fmla="*/ 151859 w 163006"/>
                <a:gd name="connsiteY4" fmla="*/ 19856 h 186027"/>
                <a:gd name="connsiteX5" fmla="*/ 162956 w 163006"/>
                <a:gd name="connsiteY5" fmla="*/ -63 h 186027"/>
                <a:gd name="connsiteX6" fmla="*/ -51 w 163006"/>
                <a:gd name="connsiteY6" fmla="*/ -63 h 186027"/>
                <a:gd name="connsiteX7" fmla="*/ 11046 w 163006"/>
                <a:gd name="connsiteY7" fmla="*/ 19925 h 186027"/>
                <a:gd name="connsiteX8" fmla="*/ 11046 w 163006"/>
                <a:gd name="connsiteY8" fmla="*/ 19925 h 186027"/>
                <a:gd name="connsiteX9" fmla="*/ 15250 w 163006"/>
                <a:gd name="connsiteY9" fmla="*/ 27231 h 186027"/>
                <a:gd name="connsiteX10" fmla="*/ 15250 w 163006"/>
                <a:gd name="connsiteY10" fmla="*/ 27231 h 186027"/>
                <a:gd name="connsiteX11" fmla="*/ 52677 w 163006"/>
                <a:gd name="connsiteY11" fmla="*/ 94294 h 186027"/>
                <a:gd name="connsiteX12" fmla="*/ 53504 w 163006"/>
                <a:gd name="connsiteY12" fmla="*/ 97327 h 186027"/>
                <a:gd name="connsiteX13" fmla="*/ 56812 w 163006"/>
                <a:gd name="connsiteY13" fmla="*/ 185964 h 186027"/>
                <a:gd name="connsiteX14" fmla="*/ 105955 w 163006"/>
                <a:gd name="connsiteY14" fmla="*/ 185964 h 18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3006" h="186027">
                  <a:moveTo>
                    <a:pt x="109539" y="97052"/>
                  </a:moveTo>
                  <a:cubicBezTo>
                    <a:pt x="109546" y="96093"/>
                    <a:pt x="109780" y="95149"/>
                    <a:pt x="110228" y="94294"/>
                  </a:cubicBezTo>
                  <a:lnTo>
                    <a:pt x="147585" y="27438"/>
                  </a:lnTo>
                  <a:lnTo>
                    <a:pt x="147585" y="27438"/>
                  </a:lnTo>
                  <a:lnTo>
                    <a:pt x="151859" y="19856"/>
                  </a:lnTo>
                  <a:lnTo>
                    <a:pt x="162956" y="-63"/>
                  </a:lnTo>
                  <a:lnTo>
                    <a:pt x="-51" y="-63"/>
                  </a:lnTo>
                  <a:lnTo>
                    <a:pt x="11046" y="19925"/>
                  </a:lnTo>
                  <a:lnTo>
                    <a:pt x="11046" y="19925"/>
                  </a:lnTo>
                  <a:lnTo>
                    <a:pt x="15250" y="27231"/>
                  </a:lnTo>
                  <a:lnTo>
                    <a:pt x="15250" y="27231"/>
                  </a:lnTo>
                  <a:lnTo>
                    <a:pt x="52677" y="94294"/>
                  </a:lnTo>
                  <a:cubicBezTo>
                    <a:pt x="53152" y="95239"/>
                    <a:pt x="53435" y="96273"/>
                    <a:pt x="53504" y="97327"/>
                  </a:cubicBezTo>
                  <a:lnTo>
                    <a:pt x="56812" y="185964"/>
                  </a:lnTo>
                  <a:lnTo>
                    <a:pt x="105955" y="185964"/>
                  </a:ln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AC84601E-1847-4243-98FF-5EAAD3C9C99B}"/>
              </a:ext>
            </a:extLst>
          </p:cNvPr>
          <p:cNvGrpSpPr/>
          <p:nvPr/>
        </p:nvGrpSpPr>
        <p:grpSpPr>
          <a:xfrm>
            <a:off x="7454347" y="2274135"/>
            <a:ext cx="337185" cy="439970"/>
            <a:chOff x="2708285" y="6272"/>
            <a:chExt cx="420784" cy="549053"/>
          </a:xfrm>
          <a:solidFill>
            <a:schemeClr val="bg1"/>
          </a:solidFill>
        </p:grpSpPr>
        <p:sp>
          <p:nvSpPr>
            <p:cNvPr id="73" name="任意多边形: 形状 89">
              <a:extLst>
                <a:ext uri="{FF2B5EF4-FFF2-40B4-BE49-F238E27FC236}">
                  <a16:creationId xmlns:a16="http://schemas.microsoft.com/office/drawing/2014/main" id="{98485811-AA70-4720-8B0A-B43314C97209}"/>
                </a:ext>
              </a:extLst>
            </p:cNvPr>
            <p:cNvSpPr/>
            <p:nvPr/>
          </p:nvSpPr>
          <p:spPr>
            <a:xfrm>
              <a:off x="2848190" y="168463"/>
              <a:ext cx="141157" cy="141295"/>
            </a:xfrm>
            <a:custGeom>
              <a:avLst/>
              <a:gdLst>
                <a:gd name="connsiteX0" fmla="*/ 131607 w 141157"/>
                <a:gd name="connsiteY0" fmla="*/ 1510 h 141295"/>
                <a:gd name="connsiteX1" fmla="*/ 1546 w 141157"/>
                <a:gd name="connsiteY1" fmla="*/ 131915 h 141295"/>
                <a:gd name="connsiteX2" fmla="*/ 1546 w 141157"/>
                <a:gd name="connsiteY2" fmla="*/ 139635 h 141295"/>
                <a:gd name="connsiteX3" fmla="*/ 9266 w 141157"/>
                <a:gd name="connsiteY3" fmla="*/ 139635 h 141295"/>
                <a:gd name="connsiteX4" fmla="*/ 139396 w 141157"/>
                <a:gd name="connsiteY4" fmla="*/ 9574 h 141295"/>
                <a:gd name="connsiteX5" fmla="*/ 139534 w 141157"/>
                <a:gd name="connsiteY5" fmla="*/ 1648 h 141295"/>
                <a:gd name="connsiteX6" fmla="*/ 131607 w 141157"/>
                <a:gd name="connsiteY6" fmla="*/ 1510 h 14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157" h="141295">
                  <a:moveTo>
                    <a:pt x="131607" y="1510"/>
                  </a:moveTo>
                  <a:lnTo>
                    <a:pt x="1546" y="131915"/>
                  </a:lnTo>
                  <a:cubicBezTo>
                    <a:pt x="-583" y="134045"/>
                    <a:pt x="-583" y="137505"/>
                    <a:pt x="1546" y="139635"/>
                  </a:cubicBezTo>
                  <a:cubicBezTo>
                    <a:pt x="3676" y="141765"/>
                    <a:pt x="7136" y="141765"/>
                    <a:pt x="9266" y="139635"/>
                  </a:cubicBezTo>
                  <a:lnTo>
                    <a:pt x="139396" y="9574"/>
                  </a:lnTo>
                  <a:cubicBezTo>
                    <a:pt x="141622" y="7424"/>
                    <a:pt x="141684" y="3875"/>
                    <a:pt x="139534" y="1648"/>
                  </a:cubicBezTo>
                  <a:cubicBezTo>
                    <a:pt x="137383" y="-579"/>
                    <a:pt x="133833" y="-640"/>
                    <a:pt x="131607" y="1510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90">
              <a:extLst>
                <a:ext uri="{FF2B5EF4-FFF2-40B4-BE49-F238E27FC236}">
                  <a16:creationId xmlns:a16="http://schemas.microsoft.com/office/drawing/2014/main" id="{26881589-C0ED-4191-AE79-EE06B87EFC2C}"/>
                </a:ext>
              </a:extLst>
            </p:cNvPr>
            <p:cNvSpPr/>
            <p:nvPr/>
          </p:nvSpPr>
          <p:spPr>
            <a:xfrm>
              <a:off x="2896654" y="254069"/>
              <a:ext cx="72372" cy="72496"/>
            </a:xfrm>
            <a:custGeom>
              <a:avLst/>
              <a:gdLst>
                <a:gd name="connsiteX0" fmla="*/ 66602 w 72372"/>
                <a:gd name="connsiteY0" fmla="*/ 681 h 72496"/>
                <a:gd name="connsiteX1" fmla="*/ 503 w 72372"/>
                <a:gd name="connsiteY1" fmla="*/ 66849 h 72496"/>
                <a:gd name="connsiteX2" fmla="*/ 1675 w 72372"/>
                <a:gd name="connsiteY2" fmla="*/ 71880 h 72496"/>
                <a:gd name="connsiteX3" fmla="*/ 5534 w 72372"/>
                <a:gd name="connsiteY3" fmla="*/ 71880 h 72496"/>
                <a:gd name="connsiteX4" fmla="*/ 71633 w 72372"/>
                <a:gd name="connsiteY4" fmla="*/ 5506 h 72496"/>
                <a:gd name="connsiteX5" fmla="*/ 71082 w 72372"/>
                <a:gd name="connsiteY5" fmla="*/ 957 h 72496"/>
                <a:gd name="connsiteX6" fmla="*/ 71082 w 72372"/>
                <a:gd name="connsiteY6" fmla="*/ 957 h 72496"/>
                <a:gd name="connsiteX7" fmla="*/ 66602 w 72372"/>
                <a:gd name="connsiteY7" fmla="*/ 681 h 7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372" h="72496">
                  <a:moveTo>
                    <a:pt x="66602" y="681"/>
                  </a:moveTo>
                  <a:lnTo>
                    <a:pt x="503" y="66849"/>
                  </a:lnTo>
                  <a:cubicBezTo>
                    <a:pt x="-566" y="68565"/>
                    <a:pt x="-42" y="70812"/>
                    <a:pt x="1675" y="71880"/>
                  </a:cubicBezTo>
                  <a:cubicBezTo>
                    <a:pt x="2853" y="72618"/>
                    <a:pt x="4356" y="72618"/>
                    <a:pt x="5534" y="71880"/>
                  </a:cubicBezTo>
                  <a:lnTo>
                    <a:pt x="71633" y="5506"/>
                  </a:lnTo>
                  <a:cubicBezTo>
                    <a:pt x="72736" y="4100"/>
                    <a:pt x="72488" y="2060"/>
                    <a:pt x="71082" y="957"/>
                  </a:cubicBezTo>
                  <a:cubicBezTo>
                    <a:pt x="71082" y="957"/>
                    <a:pt x="71082" y="957"/>
                    <a:pt x="71082" y="957"/>
                  </a:cubicBezTo>
                  <a:cubicBezTo>
                    <a:pt x="69889" y="-291"/>
                    <a:pt x="67939" y="-408"/>
                    <a:pt x="66602" y="681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91">
              <a:extLst>
                <a:ext uri="{FF2B5EF4-FFF2-40B4-BE49-F238E27FC236}">
                  <a16:creationId xmlns:a16="http://schemas.microsoft.com/office/drawing/2014/main" id="{1373BAD8-28C2-48D2-8434-2C01711EC7F1}"/>
                </a:ext>
              </a:extLst>
            </p:cNvPr>
            <p:cNvSpPr/>
            <p:nvPr/>
          </p:nvSpPr>
          <p:spPr>
            <a:xfrm>
              <a:off x="2708285" y="6272"/>
              <a:ext cx="420784" cy="549053"/>
            </a:xfrm>
            <a:custGeom>
              <a:avLst/>
              <a:gdLst>
                <a:gd name="connsiteX0" fmla="*/ 25382 w 420784"/>
                <a:gd name="connsiteY0" fmla="*/ -63 h 549053"/>
                <a:gd name="connsiteX1" fmla="*/ -51 w 420784"/>
                <a:gd name="connsiteY1" fmla="*/ 25370 h 549053"/>
                <a:gd name="connsiteX2" fmla="*/ -51 w 420784"/>
                <a:gd name="connsiteY2" fmla="*/ 523488 h 549053"/>
                <a:gd name="connsiteX3" fmla="*/ 25382 w 420784"/>
                <a:gd name="connsiteY3" fmla="*/ 548990 h 549053"/>
                <a:gd name="connsiteX4" fmla="*/ 395301 w 420784"/>
                <a:gd name="connsiteY4" fmla="*/ 548990 h 549053"/>
                <a:gd name="connsiteX5" fmla="*/ 420734 w 420784"/>
                <a:gd name="connsiteY5" fmla="*/ 523488 h 549053"/>
                <a:gd name="connsiteX6" fmla="*/ 420734 w 420784"/>
                <a:gd name="connsiteY6" fmla="*/ 25370 h 549053"/>
                <a:gd name="connsiteX7" fmla="*/ 395301 w 420784"/>
                <a:gd name="connsiteY7" fmla="*/ -63 h 549053"/>
                <a:gd name="connsiteX8" fmla="*/ 213133 w 420784"/>
                <a:gd name="connsiteY8" fmla="*/ 12067 h 549053"/>
                <a:gd name="connsiteX9" fmla="*/ 218991 w 420784"/>
                <a:gd name="connsiteY9" fmla="*/ 17926 h 549053"/>
                <a:gd name="connsiteX10" fmla="*/ 213133 w 420784"/>
                <a:gd name="connsiteY10" fmla="*/ 23785 h 549053"/>
                <a:gd name="connsiteX11" fmla="*/ 207274 w 420784"/>
                <a:gd name="connsiteY11" fmla="*/ 17926 h 549053"/>
                <a:gd name="connsiteX12" fmla="*/ 213133 w 420784"/>
                <a:gd name="connsiteY12" fmla="*/ 12067 h 549053"/>
                <a:gd name="connsiteX13" fmla="*/ 192938 w 420784"/>
                <a:gd name="connsiteY13" fmla="*/ 34261 h 549053"/>
                <a:gd name="connsiteX14" fmla="*/ 233397 w 420784"/>
                <a:gd name="connsiteY14" fmla="*/ 34261 h 549053"/>
                <a:gd name="connsiteX15" fmla="*/ 238063 w 420784"/>
                <a:gd name="connsiteY15" fmla="*/ 40138 h 549053"/>
                <a:gd name="connsiteX16" fmla="*/ 233397 w 420784"/>
                <a:gd name="connsiteY16" fmla="*/ 44807 h 549053"/>
                <a:gd name="connsiteX17" fmla="*/ 192938 w 420784"/>
                <a:gd name="connsiteY17" fmla="*/ 44807 h 549053"/>
                <a:gd name="connsiteX18" fmla="*/ 188272 w 420784"/>
                <a:gd name="connsiteY18" fmla="*/ 38930 h 549053"/>
                <a:gd name="connsiteX19" fmla="*/ 192938 w 420784"/>
                <a:gd name="connsiteY19" fmla="*/ 34261 h 549053"/>
                <a:gd name="connsiteX20" fmla="*/ 174949 w 420784"/>
                <a:gd name="connsiteY20" fmla="*/ 34950 h 549053"/>
                <a:gd name="connsiteX21" fmla="*/ 179567 w 420784"/>
                <a:gd name="connsiteY21" fmla="*/ 39568 h 549053"/>
                <a:gd name="connsiteX22" fmla="*/ 174949 w 420784"/>
                <a:gd name="connsiteY22" fmla="*/ 44186 h 549053"/>
                <a:gd name="connsiteX23" fmla="*/ 170331 w 420784"/>
                <a:gd name="connsiteY23" fmla="*/ 39568 h 549053"/>
                <a:gd name="connsiteX24" fmla="*/ 174949 w 420784"/>
                <a:gd name="connsiteY24" fmla="*/ 34950 h 549053"/>
                <a:gd name="connsiteX25" fmla="*/ 210376 w 420784"/>
                <a:gd name="connsiteY25" fmla="*/ 529416 h 549053"/>
                <a:gd name="connsiteX26" fmla="*/ 184254 w 420784"/>
                <a:gd name="connsiteY26" fmla="*/ 503293 h 549053"/>
                <a:gd name="connsiteX27" fmla="*/ 210376 w 420784"/>
                <a:gd name="connsiteY27" fmla="*/ 477171 h 549053"/>
                <a:gd name="connsiteX28" fmla="*/ 236498 w 420784"/>
                <a:gd name="connsiteY28" fmla="*/ 503293 h 549053"/>
                <a:gd name="connsiteX29" fmla="*/ 210514 w 420784"/>
                <a:gd name="connsiteY29" fmla="*/ 529416 h 549053"/>
                <a:gd name="connsiteX30" fmla="*/ 210376 w 420784"/>
                <a:gd name="connsiteY30" fmla="*/ 529416 h 549053"/>
                <a:gd name="connsiteX31" fmla="*/ 378690 w 420784"/>
                <a:gd name="connsiteY31" fmla="*/ 464006 h 549053"/>
                <a:gd name="connsiteX32" fmla="*/ 41993 w 420784"/>
                <a:gd name="connsiteY32" fmla="*/ 464006 h 549053"/>
                <a:gd name="connsiteX33" fmla="*/ 41993 w 420784"/>
                <a:gd name="connsiteY33" fmla="*/ 62038 h 549053"/>
                <a:gd name="connsiteX34" fmla="*/ 378690 w 420784"/>
                <a:gd name="connsiteY34" fmla="*/ 62038 h 549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20784" h="549053">
                  <a:moveTo>
                    <a:pt x="25382" y="-63"/>
                  </a:moveTo>
                  <a:cubicBezTo>
                    <a:pt x="11335" y="-63"/>
                    <a:pt x="-51" y="11324"/>
                    <a:pt x="-51" y="25370"/>
                  </a:cubicBezTo>
                  <a:lnTo>
                    <a:pt x="-51" y="523488"/>
                  </a:lnTo>
                  <a:cubicBezTo>
                    <a:pt x="-51" y="537549"/>
                    <a:pt x="11322" y="548949"/>
                    <a:pt x="25382" y="548990"/>
                  </a:cubicBezTo>
                  <a:lnTo>
                    <a:pt x="395301" y="548990"/>
                  </a:lnTo>
                  <a:cubicBezTo>
                    <a:pt x="409361" y="548949"/>
                    <a:pt x="420734" y="537549"/>
                    <a:pt x="420734" y="523488"/>
                  </a:cubicBezTo>
                  <a:lnTo>
                    <a:pt x="420734" y="25370"/>
                  </a:lnTo>
                  <a:cubicBezTo>
                    <a:pt x="420734" y="11324"/>
                    <a:pt x="409347" y="-63"/>
                    <a:pt x="395301" y="-63"/>
                  </a:cubicBezTo>
                  <a:close/>
                  <a:moveTo>
                    <a:pt x="213133" y="12067"/>
                  </a:moveTo>
                  <a:cubicBezTo>
                    <a:pt x="216365" y="12067"/>
                    <a:pt x="218991" y="14691"/>
                    <a:pt x="218991" y="17926"/>
                  </a:cubicBezTo>
                  <a:cubicBezTo>
                    <a:pt x="218991" y="21161"/>
                    <a:pt x="216365" y="23785"/>
                    <a:pt x="213133" y="23785"/>
                  </a:cubicBezTo>
                  <a:cubicBezTo>
                    <a:pt x="209900" y="23785"/>
                    <a:pt x="207274" y="21161"/>
                    <a:pt x="207274" y="17926"/>
                  </a:cubicBezTo>
                  <a:cubicBezTo>
                    <a:pt x="207274" y="14691"/>
                    <a:pt x="209900" y="12067"/>
                    <a:pt x="213133" y="12067"/>
                  </a:cubicBezTo>
                  <a:close/>
                  <a:moveTo>
                    <a:pt x="192938" y="34261"/>
                  </a:moveTo>
                  <a:lnTo>
                    <a:pt x="233397" y="34261"/>
                  </a:lnTo>
                  <a:cubicBezTo>
                    <a:pt x="236305" y="34595"/>
                    <a:pt x="238401" y="37226"/>
                    <a:pt x="238063" y="40138"/>
                  </a:cubicBezTo>
                  <a:cubicBezTo>
                    <a:pt x="237787" y="42591"/>
                    <a:pt x="235850" y="44526"/>
                    <a:pt x="233397" y="44807"/>
                  </a:cubicBezTo>
                  <a:lnTo>
                    <a:pt x="192938" y="44807"/>
                  </a:lnTo>
                  <a:cubicBezTo>
                    <a:pt x="190029" y="44473"/>
                    <a:pt x="187934" y="41842"/>
                    <a:pt x="188272" y="38930"/>
                  </a:cubicBezTo>
                  <a:cubicBezTo>
                    <a:pt x="188547" y="36477"/>
                    <a:pt x="190484" y="34542"/>
                    <a:pt x="192938" y="34261"/>
                  </a:cubicBezTo>
                  <a:close/>
                  <a:moveTo>
                    <a:pt x="174949" y="34950"/>
                  </a:moveTo>
                  <a:cubicBezTo>
                    <a:pt x="177499" y="34950"/>
                    <a:pt x="179567" y="37018"/>
                    <a:pt x="179567" y="39568"/>
                  </a:cubicBezTo>
                  <a:cubicBezTo>
                    <a:pt x="179567" y="42119"/>
                    <a:pt x="177499" y="44186"/>
                    <a:pt x="174949" y="44186"/>
                  </a:cubicBezTo>
                  <a:cubicBezTo>
                    <a:pt x="172398" y="44186"/>
                    <a:pt x="170331" y="42119"/>
                    <a:pt x="170331" y="39568"/>
                  </a:cubicBezTo>
                  <a:cubicBezTo>
                    <a:pt x="170331" y="37018"/>
                    <a:pt x="172398" y="34950"/>
                    <a:pt x="174949" y="34950"/>
                  </a:cubicBezTo>
                  <a:close/>
                  <a:moveTo>
                    <a:pt x="210376" y="529416"/>
                  </a:moveTo>
                  <a:cubicBezTo>
                    <a:pt x="195950" y="529416"/>
                    <a:pt x="184254" y="517719"/>
                    <a:pt x="184254" y="503293"/>
                  </a:cubicBezTo>
                  <a:cubicBezTo>
                    <a:pt x="184254" y="488867"/>
                    <a:pt x="195950" y="477171"/>
                    <a:pt x="210376" y="477171"/>
                  </a:cubicBezTo>
                  <a:cubicBezTo>
                    <a:pt x="224802" y="477171"/>
                    <a:pt x="236498" y="488867"/>
                    <a:pt x="236498" y="503293"/>
                  </a:cubicBezTo>
                  <a:cubicBezTo>
                    <a:pt x="236540" y="517685"/>
                    <a:pt x="224905" y="529374"/>
                    <a:pt x="210514" y="529416"/>
                  </a:cubicBezTo>
                  <a:cubicBezTo>
                    <a:pt x="210466" y="529416"/>
                    <a:pt x="210424" y="529416"/>
                    <a:pt x="210376" y="529416"/>
                  </a:cubicBezTo>
                  <a:close/>
                  <a:moveTo>
                    <a:pt x="378690" y="464006"/>
                  </a:moveTo>
                  <a:lnTo>
                    <a:pt x="41993" y="464006"/>
                  </a:lnTo>
                  <a:lnTo>
                    <a:pt x="41993" y="62038"/>
                  </a:lnTo>
                  <a:lnTo>
                    <a:pt x="378690" y="62038"/>
                  </a:ln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63E24E4A-BBB2-4609-8E84-D2C299092ED4}"/>
              </a:ext>
            </a:extLst>
          </p:cNvPr>
          <p:cNvGrpSpPr/>
          <p:nvPr/>
        </p:nvGrpSpPr>
        <p:grpSpPr>
          <a:xfrm>
            <a:off x="10356043" y="1658836"/>
            <a:ext cx="355301" cy="362591"/>
            <a:chOff x="1794414" y="1110789"/>
            <a:chExt cx="443392" cy="452489"/>
          </a:xfrm>
          <a:solidFill>
            <a:schemeClr val="bg1"/>
          </a:solidFill>
        </p:grpSpPr>
        <p:sp>
          <p:nvSpPr>
            <p:cNvPr id="77" name="任意多边形: 形状 165">
              <a:extLst>
                <a:ext uri="{FF2B5EF4-FFF2-40B4-BE49-F238E27FC236}">
                  <a16:creationId xmlns:a16="http://schemas.microsoft.com/office/drawing/2014/main" id="{4F87EE5E-0B34-4A3D-A3C8-544E50509329}"/>
                </a:ext>
              </a:extLst>
            </p:cNvPr>
            <p:cNvSpPr/>
            <p:nvPr/>
          </p:nvSpPr>
          <p:spPr>
            <a:xfrm>
              <a:off x="1794414" y="1440179"/>
              <a:ext cx="443392" cy="123099"/>
            </a:xfrm>
            <a:custGeom>
              <a:avLst/>
              <a:gdLst>
                <a:gd name="connsiteX0" fmla="*/ 436449 w 443392"/>
                <a:gd name="connsiteY0" fmla="*/ 6 h 123099"/>
                <a:gd name="connsiteX1" fmla="*/ 394129 w 443392"/>
                <a:gd name="connsiteY1" fmla="*/ 6 h 123099"/>
                <a:gd name="connsiteX2" fmla="*/ 387237 w 443392"/>
                <a:gd name="connsiteY2" fmla="*/ 6898 h 123099"/>
                <a:gd name="connsiteX3" fmla="*/ 387237 w 443392"/>
                <a:gd name="connsiteY3" fmla="*/ 66931 h 123099"/>
                <a:gd name="connsiteX4" fmla="*/ 55916 w 443392"/>
                <a:gd name="connsiteY4" fmla="*/ 66931 h 123099"/>
                <a:gd name="connsiteX5" fmla="*/ 55916 w 443392"/>
                <a:gd name="connsiteY5" fmla="*/ 6829 h 123099"/>
                <a:gd name="connsiteX6" fmla="*/ 49023 w 443392"/>
                <a:gd name="connsiteY6" fmla="*/ -63 h 123099"/>
                <a:gd name="connsiteX7" fmla="*/ 6841 w 443392"/>
                <a:gd name="connsiteY7" fmla="*/ -63 h 123099"/>
                <a:gd name="connsiteX8" fmla="*/ -51 w 443392"/>
                <a:gd name="connsiteY8" fmla="*/ 6829 h 123099"/>
                <a:gd name="connsiteX9" fmla="*/ -51 w 443392"/>
                <a:gd name="connsiteY9" fmla="*/ 116144 h 123099"/>
                <a:gd name="connsiteX10" fmla="*/ 6841 w 443392"/>
                <a:gd name="connsiteY10" fmla="*/ 123036 h 123099"/>
                <a:gd name="connsiteX11" fmla="*/ 436449 w 443392"/>
                <a:gd name="connsiteY11" fmla="*/ 123036 h 123099"/>
                <a:gd name="connsiteX12" fmla="*/ 443341 w 443392"/>
                <a:gd name="connsiteY12" fmla="*/ 116144 h 123099"/>
                <a:gd name="connsiteX13" fmla="*/ 443341 w 443392"/>
                <a:gd name="connsiteY13" fmla="*/ 6898 h 123099"/>
                <a:gd name="connsiteX14" fmla="*/ 436449 w 443392"/>
                <a:gd name="connsiteY14" fmla="*/ 6 h 123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3392" h="123099">
                  <a:moveTo>
                    <a:pt x="436449" y="6"/>
                  </a:moveTo>
                  <a:lnTo>
                    <a:pt x="394129" y="6"/>
                  </a:lnTo>
                  <a:cubicBezTo>
                    <a:pt x="390324" y="6"/>
                    <a:pt x="387237" y="3093"/>
                    <a:pt x="387237" y="6898"/>
                  </a:cubicBezTo>
                  <a:lnTo>
                    <a:pt x="387237" y="66931"/>
                  </a:lnTo>
                  <a:lnTo>
                    <a:pt x="55916" y="66931"/>
                  </a:lnTo>
                  <a:lnTo>
                    <a:pt x="55916" y="6829"/>
                  </a:lnTo>
                  <a:cubicBezTo>
                    <a:pt x="55916" y="3024"/>
                    <a:pt x="52830" y="-63"/>
                    <a:pt x="49023" y="-63"/>
                  </a:cubicBezTo>
                  <a:lnTo>
                    <a:pt x="6841" y="-63"/>
                  </a:lnTo>
                  <a:cubicBezTo>
                    <a:pt x="3035" y="-63"/>
                    <a:pt x="-51" y="3024"/>
                    <a:pt x="-51" y="6829"/>
                  </a:cubicBezTo>
                  <a:lnTo>
                    <a:pt x="-51" y="116144"/>
                  </a:lnTo>
                  <a:cubicBezTo>
                    <a:pt x="-51" y="119948"/>
                    <a:pt x="3035" y="123036"/>
                    <a:pt x="6841" y="123036"/>
                  </a:cubicBezTo>
                  <a:lnTo>
                    <a:pt x="436449" y="123036"/>
                  </a:lnTo>
                  <a:cubicBezTo>
                    <a:pt x="440253" y="123036"/>
                    <a:pt x="443341" y="119948"/>
                    <a:pt x="443341" y="116144"/>
                  </a:cubicBezTo>
                  <a:lnTo>
                    <a:pt x="443341" y="6898"/>
                  </a:lnTo>
                  <a:cubicBezTo>
                    <a:pt x="443341" y="3093"/>
                    <a:pt x="440253" y="6"/>
                    <a:pt x="436449" y="6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166">
              <a:extLst>
                <a:ext uri="{FF2B5EF4-FFF2-40B4-BE49-F238E27FC236}">
                  <a16:creationId xmlns:a16="http://schemas.microsoft.com/office/drawing/2014/main" id="{9FC9F66E-8A6E-4394-A231-9D46A9BC0121}"/>
                </a:ext>
              </a:extLst>
            </p:cNvPr>
            <p:cNvSpPr/>
            <p:nvPr/>
          </p:nvSpPr>
          <p:spPr>
            <a:xfrm>
              <a:off x="1941774" y="1110789"/>
              <a:ext cx="148670" cy="52038"/>
            </a:xfrm>
            <a:custGeom>
              <a:avLst/>
              <a:gdLst>
                <a:gd name="connsiteX0" fmla="*/ 140675 w 148670"/>
                <a:gd name="connsiteY0" fmla="*/ 0 h 52038"/>
                <a:gd name="connsiteX1" fmla="*/ 148670 w 148670"/>
                <a:gd name="connsiteY1" fmla="*/ 0 h 52038"/>
                <a:gd name="connsiteX2" fmla="*/ 148670 w 148670"/>
                <a:gd name="connsiteY2" fmla="*/ 52038 h 52038"/>
                <a:gd name="connsiteX3" fmla="*/ 140675 w 148670"/>
                <a:gd name="connsiteY3" fmla="*/ 52038 h 52038"/>
                <a:gd name="connsiteX4" fmla="*/ 7995 w 148670"/>
                <a:gd name="connsiteY4" fmla="*/ 52038 h 52038"/>
                <a:gd name="connsiteX5" fmla="*/ 0 w 148670"/>
                <a:gd name="connsiteY5" fmla="*/ 52038 h 52038"/>
                <a:gd name="connsiteX6" fmla="*/ 0 w 148670"/>
                <a:gd name="connsiteY6" fmla="*/ 0 h 52038"/>
                <a:gd name="connsiteX7" fmla="*/ 7995 w 148670"/>
                <a:gd name="connsiteY7" fmla="*/ 0 h 52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670" h="52038">
                  <a:moveTo>
                    <a:pt x="140675" y="0"/>
                  </a:moveTo>
                  <a:cubicBezTo>
                    <a:pt x="145091" y="0"/>
                    <a:pt x="148670" y="0"/>
                    <a:pt x="148670" y="0"/>
                  </a:cubicBezTo>
                  <a:lnTo>
                    <a:pt x="148670" y="52038"/>
                  </a:lnTo>
                  <a:cubicBezTo>
                    <a:pt x="148670" y="52038"/>
                    <a:pt x="145091" y="52038"/>
                    <a:pt x="140675" y="52038"/>
                  </a:cubicBezTo>
                  <a:lnTo>
                    <a:pt x="7995" y="52038"/>
                  </a:lnTo>
                  <a:cubicBezTo>
                    <a:pt x="3580" y="52038"/>
                    <a:pt x="0" y="52038"/>
                    <a:pt x="0" y="52038"/>
                  </a:cubicBezTo>
                  <a:lnTo>
                    <a:pt x="0" y="0"/>
                  </a:lnTo>
                  <a:cubicBezTo>
                    <a:pt x="0" y="0"/>
                    <a:pt x="3580" y="0"/>
                    <a:pt x="7995" y="0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167">
              <a:extLst>
                <a:ext uri="{FF2B5EF4-FFF2-40B4-BE49-F238E27FC236}">
                  <a16:creationId xmlns:a16="http://schemas.microsoft.com/office/drawing/2014/main" id="{1A432157-5E22-4481-B4ED-16E3932178F3}"/>
                </a:ext>
              </a:extLst>
            </p:cNvPr>
            <p:cNvSpPr/>
            <p:nvPr/>
          </p:nvSpPr>
          <p:spPr>
            <a:xfrm>
              <a:off x="1846534" y="1175785"/>
              <a:ext cx="339189" cy="282902"/>
            </a:xfrm>
            <a:custGeom>
              <a:avLst/>
              <a:gdLst>
                <a:gd name="connsiteX0" fmla="*/ 78924 w 339189"/>
                <a:gd name="connsiteY0" fmla="*/ 187412 h 282902"/>
                <a:gd name="connsiteX1" fmla="*/ 155775 w 339189"/>
                <a:gd name="connsiteY1" fmla="*/ 277427 h 282902"/>
                <a:gd name="connsiteX2" fmla="*/ 183344 w 339189"/>
                <a:gd name="connsiteY2" fmla="*/ 277427 h 282902"/>
                <a:gd name="connsiteX3" fmla="*/ 260195 w 339189"/>
                <a:gd name="connsiteY3" fmla="*/ 187412 h 282902"/>
                <a:gd name="connsiteX4" fmla="*/ 336977 w 339189"/>
                <a:gd name="connsiteY4" fmla="*/ 97327 h 282902"/>
                <a:gd name="connsiteX5" fmla="*/ 323193 w 339189"/>
                <a:gd name="connsiteY5" fmla="*/ 81199 h 282902"/>
                <a:gd name="connsiteX6" fmla="*/ 242620 w 339189"/>
                <a:gd name="connsiteY6" fmla="*/ 81199 h 282902"/>
                <a:gd name="connsiteX7" fmla="*/ 242620 w 339189"/>
                <a:gd name="connsiteY7" fmla="*/ 6829 h 282902"/>
                <a:gd name="connsiteX8" fmla="*/ 235727 w 339189"/>
                <a:gd name="connsiteY8" fmla="*/ -63 h 282902"/>
                <a:gd name="connsiteX9" fmla="*/ 100980 w 339189"/>
                <a:gd name="connsiteY9" fmla="*/ -63 h 282902"/>
                <a:gd name="connsiteX10" fmla="*/ 94087 w 339189"/>
                <a:gd name="connsiteY10" fmla="*/ 6829 h 282902"/>
                <a:gd name="connsiteX11" fmla="*/ 94087 w 339189"/>
                <a:gd name="connsiteY11" fmla="*/ 81199 h 282902"/>
                <a:gd name="connsiteX12" fmla="*/ 15858 w 339189"/>
                <a:gd name="connsiteY12" fmla="*/ 81199 h 282902"/>
                <a:gd name="connsiteX13" fmla="*/ 2073 w 339189"/>
                <a:gd name="connsiteY13" fmla="*/ 97327 h 28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9189" h="282902">
                  <a:moveTo>
                    <a:pt x="78924" y="187412"/>
                  </a:moveTo>
                  <a:lnTo>
                    <a:pt x="155775" y="277427"/>
                  </a:lnTo>
                  <a:cubicBezTo>
                    <a:pt x="163549" y="284644"/>
                    <a:pt x="175570" y="284644"/>
                    <a:pt x="183344" y="277427"/>
                  </a:cubicBezTo>
                  <a:lnTo>
                    <a:pt x="260195" y="187412"/>
                  </a:lnTo>
                  <a:lnTo>
                    <a:pt x="336977" y="97327"/>
                  </a:lnTo>
                  <a:cubicBezTo>
                    <a:pt x="343112" y="90435"/>
                    <a:pt x="335461" y="81199"/>
                    <a:pt x="323193" y="81199"/>
                  </a:cubicBezTo>
                  <a:lnTo>
                    <a:pt x="242620" y="81199"/>
                  </a:lnTo>
                  <a:lnTo>
                    <a:pt x="242620" y="6829"/>
                  </a:lnTo>
                  <a:cubicBezTo>
                    <a:pt x="242620" y="3024"/>
                    <a:pt x="239534" y="-63"/>
                    <a:pt x="235727" y="-63"/>
                  </a:cubicBezTo>
                  <a:lnTo>
                    <a:pt x="100980" y="-63"/>
                  </a:lnTo>
                  <a:cubicBezTo>
                    <a:pt x="97173" y="-63"/>
                    <a:pt x="94087" y="3024"/>
                    <a:pt x="94087" y="6829"/>
                  </a:cubicBezTo>
                  <a:lnTo>
                    <a:pt x="94087" y="81199"/>
                  </a:lnTo>
                  <a:lnTo>
                    <a:pt x="15858" y="81199"/>
                  </a:lnTo>
                  <a:cubicBezTo>
                    <a:pt x="3658" y="81199"/>
                    <a:pt x="-3993" y="90159"/>
                    <a:pt x="2073" y="97327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5639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课题背景</a:t>
            </a:r>
            <a:endParaRPr kumimoji="1" lang="zh-CN" altLang="en-US" sz="2800" b="1" dirty="0">
              <a:solidFill>
                <a:schemeClr val="accent1">
                  <a:lumMod val="10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31FDFC37-5800-4CDD-B640-A26A56F5CA64}"/>
              </a:ext>
            </a:extLst>
          </p:cNvPr>
          <p:cNvSpPr/>
          <p:nvPr/>
        </p:nvSpPr>
        <p:spPr>
          <a:xfrm>
            <a:off x="759377" y="6043013"/>
            <a:ext cx="2895600" cy="5715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80000"/>
                </a:schemeClr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168DD947-3507-42B4-BD7F-171F9D4AF23C}"/>
              </a:ext>
            </a:extLst>
          </p:cNvPr>
          <p:cNvSpPr/>
          <p:nvPr/>
        </p:nvSpPr>
        <p:spPr>
          <a:xfrm>
            <a:off x="759377" y="2832319"/>
            <a:ext cx="2895600" cy="3210694"/>
          </a:xfrm>
          <a:prstGeom prst="roundRect">
            <a:avLst>
              <a:gd name="adj" fmla="val 0"/>
            </a:avLst>
          </a:prstGeom>
          <a:gradFill>
            <a:gsLst>
              <a:gs pos="4000">
                <a:schemeClr val="bg1"/>
              </a:gs>
              <a:gs pos="100000">
                <a:schemeClr val="accent1">
                  <a:lumMod val="7000"/>
                  <a:lumOff val="93000"/>
                </a:schemeClr>
              </a:gs>
            </a:gsLst>
            <a:lin ang="4200000" scaled="0"/>
          </a:gradFill>
          <a:ln>
            <a:noFill/>
          </a:ln>
          <a:effectLst>
            <a:outerShdw blurRad="381000" sx="102000" sy="102000" algn="ctr" rotWithShape="0">
              <a:schemeClr val="accent1">
                <a:lumMod val="5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0340FA8-109A-4780-AB8F-D9E84B898C2F}"/>
              </a:ext>
            </a:extLst>
          </p:cNvPr>
          <p:cNvSpPr txBox="1"/>
          <p:nvPr/>
        </p:nvSpPr>
        <p:spPr>
          <a:xfrm>
            <a:off x="996097" y="4173603"/>
            <a:ext cx="2422160" cy="1736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PPOSans R" panose="00020600040101010101" pitchFamily="18" charset="-122"/>
              </a:rPr>
              <a:t>请在这里输入你的正文，阐述与关键词标题相关的具体内容，若字数太多酌情先删减文案，再缩小字号</a:t>
            </a:r>
            <a:endParaRPr lang="zh-CN" altLang="en-US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OPPOSans R" panose="00020600040101010101" pitchFamily="18" charset="-122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DAF0AD08-2FFE-4668-8DEB-D4750D21AFBC}"/>
              </a:ext>
            </a:extLst>
          </p:cNvPr>
          <p:cNvSpPr/>
          <p:nvPr/>
        </p:nvSpPr>
        <p:spPr>
          <a:xfrm>
            <a:off x="1433271" y="3617403"/>
            <a:ext cx="1547812" cy="4634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2C68834C-0198-4AFB-ADFB-D0AD5115F37D}"/>
              </a:ext>
            </a:extLst>
          </p:cNvPr>
          <p:cNvSpPr txBox="1"/>
          <p:nvPr/>
        </p:nvSpPr>
        <p:spPr>
          <a:xfrm>
            <a:off x="1628420" y="3618283"/>
            <a:ext cx="1157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F31A2F2A-2925-447A-8D27-50AF2E548408}"/>
              </a:ext>
            </a:extLst>
          </p:cNvPr>
          <p:cNvSpPr/>
          <p:nvPr/>
        </p:nvSpPr>
        <p:spPr>
          <a:xfrm>
            <a:off x="4455685" y="6043013"/>
            <a:ext cx="2895600" cy="5715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80000"/>
                </a:schemeClr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A48762EF-713C-424D-BECD-B3D85CA9762B}"/>
              </a:ext>
            </a:extLst>
          </p:cNvPr>
          <p:cNvSpPr/>
          <p:nvPr/>
        </p:nvSpPr>
        <p:spPr>
          <a:xfrm>
            <a:off x="4455685" y="2832319"/>
            <a:ext cx="2895600" cy="3210694"/>
          </a:xfrm>
          <a:prstGeom prst="roundRect">
            <a:avLst>
              <a:gd name="adj" fmla="val 0"/>
            </a:avLst>
          </a:prstGeom>
          <a:gradFill>
            <a:gsLst>
              <a:gs pos="4000">
                <a:schemeClr val="bg1"/>
              </a:gs>
              <a:gs pos="100000">
                <a:schemeClr val="accent1">
                  <a:lumMod val="7000"/>
                  <a:lumOff val="93000"/>
                </a:schemeClr>
              </a:gs>
            </a:gsLst>
            <a:lin ang="4200000" scaled="0"/>
          </a:gradFill>
          <a:ln>
            <a:noFill/>
          </a:ln>
          <a:effectLst>
            <a:outerShdw blurRad="381000" sx="102000" sy="102000" algn="ctr" rotWithShape="0">
              <a:schemeClr val="accent1">
                <a:lumMod val="5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95F87944-124C-4259-AD77-2F4DCD6DC1BE}"/>
              </a:ext>
            </a:extLst>
          </p:cNvPr>
          <p:cNvSpPr txBox="1"/>
          <p:nvPr/>
        </p:nvSpPr>
        <p:spPr>
          <a:xfrm>
            <a:off x="4692405" y="4173603"/>
            <a:ext cx="2422160" cy="1736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PPOSans R" panose="00020600040101010101" pitchFamily="18" charset="-122"/>
              </a:rPr>
              <a:t>请在这里输入你的正文，阐述与关键词标题相关的具体内容，若字数太多酌情先删减文案，再缩小字号</a:t>
            </a:r>
            <a:endParaRPr lang="zh-CN" altLang="en-US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OPPOSans R" panose="00020600040101010101" pitchFamily="18" charset="-122"/>
            </a:endParaRPr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0BC938D1-E088-472C-A452-E02B136FB85A}"/>
              </a:ext>
            </a:extLst>
          </p:cNvPr>
          <p:cNvSpPr/>
          <p:nvPr/>
        </p:nvSpPr>
        <p:spPr>
          <a:xfrm>
            <a:off x="5129579" y="3617403"/>
            <a:ext cx="1547812" cy="4634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220CF1A4-9B93-41D4-A438-DEF8432237AE}"/>
              </a:ext>
            </a:extLst>
          </p:cNvPr>
          <p:cNvSpPr txBox="1"/>
          <p:nvPr/>
        </p:nvSpPr>
        <p:spPr>
          <a:xfrm>
            <a:off x="5324728" y="3618283"/>
            <a:ext cx="1157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i="0">
                <a:solidFill>
                  <a:schemeClr val="bg1"/>
                </a:solidFill>
                <a:effectLst/>
                <a:latin typeface="+mj-ea"/>
                <a:ea typeface="+mj-ea"/>
              </a:rPr>
              <a:t>关键词</a:t>
            </a:r>
            <a:endParaRPr lang="zh-CN" altLang="en-US" sz="2400" i="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7A39A720-654C-4C17-BC2A-228DC90A58B5}"/>
              </a:ext>
            </a:extLst>
          </p:cNvPr>
          <p:cNvSpPr/>
          <p:nvPr/>
        </p:nvSpPr>
        <p:spPr>
          <a:xfrm>
            <a:off x="8151993" y="6043013"/>
            <a:ext cx="2895600" cy="5715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80000"/>
                </a:schemeClr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AF132CB5-BB9B-44B9-87D3-14DA8EC4FF48}"/>
              </a:ext>
            </a:extLst>
          </p:cNvPr>
          <p:cNvSpPr/>
          <p:nvPr/>
        </p:nvSpPr>
        <p:spPr>
          <a:xfrm>
            <a:off x="8151993" y="2832319"/>
            <a:ext cx="2895600" cy="3210694"/>
          </a:xfrm>
          <a:prstGeom prst="roundRect">
            <a:avLst>
              <a:gd name="adj" fmla="val 0"/>
            </a:avLst>
          </a:prstGeom>
          <a:gradFill>
            <a:gsLst>
              <a:gs pos="4000">
                <a:schemeClr val="bg1"/>
              </a:gs>
              <a:gs pos="100000">
                <a:schemeClr val="accent1">
                  <a:lumMod val="7000"/>
                  <a:lumOff val="93000"/>
                </a:schemeClr>
              </a:gs>
            </a:gsLst>
            <a:lin ang="4200000" scaled="0"/>
          </a:gradFill>
          <a:ln>
            <a:noFill/>
          </a:ln>
          <a:effectLst>
            <a:outerShdw blurRad="381000" sx="102000" sy="102000" algn="ctr" rotWithShape="0">
              <a:schemeClr val="accent1">
                <a:lumMod val="5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20F065A-9964-44CD-ADE5-04247C3B16F9}"/>
              </a:ext>
            </a:extLst>
          </p:cNvPr>
          <p:cNvSpPr txBox="1"/>
          <p:nvPr/>
        </p:nvSpPr>
        <p:spPr>
          <a:xfrm>
            <a:off x="8388713" y="4173603"/>
            <a:ext cx="2422160" cy="1736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PPOSans R" panose="00020600040101010101" pitchFamily="18" charset="-122"/>
              </a:rPr>
              <a:t>请在这里输入你的正文，阐述与关键词标题相关的具体内容，若字数太多酌情先删减文案，再缩小字号</a:t>
            </a:r>
            <a:endParaRPr lang="zh-CN" altLang="en-US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OPPOSans R" panose="00020600040101010101" pitchFamily="18" charset="-122"/>
            </a:endParaRP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85FF89C5-027F-438E-A760-0C99EDF3B495}"/>
              </a:ext>
            </a:extLst>
          </p:cNvPr>
          <p:cNvSpPr/>
          <p:nvPr/>
        </p:nvSpPr>
        <p:spPr>
          <a:xfrm>
            <a:off x="8825887" y="3617403"/>
            <a:ext cx="1547812" cy="4634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3B475E65-9AB5-44D3-BE54-BE50EAC1F07D}"/>
              </a:ext>
            </a:extLst>
          </p:cNvPr>
          <p:cNvSpPr txBox="1"/>
          <p:nvPr/>
        </p:nvSpPr>
        <p:spPr>
          <a:xfrm>
            <a:off x="9021036" y="3618283"/>
            <a:ext cx="1157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i="0">
                <a:solidFill>
                  <a:schemeClr val="bg1"/>
                </a:solidFill>
                <a:effectLst/>
                <a:latin typeface="+mj-ea"/>
                <a:ea typeface="+mj-ea"/>
              </a:rPr>
              <a:t>关键词</a:t>
            </a:r>
            <a:endParaRPr lang="zh-CN" altLang="en-US" sz="2400" i="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DCFBE6BB-8EF5-42BC-8B65-E6F6586C2C61}"/>
              </a:ext>
            </a:extLst>
          </p:cNvPr>
          <p:cNvSpPr/>
          <p:nvPr/>
        </p:nvSpPr>
        <p:spPr>
          <a:xfrm>
            <a:off x="1159419" y="1245101"/>
            <a:ext cx="2095516" cy="20955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DE384D85-3DFF-4A96-BF14-AE0721A3F966}"/>
              </a:ext>
            </a:extLst>
          </p:cNvPr>
          <p:cNvSpPr/>
          <p:nvPr/>
        </p:nvSpPr>
        <p:spPr>
          <a:xfrm>
            <a:off x="4855727" y="1245101"/>
            <a:ext cx="2095516" cy="20955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4AC558E0-C7BD-43B6-874E-E85F98508C83}"/>
              </a:ext>
            </a:extLst>
          </p:cNvPr>
          <p:cNvSpPr/>
          <p:nvPr/>
        </p:nvSpPr>
        <p:spPr>
          <a:xfrm>
            <a:off x="8552035" y="1245101"/>
            <a:ext cx="2095516" cy="20955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5000">
                <a:schemeClr val="accent1">
                  <a:lumMod val="75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921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D7D1E89A-F78B-4FFD-AD08-BC1B4EB1230C}"/>
              </a:ext>
            </a:extLst>
          </p:cNvPr>
          <p:cNvGrpSpPr/>
          <p:nvPr/>
        </p:nvGrpSpPr>
        <p:grpSpPr>
          <a:xfrm>
            <a:off x="5444270" y="1818543"/>
            <a:ext cx="918430" cy="948632"/>
            <a:chOff x="7898653" y="-3385499"/>
            <a:chExt cx="2630086" cy="2716575"/>
          </a:xfrm>
          <a:solidFill>
            <a:schemeClr val="bg1"/>
          </a:solidFill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16536A3D-BF36-4FF4-A305-33D5B9E15C41}"/>
                </a:ext>
              </a:extLst>
            </p:cNvPr>
            <p:cNvSpPr/>
            <p:nvPr/>
          </p:nvSpPr>
          <p:spPr>
            <a:xfrm>
              <a:off x="7898653" y="-3385499"/>
              <a:ext cx="2630086" cy="2716575"/>
            </a:xfrm>
            <a:custGeom>
              <a:avLst/>
              <a:gdLst>
                <a:gd name="connsiteX0" fmla="*/ 1527477 w 2630086"/>
                <a:gd name="connsiteY0" fmla="*/ 2176595 h 2716575"/>
                <a:gd name="connsiteX1" fmla="*/ 1099423 w 2630086"/>
                <a:gd name="connsiteY1" fmla="*/ 2176595 h 2716575"/>
                <a:gd name="connsiteX2" fmla="*/ 1099423 w 2630086"/>
                <a:gd name="connsiteY2" fmla="*/ 2603030 h 2716575"/>
                <a:gd name="connsiteX3" fmla="*/ 1102090 w 2630086"/>
                <a:gd name="connsiteY3" fmla="*/ 2605506 h 2716575"/>
                <a:gd name="connsiteX4" fmla="*/ 1153049 w 2630086"/>
                <a:gd name="connsiteY4" fmla="*/ 2665418 h 2716575"/>
                <a:gd name="connsiteX5" fmla="*/ 1087232 w 2630086"/>
                <a:gd name="connsiteY5" fmla="*/ 2713329 h 2716575"/>
                <a:gd name="connsiteX6" fmla="*/ 990076 w 2630086"/>
                <a:gd name="connsiteY6" fmla="*/ 2618174 h 2716575"/>
                <a:gd name="connsiteX7" fmla="*/ 990076 w 2630086"/>
                <a:gd name="connsiteY7" fmla="*/ 2163165 h 2716575"/>
                <a:gd name="connsiteX8" fmla="*/ 1083993 w 2630086"/>
                <a:gd name="connsiteY8" fmla="*/ 2068487 h 2716575"/>
                <a:gd name="connsiteX9" fmla="*/ 1257919 w 2630086"/>
                <a:gd name="connsiteY9" fmla="*/ 2068391 h 2716575"/>
                <a:gd name="connsiteX10" fmla="*/ 1257919 w 2630086"/>
                <a:gd name="connsiteY10" fmla="*/ 1946662 h 2716575"/>
                <a:gd name="connsiteX11" fmla="*/ 380286 w 2630086"/>
                <a:gd name="connsiteY11" fmla="*/ 1946662 h 2716575"/>
                <a:gd name="connsiteX12" fmla="*/ 380286 w 2630086"/>
                <a:gd name="connsiteY12" fmla="*/ 2068391 h 2716575"/>
                <a:gd name="connsiteX13" fmla="*/ 501920 w 2630086"/>
                <a:gd name="connsiteY13" fmla="*/ 2068391 h 2716575"/>
                <a:gd name="connsiteX14" fmla="*/ 564118 w 2630086"/>
                <a:gd name="connsiteY14" fmla="*/ 2068677 h 2716575"/>
                <a:gd name="connsiteX15" fmla="*/ 644604 w 2630086"/>
                <a:gd name="connsiteY15" fmla="*/ 2148782 h 2716575"/>
                <a:gd name="connsiteX16" fmla="*/ 644604 w 2630086"/>
                <a:gd name="connsiteY16" fmla="*/ 2632081 h 2716575"/>
                <a:gd name="connsiteX17" fmla="*/ 555927 w 2630086"/>
                <a:gd name="connsiteY17" fmla="*/ 2713329 h 2716575"/>
                <a:gd name="connsiteX18" fmla="*/ 89582 w 2630086"/>
                <a:gd name="connsiteY18" fmla="*/ 2713424 h 2716575"/>
                <a:gd name="connsiteX19" fmla="*/ 83963 w 2630086"/>
                <a:gd name="connsiteY19" fmla="*/ 2713329 h 2716575"/>
                <a:gd name="connsiteX20" fmla="*/ 429 w 2630086"/>
                <a:gd name="connsiteY20" fmla="*/ 2629128 h 2716575"/>
                <a:gd name="connsiteX21" fmla="*/ 429 w 2630086"/>
                <a:gd name="connsiteY21" fmla="*/ 2151449 h 2716575"/>
                <a:gd name="connsiteX22" fmla="*/ 84344 w 2630086"/>
                <a:gd name="connsiteY22" fmla="*/ 2068582 h 2716575"/>
                <a:gd name="connsiteX23" fmla="*/ 271891 w 2630086"/>
                <a:gd name="connsiteY23" fmla="*/ 2068391 h 2716575"/>
                <a:gd name="connsiteX24" fmla="*/ 271891 w 2630086"/>
                <a:gd name="connsiteY24" fmla="*/ 1934660 h 2716575"/>
                <a:gd name="connsiteX25" fmla="*/ 368189 w 2630086"/>
                <a:gd name="connsiteY25" fmla="*/ 1837220 h 2716575"/>
                <a:gd name="connsiteX26" fmla="*/ 488776 w 2630086"/>
                <a:gd name="connsiteY26" fmla="*/ 1837220 h 2716575"/>
                <a:gd name="connsiteX27" fmla="*/ 488776 w 2630086"/>
                <a:gd name="connsiteY27" fmla="*/ 1715014 h 2716575"/>
                <a:gd name="connsiteX28" fmla="*/ 458200 w 2630086"/>
                <a:gd name="connsiteY28" fmla="*/ 1715014 h 2716575"/>
                <a:gd name="connsiteX29" fmla="*/ 311229 w 2630086"/>
                <a:gd name="connsiteY29" fmla="*/ 1714919 h 2716575"/>
                <a:gd name="connsiteX30" fmla="*/ 221218 w 2630086"/>
                <a:gd name="connsiteY30" fmla="*/ 1626241 h 2716575"/>
                <a:gd name="connsiteX31" fmla="*/ 221218 w 2630086"/>
                <a:gd name="connsiteY31" fmla="*/ 1159897 h 2716575"/>
                <a:gd name="connsiteX32" fmla="*/ 310944 w 2630086"/>
                <a:gd name="connsiteY32" fmla="*/ 1070076 h 2716575"/>
                <a:gd name="connsiteX33" fmla="*/ 491061 w 2630086"/>
                <a:gd name="connsiteY33" fmla="*/ 1069981 h 2716575"/>
                <a:gd name="connsiteX34" fmla="*/ 491061 w 2630086"/>
                <a:gd name="connsiteY34" fmla="*/ 914818 h 2716575"/>
                <a:gd name="connsiteX35" fmla="*/ 562690 w 2630086"/>
                <a:gd name="connsiteY35" fmla="*/ 843667 h 2716575"/>
                <a:gd name="connsiteX36" fmla="*/ 1224010 w 2630086"/>
                <a:gd name="connsiteY36" fmla="*/ 843571 h 2716575"/>
                <a:gd name="connsiteX37" fmla="*/ 1258491 w 2630086"/>
                <a:gd name="connsiteY37" fmla="*/ 843571 h 2716575"/>
                <a:gd name="connsiteX38" fmla="*/ 1258491 w 2630086"/>
                <a:gd name="connsiteY38" fmla="*/ 724795 h 2716575"/>
                <a:gd name="connsiteX39" fmla="*/ 1229154 w 2630086"/>
                <a:gd name="connsiteY39" fmla="*/ 723366 h 2716575"/>
                <a:gd name="connsiteX40" fmla="*/ 889969 w 2630086"/>
                <a:gd name="connsiteY40" fmla="*/ 723271 h 2716575"/>
                <a:gd name="connsiteX41" fmla="*/ 787860 w 2630086"/>
                <a:gd name="connsiteY41" fmla="*/ 621544 h 2716575"/>
                <a:gd name="connsiteX42" fmla="*/ 787860 w 2630086"/>
                <a:gd name="connsiteY42" fmla="*/ 101479 h 2716575"/>
                <a:gd name="connsiteX43" fmla="*/ 889397 w 2630086"/>
                <a:gd name="connsiteY43" fmla="*/ 133 h 2716575"/>
                <a:gd name="connsiteX44" fmla="*/ 1078754 w 2630086"/>
                <a:gd name="connsiteY44" fmla="*/ 228 h 2716575"/>
                <a:gd name="connsiteX45" fmla="*/ 1142095 w 2630086"/>
                <a:gd name="connsiteY45" fmla="*/ 52996 h 2716575"/>
                <a:gd name="connsiteX46" fmla="*/ 1079326 w 2630086"/>
                <a:gd name="connsiteY46" fmla="*/ 107003 h 2716575"/>
                <a:gd name="connsiteX47" fmla="*/ 988933 w 2630086"/>
                <a:gd name="connsiteY47" fmla="*/ 107194 h 2716575"/>
                <a:gd name="connsiteX48" fmla="*/ 896636 w 2630086"/>
                <a:gd name="connsiteY48" fmla="*/ 107194 h 2716575"/>
                <a:gd name="connsiteX49" fmla="*/ 896636 w 2630086"/>
                <a:gd name="connsiteY49" fmla="*/ 614686 h 2716575"/>
                <a:gd name="connsiteX50" fmla="*/ 1728835 w 2630086"/>
                <a:gd name="connsiteY50" fmla="*/ 614686 h 2716575"/>
                <a:gd name="connsiteX51" fmla="*/ 1728835 w 2630086"/>
                <a:gd name="connsiteY51" fmla="*/ 107194 h 2716575"/>
                <a:gd name="connsiteX52" fmla="*/ 1699403 w 2630086"/>
                <a:gd name="connsiteY52" fmla="*/ 107194 h 2716575"/>
                <a:gd name="connsiteX53" fmla="*/ 1529858 w 2630086"/>
                <a:gd name="connsiteY53" fmla="*/ 107003 h 2716575"/>
                <a:gd name="connsiteX54" fmla="*/ 1465088 w 2630086"/>
                <a:gd name="connsiteY54" fmla="*/ 54235 h 2716575"/>
                <a:gd name="connsiteX55" fmla="*/ 1530810 w 2630086"/>
                <a:gd name="connsiteY55" fmla="*/ 323 h 2716575"/>
                <a:gd name="connsiteX56" fmla="*/ 1745599 w 2630086"/>
                <a:gd name="connsiteY56" fmla="*/ 323 h 2716575"/>
                <a:gd name="connsiteX57" fmla="*/ 1837420 w 2630086"/>
                <a:gd name="connsiteY57" fmla="*/ 93573 h 2716575"/>
                <a:gd name="connsiteX58" fmla="*/ 1837420 w 2630086"/>
                <a:gd name="connsiteY58" fmla="*/ 627735 h 2716575"/>
                <a:gd name="connsiteX59" fmla="*/ 1741218 w 2630086"/>
                <a:gd name="connsiteY59" fmla="*/ 723175 h 2716575"/>
                <a:gd name="connsiteX60" fmla="*/ 1402033 w 2630086"/>
                <a:gd name="connsiteY60" fmla="*/ 723271 h 2716575"/>
                <a:gd name="connsiteX61" fmla="*/ 1369171 w 2630086"/>
                <a:gd name="connsiteY61" fmla="*/ 723271 h 2716575"/>
                <a:gd name="connsiteX62" fmla="*/ 1369171 w 2630086"/>
                <a:gd name="connsiteY62" fmla="*/ 843571 h 2716575"/>
                <a:gd name="connsiteX63" fmla="*/ 1401175 w 2630086"/>
                <a:gd name="connsiteY63" fmla="*/ 843571 h 2716575"/>
                <a:gd name="connsiteX64" fmla="*/ 2028587 w 2630086"/>
                <a:gd name="connsiteY64" fmla="*/ 843571 h 2716575"/>
                <a:gd name="connsiteX65" fmla="*/ 2107454 w 2630086"/>
                <a:gd name="connsiteY65" fmla="*/ 922438 h 2716575"/>
                <a:gd name="connsiteX66" fmla="*/ 2107454 w 2630086"/>
                <a:gd name="connsiteY66" fmla="*/ 1069885 h 2716575"/>
                <a:gd name="connsiteX67" fmla="*/ 2246995 w 2630086"/>
                <a:gd name="connsiteY67" fmla="*/ 1069885 h 2716575"/>
                <a:gd name="connsiteX68" fmla="*/ 2292239 w 2630086"/>
                <a:gd name="connsiteY68" fmla="*/ 1070076 h 2716575"/>
                <a:gd name="connsiteX69" fmla="*/ 2375488 w 2630086"/>
                <a:gd name="connsiteY69" fmla="*/ 1154182 h 2716575"/>
                <a:gd name="connsiteX70" fmla="*/ 2375773 w 2630086"/>
                <a:gd name="connsiteY70" fmla="*/ 1346396 h 2716575"/>
                <a:gd name="connsiteX71" fmla="*/ 2375678 w 2630086"/>
                <a:gd name="connsiteY71" fmla="*/ 1623383 h 2716575"/>
                <a:gd name="connsiteX72" fmla="*/ 2283571 w 2630086"/>
                <a:gd name="connsiteY72" fmla="*/ 1715014 h 2716575"/>
                <a:gd name="connsiteX73" fmla="*/ 2109549 w 2630086"/>
                <a:gd name="connsiteY73" fmla="*/ 1715109 h 2716575"/>
                <a:gd name="connsiteX74" fmla="*/ 2109549 w 2630086"/>
                <a:gd name="connsiteY74" fmla="*/ 1837410 h 2716575"/>
                <a:gd name="connsiteX75" fmla="*/ 2284714 w 2630086"/>
                <a:gd name="connsiteY75" fmla="*/ 1837410 h 2716575"/>
                <a:gd name="connsiteX76" fmla="*/ 2361676 w 2630086"/>
                <a:gd name="connsiteY76" fmla="*/ 1914658 h 2716575"/>
                <a:gd name="connsiteX77" fmla="*/ 2361676 w 2630086"/>
                <a:gd name="connsiteY77" fmla="*/ 2068391 h 2716575"/>
                <a:gd name="connsiteX78" fmla="*/ 2390728 w 2630086"/>
                <a:gd name="connsiteY78" fmla="*/ 2068391 h 2716575"/>
                <a:gd name="connsiteX79" fmla="*/ 2540556 w 2630086"/>
                <a:gd name="connsiteY79" fmla="*/ 2068487 h 2716575"/>
                <a:gd name="connsiteX80" fmla="*/ 2629805 w 2630086"/>
                <a:gd name="connsiteY80" fmla="*/ 2157164 h 2716575"/>
                <a:gd name="connsiteX81" fmla="*/ 2629900 w 2630086"/>
                <a:gd name="connsiteY81" fmla="*/ 2352141 h 2716575"/>
                <a:gd name="connsiteX82" fmla="*/ 2629900 w 2630086"/>
                <a:gd name="connsiteY82" fmla="*/ 2615031 h 2716575"/>
                <a:gd name="connsiteX83" fmla="*/ 2532364 w 2630086"/>
                <a:gd name="connsiteY83" fmla="*/ 2713329 h 2716575"/>
                <a:gd name="connsiteX84" fmla="*/ 2082975 w 2630086"/>
                <a:gd name="connsiteY84" fmla="*/ 2713329 h 2716575"/>
                <a:gd name="connsiteX85" fmla="*/ 2068878 w 2630086"/>
                <a:gd name="connsiteY85" fmla="*/ 2713234 h 2716575"/>
                <a:gd name="connsiteX86" fmla="*/ 1985248 w 2630086"/>
                <a:gd name="connsiteY86" fmla="*/ 2628938 h 2716575"/>
                <a:gd name="connsiteX87" fmla="*/ 1985344 w 2630086"/>
                <a:gd name="connsiteY87" fmla="*/ 2151259 h 2716575"/>
                <a:gd name="connsiteX88" fmla="*/ 2069545 w 2630086"/>
                <a:gd name="connsiteY88" fmla="*/ 2068487 h 2716575"/>
                <a:gd name="connsiteX89" fmla="*/ 2252424 w 2630086"/>
                <a:gd name="connsiteY89" fmla="*/ 2068296 h 2716575"/>
                <a:gd name="connsiteX90" fmla="*/ 2252424 w 2630086"/>
                <a:gd name="connsiteY90" fmla="*/ 1945709 h 2716575"/>
                <a:gd name="connsiteX91" fmla="*/ 1369076 w 2630086"/>
                <a:gd name="connsiteY91" fmla="*/ 1945709 h 2716575"/>
                <a:gd name="connsiteX92" fmla="*/ 1369076 w 2630086"/>
                <a:gd name="connsiteY92" fmla="*/ 2068201 h 2716575"/>
                <a:gd name="connsiteX93" fmla="*/ 1395556 w 2630086"/>
                <a:gd name="connsiteY93" fmla="*/ 2068201 h 2716575"/>
                <a:gd name="connsiteX94" fmla="*/ 1551004 w 2630086"/>
                <a:gd name="connsiteY94" fmla="*/ 2068487 h 2716575"/>
                <a:gd name="connsiteX95" fmla="*/ 1634728 w 2630086"/>
                <a:gd name="connsiteY95" fmla="*/ 2152211 h 2716575"/>
                <a:gd name="connsiteX96" fmla="*/ 1634442 w 2630086"/>
                <a:gd name="connsiteY96" fmla="*/ 2629890 h 2716575"/>
                <a:gd name="connsiteX97" fmla="*/ 1500521 w 2630086"/>
                <a:gd name="connsiteY97" fmla="*/ 2704471 h 2716575"/>
                <a:gd name="connsiteX98" fmla="*/ 1474422 w 2630086"/>
                <a:gd name="connsiteY98" fmla="*/ 2659227 h 2716575"/>
                <a:gd name="connsiteX99" fmla="*/ 1503474 w 2630086"/>
                <a:gd name="connsiteY99" fmla="*/ 2612269 h 2716575"/>
                <a:gd name="connsiteX100" fmla="*/ 1527477 w 2630086"/>
                <a:gd name="connsiteY100" fmla="*/ 2603506 h 2716575"/>
                <a:gd name="connsiteX101" fmla="*/ 1527477 w 2630086"/>
                <a:gd name="connsiteY101" fmla="*/ 2176595 h 2716575"/>
                <a:gd name="connsiteX102" fmla="*/ 1999631 w 2630086"/>
                <a:gd name="connsiteY102" fmla="*/ 952252 h 2716575"/>
                <a:gd name="connsiteX103" fmla="*/ 600218 w 2630086"/>
                <a:gd name="connsiteY103" fmla="*/ 952252 h 2716575"/>
                <a:gd name="connsiteX104" fmla="*/ 600218 w 2630086"/>
                <a:gd name="connsiteY104" fmla="*/ 1067409 h 2716575"/>
                <a:gd name="connsiteX105" fmla="*/ 607647 w 2630086"/>
                <a:gd name="connsiteY105" fmla="*/ 1069409 h 2716575"/>
                <a:gd name="connsiteX106" fmla="*/ 771478 w 2630086"/>
                <a:gd name="connsiteY106" fmla="*/ 1069885 h 2716575"/>
                <a:gd name="connsiteX107" fmla="*/ 866251 w 2630086"/>
                <a:gd name="connsiteY107" fmla="*/ 1165421 h 2716575"/>
                <a:gd name="connsiteX108" fmla="*/ 866347 w 2630086"/>
                <a:gd name="connsiteY108" fmla="*/ 1430978 h 2716575"/>
                <a:gd name="connsiteX109" fmla="*/ 866061 w 2630086"/>
                <a:gd name="connsiteY109" fmla="*/ 1631575 h 2716575"/>
                <a:gd name="connsiteX110" fmla="*/ 782908 w 2630086"/>
                <a:gd name="connsiteY110" fmla="*/ 1714823 h 2716575"/>
                <a:gd name="connsiteX111" fmla="*/ 712232 w 2630086"/>
                <a:gd name="connsiteY111" fmla="*/ 1715014 h 2716575"/>
                <a:gd name="connsiteX112" fmla="*/ 600599 w 2630086"/>
                <a:gd name="connsiteY112" fmla="*/ 1715014 h 2716575"/>
                <a:gd name="connsiteX113" fmla="*/ 600599 w 2630086"/>
                <a:gd name="connsiteY113" fmla="*/ 1835600 h 2716575"/>
                <a:gd name="connsiteX114" fmla="*/ 1998393 w 2630086"/>
                <a:gd name="connsiteY114" fmla="*/ 1835600 h 2716575"/>
                <a:gd name="connsiteX115" fmla="*/ 1998393 w 2630086"/>
                <a:gd name="connsiteY115" fmla="*/ 1714919 h 2716575"/>
                <a:gd name="connsiteX116" fmla="*/ 1815894 w 2630086"/>
                <a:gd name="connsiteY116" fmla="*/ 1714728 h 2716575"/>
                <a:gd name="connsiteX117" fmla="*/ 1730931 w 2630086"/>
                <a:gd name="connsiteY117" fmla="*/ 1629765 h 2716575"/>
                <a:gd name="connsiteX118" fmla="*/ 1730931 w 2630086"/>
                <a:gd name="connsiteY118" fmla="*/ 1155134 h 2716575"/>
                <a:gd name="connsiteX119" fmla="*/ 1816656 w 2630086"/>
                <a:gd name="connsiteY119" fmla="*/ 1070076 h 2716575"/>
                <a:gd name="connsiteX120" fmla="*/ 1969246 w 2630086"/>
                <a:gd name="connsiteY120" fmla="*/ 1069790 h 2716575"/>
                <a:gd name="connsiteX121" fmla="*/ 1999631 w 2630086"/>
                <a:gd name="connsiteY121" fmla="*/ 1068362 h 2716575"/>
                <a:gd name="connsiteX122" fmla="*/ 1999631 w 2630086"/>
                <a:gd name="connsiteY122" fmla="*/ 952252 h 2716575"/>
                <a:gd name="connsiteX123" fmla="*/ 757761 w 2630086"/>
                <a:gd name="connsiteY123" fmla="*/ 1178375 h 2716575"/>
                <a:gd name="connsiteX124" fmla="*/ 330279 w 2630086"/>
                <a:gd name="connsiteY124" fmla="*/ 1178375 h 2716575"/>
                <a:gd name="connsiteX125" fmla="*/ 330279 w 2630086"/>
                <a:gd name="connsiteY125" fmla="*/ 1606524 h 2716575"/>
                <a:gd name="connsiteX126" fmla="*/ 757761 w 2630086"/>
                <a:gd name="connsiteY126" fmla="*/ 1606524 h 2716575"/>
                <a:gd name="connsiteX127" fmla="*/ 757761 w 2630086"/>
                <a:gd name="connsiteY127" fmla="*/ 1178375 h 2716575"/>
                <a:gd name="connsiteX128" fmla="*/ 2267379 w 2630086"/>
                <a:gd name="connsiteY128" fmla="*/ 1179233 h 2716575"/>
                <a:gd name="connsiteX129" fmla="*/ 1839611 w 2630086"/>
                <a:gd name="connsiteY129" fmla="*/ 1179233 h 2716575"/>
                <a:gd name="connsiteX130" fmla="*/ 1839611 w 2630086"/>
                <a:gd name="connsiteY130" fmla="*/ 1606524 h 2716575"/>
                <a:gd name="connsiteX131" fmla="*/ 2267379 w 2630086"/>
                <a:gd name="connsiteY131" fmla="*/ 1606524 h 2716575"/>
                <a:gd name="connsiteX132" fmla="*/ 2267379 w 2630086"/>
                <a:gd name="connsiteY132" fmla="*/ 1179233 h 2716575"/>
                <a:gd name="connsiteX133" fmla="*/ 108252 w 2630086"/>
                <a:gd name="connsiteY133" fmla="*/ 2604363 h 2716575"/>
                <a:gd name="connsiteX134" fmla="*/ 536115 w 2630086"/>
                <a:gd name="connsiteY134" fmla="*/ 2604363 h 2716575"/>
                <a:gd name="connsiteX135" fmla="*/ 536115 w 2630086"/>
                <a:gd name="connsiteY135" fmla="*/ 2177262 h 2716575"/>
                <a:gd name="connsiteX136" fmla="*/ 108252 w 2630086"/>
                <a:gd name="connsiteY136" fmla="*/ 2177262 h 2716575"/>
                <a:gd name="connsiteX137" fmla="*/ 108252 w 2630086"/>
                <a:gd name="connsiteY137" fmla="*/ 2604363 h 2716575"/>
                <a:gd name="connsiteX138" fmla="*/ 2093357 w 2630086"/>
                <a:gd name="connsiteY138" fmla="*/ 2604649 h 2716575"/>
                <a:gd name="connsiteX139" fmla="*/ 2521506 w 2630086"/>
                <a:gd name="connsiteY139" fmla="*/ 2604649 h 2716575"/>
                <a:gd name="connsiteX140" fmla="*/ 2521506 w 2630086"/>
                <a:gd name="connsiteY140" fmla="*/ 2176881 h 2716575"/>
                <a:gd name="connsiteX141" fmla="*/ 2093357 w 2630086"/>
                <a:gd name="connsiteY141" fmla="*/ 2176881 h 2716575"/>
                <a:gd name="connsiteX142" fmla="*/ 2093357 w 2630086"/>
                <a:gd name="connsiteY142" fmla="*/ 2604649 h 271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2630086" h="2716575">
                  <a:moveTo>
                    <a:pt x="1527477" y="2176595"/>
                  </a:moveTo>
                  <a:cubicBezTo>
                    <a:pt x="1383745" y="2176595"/>
                    <a:pt x="1242774" y="2176595"/>
                    <a:pt x="1099423" y="2176595"/>
                  </a:cubicBezTo>
                  <a:cubicBezTo>
                    <a:pt x="1099423" y="2318613"/>
                    <a:pt x="1099423" y="2460345"/>
                    <a:pt x="1099423" y="2603030"/>
                  </a:cubicBezTo>
                  <a:cubicBezTo>
                    <a:pt x="1099614" y="2603220"/>
                    <a:pt x="1100662" y="2605030"/>
                    <a:pt x="1102090" y="2605506"/>
                  </a:cubicBezTo>
                  <a:cubicBezTo>
                    <a:pt x="1139619" y="2616269"/>
                    <a:pt x="1156288" y="2635796"/>
                    <a:pt x="1153049" y="2665418"/>
                  </a:cubicBezTo>
                  <a:cubicBezTo>
                    <a:pt x="1149810" y="2695803"/>
                    <a:pt x="1126188" y="2712948"/>
                    <a:pt x="1087232" y="2713329"/>
                  </a:cubicBezTo>
                  <a:cubicBezTo>
                    <a:pt x="1025224" y="2713901"/>
                    <a:pt x="990266" y="2680277"/>
                    <a:pt x="990076" y="2618174"/>
                  </a:cubicBezTo>
                  <a:cubicBezTo>
                    <a:pt x="989695" y="2466536"/>
                    <a:pt x="989695" y="2314803"/>
                    <a:pt x="990076" y="2163165"/>
                  </a:cubicBezTo>
                  <a:cubicBezTo>
                    <a:pt x="990172" y="2101157"/>
                    <a:pt x="1022461" y="2068867"/>
                    <a:pt x="1083993" y="2068487"/>
                  </a:cubicBezTo>
                  <a:cubicBezTo>
                    <a:pt x="1141333" y="2068105"/>
                    <a:pt x="1198579" y="2068391"/>
                    <a:pt x="1257919" y="2068391"/>
                  </a:cubicBezTo>
                  <a:cubicBezTo>
                    <a:pt x="1257919" y="2027053"/>
                    <a:pt x="1257919" y="1988000"/>
                    <a:pt x="1257919" y="1946662"/>
                  </a:cubicBezTo>
                  <a:cubicBezTo>
                    <a:pt x="966073" y="1946662"/>
                    <a:pt x="673846" y="1946662"/>
                    <a:pt x="380286" y="1946662"/>
                  </a:cubicBezTo>
                  <a:cubicBezTo>
                    <a:pt x="380286" y="1986571"/>
                    <a:pt x="380286" y="2025624"/>
                    <a:pt x="380286" y="2068391"/>
                  </a:cubicBezTo>
                  <a:cubicBezTo>
                    <a:pt x="421529" y="2068391"/>
                    <a:pt x="461724" y="2068391"/>
                    <a:pt x="501920" y="2068391"/>
                  </a:cubicBezTo>
                  <a:cubicBezTo>
                    <a:pt x="522685" y="2068391"/>
                    <a:pt x="543354" y="2067915"/>
                    <a:pt x="564118" y="2068677"/>
                  </a:cubicBezTo>
                  <a:cubicBezTo>
                    <a:pt x="612124" y="2070296"/>
                    <a:pt x="644414" y="2101157"/>
                    <a:pt x="644604" y="2148782"/>
                  </a:cubicBezTo>
                  <a:cubicBezTo>
                    <a:pt x="645271" y="2309850"/>
                    <a:pt x="645271" y="2471013"/>
                    <a:pt x="644604" y="2632081"/>
                  </a:cubicBezTo>
                  <a:cubicBezTo>
                    <a:pt x="644414" y="2682278"/>
                    <a:pt x="609839" y="2713234"/>
                    <a:pt x="555927" y="2713329"/>
                  </a:cubicBezTo>
                  <a:cubicBezTo>
                    <a:pt x="400479" y="2713710"/>
                    <a:pt x="245031" y="2713424"/>
                    <a:pt x="89582" y="2713424"/>
                  </a:cubicBezTo>
                  <a:cubicBezTo>
                    <a:pt x="87678" y="2713424"/>
                    <a:pt x="85773" y="2713424"/>
                    <a:pt x="83963" y="2713329"/>
                  </a:cubicBezTo>
                  <a:cubicBezTo>
                    <a:pt x="33671" y="2711234"/>
                    <a:pt x="619" y="2679230"/>
                    <a:pt x="429" y="2629128"/>
                  </a:cubicBezTo>
                  <a:cubicBezTo>
                    <a:pt x="-143" y="2469870"/>
                    <a:pt x="-143" y="2310707"/>
                    <a:pt x="429" y="2151449"/>
                  </a:cubicBezTo>
                  <a:cubicBezTo>
                    <a:pt x="619" y="2100967"/>
                    <a:pt x="33385" y="2069249"/>
                    <a:pt x="84344" y="2068582"/>
                  </a:cubicBezTo>
                  <a:cubicBezTo>
                    <a:pt x="145399" y="2067820"/>
                    <a:pt x="206454" y="2068391"/>
                    <a:pt x="271891" y="2068391"/>
                  </a:cubicBezTo>
                  <a:cubicBezTo>
                    <a:pt x="271891" y="2022386"/>
                    <a:pt x="271891" y="1978570"/>
                    <a:pt x="271891" y="1934660"/>
                  </a:cubicBezTo>
                  <a:cubicBezTo>
                    <a:pt x="271891" y="1845792"/>
                    <a:pt x="280369" y="1837220"/>
                    <a:pt x="368189" y="1837220"/>
                  </a:cubicBezTo>
                  <a:cubicBezTo>
                    <a:pt x="407622" y="1837220"/>
                    <a:pt x="447151" y="1837220"/>
                    <a:pt x="488776" y="1837220"/>
                  </a:cubicBezTo>
                  <a:cubicBezTo>
                    <a:pt x="488776" y="1796643"/>
                    <a:pt x="488776" y="1757686"/>
                    <a:pt x="488776" y="1715014"/>
                  </a:cubicBezTo>
                  <a:cubicBezTo>
                    <a:pt x="478298" y="1715014"/>
                    <a:pt x="468201" y="1715014"/>
                    <a:pt x="458200" y="1715014"/>
                  </a:cubicBezTo>
                  <a:cubicBezTo>
                    <a:pt x="409241" y="1715014"/>
                    <a:pt x="360188" y="1715395"/>
                    <a:pt x="311229" y="1714919"/>
                  </a:cubicBezTo>
                  <a:cubicBezTo>
                    <a:pt x="252936" y="1714347"/>
                    <a:pt x="221313" y="1683772"/>
                    <a:pt x="221218" y="1626241"/>
                  </a:cubicBezTo>
                  <a:cubicBezTo>
                    <a:pt x="220742" y="1470793"/>
                    <a:pt x="220742" y="1315345"/>
                    <a:pt x="221218" y="1159897"/>
                  </a:cubicBezTo>
                  <a:cubicBezTo>
                    <a:pt x="221409" y="1102937"/>
                    <a:pt x="253984" y="1070647"/>
                    <a:pt x="310944" y="1070076"/>
                  </a:cubicBezTo>
                  <a:cubicBezTo>
                    <a:pt x="369999" y="1069504"/>
                    <a:pt x="429054" y="1069981"/>
                    <a:pt x="491061" y="1069981"/>
                  </a:cubicBezTo>
                  <a:cubicBezTo>
                    <a:pt x="491061" y="1016069"/>
                    <a:pt x="490966" y="965396"/>
                    <a:pt x="491061" y="914818"/>
                  </a:cubicBezTo>
                  <a:cubicBezTo>
                    <a:pt x="491252" y="862431"/>
                    <a:pt x="509921" y="843667"/>
                    <a:pt x="562690" y="843667"/>
                  </a:cubicBezTo>
                  <a:cubicBezTo>
                    <a:pt x="783098" y="843571"/>
                    <a:pt x="1003602" y="843571"/>
                    <a:pt x="1224010" y="843571"/>
                  </a:cubicBezTo>
                  <a:cubicBezTo>
                    <a:pt x="1235059" y="843571"/>
                    <a:pt x="1246013" y="843571"/>
                    <a:pt x="1258491" y="843571"/>
                  </a:cubicBezTo>
                  <a:cubicBezTo>
                    <a:pt x="1258491" y="803090"/>
                    <a:pt x="1258491" y="765752"/>
                    <a:pt x="1258491" y="724795"/>
                  </a:cubicBezTo>
                  <a:cubicBezTo>
                    <a:pt x="1248870" y="724318"/>
                    <a:pt x="1238965" y="723366"/>
                    <a:pt x="1229154" y="723366"/>
                  </a:cubicBezTo>
                  <a:cubicBezTo>
                    <a:pt x="1116092" y="723271"/>
                    <a:pt x="1003030" y="723366"/>
                    <a:pt x="889969" y="723271"/>
                  </a:cubicBezTo>
                  <a:cubicBezTo>
                    <a:pt x="819483" y="723175"/>
                    <a:pt x="787956" y="692029"/>
                    <a:pt x="787860" y="621544"/>
                  </a:cubicBezTo>
                  <a:cubicBezTo>
                    <a:pt x="787670" y="448189"/>
                    <a:pt x="787670" y="274834"/>
                    <a:pt x="787860" y="101479"/>
                  </a:cubicBezTo>
                  <a:cubicBezTo>
                    <a:pt x="787956" y="30232"/>
                    <a:pt x="818340" y="228"/>
                    <a:pt x="889397" y="133"/>
                  </a:cubicBezTo>
                  <a:cubicBezTo>
                    <a:pt x="952548" y="37"/>
                    <a:pt x="1015603" y="-153"/>
                    <a:pt x="1078754" y="228"/>
                  </a:cubicBezTo>
                  <a:cubicBezTo>
                    <a:pt x="1118473" y="418"/>
                    <a:pt x="1142000" y="20421"/>
                    <a:pt x="1142095" y="52996"/>
                  </a:cubicBezTo>
                  <a:cubicBezTo>
                    <a:pt x="1142190" y="85286"/>
                    <a:pt x="1118759" y="106051"/>
                    <a:pt x="1079326" y="107003"/>
                  </a:cubicBezTo>
                  <a:cubicBezTo>
                    <a:pt x="1049226" y="107765"/>
                    <a:pt x="1019032" y="107194"/>
                    <a:pt x="988933" y="107194"/>
                  </a:cubicBezTo>
                  <a:cubicBezTo>
                    <a:pt x="958834" y="107194"/>
                    <a:pt x="928831" y="107194"/>
                    <a:pt x="896636" y="107194"/>
                  </a:cubicBezTo>
                  <a:cubicBezTo>
                    <a:pt x="896636" y="277215"/>
                    <a:pt x="896636" y="445141"/>
                    <a:pt x="896636" y="614686"/>
                  </a:cubicBezTo>
                  <a:cubicBezTo>
                    <a:pt x="1174290" y="614686"/>
                    <a:pt x="1450705" y="614686"/>
                    <a:pt x="1728835" y="614686"/>
                  </a:cubicBezTo>
                  <a:cubicBezTo>
                    <a:pt x="1728835" y="446188"/>
                    <a:pt x="1728835" y="278929"/>
                    <a:pt x="1728835" y="107194"/>
                  </a:cubicBezTo>
                  <a:cubicBezTo>
                    <a:pt x="1719120" y="107194"/>
                    <a:pt x="1709214" y="107194"/>
                    <a:pt x="1699403" y="107194"/>
                  </a:cubicBezTo>
                  <a:cubicBezTo>
                    <a:pt x="1642920" y="107194"/>
                    <a:pt x="1586341" y="107670"/>
                    <a:pt x="1529858" y="107003"/>
                  </a:cubicBezTo>
                  <a:cubicBezTo>
                    <a:pt x="1490901" y="106527"/>
                    <a:pt x="1465850" y="85381"/>
                    <a:pt x="1465088" y="54235"/>
                  </a:cubicBezTo>
                  <a:cubicBezTo>
                    <a:pt x="1464326" y="21850"/>
                    <a:pt x="1489948" y="418"/>
                    <a:pt x="1530810" y="323"/>
                  </a:cubicBezTo>
                  <a:cubicBezTo>
                    <a:pt x="1602438" y="37"/>
                    <a:pt x="1673971" y="-58"/>
                    <a:pt x="1745599" y="323"/>
                  </a:cubicBezTo>
                  <a:cubicBezTo>
                    <a:pt x="1805416" y="609"/>
                    <a:pt x="1837325" y="33089"/>
                    <a:pt x="1837420" y="93573"/>
                  </a:cubicBezTo>
                  <a:cubicBezTo>
                    <a:pt x="1837611" y="271595"/>
                    <a:pt x="1837611" y="449713"/>
                    <a:pt x="1837420" y="627735"/>
                  </a:cubicBezTo>
                  <a:cubicBezTo>
                    <a:pt x="1837325" y="690505"/>
                    <a:pt x="1804654" y="722985"/>
                    <a:pt x="1741218" y="723175"/>
                  </a:cubicBezTo>
                  <a:cubicBezTo>
                    <a:pt x="1628156" y="723556"/>
                    <a:pt x="1515094" y="723271"/>
                    <a:pt x="1402033" y="723271"/>
                  </a:cubicBezTo>
                  <a:cubicBezTo>
                    <a:pt x="1391745" y="723271"/>
                    <a:pt x="1381554" y="723271"/>
                    <a:pt x="1369171" y="723271"/>
                  </a:cubicBezTo>
                  <a:cubicBezTo>
                    <a:pt x="1369171" y="763085"/>
                    <a:pt x="1369171" y="801185"/>
                    <a:pt x="1369171" y="843571"/>
                  </a:cubicBezTo>
                  <a:cubicBezTo>
                    <a:pt x="1379458" y="843571"/>
                    <a:pt x="1390317" y="843571"/>
                    <a:pt x="1401175" y="843571"/>
                  </a:cubicBezTo>
                  <a:cubicBezTo>
                    <a:pt x="1610344" y="843571"/>
                    <a:pt x="1819514" y="843571"/>
                    <a:pt x="2028587" y="843571"/>
                  </a:cubicBezTo>
                  <a:cubicBezTo>
                    <a:pt x="2090785" y="843571"/>
                    <a:pt x="2107359" y="860240"/>
                    <a:pt x="2107454" y="922438"/>
                  </a:cubicBezTo>
                  <a:cubicBezTo>
                    <a:pt x="2107454" y="970349"/>
                    <a:pt x="2107454" y="1018165"/>
                    <a:pt x="2107454" y="1069885"/>
                  </a:cubicBezTo>
                  <a:cubicBezTo>
                    <a:pt x="2155365" y="1069885"/>
                    <a:pt x="2201180" y="1069885"/>
                    <a:pt x="2246995" y="1069885"/>
                  </a:cubicBezTo>
                  <a:cubicBezTo>
                    <a:pt x="2262045" y="1069885"/>
                    <a:pt x="2277190" y="1069409"/>
                    <a:pt x="2292239" y="1070076"/>
                  </a:cubicBezTo>
                  <a:cubicBezTo>
                    <a:pt x="2343293" y="1072267"/>
                    <a:pt x="2374726" y="1103128"/>
                    <a:pt x="2375488" y="1154182"/>
                  </a:cubicBezTo>
                  <a:cubicBezTo>
                    <a:pt x="2376440" y="1218190"/>
                    <a:pt x="2375773" y="1282293"/>
                    <a:pt x="2375773" y="1346396"/>
                  </a:cubicBezTo>
                  <a:cubicBezTo>
                    <a:pt x="2375773" y="1438694"/>
                    <a:pt x="2376059" y="1531086"/>
                    <a:pt x="2375678" y="1623383"/>
                  </a:cubicBezTo>
                  <a:cubicBezTo>
                    <a:pt x="2375392" y="1685296"/>
                    <a:pt x="2345770" y="1714633"/>
                    <a:pt x="2283571" y="1715014"/>
                  </a:cubicBezTo>
                  <a:cubicBezTo>
                    <a:pt x="2226231" y="1715395"/>
                    <a:pt x="2168985" y="1715109"/>
                    <a:pt x="2109549" y="1715109"/>
                  </a:cubicBezTo>
                  <a:cubicBezTo>
                    <a:pt x="2109549" y="1756447"/>
                    <a:pt x="2109549" y="1795309"/>
                    <a:pt x="2109549" y="1837410"/>
                  </a:cubicBezTo>
                  <a:cubicBezTo>
                    <a:pt x="2168414" y="1837410"/>
                    <a:pt x="2226517" y="1837410"/>
                    <a:pt x="2284714" y="1837410"/>
                  </a:cubicBezTo>
                  <a:cubicBezTo>
                    <a:pt x="2345198" y="1837410"/>
                    <a:pt x="2361581" y="1853888"/>
                    <a:pt x="2361676" y="1914658"/>
                  </a:cubicBezTo>
                  <a:cubicBezTo>
                    <a:pt x="2361772" y="1964474"/>
                    <a:pt x="2361676" y="2014384"/>
                    <a:pt x="2361676" y="2068391"/>
                  </a:cubicBezTo>
                  <a:cubicBezTo>
                    <a:pt x="2372725" y="2068391"/>
                    <a:pt x="2381774" y="2068391"/>
                    <a:pt x="2390728" y="2068391"/>
                  </a:cubicBezTo>
                  <a:cubicBezTo>
                    <a:pt x="2440639" y="2068391"/>
                    <a:pt x="2490549" y="2068105"/>
                    <a:pt x="2540556" y="2068487"/>
                  </a:cubicBezTo>
                  <a:cubicBezTo>
                    <a:pt x="2599039" y="2068963"/>
                    <a:pt x="2629329" y="2098871"/>
                    <a:pt x="2629805" y="2157164"/>
                  </a:cubicBezTo>
                  <a:cubicBezTo>
                    <a:pt x="2630376" y="2222125"/>
                    <a:pt x="2629900" y="2287180"/>
                    <a:pt x="2629900" y="2352141"/>
                  </a:cubicBezTo>
                  <a:cubicBezTo>
                    <a:pt x="2629900" y="2439771"/>
                    <a:pt x="2629996" y="2527401"/>
                    <a:pt x="2629900" y="2615031"/>
                  </a:cubicBezTo>
                  <a:cubicBezTo>
                    <a:pt x="2629805" y="2683992"/>
                    <a:pt x="2600754" y="2713329"/>
                    <a:pt x="2532364" y="2713329"/>
                  </a:cubicBezTo>
                  <a:cubicBezTo>
                    <a:pt x="2382536" y="2713424"/>
                    <a:pt x="2232803" y="2713329"/>
                    <a:pt x="2082975" y="2713329"/>
                  </a:cubicBezTo>
                  <a:cubicBezTo>
                    <a:pt x="2078308" y="2713329"/>
                    <a:pt x="2073545" y="2713424"/>
                    <a:pt x="2068878" y="2713234"/>
                  </a:cubicBezTo>
                  <a:cubicBezTo>
                    <a:pt x="2018776" y="2711234"/>
                    <a:pt x="1985534" y="2679515"/>
                    <a:pt x="1985248" y="2628938"/>
                  </a:cubicBezTo>
                  <a:cubicBezTo>
                    <a:pt x="1984391" y="2469775"/>
                    <a:pt x="1984391" y="2310517"/>
                    <a:pt x="1985344" y="2151259"/>
                  </a:cubicBezTo>
                  <a:cubicBezTo>
                    <a:pt x="1985629" y="2100300"/>
                    <a:pt x="2018490" y="2069153"/>
                    <a:pt x="2069545" y="2068487"/>
                  </a:cubicBezTo>
                  <a:cubicBezTo>
                    <a:pt x="2129742" y="2067724"/>
                    <a:pt x="2189940" y="2068296"/>
                    <a:pt x="2252424" y="2068296"/>
                  </a:cubicBezTo>
                  <a:cubicBezTo>
                    <a:pt x="2252424" y="2026672"/>
                    <a:pt x="2252424" y="1986953"/>
                    <a:pt x="2252424" y="1945709"/>
                  </a:cubicBezTo>
                  <a:cubicBezTo>
                    <a:pt x="1958102" y="1945709"/>
                    <a:pt x="1664542" y="1945709"/>
                    <a:pt x="1369076" y="1945709"/>
                  </a:cubicBezTo>
                  <a:cubicBezTo>
                    <a:pt x="1369076" y="1985238"/>
                    <a:pt x="1369076" y="2024386"/>
                    <a:pt x="1369076" y="2068201"/>
                  </a:cubicBezTo>
                  <a:cubicBezTo>
                    <a:pt x="1377744" y="2068201"/>
                    <a:pt x="1386602" y="2068201"/>
                    <a:pt x="1395556" y="2068201"/>
                  </a:cubicBezTo>
                  <a:cubicBezTo>
                    <a:pt x="1447372" y="2068201"/>
                    <a:pt x="1499188" y="2067534"/>
                    <a:pt x="1551004" y="2068487"/>
                  </a:cubicBezTo>
                  <a:cubicBezTo>
                    <a:pt x="1601295" y="2069439"/>
                    <a:pt x="1634538" y="2101824"/>
                    <a:pt x="1634728" y="2152211"/>
                  </a:cubicBezTo>
                  <a:cubicBezTo>
                    <a:pt x="1635490" y="2311374"/>
                    <a:pt x="1635871" y="2470632"/>
                    <a:pt x="1634442" y="2629890"/>
                  </a:cubicBezTo>
                  <a:cubicBezTo>
                    <a:pt x="1633871" y="2695898"/>
                    <a:pt x="1556909" y="2738761"/>
                    <a:pt x="1500521" y="2704471"/>
                  </a:cubicBezTo>
                  <a:cubicBezTo>
                    <a:pt x="1486900" y="2696184"/>
                    <a:pt x="1473565" y="2674181"/>
                    <a:pt x="1474422" y="2659227"/>
                  </a:cubicBezTo>
                  <a:cubicBezTo>
                    <a:pt x="1475280" y="2642939"/>
                    <a:pt x="1491663" y="2626652"/>
                    <a:pt x="1503474" y="2612269"/>
                  </a:cubicBezTo>
                  <a:cubicBezTo>
                    <a:pt x="1507951" y="2606839"/>
                    <a:pt x="1518714" y="2606459"/>
                    <a:pt x="1527477" y="2603506"/>
                  </a:cubicBezTo>
                  <a:cubicBezTo>
                    <a:pt x="1527477" y="2462060"/>
                    <a:pt x="1527477" y="2320994"/>
                    <a:pt x="1527477" y="2176595"/>
                  </a:cubicBezTo>
                  <a:close/>
                  <a:moveTo>
                    <a:pt x="1999631" y="952252"/>
                  </a:moveTo>
                  <a:cubicBezTo>
                    <a:pt x="1531668" y="952252"/>
                    <a:pt x="1066086" y="952252"/>
                    <a:pt x="600218" y="952252"/>
                  </a:cubicBezTo>
                  <a:cubicBezTo>
                    <a:pt x="600218" y="992066"/>
                    <a:pt x="600218" y="1029976"/>
                    <a:pt x="600218" y="1067409"/>
                  </a:cubicBezTo>
                  <a:cubicBezTo>
                    <a:pt x="604123" y="1068457"/>
                    <a:pt x="605838" y="1069409"/>
                    <a:pt x="607647" y="1069409"/>
                  </a:cubicBezTo>
                  <a:cubicBezTo>
                    <a:pt x="662226" y="1069600"/>
                    <a:pt x="716899" y="1069600"/>
                    <a:pt x="771478" y="1069885"/>
                  </a:cubicBezTo>
                  <a:cubicBezTo>
                    <a:pt x="836247" y="1070266"/>
                    <a:pt x="866061" y="1100175"/>
                    <a:pt x="866251" y="1165421"/>
                  </a:cubicBezTo>
                  <a:cubicBezTo>
                    <a:pt x="866537" y="1253908"/>
                    <a:pt x="866347" y="1342491"/>
                    <a:pt x="866347" y="1430978"/>
                  </a:cubicBezTo>
                  <a:cubicBezTo>
                    <a:pt x="866347" y="1497844"/>
                    <a:pt x="867014" y="1564709"/>
                    <a:pt x="866061" y="1631575"/>
                  </a:cubicBezTo>
                  <a:cubicBezTo>
                    <a:pt x="865299" y="1683200"/>
                    <a:pt x="834533" y="1713204"/>
                    <a:pt x="782908" y="1714823"/>
                  </a:cubicBezTo>
                  <a:cubicBezTo>
                    <a:pt x="759381" y="1715585"/>
                    <a:pt x="735854" y="1715014"/>
                    <a:pt x="712232" y="1715014"/>
                  </a:cubicBezTo>
                  <a:cubicBezTo>
                    <a:pt x="674894" y="1715014"/>
                    <a:pt x="637556" y="1715014"/>
                    <a:pt x="600599" y="1715014"/>
                  </a:cubicBezTo>
                  <a:cubicBezTo>
                    <a:pt x="600599" y="1758067"/>
                    <a:pt x="600599" y="1797024"/>
                    <a:pt x="600599" y="1835600"/>
                  </a:cubicBezTo>
                  <a:cubicBezTo>
                    <a:pt x="1067895" y="1835600"/>
                    <a:pt x="1532811" y="1835600"/>
                    <a:pt x="1998393" y="1835600"/>
                  </a:cubicBezTo>
                  <a:cubicBezTo>
                    <a:pt x="1998393" y="1795119"/>
                    <a:pt x="1998393" y="1756257"/>
                    <a:pt x="1998393" y="1714919"/>
                  </a:cubicBezTo>
                  <a:cubicBezTo>
                    <a:pt x="1936195" y="1714919"/>
                    <a:pt x="1876092" y="1715585"/>
                    <a:pt x="1815894" y="1714728"/>
                  </a:cubicBezTo>
                  <a:cubicBezTo>
                    <a:pt x="1763125" y="1713966"/>
                    <a:pt x="1731217" y="1682724"/>
                    <a:pt x="1730931" y="1629765"/>
                  </a:cubicBezTo>
                  <a:cubicBezTo>
                    <a:pt x="1730169" y="1471555"/>
                    <a:pt x="1730169" y="1313345"/>
                    <a:pt x="1730931" y="1155134"/>
                  </a:cubicBezTo>
                  <a:cubicBezTo>
                    <a:pt x="1731217" y="1103128"/>
                    <a:pt x="1764363" y="1071124"/>
                    <a:pt x="1816656" y="1070076"/>
                  </a:cubicBezTo>
                  <a:cubicBezTo>
                    <a:pt x="1867519" y="1069123"/>
                    <a:pt x="1918383" y="1069885"/>
                    <a:pt x="1969246" y="1069790"/>
                  </a:cubicBezTo>
                  <a:cubicBezTo>
                    <a:pt x="1979152" y="1069790"/>
                    <a:pt x="1989058" y="1068933"/>
                    <a:pt x="1999631" y="1068362"/>
                  </a:cubicBezTo>
                  <a:cubicBezTo>
                    <a:pt x="1999631" y="1028642"/>
                    <a:pt x="1999631" y="992066"/>
                    <a:pt x="1999631" y="952252"/>
                  </a:cubicBezTo>
                  <a:close/>
                  <a:moveTo>
                    <a:pt x="757761" y="1178375"/>
                  </a:moveTo>
                  <a:cubicBezTo>
                    <a:pt x="614315" y="1178375"/>
                    <a:pt x="472869" y="1178375"/>
                    <a:pt x="330279" y="1178375"/>
                  </a:cubicBezTo>
                  <a:cubicBezTo>
                    <a:pt x="330279" y="1322108"/>
                    <a:pt x="330279" y="1464316"/>
                    <a:pt x="330279" y="1606524"/>
                  </a:cubicBezTo>
                  <a:cubicBezTo>
                    <a:pt x="473917" y="1606524"/>
                    <a:pt x="615458" y="1606524"/>
                    <a:pt x="757761" y="1606524"/>
                  </a:cubicBezTo>
                  <a:cubicBezTo>
                    <a:pt x="757761" y="1462792"/>
                    <a:pt x="757761" y="1321250"/>
                    <a:pt x="757761" y="1178375"/>
                  </a:cubicBezTo>
                  <a:close/>
                  <a:moveTo>
                    <a:pt x="2267379" y="1179233"/>
                  </a:moveTo>
                  <a:cubicBezTo>
                    <a:pt x="2123361" y="1179233"/>
                    <a:pt x="1981153" y="1179233"/>
                    <a:pt x="1839611" y="1179233"/>
                  </a:cubicBezTo>
                  <a:cubicBezTo>
                    <a:pt x="1839611" y="1323250"/>
                    <a:pt x="1839611" y="1464792"/>
                    <a:pt x="1839611" y="1606524"/>
                  </a:cubicBezTo>
                  <a:cubicBezTo>
                    <a:pt x="1983248" y="1606524"/>
                    <a:pt x="2124790" y="1606524"/>
                    <a:pt x="2267379" y="1606524"/>
                  </a:cubicBezTo>
                  <a:cubicBezTo>
                    <a:pt x="2267379" y="1462887"/>
                    <a:pt x="2267379" y="1321441"/>
                    <a:pt x="2267379" y="1179233"/>
                  </a:cubicBezTo>
                  <a:close/>
                  <a:moveTo>
                    <a:pt x="108252" y="2604363"/>
                  </a:moveTo>
                  <a:cubicBezTo>
                    <a:pt x="252746" y="2604363"/>
                    <a:pt x="394478" y="2604363"/>
                    <a:pt x="536115" y="2604363"/>
                  </a:cubicBezTo>
                  <a:cubicBezTo>
                    <a:pt x="536115" y="2460726"/>
                    <a:pt x="536115" y="2319089"/>
                    <a:pt x="536115" y="2177262"/>
                  </a:cubicBezTo>
                  <a:cubicBezTo>
                    <a:pt x="392478" y="2177262"/>
                    <a:pt x="250841" y="2177262"/>
                    <a:pt x="108252" y="2177262"/>
                  </a:cubicBezTo>
                  <a:cubicBezTo>
                    <a:pt x="108252" y="2320328"/>
                    <a:pt x="108252" y="2461393"/>
                    <a:pt x="108252" y="2604363"/>
                  </a:cubicBezTo>
                  <a:close/>
                  <a:moveTo>
                    <a:pt x="2093357" y="2604649"/>
                  </a:moveTo>
                  <a:cubicBezTo>
                    <a:pt x="2236804" y="2604649"/>
                    <a:pt x="2378535" y="2604649"/>
                    <a:pt x="2521506" y="2604649"/>
                  </a:cubicBezTo>
                  <a:cubicBezTo>
                    <a:pt x="2521506" y="2461488"/>
                    <a:pt x="2521506" y="2319851"/>
                    <a:pt x="2521506" y="2176881"/>
                  </a:cubicBezTo>
                  <a:cubicBezTo>
                    <a:pt x="2378059" y="2176881"/>
                    <a:pt x="2236518" y="2176881"/>
                    <a:pt x="2093357" y="2176881"/>
                  </a:cubicBezTo>
                  <a:cubicBezTo>
                    <a:pt x="2093357" y="2319566"/>
                    <a:pt x="2093357" y="2460536"/>
                    <a:pt x="2093357" y="26046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8CD940E3-4C13-467D-861C-609C3B49B4D3}"/>
                </a:ext>
              </a:extLst>
            </p:cNvPr>
            <p:cNvSpPr/>
            <p:nvPr/>
          </p:nvSpPr>
          <p:spPr>
            <a:xfrm>
              <a:off x="8930110" y="-3161516"/>
              <a:ext cx="275107" cy="281641"/>
            </a:xfrm>
            <a:custGeom>
              <a:avLst/>
              <a:gdLst>
                <a:gd name="connsiteX0" fmla="*/ 50535 w 275107"/>
                <a:gd name="connsiteY0" fmla="*/ 281642 h 281641"/>
                <a:gd name="connsiteX1" fmla="*/ 6911 w 275107"/>
                <a:gd name="connsiteY1" fmla="*/ 243923 h 281641"/>
                <a:gd name="connsiteX2" fmla="*/ 16054 w 275107"/>
                <a:gd name="connsiteY2" fmla="*/ 184391 h 281641"/>
                <a:gd name="connsiteX3" fmla="*/ 99398 w 275107"/>
                <a:gd name="connsiteY3" fmla="*/ 100381 h 281641"/>
                <a:gd name="connsiteX4" fmla="*/ 179122 w 275107"/>
                <a:gd name="connsiteY4" fmla="*/ 20752 h 281641"/>
                <a:gd name="connsiteX5" fmla="*/ 259323 w 275107"/>
                <a:gd name="connsiteY5" fmla="*/ 14846 h 281641"/>
                <a:gd name="connsiteX6" fmla="*/ 255227 w 275107"/>
                <a:gd name="connsiteY6" fmla="*/ 95047 h 281641"/>
                <a:gd name="connsiteX7" fmla="*/ 95588 w 275107"/>
                <a:gd name="connsiteY7" fmla="*/ 254114 h 281641"/>
                <a:gd name="connsiteX8" fmla="*/ 50535 w 275107"/>
                <a:gd name="connsiteY8" fmla="*/ 281642 h 281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5107" h="281641">
                  <a:moveTo>
                    <a:pt x="50535" y="281642"/>
                  </a:moveTo>
                  <a:cubicBezTo>
                    <a:pt x="34437" y="268307"/>
                    <a:pt x="16436" y="258877"/>
                    <a:pt x="6911" y="243923"/>
                  </a:cubicBezTo>
                  <a:cubicBezTo>
                    <a:pt x="-5567" y="224301"/>
                    <a:pt x="-329" y="201632"/>
                    <a:pt x="16054" y="184391"/>
                  </a:cubicBezTo>
                  <a:cubicBezTo>
                    <a:pt x="43296" y="155816"/>
                    <a:pt x="71490" y="128289"/>
                    <a:pt x="99398" y="100381"/>
                  </a:cubicBezTo>
                  <a:cubicBezTo>
                    <a:pt x="125878" y="73806"/>
                    <a:pt x="152167" y="46850"/>
                    <a:pt x="179122" y="20752"/>
                  </a:cubicBezTo>
                  <a:cubicBezTo>
                    <a:pt x="205697" y="-4870"/>
                    <a:pt x="237225" y="-6680"/>
                    <a:pt x="259323" y="14846"/>
                  </a:cubicBezTo>
                  <a:cubicBezTo>
                    <a:pt x="281326" y="36373"/>
                    <a:pt x="280659" y="69044"/>
                    <a:pt x="255227" y="95047"/>
                  </a:cubicBezTo>
                  <a:cubicBezTo>
                    <a:pt x="202649" y="148768"/>
                    <a:pt x="149500" y="201822"/>
                    <a:pt x="95588" y="254114"/>
                  </a:cubicBezTo>
                  <a:cubicBezTo>
                    <a:pt x="84730" y="264687"/>
                    <a:pt x="69299" y="270402"/>
                    <a:pt x="50535" y="2816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09625F9-4D9D-41A4-B2DA-E6551DD2D76E}"/>
                </a:ext>
              </a:extLst>
            </p:cNvPr>
            <p:cNvSpPr/>
            <p:nvPr/>
          </p:nvSpPr>
          <p:spPr>
            <a:xfrm>
              <a:off x="9211534" y="-3161910"/>
              <a:ext cx="274549" cy="274871"/>
            </a:xfrm>
            <a:custGeom>
              <a:avLst/>
              <a:gdLst>
                <a:gd name="connsiteX0" fmla="*/ 216024 w 274549"/>
                <a:gd name="connsiteY0" fmla="*/ 0 h 274871"/>
                <a:gd name="connsiteX1" fmla="*/ 268316 w 274549"/>
                <a:gd name="connsiteY1" fmla="*/ 77629 h 274871"/>
                <a:gd name="connsiteX2" fmla="*/ 252790 w 274549"/>
                <a:gd name="connsiteY2" fmla="*/ 97536 h 274871"/>
                <a:gd name="connsiteX3" fmla="*/ 97342 w 274549"/>
                <a:gd name="connsiteY3" fmla="*/ 252984 h 274871"/>
                <a:gd name="connsiteX4" fmla="*/ 15332 w 274549"/>
                <a:gd name="connsiteY4" fmla="*/ 258890 h 274871"/>
                <a:gd name="connsiteX5" fmla="*/ 21238 w 274549"/>
                <a:gd name="connsiteY5" fmla="*/ 178879 h 274871"/>
                <a:gd name="connsiteX6" fmla="*/ 178972 w 274549"/>
                <a:gd name="connsiteY6" fmla="*/ 21717 h 274871"/>
                <a:gd name="connsiteX7" fmla="*/ 216024 w 274549"/>
                <a:gd name="connsiteY7" fmla="*/ 0 h 27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4549" h="274871">
                  <a:moveTo>
                    <a:pt x="216024" y="0"/>
                  </a:moveTo>
                  <a:cubicBezTo>
                    <a:pt x="263935" y="3905"/>
                    <a:pt x="286413" y="44196"/>
                    <a:pt x="268316" y="77629"/>
                  </a:cubicBezTo>
                  <a:cubicBezTo>
                    <a:pt x="264411" y="84963"/>
                    <a:pt x="258696" y="91630"/>
                    <a:pt x="252790" y="97536"/>
                  </a:cubicBezTo>
                  <a:cubicBezTo>
                    <a:pt x="201165" y="149543"/>
                    <a:pt x="149539" y="201549"/>
                    <a:pt x="97342" y="252984"/>
                  </a:cubicBezTo>
                  <a:cubicBezTo>
                    <a:pt x="69815" y="280130"/>
                    <a:pt x="37526" y="281940"/>
                    <a:pt x="15332" y="258890"/>
                  </a:cubicBezTo>
                  <a:cubicBezTo>
                    <a:pt x="-6670" y="236125"/>
                    <a:pt x="-5242" y="205835"/>
                    <a:pt x="21238" y="178879"/>
                  </a:cubicBezTo>
                  <a:cubicBezTo>
                    <a:pt x="73244" y="125921"/>
                    <a:pt x="125441" y="73152"/>
                    <a:pt x="178972" y="21717"/>
                  </a:cubicBezTo>
                  <a:cubicBezTo>
                    <a:pt x="190973" y="10097"/>
                    <a:pt x="208404" y="4286"/>
                    <a:pt x="21602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CB81C6E-BE63-49D5-A351-88CBAB887243}"/>
                </a:ext>
              </a:extLst>
            </p:cNvPr>
            <p:cNvSpPr/>
            <p:nvPr/>
          </p:nvSpPr>
          <p:spPr>
            <a:xfrm>
              <a:off x="9152276" y="-3384891"/>
              <a:ext cx="106023" cy="106775"/>
            </a:xfrm>
            <a:custGeom>
              <a:avLst/>
              <a:gdLst>
                <a:gd name="connsiteX0" fmla="*/ 52112 w 106023"/>
                <a:gd name="connsiteY0" fmla="*/ 106776 h 106775"/>
                <a:gd name="connsiteX1" fmla="*/ 10 w 106023"/>
                <a:gd name="connsiteY1" fmla="*/ 51435 h 106775"/>
                <a:gd name="connsiteX2" fmla="*/ 52017 w 106023"/>
                <a:gd name="connsiteY2" fmla="*/ 0 h 106775"/>
                <a:gd name="connsiteX3" fmla="*/ 106023 w 106023"/>
                <a:gd name="connsiteY3" fmla="*/ 53436 h 106775"/>
                <a:gd name="connsiteX4" fmla="*/ 52112 w 106023"/>
                <a:gd name="connsiteY4" fmla="*/ 106776 h 10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023" h="106775">
                  <a:moveTo>
                    <a:pt x="52112" y="106776"/>
                  </a:moveTo>
                  <a:cubicBezTo>
                    <a:pt x="23918" y="106680"/>
                    <a:pt x="-562" y="80677"/>
                    <a:pt x="10" y="51435"/>
                  </a:cubicBezTo>
                  <a:cubicBezTo>
                    <a:pt x="581" y="22384"/>
                    <a:pt x="23155" y="96"/>
                    <a:pt x="52017" y="0"/>
                  </a:cubicBezTo>
                  <a:cubicBezTo>
                    <a:pt x="81068" y="-95"/>
                    <a:pt x="106023" y="24575"/>
                    <a:pt x="106023" y="53436"/>
                  </a:cubicBezTo>
                  <a:cubicBezTo>
                    <a:pt x="106023" y="83058"/>
                    <a:pt x="81925" y="106871"/>
                    <a:pt x="52112" y="1067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ECDEA87-48D0-4254-B257-10B57D8C973E}"/>
                </a:ext>
              </a:extLst>
            </p:cNvPr>
            <p:cNvSpPr/>
            <p:nvPr/>
          </p:nvSpPr>
          <p:spPr>
            <a:xfrm>
              <a:off x="9158836" y="-780290"/>
              <a:ext cx="106514" cy="105844"/>
            </a:xfrm>
            <a:custGeom>
              <a:avLst/>
              <a:gdLst>
                <a:gd name="connsiteX0" fmla="*/ 106512 w 106514"/>
                <a:gd name="connsiteY0" fmla="*/ 53542 h 105844"/>
                <a:gd name="connsiteX1" fmla="*/ 51743 w 106514"/>
                <a:gd name="connsiteY1" fmla="*/ 105834 h 105844"/>
                <a:gd name="connsiteX2" fmla="*/ 22 w 106514"/>
                <a:gd name="connsiteY2" fmla="*/ 50208 h 105844"/>
                <a:gd name="connsiteX3" fmla="*/ 52886 w 106514"/>
                <a:gd name="connsiteY3" fmla="*/ 11 h 105844"/>
                <a:gd name="connsiteX4" fmla="*/ 106512 w 106514"/>
                <a:gd name="connsiteY4" fmla="*/ 53542 h 10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514" h="105844">
                  <a:moveTo>
                    <a:pt x="106512" y="53542"/>
                  </a:moveTo>
                  <a:cubicBezTo>
                    <a:pt x="106226" y="83069"/>
                    <a:pt x="81747" y="106405"/>
                    <a:pt x="51743" y="105834"/>
                  </a:cubicBezTo>
                  <a:cubicBezTo>
                    <a:pt x="23073" y="105262"/>
                    <a:pt x="-835" y="79545"/>
                    <a:pt x="22" y="50208"/>
                  </a:cubicBezTo>
                  <a:cubicBezTo>
                    <a:pt x="880" y="20871"/>
                    <a:pt x="23454" y="-560"/>
                    <a:pt x="52886" y="11"/>
                  </a:cubicBezTo>
                  <a:cubicBezTo>
                    <a:pt x="82795" y="487"/>
                    <a:pt x="106798" y="24490"/>
                    <a:pt x="106512" y="535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5CC63526-EC3C-4DB1-BBF8-C906C8B6D275}"/>
              </a:ext>
            </a:extLst>
          </p:cNvPr>
          <p:cNvGrpSpPr/>
          <p:nvPr/>
        </p:nvGrpSpPr>
        <p:grpSpPr>
          <a:xfrm>
            <a:off x="9116947" y="1809969"/>
            <a:ext cx="965692" cy="965780"/>
            <a:chOff x="3089180" y="-3368579"/>
            <a:chExt cx="2439008" cy="2439233"/>
          </a:xfrm>
          <a:solidFill>
            <a:schemeClr val="bg1"/>
          </a:solidFill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DAE4133-EAB5-42C0-95B6-71943750B8DA}"/>
                </a:ext>
              </a:extLst>
            </p:cNvPr>
            <p:cNvSpPr/>
            <p:nvPr/>
          </p:nvSpPr>
          <p:spPr>
            <a:xfrm>
              <a:off x="3089180" y="-3368579"/>
              <a:ext cx="2439008" cy="2439233"/>
            </a:xfrm>
            <a:custGeom>
              <a:avLst/>
              <a:gdLst>
                <a:gd name="connsiteX0" fmla="*/ 72237 w 2439008"/>
                <a:gd name="connsiteY0" fmla="*/ 2439234 h 2439233"/>
                <a:gd name="connsiteX1" fmla="*/ 37 w 2439008"/>
                <a:gd name="connsiteY1" fmla="*/ 2317123 h 2439233"/>
                <a:gd name="connsiteX2" fmla="*/ 799 w 2439008"/>
                <a:gd name="connsiteY2" fmla="*/ 1902690 h 2439233"/>
                <a:gd name="connsiteX3" fmla="*/ 108241 w 2439008"/>
                <a:gd name="connsiteY3" fmla="*/ 1796105 h 2439233"/>
                <a:gd name="connsiteX4" fmla="*/ 536866 w 2439008"/>
                <a:gd name="connsiteY4" fmla="*/ 1796105 h 2439233"/>
                <a:gd name="connsiteX5" fmla="*/ 643737 w 2439008"/>
                <a:gd name="connsiteY5" fmla="*/ 1903262 h 2439233"/>
                <a:gd name="connsiteX6" fmla="*/ 643737 w 2439008"/>
                <a:gd name="connsiteY6" fmla="*/ 2069092 h 2439233"/>
                <a:gd name="connsiteX7" fmla="*/ 1062932 w 2439008"/>
                <a:gd name="connsiteY7" fmla="*/ 2069092 h 2439233"/>
                <a:gd name="connsiteX8" fmla="*/ 1062932 w 2439008"/>
                <a:gd name="connsiteY8" fmla="*/ 1646087 h 2439233"/>
                <a:gd name="connsiteX9" fmla="*/ 953775 w 2439008"/>
                <a:gd name="connsiteY9" fmla="*/ 1645992 h 2439233"/>
                <a:gd name="connsiteX10" fmla="*/ 891958 w 2439008"/>
                <a:gd name="connsiteY10" fmla="*/ 1644087 h 2439233"/>
                <a:gd name="connsiteX11" fmla="*/ 796041 w 2439008"/>
                <a:gd name="connsiteY11" fmla="*/ 1547884 h 2439233"/>
                <a:gd name="connsiteX12" fmla="*/ 795470 w 2439008"/>
                <a:gd name="connsiteY12" fmla="*/ 1413582 h 2439233"/>
                <a:gd name="connsiteX13" fmla="*/ 732415 w 2439008"/>
                <a:gd name="connsiteY13" fmla="*/ 1431679 h 2439233"/>
                <a:gd name="connsiteX14" fmla="*/ 613162 w 2439008"/>
                <a:gd name="connsiteY14" fmla="*/ 1474161 h 2439233"/>
                <a:gd name="connsiteX15" fmla="*/ 537152 w 2439008"/>
                <a:gd name="connsiteY15" fmla="*/ 1373100 h 2439233"/>
                <a:gd name="connsiteX16" fmla="*/ 611161 w 2439008"/>
                <a:gd name="connsiteY16" fmla="*/ 1270707 h 2439233"/>
                <a:gd name="connsiteX17" fmla="*/ 731176 w 2439008"/>
                <a:gd name="connsiteY17" fmla="*/ 1310807 h 2439233"/>
                <a:gd name="connsiteX18" fmla="*/ 792136 w 2439008"/>
                <a:gd name="connsiteY18" fmla="*/ 1332905 h 2439233"/>
                <a:gd name="connsiteX19" fmla="*/ 792136 w 2439008"/>
                <a:gd name="connsiteY19" fmla="*/ 1183934 h 2439233"/>
                <a:gd name="connsiteX20" fmla="*/ 762990 w 2439008"/>
                <a:gd name="connsiteY20" fmla="*/ 1183934 h 2439233"/>
                <a:gd name="connsiteX21" fmla="*/ 343890 w 2439008"/>
                <a:gd name="connsiteY21" fmla="*/ 1183934 h 2439233"/>
                <a:gd name="connsiteX22" fmla="*/ 286454 w 2439008"/>
                <a:gd name="connsiteY22" fmla="*/ 1127450 h 2439233"/>
                <a:gd name="connsiteX23" fmla="*/ 286454 w 2439008"/>
                <a:gd name="connsiteY23" fmla="*/ 672537 h 2439233"/>
                <a:gd name="connsiteX24" fmla="*/ 286454 w 2439008"/>
                <a:gd name="connsiteY24" fmla="*/ 644438 h 2439233"/>
                <a:gd name="connsiteX25" fmla="*/ 262451 w 2439008"/>
                <a:gd name="connsiteY25" fmla="*/ 643390 h 2439233"/>
                <a:gd name="connsiteX26" fmla="*/ 98145 w 2439008"/>
                <a:gd name="connsiteY26" fmla="*/ 643199 h 2439233"/>
                <a:gd name="connsiteX27" fmla="*/ 799 w 2439008"/>
                <a:gd name="connsiteY27" fmla="*/ 545759 h 2439233"/>
                <a:gd name="connsiteX28" fmla="*/ 799 w 2439008"/>
                <a:gd name="connsiteY28" fmla="*/ 97988 h 2439233"/>
                <a:gd name="connsiteX29" fmla="*/ 97859 w 2439008"/>
                <a:gd name="connsiteY29" fmla="*/ 357 h 2439233"/>
                <a:gd name="connsiteX30" fmla="*/ 545534 w 2439008"/>
                <a:gd name="connsiteY30" fmla="*/ 357 h 2439233"/>
                <a:gd name="connsiteX31" fmla="*/ 643451 w 2439008"/>
                <a:gd name="connsiteY31" fmla="*/ 97131 h 2439233"/>
                <a:gd name="connsiteX32" fmla="*/ 643546 w 2439008"/>
                <a:gd name="connsiteY32" fmla="*/ 294775 h 2439233"/>
                <a:gd name="connsiteX33" fmla="*/ 608875 w 2439008"/>
                <a:gd name="connsiteY33" fmla="*/ 339733 h 2439233"/>
                <a:gd name="connsiteX34" fmla="*/ 572204 w 2439008"/>
                <a:gd name="connsiteY34" fmla="*/ 294394 h 2439233"/>
                <a:gd name="connsiteX35" fmla="*/ 572109 w 2439008"/>
                <a:gd name="connsiteY35" fmla="*/ 103894 h 2439233"/>
                <a:gd name="connsiteX36" fmla="*/ 539724 w 2439008"/>
                <a:gd name="connsiteY36" fmla="*/ 71604 h 2439233"/>
                <a:gd name="connsiteX37" fmla="*/ 103955 w 2439008"/>
                <a:gd name="connsiteY37" fmla="*/ 71604 h 2439233"/>
                <a:gd name="connsiteX38" fmla="*/ 72141 w 2439008"/>
                <a:gd name="connsiteY38" fmla="*/ 104370 h 2439233"/>
                <a:gd name="connsiteX39" fmla="*/ 72141 w 2439008"/>
                <a:gd name="connsiteY39" fmla="*/ 537853 h 2439233"/>
                <a:gd name="connsiteX40" fmla="*/ 105384 w 2439008"/>
                <a:gd name="connsiteY40" fmla="*/ 571667 h 2439233"/>
                <a:gd name="connsiteX41" fmla="*/ 538771 w 2439008"/>
                <a:gd name="connsiteY41" fmla="*/ 571667 h 2439233"/>
                <a:gd name="connsiteX42" fmla="*/ 572204 w 2439008"/>
                <a:gd name="connsiteY42" fmla="*/ 538043 h 2439233"/>
                <a:gd name="connsiteX43" fmla="*/ 572395 w 2439008"/>
                <a:gd name="connsiteY43" fmla="*/ 461843 h 2439233"/>
                <a:gd name="connsiteX44" fmla="*/ 607923 w 2439008"/>
                <a:gd name="connsiteY44" fmla="*/ 422600 h 2439233"/>
                <a:gd name="connsiteX45" fmla="*/ 643451 w 2439008"/>
                <a:gd name="connsiteY45" fmla="*/ 461939 h 2439233"/>
                <a:gd name="connsiteX46" fmla="*/ 643451 w 2439008"/>
                <a:gd name="connsiteY46" fmla="*/ 550045 h 2439233"/>
                <a:gd name="connsiteX47" fmla="*/ 548963 w 2439008"/>
                <a:gd name="connsiteY47" fmla="*/ 643009 h 2439233"/>
                <a:gd name="connsiteX48" fmla="*/ 359511 w 2439008"/>
                <a:gd name="connsiteY48" fmla="*/ 643199 h 2439233"/>
                <a:gd name="connsiteX49" fmla="*/ 359511 w 2439008"/>
                <a:gd name="connsiteY49" fmla="*/ 1111067 h 2439233"/>
                <a:gd name="connsiteX50" fmla="*/ 792327 w 2439008"/>
                <a:gd name="connsiteY50" fmla="*/ 1111067 h 2439233"/>
                <a:gd name="connsiteX51" fmla="*/ 793565 w 2439008"/>
                <a:gd name="connsiteY51" fmla="*/ 1084779 h 2439233"/>
                <a:gd name="connsiteX52" fmla="*/ 793660 w 2439008"/>
                <a:gd name="connsiteY52" fmla="*/ 927616 h 2439233"/>
                <a:gd name="connsiteX53" fmla="*/ 926915 w 2439008"/>
                <a:gd name="connsiteY53" fmla="*/ 793313 h 2439233"/>
                <a:gd name="connsiteX54" fmla="*/ 1064932 w 2439008"/>
                <a:gd name="connsiteY54" fmla="*/ 793313 h 2439233"/>
                <a:gd name="connsiteX55" fmla="*/ 1064075 w 2439008"/>
                <a:gd name="connsiteY55" fmla="*/ 662726 h 2439233"/>
                <a:gd name="connsiteX56" fmla="*/ 1045597 w 2439008"/>
                <a:gd name="connsiteY56" fmla="*/ 644438 h 2439233"/>
                <a:gd name="connsiteX57" fmla="*/ 996448 w 2439008"/>
                <a:gd name="connsiteY57" fmla="*/ 529471 h 2439233"/>
                <a:gd name="connsiteX58" fmla="*/ 1085125 w 2439008"/>
                <a:gd name="connsiteY58" fmla="*/ 447556 h 2439233"/>
                <a:gd name="connsiteX59" fmla="*/ 1196949 w 2439008"/>
                <a:gd name="connsiteY59" fmla="*/ 506611 h 2439233"/>
                <a:gd name="connsiteX60" fmla="*/ 1154182 w 2439008"/>
                <a:gd name="connsiteY60" fmla="*/ 644628 h 2439233"/>
                <a:gd name="connsiteX61" fmla="*/ 1136275 w 2439008"/>
                <a:gd name="connsiteY61" fmla="*/ 676346 h 2439233"/>
                <a:gd name="connsiteX62" fmla="*/ 1136560 w 2439008"/>
                <a:gd name="connsiteY62" fmla="*/ 791599 h 2439233"/>
                <a:gd name="connsiteX63" fmla="*/ 1331728 w 2439008"/>
                <a:gd name="connsiteY63" fmla="*/ 791599 h 2439233"/>
                <a:gd name="connsiteX64" fmla="*/ 1331728 w 2439008"/>
                <a:gd name="connsiteY64" fmla="*/ 763024 h 2439233"/>
                <a:gd name="connsiteX65" fmla="*/ 1331728 w 2439008"/>
                <a:gd name="connsiteY65" fmla="*/ 341447 h 2439233"/>
                <a:gd name="connsiteX66" fmla="*/ 1387734 w 2439008"/>
                <a:gd name="connsiteY66" fmla="*/ 285917 h 2439233"/>
                <a:gd name="connsiteX67" fmla="*/ 1796071 w 2439008"/>
                <a:gd name="connsiteY67" fmla="*/ 285917 h 2439233"/>
                <a:gd name="connsiteX68" fmla="*/ 1796071 w 2439008"/>
                <a:gd name="connsiteY68" fmla="*/ 262390 h 2439233"/>
                <a:gd name="connsiteX69" fmla="*/ 1796167 w 2439008"/>
                <a:gd name="connsiteY69" fmla="*/ 98084 h 2439233"/>
                <a:gd name="connsiteX70" fmla="*/ 1893131 w 2439008"/>
                <a:gd name="connsiteY70" fmla="*/ 357 h 2439233"/>
                <a:gd name="connsiteX71" fmla="*/ 2340806 w 2439008"/>
                <a:gd name="connsiteY71" fmla="*/ 71 h 2439233"/>
                <a:gd name="connsiteX72" fmla="*/ 2439009 w 2439008"/>
                <a:gd name="connsiteY72" fmla="*/ 71604 h 2439233"/>
                <a:gd name="connsiteX73" fmla="*/ 2439009 w 2439008"/>
                <a:gd name="connsiteY73" fmla="*/ 571762 h 2439233"/>
                <a:gd name="connsiteX74" fmla="*/ 2340806 w 2439008"/>
                <a:gd name="connsiteY74" fmla="*/ 643295 h 2439233"/>
                <a:gd name="connsiteX75" fmla="*/ 1893226 w 2439008"/>
                <a:gd name="connsiteY75" fmla="*/ 643009 h 2439233"/>
                <a:gd name="connsiteX76" fmla="*/ 1796167 w 2439008"/>
                <a:gd name="connsiteY76" fmla="*/ 545378 h 2439233"/>
                <a:gd name="connsiteX77" fmla="*/ 1796071 w 2439008"/>
                <a:gd name="connsiteY77" fmla="*/ 381071 h 2439233"/>
                <a:gd name="connsiteX78" fmla="*/ 1796071 w 2439008"/>
                <a:gd name="connsiteY78" fmla="*/ 358783 h 2439233"/>
                <a:gd name="connsiteX79" fmla="*/ 1405451 w 2439008"/>
                <a:gd name="connsiteY79" fmla="*/ 358783 h 2439233"/>
                <a:gd name="connsiteX80" fmla="*/ 1405451 w 2439008"/>
                <a:gd name="connsiteY80" fmla="*/ 793218 h 2439233"/>
                <a:gd name="connsiteX81" fmla="*/ 1459934 w 2439008"/>
                <a:gd name="connsiteY81" fmla="*/ 793218 h 2439233"/>
                <a:gd name="connsiteX82" fmla="*/ 1526609 w 2439008"/>
                <a:gd name="connsiteY82" fmla="*/ 793313 h 2439233"/>
                <a:gd name="connsiteX83" fmla="*/ 1645862 w 2439008"/>
                <a:gd name="connsiteY83" fmla="*/ 912757 h 2439233"/>
                <a:gd name="connsiteX84" fmla="*/ 1646052 w 2439008"/>
                <a:gd name="connsiteY84" fmla="*/ 1026581 h 2439233"/>
                <a:gd name="connsiteX85" fmla="*/ 1793881 w 2439008"/>
                <a:gd name="connsiteY85" fmla="*/ 1026866 h 2439233"/>
                <a:gd name="connsiteX86" fmla="*/ 1825408 w 2439008"/>
                <a:gd name="connsiteY86" fmla="*/ 1008864 h 2439233"/>
                <a:gd name="connsiteX87" fmla="*/ 1963521 w 2439008"/>
                <a:gd name="connsiteY87" fmla="*/ 966192 h 2439233"/>
                <a:gd name="connsiteX88" fmla="*/ 2023719 w 2439008"/>
                <a:gd name="connsiteY88" fmla="*/ 1073253 h 2439233"/>
                <a:gd name="connsiteX89" fmla="*/ 1940661 w 2439008"/>
                <a:gd name="connsiteY89" fmla="*/ 1166598 h 2439233"/>
                <a:gd name="connsiteX90" fmla="*/ 1825599 w 2439008"/>
                <a:gd name="connsiteY90" fmla="*/ 1117640 h 2439233"/>
                <a:gd name="connsiteX91" fmla="*/ 1807501 w 2439008"/>
                <a:gd name="connsiteY91" fmla="*/ 1099066 h 2439233"/>
                <a:gd name="connsiteX92" fmla="*/ 1647481 w 2439008"/>
                <a:gd name="connsiteY92" fmla="*/ 1098209 h 2439233"/>
                <a:gd name="connsiteX93" fmla="*/ 1647481 w 2439008"/>
                <a:gd name="connsiteY93" fmla="*/ 1219271 h 2439233"/>
                <a:gd name="connsiteX94" fmla="*/ 1674247 w 2439008"/>
                <a:gd name="connsiteY94" fmla="*/ 1219271 h 2439233"/>
                <a:gd name="connsiteX95" fmla="*/ 2100395 w 2439008"/>
                <a:gd name="connsiteY95" fmla="*/ 1219271 h 2439233"/>
                <a:gd name="connsiteX96" fmla="*/ 2153259 w 2439008"/>
                <a:gd name="connsiteY96" fmla="*/ 1272897 h 2439233"/>
                <a:gd name="connsiteX97" fmla="*/ 2153259 w 2439008"/>
                <a:gd name="connsiteY97" fmla="*/ 1768197 h 2439233"/>
                <a:gd name="connsiteX98" fmla="*/ 2153259 w 2439008"/>
                <a:gd name="connsiteY98" fmla="*/ 1795820 h 2439233"/>
                <a:gd name="connsiteX99" fmla="*/ 2316994 w 2439008"/>
                <a:gd name="connsiteY99" fmla="*/ 1795248 h 2439233"/>
                <a:gd name="connsiteX100" fmla="*/ 2439009 w 2439008"/>
                <a:gd name="connsiteY100" fmla="*/ 1867257 h 2439233"/>
                <a:gd name="connsiteX101" fmla="*/ 2439009 w 2439008"/>
                <a:gd name="connsiteY101" fmla="*/ 2367415 h 2439233"/>
                <a:gd name="connsiteX102" fmla="*/ 2367571 w 2439008"/>
                <a:gd name="connsiteY102" fmla="*/ 2438853 h 2439233"/>
                <a:gd name="connsiteX103" fmla="*/ 1867509 w 2439008"/>
                <a:gd name="connsiteY103" fmla="*/ 2438853 h 2439233"/>
                <a:gd name="connsiteX104" fmla="*/ 1798072 w 2439008"/>
                <a:gd name="connsiteY104" fmla="*/ 2359605 h 2439233"/>
                <a:gd name="connsiteX105" fmla="*/ 1796929 w 2439008"/>
                <a:gd name="connsiteY105" fmla="*/ 2131100 h 2439233"/>
                <a:gd name="connsiteX106" fmla="*/ 1831409 w 2439008"/>
                <a:gd name="connsiteY106" fmla="*/ 2098620 h 2439233"/>
                <a:gd name="connsiteX107" fmla="*/ 1866842 w 2439008"/>
                <a:gd name="connsiteY107" fmla="*/ 2130338 h 2439233"/>
                <a:gd name="connsiteX108" fmla="*/ 1867509 w 2439008"/>
                <a:gd name="connsiteY108" fmla="*/ 2151769 h 2439233"/>
                <a:gd name="connsiteX109" fmla="*/ 1867319 w 2439008"/>
                <a:gd name="connsiteY109" fmla="*/ 2335125 h 2439233"/>
                <a:gd name="connsiteX110" fmla="*/ 1897608 w 2439008"/>
                <a:gd name="connsiteY110" fmla="*/ 2367606 h 2439233"/>
                <a:gd name="connsiteX111" fmla="*/ 2338139 w 2439008"/>
                <a:gd name="connsiteY111" fmla="*/ 2367510 h 2439233"/>
                <a:gd name="connsiteX112" fmla="*/ 2367667 w 2439008"/>
                <a:gd name="connsiteY112" fmla="*/ 2339221 h 2439233"/>
                <a:gd name="connsiteX113" fmla="*/ 2367667 w 2439008"/>
                <a:gd name="connsiteY113" fmla="*/ 1896213 h 2439233"/>
                <a:gd name="connsiteX114" fmla="*/ 2338996 w 2439008"/>
                <a:gd name="connsiteY114" fmla="*/ 1867067 h 2439233"/>
                <a:gd name="connsiteX115" fmla="*/ 1896084 w 2439008"/>
                <a:gd name="connsiteY115" fmla="*/ 1867067 h 2439233"/>
                <a:gd name="connsiteX116" fmla="*/ 1867413 w 2439008"/>
                <a:gd name="connsiteY116" fmla="*/ 1896213 h 2439233"/>
                <a:gd name="connsiteX117" fmla="*/ 1867319 w 2439008"/>
                <a:gd name="connsiteY117" fmla="*/ 1977176 h 2439233"/>
                <a:gd name="connsiteX118" fmla="*/ 1831600 w 2439008"/>
                <a:gd name="connsiteY118" fmla="*/ 2016324 h 2439233"/>
                <a:gd name="connsiteX119" fmla="*/ 1796262 w 2439008"/>
                <a:gd name="connsiteY119" fmla="*/ 1976890 h 2439233"/>
                <a:gd name="connsiteX120" fmla="*/ 1796167 w 2439008"/>
                <a:gd name="connsiteY120" fmla="*/ 1891165 h 2439233"/>
                <a:gd name="connsiteX121" fmla="*/ 1890845 w 2439008"/>
                <a:gd name="connsiteY121" fmla="*/ 1795915 h 2439233"/>
                <a:gd name="connsiteX122" fmla="*/ 2019433 w 2439008"/>
                <a:gd name="connsiteY122" fmla="*/ 1795725 h 2439233"/>
                <a:gd name="connsiteX123" fmla="*/ 2079917 w 2439008"/>
                <a:gd name="connsiteY123" fmla="*/ 1795725 h 2439233"/>
                <a:gd name="connsiteX124" fmla="*/ 2079917 w 2439008"/>
                <a:gd name="connsiteY124" fmla="*/ 1292138 h 2439233"/>
                <a:gd name="connsiteX125" fmla="*/ 1646052 w 2439008"/>
                <a:gd name="connsiteY125" fmla="*/ 1292138 h 2439233"/>
                <a:gd name="connsiteX126" fmla="*/ 1646338 w 2439008"/>
                <a:gd name="connsiteY126" fmla="*/ 1441013 h 2439233"/>
                <a:gd name="connsiteX127" fmla="*/ 1442503 w 2439008"/>
                <a:gd name="connsiteY127" fmla="*/ 1645801 h 2439233"/>
                <a:gd name="connsiteX128" fmla="*/ 1403070 w 2439008"/>
                <a:gd name="connsiteY128" fmla="*/ 1645706 h 2439233"/>
                <a:gd name="connsiteX129" fmla="*/ 1402784 w 2439008"/>
                <a:gd name="connsiteY129" fmla="*/ 1784675 h 2439233"/>
                <a:gd name="connsiteX130" fmla="*/ 1419167 w 2439008"/>
                <a:gd name="connsiteY130" fmla="*/ 1812298 h 2439233"/>
                <a:gd name="connsiteX131" fmla="*/ 1469935 w 2439008"/>
                <a:gd name="connsiteY131" fmla="*/ 1934218 h 2439233"/>
                <a:gd name="connsiteX132" fmla="*/ 1367637 w 2439008"/>
                <a:gd name="connsiteY132" fmla="*/ 2011751 h 2439233"/>
                <a:gd name="connsiteX133" fmla="*/ 1264957 w 2439008"/>
                <a:gd name="connsiteY133" fmla="*/ 1934789 h 2439233"/>
                <a:gd name="connsiteX134" fmla="*/ 1310677 w 2439008"/>
                <a:gd name="connsiteY134" fmla="*/ 1814584 h 2439233"/>
                <a:gd name="connsiteX135" fmla="*/ 1330394 w 2439008"/>
                <a:gd name="connsiteY135" fmla="*/ 1797153 h 2439233"/>
                <a:gd name="connsiteX136" fmla="*/ 1331347 w 2439008"/>
                <a:gd name="connsiteY136" fmla="*/ 1647516 h 2439233"/>
                <a:gd name="connsiteX137" fmla="*/ 1136560 w 2439008"/>
                <a:gd name="connsiteY137" fmla="*/ 1647516 h 2439233"/>
                <a:gd name="connsiteX138" fmla="*/ 1136560 w 2439008"/>
                <a:gd name="connsiteY138" fmla="*/ 1677233 h 2439233"/>
                <a:gd name="connsiteX139" fmla="*/ 1136560 w 2439008"/>
                <a:gd name="connsiteY139" fmla="*/ 2084522 h 2439233"/>
                <a:gd name="connsiteX140" fmla="*/ 1079696 w 2439008"/>
                <a:gd name="connsiteY140" fmla="*/ 2141958 h 2439233"/>
                <a:gd name="connsiteX141" fmla="*/ 672502 w 2439008"/>
                <a:gd name="connsiteY141" fmla="*/ 2141958 h 2439233"/>
                <a:gd name="connsiteX142" fmla="*/ 643641 w 2439008"/>
                <a:gd name="connsiteY142" fmla="*/ 2141958 h 2439233"/>
                <a:gd name="connsiteX143" fmla="*/ 644213 w 2439008"/>
                <a:gd name="connsiteY143" fmla="*/ 2316837 h 2439233"/>
                <a:gd name="connsiteX144" fmla="*/ 572204 w 2439008"/>
                <a:gd name="connsiteY144" fmla="*/ 2438948 h 2439233"/>
                <a:gd name="connsiteX145" fmla="*/ 72237 w 2439008"/>
                <a:gd name="connsiteY145" fmla="*/ 2439234 h 2439233"/>
                <a:gd name="connsiteX146" fmla="*/ 1574710 w 2439008"/>
                <a:gd name="connsiteY146" fmla="*/ 1222224 h 2439233"/>
                <a:gd name="connsiteX147" fmla="*/ 1574615 w 2439008"/>
                <a:gd name="connsiteY147" fmla="*/ 919996 h 2439233"/>
                <a:gd name="connsiteX148" fmla="*/ 1520989 w 2439008"/>
                <a:gd name="connsiteY148" fmla="*/ 865037 h 2439233"/>
                <a:gd name="connsiteX149" fmla="*/ 919009 w 2439008"/>
                <a:gd name="connsiteY149" fmla="*/ 865037 h 2439233"/>
                <a:gd name="connsiteX150" fmla="*/ 865288 w 2439008"/>
                <a:gd name="connsiteY150" fmla="*/ 919805 h 2439233"/>
                <a:gd name="connsiteX151" fmla="*/ 865288 w 2439008"/>
                <a:gd name="connsiteY151" fmla="*/ 1519595 h 2439233"/>
                <a:gd name="connsiteX152" fmla="*/ 921295 w 2439008"/>
                <a:gd name="connsiteY152" fmla="*/ 1574554 h 2439233"/>
                <a:gd name="connsiteX153" fmla="*/ 1518513 w 2439008"/>
                <a:gd name="connsiteY153" fmla="*/ 1574554 h 2439233"/>
                <a:gd name="connsiteX154" fmla="*/ 1574710 w 2439008"/>
                <a:gd name="connsiteY154" fmla="*/ 1517404 h 2439233"/>
                <a:gd name="connsiteX155" fmla="*/ 1574710 w 2439008"/>
                <a:gd name="connsiteY155" fmla="*/ 1222224 h 2439233"/>
                <a:gd name="connsiteX156" fmla="*/ 2367762 w 2439008"/>
                <a:gd name="connsiteY156" fmla="*/ 324207 h 2439233"/>
                <a:gd name="connsiteX157" fmla="*/ 2367667 w 2439008"/>
                <a:gd name="connsiteY157" fmla="*/ 105323 h 2439233"/>
                <a:gd name="connsiteX158" fmla="*/ 2334234 w 2439008"/>
                <a:gd name="connsiteY158" fmla="*/ 71795 h 2439233"/>
                <a:gd name="connsiteX159" fmla="*/ 1901228 w 2439008"/>
                <a:gd name="connsiteY159" fmla="*/ 71795 h 2439233"/>
                <a:gd name="connsiteX160" fmla="*/ 1867699 w 2439008"/>
                <a:gd name="connsiteY160" fmla="*/ 105323 h 2439233"/>
                <a:gd name="connsiteX161" fmla="*/ 1867699 w 2439008"/>
                <a:gd name="connsiteY161" fmla="*/ 538424 h 2439233"/>
                <a:gd name="connsiteX162" fmla="*/ 1901132 w 2439008"/>
                <a:gd name="connsiteY162" fmla="*/ 571952 h 2439233"/>
                <a:gd name="connsiteX163" fmla="*/ 2334138 w 2439008"/>
                <a:gd name="connsiteY163" fmla="*/ 571952 h 2439233"/>
                <a:gd name="connsiteX164" fmla="*/ 2367667 w 2439008"/>
                <a:gd name="connsiteY164" fmla="*/ 538424 h 2439233"/>
                <a:gd name="connsiteX165" fmla="*/ 2367762 w 2439008"/>
                <a:gd name="connsiteY165" fmla="*/ 324207 h 2439233"/>
                <a:gd name="connsiteX166" fmla="*/ 72237 w 2439008"/>
                <a:gd name="connsiteY166" fmla="*/ 2115193 h 2439233"/>
                <a:gd name="connsiteX167" fmla="*/ 72332 w 2439008"/>
                <a:gd name="connsiteY167" fmla="*/ 2334078 h 2439233"/>
                <a:gd name="connsiteX168" fmla="*/ 105670 w 2439008"/>
                <a:gd name="connsiteY168" fmla="*/ 2367701 h 2439233"/>
                <a:gd name="connsiteX169" fmla="*/ 538676 w 2439008"/>
                <a:gd name="connsiteY169" fmla="*/ 2367701 h 2439233"/>
                <a:gd name="connsiteX170" fmla="*/ 572299 w 2439008"/>
                <a:gd name="connsiteY170" fmla="*/ 2334363 h 2439233"/>
                <a:gd name="connsiteX171" fmla="*/ 572299 w 2439008"/>
                <a:gd name="connsiteY171" fmla="*/ 1901262 h 2439233"/>
                <a:gd name="connsiteX172" fmla="*/ 538962 w 2439008"/>
                <a:gd name="connsiteY172" fmla="*/ 1867638 h 2439233"/>
                <a:gd name="connsiteX173" fmla="*/ 105955 w 2439008"/>
                <a:gd name="connsiteY173" fmla="*/ 1867638 h 2439233"/>
                <a:gd name="connsiteX174" fmla="*/ 72332 w 2439008"/>
                <a:gd name="connsiteY174" fmla="*/ 1900976 h 2439233"/>
                <a:gd name="connsiteX175" fmla="*/ 72237 w 2439008"/>
                <a:gd name="connsiteY175" fmla="*/ 2115193 h 2439233"/>
                <a:gd name="connsiteX176" fmla="*/ 1100365 w 2439008"/>
                <a:gd name="connsiteY176" fmla="*/ 587478 h 2439233"/>
                <a:gd name="connsiteX177" fmla="*/ 1135513 w 2439008"/>
                <a:gd name="connsiteY177" fmla="*/ 553855 h 2439233"/>
                <a:gd name="connsiteX178" fmla="*/ 1102556 w 2439008"/>
                <a:gd name="connsiteY178" fmla="*/ 518136 h 2439233"/>
                <a:gd name="connsiteX179" fmla="*/ 1066171 w 2439008"/>
                <a:gd name="connsiteY179" fmla="*/ 552902 h 2439233"/>
                <a:gd name="connsiteX180" fmla="*/ 1100365 w 2439008"/>
                <a:gd name="connsiteY180" fmla="*/ 587478 h 2439233"/>
                <a:gd name="connsiteX181" fmla="*/ 678408 w 2439008"/>
                <a:gd name="connsiteY181" fmla="*/ 1372814 h 2439233"/>
                <a:gd name="connsiteX182" fmla="*/ 644975 w 2439008"/>
                <a:gd name="connsiteY182" fmla="*/ 1337477 h 2439233"/>
                <a:gd name="connsiteX183" fmla="*/ 609066 w 2439008"/>
                <a:gd name="connsiteY183" fmla="*/ 1370243 h 2439233"/>
                <a:gd name="connsiteX184" fmla="*/ 643641 w 2439008"/>
                <a:gd name="connsiteY184" fmla="*/ 1406819 h 2439233"/>
                <a:gd name="connsiteX185" fmla="*/ 678408 w 2439008"/>
                <a:gd name="connsiteY185" fmla="*/ 1372814 h 2439233"/>
                <a:gd name="connsiteX186" fmla="*/ 1402213 w 2439008"/>
                <a:gd name="connsiteY186" fmla="*/ 1907643 h 2439233"/>
                <a:gd name="connsiteX187" fmla="*/ 1370113 w 2439008"/>
                <a:gd name="connsiteY187" fmla="*/ 1871067 h 2439233"/>
                <a:gd name="connsiteX188" fmla="*/ 1332966 w 2439008"/>
                <a:gd name="connsiteY188" fmla="*/ 1904881 h 2439233"/>
                <a:gd name="connsiteX189" fmla="*/ 1366303 w 2439008"/>
                <a:gd name="connsiteY189" fmla="*/ 1940314 h 2439233"/>
                <a:gd name="connsiteX190" fmla="*/ 1402213 w 2439008"/>
                <a:gd name="connsiteY190" fmla="*/ 1907643 h 2439233"/>
                <a:gd name="connsiteX191" fmla="*/ 1952758 w 2439008"/>
                <a:gd name="connsiteY191" fmla="*/ 1064395 h 2439233"/>
                <a:gd name="connsiteX192" fmla="*/ 1919801 w 2439008"/>
                <a:gd name="connsiteY192" fmla="*/ 1028010 h 2439233"/>
                <a:gd name="connsiteX193" fmla="*/ 1882273 w 2439008"/>
                <a:gd name="connsiteY193" fmla="*/ 1059633 h 2439233"/>
                <a:gd name="connsiteX194" fmla="*/ 1916182 w 2439008"/>
                <a:gd name="connsiteY194" fmla="*/ 1097352 h 2439233"/>
                <a:gd name="connsiteX195" fmla="*/ 1952758 w 2439008"/>
                <a:gd name="connsiteY195" fmla="*/ 1064395 h 2439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</a:cxnLst>
              <a:rect l="l" t="t" r="r" b="b"/>
              <a:pathLst>
                <a:path w="2439008" h="2439233">
                  <a:moveTo>
                    <a:pt x="72237" y="2439234"/>
                  </a:moveTo>
                  <a:cubicBezTo>
                    <a:pt x="16134" y="2417421"/>
                    <a:pt x="-915" y="2375130"/>
                    <a:pt x="37" y="2317123"/>
                  </a:cubicBezTo>
                  <a:cubicBezTo>
                    <a:pt x="2419" y="2179011"/>
                    <a:pt x="704" y="2040898"/>
                    <a:pt x="799" y="1902690"/>
                  </a:cubicBezTo>
                  <a:cubicBezTo>
                    <a:pt x="799" y="1832396"/>
                    <a:pt x="37471" y="1796105"/>
                    <a:pt x="108241" y="1796105"/>
                  </a:cubicBezTo>
                  <a:cubicBezTo>
                    <a:pt x="251116" y="1796010"/>
                    <a:pt x="393991" y="1796010"/>
                    <a:pt x="536866" y="1796105"/>
                  </a:cubicBezTo>
                  <a:cubicBezTo>
                    <a:pt x="607256" y="1796105"/>
                    <a:pt x="643641" y="1832682"/>
                    <a:pt x="643737" y="1903262"/>
                  </a:cubicBezTo>
                  <a:cubicBezTo>
                    <a:pt x="643832" y="1957935"/>
                    <a:pt x="643737" y="2012704"/>
                    <a:pt x="643737" y="2069092"/>
                  </a:cubicBezTo>
                  <a:cubicBezTo>
                    <a:pt x="783659" y="2069092"/>
                    <a:pt x="922153" y="2069092"/>
                    <a:pt x="1062932" y="2069092"/>
                  </a:cubicBezTo>
                  <a:cubicBezTo>
                    <a:pt x="1062932" y="1928979"/>
                    <a:pt x="1062932" y="1789152"/>
                    <a:pt x="1062932" y="1646087"/>
                  </a:cubicBezTo>
                  <a:cubicBezTo>
                    <a:pt x="1026166" y="1646087"/>
                    <a:pt x="989971" y="1646277"/>
                    <a:pt x="953775" y="1645992"/>
                  </a:cubicBezTo>
                  <a:cubicBezTo>
                    <a:pt x="933202" y="1645801"/>
                    <a:pt x="912437" y="1646087"/>
                    <a:pt x="891958" y="1644087"/>
                  </a:cubicBezTo>
                  <a:cubicBezTo>
                    <a:pt x="841285" y="1639229"/>
                    <a:pt x="799185" y="1598652"/>
                    <a:pt x="796041" y="1547884"/>
                  </a:cubicBezTo>
                  <a:cubicBezTo>
                    <a:pt x="793279" y="1502926"/>
                    <a:pt x="795470" y="1457587"/>
                    <a:pt x="795470" y="1413582"/>
                  </a:cubicBezTo>
                  <a:cubicBezTo>
                    <a:pt x="760608" y="1401866"/>
                    <a:pt x="750226" y="1405295"/>
                    <a:pt x="732415" y="1431679"/>
                  </a:cubicBezTo>
                  <a:cubicBezTo>
                    <a:pt x="706316" y="1470541"/>
                    <a:pt x="658120" y="1487686"/>
                    <a:pt x="613162" y="1474161"/>
                  </a:cubicBezTo>
                  <a:cubicBezTo>
                    <a:pt x="567727" y="1460445"/>
                    <a:pt x="537724" y="1420439"/>
                    <a:pt x="537152" y="1373100"/>
                  </a:cubicBezTo>
                  <a:cubicBezTo>
                    <a:pt x="536676" y="1325856"/>
                    <a:pt x="566108" y="1285184"/>
                    <a:pt x="611161" y="1270707"/>
                  </a:cubicBezTo>
                  <a:cubicBezTo>
                    <a:pt x="656119" y="1256324"/>
                    <a:pt x="704316" y="1272421"/>
                    <a:pt x="731176" y="1310807"/>
                  </a:cubicBezTo>
                  <a:cubicBezTo>
                    <a:pt x="751465" y="1339858"/>
                    <a:pt x="753846" y="1340715"/>
                    <a:pt x="792136" y="1332905"/>
                  </a:cubicBezTo>
                  <a:cubicBezTo>
                    <a:pt x="792136" y="1284518"/>
                    <a:pt x="792136" y="1235750"/>
                    <a:pt x="792136" y="1183934"/>
                  </a:cubicBezTo>
                  <a:cubicBezTo>
                    <a:pt x="781468" y="1183934"/>
                    <a:pt x="772229" y="1183934"/>
                    <a:pt x="762990" y="1183934"/>
                  </a:cubicBezTo>
                  <a:cubicBezTo>
                    <a:pt x="623258" y="1183934"/>
                    <a:pt x="483622" y="1183934"/>
                    <a:pt x="343890" y="1183934"/>
                  </a:cubicBezTo>
                  <a:cubicBezTo>
                    <a:pt x="295598" y="1183934"/>
                    <a:pt x="286454" y="1174885"/>
                    <a:pt x="286454" y="1127450"/>
                  </a:cubicBezTo>
                  <a:cubicBezTo>
                    <a:pt x="286454" y="975812"/>
                    <a:pt x="286454" y="824174"/>
                    <a:pt x="286454" y="672537"/>
                  </a:cubicBezTo>
                  <a:cubicBezTo>
                    <a:pt x="286454" y="663869"/>
                    <a:pt x="286454" y="655201"/>
                    <a:pt x="286454" y="644438"/>
                  </a:cubicBezTo>
                  <a:cubicBezTo>
                    <a:pt x="277691" y="644057"/>
                    <a:pt x="270071" y="643390"/>
                    <a:pt x="262451" y="643390"/>
                  </a:cubicBezTo>
                  <a:cubicBezTo>
                    <a:pt x="207682" y="643295"/>
                    <a:pt x="152914" y="643771"/>
                    <a:pt x="98145" y="643199"/>
                  </a:cubicBezTo>
                  <a:cubicBezTo>
                    <a:pt x="39852" y="642628"/>
                    <a:pt x="990" y="604147"/>
                    <a:pt x="799" y="545759"/>
                  </a:cubicBezTo>
                  <a:cubicBezTo>
                    <a:pt x="323" y="396502"/>
                    <a:pt x="323" y="247245"/>
                    <a:pt x="799" y="97988"/>
                  </a:cubicBezTo>
                  <a:cubicBezTo>
                    <a:pt x="990" y="39505"/>
                    <a:pt x="39661" y="548"/>
                    <a:pt x="97859" y="357"/>
                  </a:cubicBezTo>
                  <a:cubicBezTo>
                    <a:pt x="247116" y="-119"/>
                    <a:pt x="396277" y="-119"/>
                    <a:pt x="545534" y="357"/>
                  </a:cubicBezTo>
                  <a:cubicBezTo>
                    <a:pt x="604113" y="548"/>
                    <a:pt x="642880" y="39029"/>
                    <a:pt x="643451" y="97131"/>
                  </a:cubicBezTo>
                  <a:cubicBezTo>
                    <a:pt x="644118" y="163044"/>
                    <a:pt x="643737" y="228957"/>
                    <a:pt x="643546" y="294775"/>
                  </a:cubicBezTo>
                  <a:cubicBezTo>
                    <a:pt x="643451" y="323540"/>
                    <a:pt x="631069" y="339161"/>
                    <a:pt x="608875" y="339733"/>
                  </a:cubicBezTo>
                  <a:cubicBezTo>
                    <a:pt x="585634" y="340304"/>
                    <a:pt x="572299" y="324302"/>
                    <a:pt x="572204" y="294394"/>
                  </a:cubicBezTo>
                  <a:cubicBezTo>
                    <a:pt x="572014" y="230862"/>
                    <a:pt x="572299" y="167330"/>
                    <a:pt x="572109" y="103894"/>
                  </a:cubicBezTo>
                  <a:cubicBezTo>
                    <a:pt x="572014" y="77795"/>
                    <a:pt x="565917" y="71699"/>
                    <a:pt x="539724" y="71604"/>
                  </a:cubicBezTo>
                  <a:cubicBezTo>
                    <a:pt x="394467" y="71509"/>
                    <a:pt x="249211" y="71509"/>
                    <a:pt x="103955" y="71604"/>
                  </a:cubicBezTo>
                  <a:cubicBezTo>
                    <a:pt x="78047" y="71604"/>
                    <a:pt x="72141" y="77795"/>
                    <a:pt x="72141" y="104370"/>
                  </a:cubicBezTo>
                  <a:cubicBezTo>
                    <a:pt x="72046" y="248864"/>
                    <a:pt x="72046" y="393359"/>
                    <a:pt x="72141" y="537853"/>
                  </a:cubicBezTo>
                  <a:cubicBezTo>
                    <a:pt x="72141" y="565856"/>
                    <a:pt x="77761" y="571667"/>
                    <a:pt x="105384" y="571667"/>
                  </a:cubicBezTo>
                  <a:cubicBezTo>
                    <a:pt x="249878" y="571762"/>
                    <a:pt x="394277" y="571762"/>
                    <a:pt x="538771" y="571667"/>
                  </a:cubicBezTo>
                  <a:cubicBezTo>
                    <a:pt x="566489" y="571667"/>
                    <a:pt x="572014" y="565952"/>
                    <a:pt x="572204" y="538043"/>
                  </a:cubicBezTo>
                  <a:cubicBezTo>
                    <a:pt x="572395" y="512612"/>
                    <a:pt x="571728" y="487180"/>
                    <a:pt x="572395" y="461843"/>
                  </a:cubicBezTo>
                  <a:cubicBezTo>
                    <a:pt x="573061" y="437459"/>
                    <a:pt x="587158" y="422505"/>
                    <a:pt x="607923" y="422600"/>
                  </a:cubicBezTo>
                  <a:cubicBezTo>
                    <a:pt x="628687" y="422600"/>
                    <a:pt x="642880" y="437555"/>
                    <a:pt x="643451" y="461939"/>
                  </a:cubicBezTo>
                  <a:cubicBezTo>
                    <a:pt x="644118" y="491276"/>
                    <a:pt x="644308" y="520708"/>
                    <a:pt x="643451" y="550045"/>
                  </a:cubicBezTo>
                  <a:cubicBezTo>
                    <a:pt x="641927" y="603861"/>
                    <a:pt x="603256" y="642247"/>
                    <a:pt x="548963" y="643009"/>
                  </a:cubicBezTo>
                  <a:cubicBezTo>
                    <a:pt x="486384" y="643866"/>
                    <a:pt x="423805" y="643199"/>
                    <a:pt x="359511" y="643199"/>
                  </a:cubicBezTo>
                  <a:cubicBezTo>
                    <a:pt x="359511" y="799695"/>
                    <a:pt x="359511" y="954667"/>
                    <a:pt x="359511" y="1111067"/>
                  </a:cubicBezTo>
                  <a:cubicBezTo>
                    <a:pt x="503529" y="1111067"/>
                    <a:pt x="646785" y="1111067"/>
                    <a:pt x="792327" y="1111067"/>
                  </a:cubicBezTo>
                  <a:cubicBezTo>
                    <a:pt x="792803" y="1101638"/>
                    <a:pt x="793565" y="1093160"/>
                    <a:pt x="793565" y="1084779"/>
                  </a:cubicBezTo>
                  <a:cubicBezTo>
                    <a:pt x="793660" y="1032391"/>
                    <a:pt x="793565" y="980003"/>
                    <a:pt x="793660" y="927616"/>
                  </a:cubicBezTo>
                  <a:cubicBezTo>
                    <a:pt x="793756" y="835795"/>
                    <a:pt x="835761" y="793409"/>
                    <a:pt x="926915" y="793313"/>
                  </a:cubicBezTo>
                  <a:cubicBezTo>
                    <a:pt x="971968" y="793218"/>
                    <a:pt x="1016926" y="793313"/>
                    <a:pt x="1064932" y="793313"/>
                  </a:cubicBezTo>
                  <a:cubicBezTo>
                    <a:pt x="1064932" y="747879"/>
                    <a:pt x="1065694" y="705207"/>
                    <a:pt x="1064075" y="662726"/>
                  </a:cubicBezTo>
                  <a:cubicBezTo>
                    <a:pt x="1063789" y="656344"/>
                    <a:pt x="1052931" y="649105"/>
                    <a:pt x="1045597" y="644438"/>
                  </a:cubicBezTo>
                  <a:cubicBezTo>
                    <a:pt x="1006068" y="619482"/>
                    <a:pt x="986827" y="575286"/>
                    <a:pt x="996448" y="529471"/>
                  </a:cubicBezTo>
                  <a:cubicBezTo>
                    <a:pt x="1005306" y="487370"/>
                    <a:pt x="1042644" y="452795"/>
                    <a:pt x="1085125" y="447556"/>
                  </a:cubicBezTo>
                  <a:cubicBezTo>
                    <a:pt x="1133703" y="441555"/>
                    <a:pt x="1176375" y="464129"/>
                    <a:pt x="1196949" y="506611"/>
                  </a:cubicBezTo>
                  <a:cubicBezTo>
                    <a:pt x="1221333" y="556998"/>
                    <a:pt x="1203712" y="616434"/>
                    <a:pt x="1154182" y="644628"/>
                  </a:cubicBezTo>
                  <a:cubicBezTo>
                    <a:pt x="1140275" y="652534"/>
                    <a:pt x="1135894" y="661106"/>
                    <a:pt x="1136275" y="676346"/>
                  </a:cubicBezTo>
                  <a:cubicBezTo>
                    <a:pt x="1137227" y="714256"/>
                    <a:pt x="1136560" y="752165"/>
                    <a:pt x="1136560" y="791599"/>
                  </a:cubicBezTo>
                  <a:cubicBezTo>
                    <a:pt x="1202283" y="791599"/>
                    <a:pt x="1265338" y="791599"/>
                    <a:pt x="1331728" y="791599"/>
                  </a:cubicBezTo>
                  <a:cubicBezTo>
                    <a:pt x="1331728" y="781407"/>
                    <a:pt x="1331728" y="772263"/>
                    <a:pt x="1331728" y="763024"/>
                  </a:cubicBezTo>
                  <a:cubicBezTo>
                    <a:pt x="1331728" y="622530"/>
                    <a:pt x="1331728" y="482036"/>
                    <a:pt x="1331728" y="341447"/>
                  </a:cubicBezTo>
                  <a:cubicBezTo>
                    <a:pt x="1331728" y="295346"/>
                    <a:pt x="1341348" y="285917"/>
                    <a:pt x="1387734" y="285917"/>
                  </a:cubicBezTo>
                  <a:cubicBezTo>
                    <a:pt x="1522609" y="285917"/>
                    <a:pt x="1657483" y="285917"/>
                    <a:pt x="1796071" y="285917"/>
                  </a:cubicBezTo>
                  <a:cubicBezTo>
                    <a:pt x="1796071" y="277439"/>
                    <a:pt x="1796071" y="269915"/>
                    <a:pt x="1796071" y="262390"/>
                  </a:cubicBezTo>
                  <a:cubicBezTo>
                    <a:pt x="1796071" y="207621"/>
                    <a:pt x="1795690" y="152852"/>
                    <a:pt x="1796167" y="98084"/>
                  </a:cubicBezTo>
                  <a:cubicBezTo>
                    <a:pt x="1796738" y="39600"/>
                    <a:pt x="1834933" y="548"/>
                    <a:pt x="1893131" y="357"/>
                  </a:cubicBezTo>
                  <a:cubicBezTo>
                    <a:pt x="2042388" y="-119"/>
                    <a:pt x="2191549" y="357"/>
                    <a:pt x="2340806" y="71"/>
                  </a:cubicBezTo>
                  <a:cubicBezTo>
                    <a:pt x="2391384" y="-24"/>
                    <a:pt x="2420435" y="28361"/>
                    <a:pt x="2439009" y="71604"/>
                  </a:cubicBezTo>
                  <a:cubicBezTo>
                    <a:pt x="2439009" y="238292"/>
                    <a:pt x="2439009" y="405074"/>
                    <a:pt x="2439009" y="571762"/>
                  </a:cubicBezTo>
                  <a:cubicBezTo>
                    <a:pt x="2420435" y="615005"/>
                    <a:pt x="2391384" y="643390"/>
                    <a:pt x="2340806" y="643295"/>
                  </a:cubicBezTo>
                  <a:cubicBezTo>
                    <a:pt x="2191645" y="643009"/>
                    <a:pt x="2042388" y="643485"/>
                    <a:pt x="1893226" y="643009"/>
                  </a:cubicBezTo>
                  <a:cubicBezTo>
                    <a:pt x="1835029" y="642818"/>
                    <a:pt x="1796738" y="603766"/>
                    <a:pt x="1796167" y="545378"/>
                  </a:cubicBezTo>
                  <a:cubicBezTo>
                    <a:pt x="1795595" y="490609"/>
                    <a:pt x="1796071" y="435840"/>
                    <a:pt x="1796071" y="381071"/>
                  </a:cubicBezTo>
                  <a:cubicBezTo>
                    <a:pt x="1796071" y="373547"/>
                    <a:pt x="1796071" y="366022"/>
                    <a:pt x="1796071" y="358783"/>
                  </a:cubicBezTo>
                  <a:cubicBezTo>
                    <a:pt x="1663483" y="358783"/>
                    <a:pt x="1534420" y="358783"/>
                    <a:pt x="1405451" y="358783"/>
                  </a:cubicBezTo>
                  <a:cubicBezTo>
                    <a:pt x="1405451" y="504039"/>
                    <a:pt x="1405451" y="647867"/>
                    <a:pt x="1405451" y="793218"/>
                  </a:cubicBezTo>
                  <a:cubicBezTo>
                    <a:pt x="1425168" y="793218"/>
                    <a:pt x="1442503" y="793218"/>
                    <a:pt x="1459934" y="793218"/>
                  </a:cubicBezTo>
                  <a:cubicBezTo>
                    <a:pt x="1482127" y="793218"/>
                    <a:pt x="1504416" y="792742"/>
                    <a:pt x="1526609" y="793313"/>
                  </a:cubicBezTo>
                  <a:cubicBezTo>
                    <a:pt x="1600523" y="795314"/>
                    <a:pt x="1644148" y="838748"/>
                    <a:pt x="1645862" y="912757"/>
                  </a:cubicBezTo>
                  <a:cubicBezTo>
                    <a:pt x="1646719" y="949809"/>
                    <a:pt x="1646052" y="986862"/>
                    <a:pt x="1646052" y="1026581"/>
                  </a:cubicBezTo>
                  <a:cubicBezTo>
                    <a:pt x="1697488" y="1026581"/>
                    <a:pt x="1745684" y="1026009"/>
                    <a:pt x="1793881" y="1026866"/>
                  </a:cubicBezTo>
                  <a:cubicBezTo>
                    <a:pt x="1809120" y="1027152"/>
                    <a:pt x="1817502" y="1022771"/>
                    <a:pt x="1825408" y="1008864"/>
                  </a:cubicBezTo>
                  <a:cubicBezTo>
                    <a:pt x="1853698" y="959334"/>
                    <a:pt x="1913038" y="941903"/>
                    <a:pt x="1963521" y="966192"/>
                  </a:cubicBezTo>
                  <a:cubicBezTo>
                    <a:pt x="2004002" y="985718"/>
                    <a:pt x="2028672" y="1029533"/>
                    <a:pt x="2023719" y="1073253"/>
                  </a:cubicBezTo>
                  <a:cubicBezTo>
                    <a:pt x="2018576" y="1118878"/>
                    <a:pt x="1984285" y="1157359"/>
                    <a:pt x="1940661" y="1166598"/>
                  </a:cubicBezTo>
                  <a:cubicBezTo>
                    <a:pt x="1894845" y="1176218"/>
                    <a:pt x="1850650" y="1157073"/>
                    <a:pt x="1825599" y="1117640"/>
                  </a:cubicBezTo>
                  <a:cubicBezTo>
                    <a:pt x="1820932" y="1110305"/>
                    <a:pt x="1813788" y="1099256"/>
                    <a:pt x="1807501" y="1099066"/>
                  </a:cubicBezTo>
                  <a:cubicBezTo>
                    <a:pt x="1754638" y="1097542"/>
                    <a:pt x="1701774" y="1098209"/>
                    <a:pt x="1647481" y="1098209"/>
                  </a:cubicBezTo>
                  <a:cubicBezTo>
                    <a:pt x="1647481" y="1139738"/>
                    <a:pt x="1647481" y="1178124"/>
                    <a:pt x="1647481" y="1219271"/>
                  </a:cubicBezTo>
                  <a:cubicBezTo>
                    <a:pt x="1657197" y="1219271"/>
                    <a:pt x="1665674" y="1219271"/>
                    <a:pt x="1674247" y="1219271"/>
                  </a:cubicBezTo>
                  <a:cubicBezTo>
                    <a:pt x="1816264" y="1219271"/>
                    <a:pt x="1958378" y="1219271"/>
                    <a:pt x="2100395" y="1219271"/>
                  </a:cubicBezTo>
                  <a:cubicBezTo>
                    <a:pt x="2143162" y="1219271"/>
                    <a:pt x="2153259" y="1229463"/>
                    <a:pt x="2153259" y="1272897"/>
                  </a:cubicBezTo>
                  <a:cubicBezTo>
                    <a:pt x="2153259" y="1437966"/>
                    <a:pt x="2153259" y="1603129"/>
                    <a:pt x="2153259" y="1768197"/>
                  </a:cubicBezTo>
                  <a:cubicBezTo>
                    <a:pt x="2153259" y="1776675"/>
                    <a:pt x="2153259" y="1785152"/>
                    <a:pt x="2153259" y="1795820"/>
                  </a:cubicBezTo>
                  <a:cubicBezTo>
                    <a:pt x="2209456" y="1795820"/>
                    <a:pt x="2263368" y="1798011"/>
                    <a:pt x="2316994" y="1795248"/>
                  </a:cubicBezTo>
                  <a:cubicBezTo>
                    <a:pt x="2375001" y="1792296"/>
                    <a:pt x="2417292" y="1811155"/>
                    <a:pt x="2439009" y="1867257"/>
                  </a:cubicBezTo>
                  <a:cubicBezTo>
                    <a:pt x="2439009" y="2033945"/>
                    <a:pt x="2439009" y="2200728"/>
                    <a:pt x="2439009" y="2367415"/>
                  </a:cubicBezTo>
                  <a:cubicBezTo>
                    <a:pt x="2425579" y="2401610"/>
                    <a:pt x="2401766" y="2425422"/>
                    <a:pt x="2367571" y="2438853"/>
                  </a:cubicBezTo>
                  <a:cubicBezTo>
                    <a:pt x="2200884" y="2438853"/>
                    <a:pt x="2034196" y="2438853"/>
                    <a:pt x="1867509" y="2438853"/>
                  </a:cubicBezTo>
                  <a:cubicBezTo>
                    <a:pt x="1831790" y="2423327"/>
                    <a:pt x="1799881" y="2401134"/>
                    <a:pt x="1798072" y="2359605"/>
                  </a:cubicBezTo>
                  <a:cubicBezTo>
                    <a:pt x="1794833" y="2283500"/>
                    <a:pt x="1796071" y="2207205"/>
                    <a:pt x="1796929" y="2131100"/>
                  </a:cubicBezTo>
                  <a:cubicBezTo>
                    <a:pt x="1797119" y="2111097"/>
                    <a:pt x="1811407" y="2098905"/>
                    <a:pt x="1831409" y="2098620"/>
                  </a:cubicBezTo>
                  <a:cubicBezTo>
                    <a:pt x="1851411" y="2098429"/>
                    <a:pt x="1863699" y="2110431"/>
                    <a:pt x="1866842" y="2130338"/>
                  </a:cubicBezTo>
                  <a:cubicBezTo>
                    <a:pt x="1867985" y="2137291"/>
                    <a:pt x="1867509" y="2144625"/>
                    <a:pt x="1867509" y="2151769"/>
                  </a:cubicBezTo>
                  <a:cubicBezTo>
                    <a:pt x="1867509" y="2212920"/>
                    <a:pt x="1867890" y="2274070"/>
                    <a:pt x="1867319" y="2335125"/>
                  </a:cubicBezTo>
                  <a:cubicBezTo>
                    <a:pt x="1867128" y="2356652"/>
                    <a:pt x="1874557" y="2367701"/>
                    <a:pt x="1897608" y="2367606"/>
                  </a:cubicBezTo>
                  <a:cubicBezTo>
                    <a:pt x="2044483" y="2367224"/>
                    <a:pt x="2191263" y="2367320"/>
                    <a:pt x="2338139" y="2367510"/>
                  </a:cubicBezTo>
                  <a:cubicBezTo>
                    <a:pt x="2357761" y="2367510"/>
                    <a:pt x="2367667" y="2359509"/>
                    <a:pt x="2367667" y="2339221"/>
                  </a:cubicBezTo>
                  <a:cubicBezTo>
                    <a:pt x="2367571" y="2191584"/>
                    <a:pt x="2367476" y="2043851"/>
                    <a:pt x="2367667" y="1896213"/>
                  </a:cubicBezTo>
                  <a:cubicBezTo>
                    <a:pt x="2367667" y="1876401"/>
                    <a:pt x="2358999" y="1867067"/>
                    <a:pt x="2338996" y="1867067"/>
                  </a:cubicBezTo>
                  <a:cubicBezTo>
                    <a:pt x="2191359" y="1867257"/>
                    <a:pt x="2043721" y="1867257"/>
                    <a:pt x="1896084" y="1867067"/>
                  </a:cubicBezTo>
                  <a:cubicBezTo>
                    <a:pt x="1876081" y="1867067"/>
                    <a:pt x="1867128" y="1876401"/>
                    <a:pt x="1867413" y="1896213"/>
                  </a:cubicBezTo>
                  <a:cubicBezTo>
                    <a:pt x="1867795" y="1923169"/>
                    <a:pt x="1867985" y="1950220"/>
                    <a:pt x="1867319" y="1977176"/>
                  </a:cubicBezTo>
                  <a:cubicBezTo>
                    <a:pt x="1866652" y="2001560"/>
                    <a:pt x="1852460" y="2016419"/>
                    <a:pt x="1831600" y="2016324"/>
                  </a:cubicBezTo>
                  <a:cubicBezTo>
                    <a:pt x="1810835" y="2016228"/>
                    <a:pt x="1796738" y="2001369"/>
                    <a:pt x="1796262" y="1976890"/>
                  </a:cubicBezTo>
                  <a:cubicBezTo>
                    <a:pt x="1795595" y="1948315"/>
                    <a:pt x="1795595" y="1919740"/>
                    <a:pt x="1796167" y="1891165"/>
                  </a:cubicBezTo>
                  <a:cubicBezTo>
                    <a:pt x="1797309" y="1835634"/>
                    <a:pt x="1835505" y="1796963"/>
                    <a:pt x="1890845" y="1795915"/>
                  </a:cubicBezTo>
                  <a:cubicBezTo>
                    <a:pt x="1933708" y="1795153"/>
                    <a:pt x="1976570" y="1795725"/>
                    <a:pt x="2019433" y="1795725"/>
                  </a:cubicBezTo>
                  <a:cubicBezTo>
                    <a:pt x="2039721" y="1795725"/>
                    <a:pt x="2060009" y="1795725"/>
                    <a:pt x="2079917" y="1795725"/>
                  </a:cubicBezTo>
                  <a:cubicBezTo>
                    <a:pt x="2079917" y="1625513"/>
                    <a:pt x="2079917" y="1458539"/>
                    <a:pt x="2079917" y="1292138"/>
                  </a:cubicBezTo>
                  <a:cubicBezTo>
                    <a:pt x="1934660" y="1292138"/>
                    <a:pt x="1791309" y="1292138"/>
                    <a:pt x="1646052" y="1292138"/>
                  </a:cubicBezTo>
                  <a:cubicBezTo>
                    <a:pt x="1646052" y="1342811"/>
                    <a:pt x="1644243" y="1391960"/>
                    <a:pt x="1646338" y="1441013"/>
                  </a:cubicBezTo>
                  <a:cubicBezTo>
                    <a:pt x="1654054" y="1619703"/>
                    <a:pt x="1620240" y="1654088"/>
                    <a:pt x="1442503" y="1645801"/>
                  </a:cubicBezTo>
                  <a:cubicBezTo>
                    <a:pt x="1430216" y="1645229"/>
                    <a:pt x="1417738" y="1645706"/>
                    <a:pt x="1403070" y="1645706"/>
                  </a:cubicBezTo>
                  <a:cubicBezTo>
                    <a:pt x="1403070" y="1694474"/>
                    <a:pt x="1403451" y="1739527"/>
                    <a:pt x="1402784" y="1784675"/>
                  </a:cubicBezTo>
                  <a:cubicBezTo>
                    <a:pt x="1402594" y="1798106"/>
                    <a:pt x="1406784" y="1805440"/>
                    <a:pt x="1419167" y="1812298"/>
                  </a:cubicBezTo>
                  <a:cubicBezTo>
                    <a:pt x="1463934" y="1837349"/>
                    <a:pt x="1483556" y="1886593"/>
                    <a:pt x="1469935" y="1934218"/>
                  </a:cubicBezTo>
                  <a:cubicBezTo>
                    <a:pt x="1456791" y="1980414"/>
                    <a:pt x="1415548" y="2011656"/>
                    <a:pt x="1367637" y="2011751"/>
                  </a:cubicBezTo>
                  <a:cubicBezTo>
                    <a:pt x="1319726" y="2011942"/>
                    <a:pt x="1278483" y="1980986"/>
                    <a:pt x="1264957" y="1934789"/>
                  </a:cubicBezTo>
                  <a:cubicBezTo>
                    <a:pt x="1251527" y="1888879"/>
                    <a:pt x="1270101" y="1840492"/>
                    <a:pt x="1310677" y="1814584"/>
                  </a:cubicBezTo>
                  <a:cubicBezTo>
                    <a:pt x="1318202" y="1809726"/>
                    <a:pt x="1330204" y="1803154"/>
                    <a:pt x="1330394" y="1797153"/>
                  </a:cubicBezTo>
                  <a:cubicBezTo>
                    <a:pt x="1332013" y="1747528"/>
                    <a:pt x="1331347" y="1697808"/>
                    <a:pt x="1331347" y="1647516"/>
                  </a:cubicBezTo>
                  <a:cubicBezTo>
                    <a:pt x="1265053" y="1647516"/>
                    <a:pt x="1202092" y="1647516"/>
                    <a:pt x="1136560" y="1647516"/>
                  </a:cubicBezTo>
                  <a:cubicBezTo>
                    <a:pt x="1136560" y="1658564"/>
                    <a:pt x="1136560" y="1667899"/>
                    <a:pt x="1136560" y="1677233"/>
                  </a:cubicBezTo>
                  <a:cubicBezTo>
                    <a:pt x="1136560" y="1812965"/>
                    <a:pt x="1136560" y="1948791"/>
                    <a:pt x="1136560" y="2084522"/>
                  </a:cubicBezTo>
                  <a:cubicBezTo>
                    <a:pt x="1136560" y="2132529"/>
                    <a:pt x="1127226" y="2141863"/>
                    <a:pt x="1079696" y="2141958"/>
                  </a:cubicBezTo>
                  <a:cubicBezTo>
                    <a:pt x="943965" y="2141958"/>
                    <a:pt x="808233" y="2141958"/>
                    <a:pt x="672502" y="2141958"/>
                  </a:cubicBezTo>
                  <a:cubicBezTo>
                    <a:pt x="663358" y="2141958"/>
                    <a:pt x="654309" y="2141958"/>
                    <a:pt x="643641" y="2141958"/>
                  </a:cubicBezTo>
                  <a:cubicBezTo>
                    <a:pt x="643641" y="2202728"/>
                    <a:pt x="641451" y="2259878"/>
                    <a:pt x="644213" y="2316837"/>
                  </a:cubicBezTo>
                  <a:cubicBezTo>
                    <a:pt x="647071" y="2374845"/>
                    <a:pt x="628306" y="2417136"/>
                    <a:pt x="572204" y="2438948"/>
                  </a:cubicBezTo>
                  <a:cubicBezTo>
                    <a:pt x="405612" y="2439234"/>
                    <a:pt x="238924" y="2439234"/>
                    <a:pt x="72237" y="2439234"/>
                  </a:cubicBezTo>
                  <a:close/>
                  <a:moveTo>
                    <a:pt x="1574710" y="1222224"/>
                  </a:moveTo>
                  <a:cubicBezTo>
                    <a:pt x="1574710" y="1121450"/>
                    <a:pt x="1574901" y="1020675"/>
                    <a:pt x="1574615" y="919996"/>
                  </a:cubicBezTo>
                  <a:cubicBezTo>
                    <a:pt x="1574520" y="878562"/>
                    <a:pt x="1561566" y="865132"/>
                    <a:pt x="1520989" y="865037"/>
                  </a:cubicBezTo>
                  <a:cubicBezTo>
                    <a:pt x="1320298" y="864846"/>
                    <a:pt x="1119606" y="864846"/>
                    <a:pt x="919009" y="865037"/>
                  </a:cubicBezTo>
                  <a:cubicBezTo>
                    <a:pt x="878338" y="865037"/>
                    <a:pt x="865288" y="878467"/>
                    <a:pt x="865288" y="919805"/>
                  </a:cubicBezTo>
                  <a:cubicBezTo>
                    <a:pt x="865098" y="1119735"/>
                    <a:pt x="865098" y="1319665"/>
                    <a:pt x="865288" y="1519595"/>
                  </a:cubicBezTo>
                  <a:cubicBezTo>
                    <a:pt x="865288" y="1561886"/>
                    <a:pt x="878338" y="1574554"/>
                    <a:pt x="921295" y="1574554"/>
                  </a:cubicBezTo>
                  <a:cubicBezTo>
                    <a:pt x="1120368" y="1574649"/>
                    <a:pt x="1319440" y="1574649"/>
                    <a:pt x="1518513" y="1574554"/>
                  </a:cubicBezTo>
                  <a:cubicBezTo>
                    <a:pt x="1562328" y="1574554"/>
                    <a:pt x="1574615" y="1561981"/>
                    <a:pt x="1574710" y="1517404"/>
                  </a:cubicBezTo>
                  <a:cubicBezTo>
                    <a:pt x="1574806" y="1418916"/>
                    <a:pt x="1574710" y="1320617"/>
                    <a:pt x="1574710" y="1222224"/>
                  </a:cubicBezTo>
                  <a:close/>
                  <a:moveTo>
                    <a:pt x="2367762" y="324207"/>
                  </a:moveTo>
                  <a:cubicBezTo>
                    <a:pt x="2367762" y="251246"/>
                    <a:pt x="2367857" y="178284"/>
                    <a:pt x="2367667" y="105323"/>
                  </a:cubicBezTo>
                  <a:cubicBezTo>
                    <a:pt x="2367571" y="77510"/>
                    <a:pt x="2362047" y="71795"/>
                    <a:pt x="2334234" y="71795"/>
                  </a:cubicBezTo>
                  <a:cubicBezTo>
                    <a:pt x="2189930" y="71699"/>
                    <a:pt x="2045531" y="71699"/>
                    <a:pt x="1901228" y="71795"/>
                  </a:cubicBezTo>
                  <a:cubicBezTo>
                    <a:pt x="1873414" y="71795"/>
                    <a:pt x="1867699" y="77414"/>
                    <a:pt x="1867699" y="105323"/>
                  </a:cubicBezTo>
                  <a:cubicBezTo>
                    <a:pt x="1867604" y="249722"/>
                    <a:pt x="1867604" y="394025"/>
                    <a:pt x="1867699" y="538424"/>
                  </a:cubicBezTo>
                  <a:cubicBezTo>
                    <a:pt x="1867699" y="566237"/>
                    <a:pt x="1873319" y="571952"/>
                    <a:pt x="1901132" y="571952"/>
                  </a:cubicBezTo>
                  <a:cubicBezTo>
                    <a:pt x="2045436" y="572048"/>
                    <a:pt x="2189835" y="572048"/>
                    <a:pt x="2334138" y="571952"/>
                  </a:cubicBezTo>
                  <a:cubicBezTo>
                    <a:pt x="2361952" y="571952"/>
                    <a:pt x="2367571" y="566333"/>
                    <a:pt x="2367667" y="538424"/>
                  </a:cubicBezTo>
                  <a:cubicBezTo>
                    <a:pt x="2367857" y="466987"/>
                    <a:pt x="2367762" y="395549"/>
                    <a:pt x="2367762" y="324207"/>
                  </a:cubicBezTo>
                  <a:close/>
                  <a:moveTo>
                    <a:pt x="72237" y="2115193"/>
                  </a:moveTo>
                  <a:cubicBezTo>
                    <a:pt x="72237" y="2188155"/>
                    <a:pt x="72141" y="2261116"/>
                    <a:pt x="72332" y="2334078"/>
                  </a:cubicBezTo>
                  <a:cubicBezTo>
                    <a:pt x="72427" y="2361986"/>
                    <a:pt x="77952" y="2367701"/>
                    <a:pt x="105670" y="2367701"/>
                  </a:cubicBezTo>
                  <a:cubicBezTo>
                    <a:pt x="249973" y="2367796"/>
                    <a:pt x="394372" y="2367796"/>
                    <a:pt x="538676" y="2367701"/>
                  </a:cubicBezTo>
                  <a:cubicBezTo>
                    <a:pt x="566584" y="2367701"/>
                    <a:pt x="572299" y="2362081"/>
                    <a:pt x="572299" y="2334363"/>
                  </a:cubicBezTo>
                  <a:cubicBezTo>
                    <a:pt x="572395" y="2189964"/>
                    <a:pt x="572395" y="2045661"/>
                    <a:pt x="572299" y="1901262"/>
                  </a:cubicBezTo>
                  <a:cubicBezTo>
                    <a:pt x="572299" y="1873353"/>
                    <a:pt x="566680" y="1867638"/>
                    <a:pt x="538962" y="1867638"/>
                  </a:cubicBezTo>
                  <a:cubicBezTo>
                    <a:pt x="394658" y="1867543"/>
                    <a:pt x="250259" y="1867543"/>
                    <a:pt x="105955" y="1867638"/>
                  </a:cubicBezTo>
                  <a:cubicBezTo>
                    <a:pt x="78047" y="1867638"/>
                    <a:pt x="72427" y="1873258"/>
                    <a:pt x="72332" y="1900976"/>
                  </a:cubicBezTo>
                  <a:cubicBezTo>
                    <a:pt x="72141" y="1972413"/>
                    <a:pt x="72237" y="2043755"/>
                    <a:pt x="72237" y="2115193"/>
                  </a:cubicBezTo>
                  <a:close/>
                  <a:moveTo>
                    <a:pt x="1100365" y="587478"/>
                  </a:moveTo>
                  <a:cubicBezTo>
                    <a:pt x="1120177" y="587764"/>
                    <a:pt x="1134941" y="573572"/>
                    <a:pt x="1135513" y="553855"/>
                  </a:cubicBezTo>
                  <a:cubicBezTo>
                    <a:pt x="1136084" y="534043"/>
                    <a:pt x="1122082" y="518898"/>
                    <a:pt x="1102556" y="518136"/>
                  </a:cubicBezTo>
                  <a:cubicBezTo>
                    <a:pt x="1081887" y="517279"/>
                    <a:pt x="1066171" y="532328"/>
                    <a:pt x="1066171" y="552902"/>
                  </a:cubicBezTo>
                  <a:cubicBezTo>
                    <a:pt x="1066266" y="572619"/>
                    <a:pt x="1080649" y="587192"/>
                    <a:pt x="1100365" y="587478"/>
                  </a:cubicBezTo>
                  <a:close/>
                  <a:moveTo>
                    <a:pt x="678408" y="1372814"/>
                  </a:moveTo>
                  <a:cubicBezTo>
                    <a:pt x="678789" y="1353003"/>
                    <a:pt x="664692" y="1338143"/>
                    <a:pt x="644975" y="1337477"/>
                  </a:cubicBezTo>
                  <a:cubicBezTo>
                    <a:pt x="625163" y="1336810"/>
                    <a:pt x="609923" y="1350717"/>
                    <a:pt x="609066" y="1370243"/>
                  </a:cubicBezTo>
                  <a:cubicBezTo>
                    <a:pt x="608113" y="1390912"/>
                    <a:pt x="623067" y="1406724"/>
                    <a:pt x="643641" y="1406819"/>
                  </a:cubicBezTo>
                  <a:cubicBezTo>
                    <a:pt x="663358" y="1406914"/>
                    <a:pt x="678027" y="1392531"/>
                    <a:pt x="678408" y="1372814"/>
                  </a:cubicBezTo>
                  <a:close/>
                  <a:moveTo>
                    <a:pt x="1402213" y="1907643"/>
                  </a:moveTo>
                  <a:cubicBezTo>
                    <a:pt x="1403165" y="1887831"/>
                    <a:pt x="1389544" y="1872401"/>
                    <a:pt x="1370113" y="1871067"/>
                  </a:cubicBezTo>
                  <a:cubicBezTo>
                    <a:pt x="1349349" y="1869734"/>
                    <a:pt x="1333347" y="1884307"/>
                    <a:pt x="1332966" y="1904881"/>
                  </a:cubicBezTo>
                  <a:cubicBezTo>
                    <a:pt x="1332585" y="1924693"/>
                    <a:pt x="1346682" y="1939647"/>
                    <a:pt x="1366303" y="1940314"/>
                  </a:cubicBezTo>
                  <a:cubicBezTo>
                    <a:pt x="1386020" y="1941076"/>
                    <a:pt x="1401260" y="1927170"/>
                    <a:pt x="1402213" y="1907643"/>
                  </a:cubicBezTo>
                  <a:close/>
                  <a:moveTo>
                    <a:pt x="1952758" y="1064395"/>
                  </a:moveTo>
                  <a:cubicBezTo>
                    <a:pt x="1953900" y="1046012"/>
                    <a:pt x="1938565" y="1029152"/>
                    <a:pt x="1919801" y="1028010"/>
                  </a:cubicBezTo>
                  <a:cubicBezTo>
                    <a:pt x="1900465" y="1026771"/>
                    <a:pt x="1883987" y="1040678"/>
                    <a:pt x="1882273" y="1059633"/>
                  </a:cubicBezTo>
                  <a:cubicBezTo>
                    <a:pt x="1880463" y="1079254"/>
                    <a:pt x="1896179" y="1096685"/>
                    <a:pt x="1916182" y="1097352"/>
                  </a:cubicBezTo>
                  <a:cubicBezTo>
                    <a:pt x="1935137" y="1097828"/>
                    <a:pt x="1951615" y="1083064"/>
                    <a:pt x="1952758" y="10643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F6E569B-6D1E-40C9-9910-EA18CF4514FB}"/>
                </a:ext>
              </a:extLst>
            </p:cNvPr>
            <p:cNvSpPr/>
            <p:nvPr/>
          </p:nvSpPr>
          <p:spPr>
            <a:xfrm>
              <a:off x="3232689" y="-3225704"/>
              <a:ext cx="357579" cy="357687"/>
            </a:xfrm>
            <a:custGeom>
              <a:avLst/>
              <a:gdLst>
                <a:gd name="connsiteX0" fmla="*/ 165 w 357579"/>
                <a:gd name="connsiteY0" fmla="*/ 178284 h 357687"/>
                <a:gd name="connsiteX1" fmla="*/ 260 w 357579"/>
                <a:gd name="connsiteY1" fmla="*/ 63984 h 357687"/>
                <a:gd name="connsiteX2" fmla="*/ 63316 w 357579"/>
                <a:gd name="connsiteY2" fmla="*/ 357 h 357687"/>
                <a:gd name="connsiteX3" fmla="*/ 294201 w 357579"/>
                <a:gd name="connsiteY3" fmla="*/ 357 h 357687"/>
                <a:gd name="connsiteX4" fmla="*/ 357257 w 357579"/>
                <a:gd name="connsiteY4" fmla="*/ 63984 h 357687"/>
                <a:gd name="connsiteX5" fmla="*/ 357257 w 357579"/>
                <a:gd name="connsiteY5" fmla="*/ 294870 h 357687"/>
                <a:gd name="connsiteX6" fmla="*/ 295440 w 357579"/>
                <a:gd name="connsiteY6" fmla="*/ 357259 h 357687"/>
                <a:gd name="connsiteX7" fmla="*/ 62173 w 357579"/>
                <a:gd name="connsiteY7" fmla="*/ 357259 h 357687"/>
                <a:gd name="connsiteX8" fmla="*/ 355 w 357579"/>
                <a:gd name="connsiteY8" fmla="*/ 294870 h 357687"/>
                <a:gd name="connsiteX9" fmla="*/ 165 w 357579"/>
                <a:gd name="connsiteY9" fmla="*/ 178284 h 357687"/>
                <a:gd name="connsiteX10" fmla="*/ 284200 w 357579"/>
                <a:gd name="connsiteY10" fmla="*/ 285059 h 357687"/>
                <a:gd name="connsiteX11" fmla="*/ 284200 w 357579"/>
                <a:gd name="connsiteY11" fmla="*/ 73604 h 357687"/>
                <a:gd name="connsiteX12" fmla="*/ 72841 w 357579"/>
                <a:gd name="connsiteY12" fmla="*/ 73604 h 357687"/>
                <a:gd name="connsiteX13" fmla="*/ 72841 w 357579"/>
                <a:gd name="connsiteY13" fmla="*/ 285059 h 357687"/>
                <a:gd name="connsiteX14" fmla="*/ 284200 w 357579"/>
                <a:gd name="connsiteY14" fmla="*/ 285059 h 35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7579" h="357687">
                  <a:moveTo>
                    <a:pt x="165" y="178284"/>
                  </a:moveTo>
                  <a:cubicBezTo>
                    <a:pt x="165" y="140184"/>
                    <a:pt x="-216" y="102084"/>
                    <a:pt x="260" y="63984"/>
                  </a:cubicBezTo>
                  <a:cubicBezTo>
                    <a:pt x="736" y="22265"/>
                    <a:pt x="21882" y="643"/>
                    <a:pt x="63316" y="357"/>
                  </a:cubicBezTo>
                  <a:cubicBezTo>
                    <a:pt x="140277" y="-119"/>
                    <a:pt x="217240" y="-119"/>
                    <a:pt x="294201" y="357"/>
                  </a:cubicBezTo>
                  <a:cubicBezTo>
                    <a:pt x="335635" y="643"/>
                    <a:pt x="356971" y="22265"/>
                    <a:pt x="357257" y="63984"/>
                  </a:cubicBezTo>
                  <a:cubicBezTo>
                    <a:pt x="357638" y="140946"/>
                    <a:pt x="357733" y="217908"/>
                    <a:pt x="357257" y="294870"/>
                  </a:cubicBezTo>
                  <a:cubicBezTo>
                    <a:pt x="356971" y="335066"/>
                    <a:pt x="335445" y="356973"/>
                    <a:pt x="295440" y="357259"/>
                  </a:cubicBezTo>
                  <a:cubicBezTo>
                    <a:pt x="217716" y="357830"/>
                    <a:pt x="139992" y="357830"/>
                    <a:pt x="62173" y="357259"/>
                  </a:cubicBezTo>
                  <a:cubicBezTo>
                    <a:pt x="22167" y="356973"/>
                    <a:pt x="927" y="335066"/>
                    <a:pt x="355" y="294870"/>
                  </a:cubicBezTo>
                  <a:cubicBezTo>
                    <a:pt x="-311" y="256103"/>
                    <a:pt x="165" y="217146"/>
                    <a:pt x="165" y="178284"/>
                  </a:cubicBezTo>
                  <a:close/>
                  <a:moveTo>
                    <a:pt x="284200" y="285059"/>
                  </a:moveTo>
                  <a:cubicBezTo>
                    <a:pt x="284200" y="213050"/>
                    <a:pt x="284200" y="143042"/>
                    <a:pt x="284200" y="73604"/>
                  </a:cubicBezTo>
                  <a:cubicBezTo>
                    <a:pt x="212477" y="73604"/>
                    <a:pt x="142373" y="73604"/>
                    <a:pt x="72841" y="73604"/>
                  </a:cubicBezTo>
                  <a:cubicBezTo>
                    <a:pt x="72841" y="145042"/>
                    <a:pt x="72841" y="214479"/>
                    <a:pt x="72841" y="285059"/>
                  </a:cubicBezTo>
                  <a:cubicBezTo>
                    <a:pt x="143611" y="285059"/>
                    <a:pt x="213049" y="285059"/>
                    <a:pt x="284200" y="2850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0DE5A60-2BB9-4BE2-B949-E28C33CB55A2}"/>
                </a:ext>
              </a:extLst>
            </p:cNvPr>
            <p:cNvSpPr/>
            <p:nvPr/>
          </p:nvSpPr>
          <p:spPr>
            <a:xfrm>
              <a:off x="5028150" y="-1429693"/>
              <a:ext cx="357545" cy="357522"/>
            </a:xfrm>
            <a:custGeom>
              <a:avLst/>
              <a:gdLst>
                <a:gd name="connsiteX0" fmla="*/ 177998 w 357545"/>
                <a:gd name="connsiteY0" fmla="*/ 357378 h 357522"/>
                <a:gd name="connsiteX1" fmla="*/ 63794 w 357545"/>
                <a:gd name="connsiteY1" fmla="*/ 357283 h 357522"/>
                <a:gd name="connsiteX2" fmla="*/ 358 w 357545"/>
                <a:gd name="connsiteY2" fmla="*/ 294037 h 357522"/>
                <a:gd name="connsiteX3" fmla="*/ 358 w 357545"/>
                <a:gd name="connsiteY3" fmla="*/ 63151 h 357522"/>
                <a:gd name="connsiteX4" fmla="*/ 64080 w 357545"/>
                <a:gd name="connsiteY4" fmla="*/ 286 h 357522"/>
                <a:gd name="connsiteX5" fmla="*/ 292584 w 357545"/>
                <a:gd name="connsiteY5" fmla="*/ 286 h 357522"/>
                <a:gd name="connsiteX6" fmla="*/ 357259 w 357545"/>
                <a:gd name="connsiteY6" fmla="*/ 64675 h 357522"/>
                <a:gd name="connsiteX7" fmla="*/ 357259 w 357545"/>
                <a:gd name="connsiteY7" fmla="*/ 293179 h 357522"/>
                <a:gd name="connsiteX8" fmla="*/ 292298 w 357545"/>
                <a:gd name="connsiteY8" fmla="*/ 357283 h 357522"/>
                <a:gd name="connsiteX9" fmla="*/ 177998 w 357545"/>
                <a:gd name="connsiteY9" fmla="*/ 357378 h 357522"/>
                <a:gd name="connsiteX10" fmla="*/ 284202 w 357545"/>
                <a:gd name="connsiteY10" fmla="*/ 284893 h 357522"/>
                <a:gd name="connsiteX11" fmla="*/ 284202 w 357545"/>
                <a:gd name="connsiteY11" fmla="*/ 73438 h 357522"/>
                <a:gd name="connsiteX12" fmla="*/ 72843 w 357545"/>
                <a:gd name="connsiteY12" fmla="*/ 73438 h 357522"/>
                <a:gd name="connsiteX13" fmla="*/ 72843 w 357545"/>
                <a:gd name="connsiteY13" fmla="*/ 284893 h 357522"/>
                <a:gd name="connsiteX14" fmla="*/ 284202 w 357545"/>
                <a:gd name="connsiteY14" fmla="*/ 284893 h 35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7545" h="357522">
                  <a:moveTo>
                    <a:pt x="177998" y="357378"/>
                  </a:moveTo>
                  <a:cubicBezTo>
                    <a:pt x="139898" y="357378"/>
                    <a:pt x="101798" y="357759"/>
                    <a:pt x="63794" y="357283"/>
                  </a:cubicBezTo>
                  <a:cubicBezTo>
                    <a:pt x="22170" y="356807"/>
                    <a:pt x="548" y="335566"/>
                    <a:pt x="358" y="294037"/>
                  </a:cubicBezTo>
                  <a:cubicBezTo>
                    <a:pt x="-119" y="217075"/>
                    <a:pt x="-119" y="140113"/>
                    <a:pt x="358" y="63151"/>
                  </a:cubicBezTo>
                  <a:cubicBezTo>
                    <a:pt x="643" y="21812"/>
                    <a:pt x="22360" y="476"/>
                    <a:pt x="64080" y="286"/>
                  </a:cubicBezTo>
                  <a:cubicBezTo>
                    <a:pt x="140280" y="-95"/>
                    <a:pt x="216384" y="-95"/>
                    <a:pt x="292584" y="286"/>
                  </a:cubicBezTo>
                  <a:cubicBezTo>
                    <a:pt x="335637" y="476"/>
                    <a:pt x="357068" y="21812"/>
                    <a:pt x="357259" y="64675"/>
                  </a:cubicBezTo>
                  <a:cubicBezTo>
                    <a:pt x="357640" y="140875"/>
                    <a:pt x="357640" y="217075"/>
                    <a:pt x="357259" y="293179"/>
                  </a:cubicBezTo>
                  <a:cubicBezTo>
                    <a:pt x="357068" y="335947"/>
                    <a:pt x="335542" y="356997"/>
                    <a:pt x="292298" y="357283"/>
                  </a:cubicBezTo>
                  <a:cubicBezTo>
                    <a:pt x="254103" y="357664"/>
                    <a:pt x="216003" y="357378"/>
                    <a:pt x="177998" y="357378"/>
                  </a:cubicBezTo>
                  <a:close/>
                  <a:moveTo>
                    <a:pt x="284202" y="284893"/>
                  </a:moveTo>
                  <a:cubicBezTo>
                    <a:pt x="284202" y="212884"/>
                    <a:pt x="284202" y="142875"/>
                    <a:pt x="284202" y="73438"/>
                  </a:cubicBezTo>
                  <a:cubicBezTo>
                    <a:pt x="212479" y="73438"/>
                    <a:pt x="142375" y="73438"/>
                    <a:pt x="72843" y="73438"/>
                  </a:cubicBezTo>
                  <a:cubicBezTo>
                    <a:pt x="72843" y="144875"/>
                    <a:pt x="72843" y="214312"/>
                    <a:pt x="72843" y="284893"/>
                  </a:cubicBezTo>
                  <a:cubicBezTo>
                    <a:pt x="143518" y="284893"/>
                    <a:pt x="213050" y="284893"/>
                    <a:pt x="284202" y="2848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68EFB577-E326-4E4D-841F-50AFFCD76B7F}"/>
                </a:ext>
              </a:extLst>
            </p:cNvPr>
            <p:cNvSpPr/>
            <p:nvPr/>
          </p:nvSpPr>
          <p:spPr>
            <a:xfrm>
              <a:off x="4025644" y="-2432358"/>
              <a:ext cx="566808" cy="567062"/>
            </a:xfrm>
            <a:custGeom>
              <a:avLst/>
              <a:gdLst>
                <a:gd name="connsiteX0" fmla="*/ 493085 w 566808"/>
                <a:gd name="connsiteY0" fmla="*/ 71310 h 567062"/>
                <a:gd name="connsiteX1" fmla="*/ 438602 w 566808"/>
                <a:gd name="connsiteY1" fmla="*/ 71119 h 567062"/>
                <a:gd name="connsiteX2" fmla="*/ 401169 w 566808"/>
                <a:gd name="connsiteY2" fmla="*/ 36448 h 567062"/>
                <a:gd name="connsiteX3" fmla="*/ 437364 w 566808"/>
                <a:gd name="connsiteY3" fmla="*/ 825 h 567062"/>
                <a:gd name="connsiteX4" fmla="*/ 518136 w 566808"/>
                <a:gd name="connsiteY4" fmla="*/ 2158 h 567062"/>
                <a:gd name="connsiteX5" fmla="*/ 564904 w 566808"/>
                <a:gd name="connsiteY5" fmla="*/ 47878 h 567062"/>
                <a:gd name="connsiteX6" fmla="*/ 566714 w 566808"/>
                <a:gd name="connsiteY6" fmla="*/ 76263 h 567062"/>
                <a:gd name="connsiteX7" fmla="*/ 566809 w 566808"/>
                <a:gd name="connsiteY7" fmla="*/ 490505 h 567062"/>
                <a:gd name="connsiteX8" fmla="*/ 490133 w 566808"/>
                <a:gd name="connsiteY8" fmla="*/ 566991 h 567062"/>
                <a:gd name="connsiteX9" fmla="*/ 75986 w 566808"/>
                <a:gd name="connsiteY9" fmla="*/ 566991 h 567062"/>
                <a:gd name="connsiteX10" fmla="*/ 71 w 566808"/>
                <a:gd name="connsiteY10" fmla="*/ 492029 h 567062"/>
                <a:gd name="connsiteX11" fmla="*/ 71 w 566808"/>
                <a:gd name="connsiteY11" fmla="*/ 75405 h 567062"/>
                <a:gd name="connsiteX12" fmla="*/ 75605 w 566808"/>
                <a:gd name="connsiteY12" fmla="*/ 63 h 567062"/>
                <a:gd name="connsiteX13" fmla="*/ 266009 w 566808"/>
                <a:gd name="connsiteY13" fmla="*/ 158 h 567062"/>
                <a:gd name="connsiteX14" fmla="*/ 294299 w 566808"/>
                <a:gd name="connsiteY14" fmla="*/ 2920 h 567062"/>
                <a:gd name="connsiteX15" fmla="*/ 317159 w 566808"/>
                <a:gd name="connsiteY15" fmla="*/ 36924 h 567062"/>
                <a:gd name="connsiteX16" fmla="*/ 293537 w 566808"/>
                <a:gd name="connsiteY16" fmla="*/ 68262 h 567062"/>
                <a:gd name="connsiteX17" fmla="*/ 263342 w 566808"/>
                <a:gd name="connsiteY17" fmla="*/ 71500 h 567062"/>
                <a:gd name="connsiteX18" fmla="*/ 73604 w 566808"/>
                <a:gd name="connsiteY18" fmla="*/ 71595 h 567062"/>
                <a:gd name="connsiteX19" fmla="*/ 73604 w 566808"/>
                <a:gd name="connsiteY19" fmla="*/ 493362 h 567062"/>
                <a:gd name="connsiteX20" fmla="*/ 493085 w 566808"/>
                <a:gd name="connsiteY20" fmla="*/ 493362 h 567062"/>
                <a:gd name="connsiteX21" fmla="*/ 493085 w 566808"/>
                <a:gd name="connsiteY21" fmla="*/ 71310 h 56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66808" h="567062">
                  <a:moveTo>
                    <a:pt x="493085" y="71310"/>
                  </a:moveTo>
                  <a:cubicBezTo>
                    <a:pt x="473464" y="71310"/>
                    <a:pt x="455938" y="72167"/>
                    <a:pt x="438602" y="71119"/>
                  </a:cubicBezTo>
                  <a:cubicBezTo>
                    <a:pt x="414504" y="69690"/>
                    <a:pt x="401550" y="56832"/>
                    <a:pt x="401169" y="36448"/>
                  </a:cubicBezTo>
                  <a:cubicBezTo>
                    <a:pt x="400883" y="15779"/>
                    <a:pt x="413647" y="1777"/>
                    <a:pt x="437364" y="825"/>
                  </a:cubicBezTo>
                  <a:cubicBezTo>
                    <a:pt x="464225" y="-223"/>
                    <a:pt x="491371" y="-128"/>
                    <a:pt x="518136" y="2158"/>
                  </a:cubicBezTo>
                  <a:cubicBezTo>
                    <a:pt x="544997" y="4444"/>
                    <a:pt x="560903" y="21494"/>
                    <a:pt x="564904" y="47878"/>
                  </a:cubicBezTo>
                  <a:cubicBezTo>
                    <a:pt x="566333" y="57213"/>
                    <a:pt x="566714" y="66833"/>
                    <a:pt x="566714" y="76263"/>
                  </a:cubicBezTo>
                  <a:cubicBezTo>
                    <a:pt x="566809" y="214375"/>
                    <a:pt x="566809" y="352488"/>
                    <a:pt x="566809" y="490505"/>
                  </a:cubicBezTo>
                  <a:cubicBezTo>
                    <a:pt x="566809" y="549560"/>
                    <a:pt x="549378" y="566991"/>
                    <a:pt x="490133" y="566991"/>
                  </a:cubicBezTo>
                  <a:cubicBezTo>
                    <a:pt x="352116" y="567086"/>
                    <a:pt x="214003" y="567086"/>
                    <a:pt x="75986" y="566991"/>
                  </a:cubicBezTo>
                  <a:cubicBezTo>
                    <a:pt x="18169" y="566991"/>
                    <a:pt x="167" y="549179"/>
                    <a:pt x="71" y="492029"/>
                  </a:cubicBezTo>
                  <a:cubicBezTo>
                    <a:pt x="-24" y="353154"/>
                    <a:pt x="-24" y="214280"/>
                    <a:pt x="71" y="75405"/>
                  </a:cubicBezTo>
                  <a:cubicBezTo>
                    <a:pt x="71" y="18065"/>
                    <a:pt x="18074" y="158"/>
                    <a:pt x="75605" y="63"/>
                  </a:cubicBezTo>
                  <a:cubicBezTo>
                    <a:pt x="139041" y="-33"/>
                    <a:pt x="202573" y="-33"/>
                    <a:pt x="266009" y="158"/>
                  </a:cubicBezTo>
                  <a:cubicBezTo>
                    <a:pt x="275439" y="158"/>
                    <a:pt x="285345" y="348"/>
                    <a:pt x="294299" y="2920"/>
                  </a:cubicBezTo>
                  <a:cubicBezTo>
                    <a:pt x="310872" y="7683"/>
                    <a:pt x="321064" y="21018"/>
                    <a:pt x="317159" y="36924"/>
                  </a:cubicBezTo>
                  <a:cubicBezTo>
                    <a:pt x="314206" y="48831"/>
                    <a:pt x="303824" y="60832"/>
                    <a:pt x="293537" y="68262"/>
                  </a:cubicBezTo>
                  <a:cubicBezTo>
                    <a:pt x="286393" y="73405"/>
                    <a:pt x="273629" y="71405"/>
                    <a:pt x="263342" y="71500"/>
                  </a:cubicBezTo>
                  <a:cubicBezTo>
                    <a:pt x="200763" y="71691"/>
                    <a:pt x="138184" y="71595"/>
                    <a:pt x="73604" y="71595"/>
                  </a:cubicBezTo>
                  <a:cubicBezTo>
                    <a:pt x="73604" y="212756"/>
                    <a:pt x="73604" y="351916"/>
                    <a:pt x="73604" y="493362"/>
                  </a:cubicBezTo>
                  <a:cubicBezTo>
                    <a:pt x="212384" y="493362"/>
                    <a:pt x="351544" y="493362"/>
                    <a:pt x="493085" y="493362"/>
                  </a:cubicBezTo>
                  <a:cubicBezTo>
                    <a:pt x="493085" y="354202"/>
                    <a:pt x="493085" y="214470"/>
                    <a:pt x="493085" y="713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937535D-DBB2-4737-925A-58620BB0AA67}"/>
                </a:ext>
              </a:extLst>
            </p:cNvPr>
            <p:cNvSpPr/>
            <p:nvPr/>
          </p:nvSpPr>
          <p:spPr>
            <a:xfrm>
              <a:off x="5028055" y="-3225586"/>
              <a:ext cx="357581" cy="357665"/>
            </a:xfrm>
            <a:custGeom>
              <a:avLst/>
              <a:gdLst>
                <a:gd name="connsiteX0" fmla="*/ 179998 w 357581"/>
                <a:gd name="connsiteY0" fmla="*/ 144 h 357665"/>
                <a:gd name="connsiteX1" fmla="*/ 294203 w 357581"/>
                <a:gd name="connsiteY1" fmla="*/ 240 h 357665"/>
                <a:gd name="connsiteX2" fmla="*/ 357259 w 357581"/>
                <a:gd name="connsiteY2" fmla="*/ 63962 h 357665"/>
                <a:gd name="connsiteX3" fmla="*/ 357259 w 357581"/>
                <a:gd name="connsiteY3" fmla="*/ 294848 h 357665"/>
                <a:gd name="connsiteX4" fmla="*/ 295441 w 357581"/>
                <a:gd name="connsiteY4" fmla="*/ 357237 h 357665"/>
                <a:gd name="connsiteX5" fmla="*/ 62174 w 357581"/>
                <a:gd name="connsiteY5" fmla="*/ 357237 h 357665"/>
                <a:gd name="connsiteX6" fmla="*/ 357 w 357581"/>
                <a:gd name="connsiteY6" fmla="*/ 294848 h 357665"/>
                <a:gd name="connsiteX7" fmla="*/ 357 w 357581"/>
                <a:gd name="connsiteY7" fmla="*/ 63962 h 357665"/>
                <a:gd name="connsiteX8" fmla="*/ 63413 w 357581"/>
                <a:gd name="connsiteY8" fmla="*/ 335 h 357665"/>
                <a:gd name="connsiteX9" fmla="*/ 179998 w 357581"/>
                <a:gd name="connsiteY9" fmla="*/ 144 h 357665"/>
                <a:gd name="connsiteX10" fmla="*/ 72652 w 357581"/>
                <a:gd name="connsiteY10" fmla="*/ 284180 h 357665"/>
                <a:gd name="connsiteX11" fmla="*/ 284011 w 357581"/>
                <a:gd name="connsiteY11" fmla="*/ 284180 h 357665"/>
                <a:gd name="connsiteX12" fmla="*/ 284011 w 357581"/>
                <a:gd name="connsiteY12" fmla="*/ 72915 h 357665"/>
                <a:gd name="connsiteX13" fmla="*/ 72652 w 357581"/>
                <a:gd name="connsiteY13" fmla="*/ 72915 h 357665"/>
                <a:gd name="connsiteX14" fmla="*/ 72652 w 357581"/>
                <a:gd name="connsiteY14" fmla="*/ 284180 h 35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7581" h="357665">
                  <a:moveTo>
                    <a:pt x="179998" y="144"/>
                  </a:moveTo>
                  <a:cubicBezTo>
                    <a:pt x="218098" y="144"/>
                    <a:pt x="256198" y="-237"/>
                    <a:pt x="294203" y="240"/>
                  </a:cubicBezTo>
                  <a:cubicBezTo>
                    <a:pt x="335637" y="811"/>
                    <a:pt x="356973" y="22147"/>
                    <a:pt x="357259" y="63962"/>
                  </a:cubicBezTo>
                  <a:cubicBezTo>
                    <a:pt x="357640" y="140924"/>
                    <a:pt x="357735" y="217886"/>
                    <a:pt x="357259" y="294848"/>
                  </a:cubicBezTo>
                  <a:cubicBezTo>
                    <a:pt x="356973" y="335139"/>
                    <a:pt x="335447" y="356951"/>
                    <a:pt x="295441" y="357237"/>
                  </a:cubicBezTo>
                  <a:cubicBezTo>
                    <a:pt x="217718" y="357808"/>
                    <a:pt x="139993" y="357808"/>
                    <a:pt x="62174" y="357237"/>
                  </a:cubicBezTo>
                  <a:cubicBezTo>
                    <a:pt x="22169" y="356951"/>
                    <a:pt x="643" y="335043"/>
                    <a:pt x="357" y="294848"/>
                  </a:cubicBezTo>
                  <a:cubicBezTo>
                    <a:pt x="-119" y="217886"/>
                    <a:pt x="-119" y="140924"/>
                    <a:pt x="357" y="63962"/>
                  </a:cubicBezTo>
                  <a:cubicBezTo>
                    <a:pt x="548" y="22242"/>
                    <a:pt x="21979" y="811"/>
                    <a:pt x="63413" y="335"/>
                  </a:cubicBezTo>
                  <a:cubicBezTo>
                    <a:pt x="102275" y="-237"/>
                    <a:pt x="141136" y="144"/>
                    <a:pt x="179998" y="144"/>
                  </a:cubicBezTo>
                  <a:close/>
                  <a:moveTo>
                    <a:pt x="72652" y="284180"/>
                  </a:moveTo>
                  <a:cubicBezTo>
                    <a:pt x="144756" y="284180"/>
                    <a:pt x="214860" y="284180"/>
                    <a:pt x="284011" y="284180"/>
                  </a:cubicBezTo>
                  <a:cubicBezTo>
                    <a:pt x="284011" y="212361"/>
                    <a:pt x="284011" y="142353"/>
                    <a:pt x="284011" y="72915"/>
                  </a:cubicBezTo>
                  <a:cubicBezTo>
                    <a:pt x="212574" y="72915"/>
                    <a:pt x="143137" y="72915"/>
                    <a:pt x="72652" y="72915"/>
                  </a:cubicBezTo>
                  <a:cubicBezTo>
                    <a:pt x="72652" y="143781"/>
                    <a:pt x="72652" y="213219"/>
                    <a:pt x="72652" y="284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1DF375F-7DB1-4E16-A6CA-4FCAC09B3C5A}"/>
                </a:ext>
              </a:extLst>
            </p:cNvPr>
            <p:cNvSpPr/>
            <p:nvPr/>
          </p:nvSpPr>
          <p:spPr>
            <a:xfrm>
              <a:off x="3232627" y="-1429741"/>
              <a:ext cx="357559" cy="357687"/>
            </a:xfrm>
            <a:custGeom>
              <a:avLst/>
              <a:gdLst>
                <a:gd name="connsiteX0" fmla="*/ 357415 w 357559"/>
                <a:gd name="connsiteY0" fmla="*/ 179403 h 357687"/>
                <a:gd name="connsiteX1" fmla="*/ 357319 w 357559"/>
                <a:gd name="connsiteY1" fmla="*/ 293703 h 357687"/>
                <a:gd name="connsiteX2" fmla="*/ 294264 w 357559"/>
                <a:gd name="connsiteY2" fmla="*/ 357330 h 357687"/>
                <a:gd name="connsiteX3" fmla="*/ 63378 w 357559"/>
                <a:gd name="connsiteY3" fmla="*/ 357330 h 357687"/>
                <a:gd name="connsiteX4" fmla="*/ 323 w 357559"/>
                <a:gd name="connsiteY4" fmla="*/ 293703 h 357687"/>
                <a:gd name="connsiteX5" fmla="*/ 323 w 357559"/>
                <a:gd name="connsiteY5" fmla="*/ 62817 h 357687"/>
                <a:gd name="connsiteX6" fmla="*/ 62140 w 357559"/>
                <a:gd name="connsiteY6" fmla="*/ 429 h 357687"/>
                <a:gd name="connsiteX7" fmla="*/ 295407 w 357559"/>
                <a:gd name="connsiteY7" fmla="*/ 429 h 357687"/>
                <a:gd name="connsiteX8" fmla="*/ 357224 w 357559"/>
                <a:gd name="connsiteY8" fmla="*/ 62817 h 357687"/>
                <a:gd name="connsiteX9" fmla="*/ 357415 w 357559"/>
                <a:gd name="connsiteY9" fmla="*/ 179403 h 357687"/>
                <a:gd name="connsiteX10" fmla="*/ 72046 w 357559"/>
                <a:gd name="connsiteY10" fmla="*/ 284559 h 357687"/>
                <a:gd name="connsiteX11" fmla="*/ 284263 w 357559"/>
                <a:gd name="connsiteY11" fmla="*/ 284559 h 357687"/>
                <a:gd name="connsiteX12" fmla="*/ 284263 w 357559"/>
                <a:gd name="connsiteY12" fmla="*/ 73485 h 357687"/>
                <a:gd name="connsiteX13" fmla="*/ 72046 w 357559"/>
                <a:gd name="connsiteY13" fmla="*/ 73485 h 357687"/>
                <a:gd name="connsiteX14" fmla="*/ 72046 w 357559"/>
                <a:gd name="connsiteY14" fmla="*/ 284559 h 35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7559" h="357687">
                  <a:moveTo>
                    <a:pt x="357415" y="179403"/>
                  </a:moveTo>
                  <a:cubicBezTo>
                    <a:pt x="357415" y="217503"/>
                    <a:pt x="357796" y="255603"/>
                    <a:pt x="357319" y="293703"/>
                  </a:cubicBezTo>
                  <a:cubicBezTo>
                    <a:pt x="356843" y="335423"/>
                    <a:pt x="335698" y="357045"/>
                    <a:pt x="294264" y="357330"/>
                  </a:cubicBezTo>
                  <a:cubicBezTo>
                    <a:pt x="217302" y="357807"/>
                    <a:pt x="140340" y="357807"/>
                    <a:pt x="63378" y="357330"/>
                  </a:cubicBezTo>
                  <a:cubicBezTo>
                    <a:pt x="21944" y="357045"/>
                    <a:pt x="513" y="335423"/>
                    <a:pt x="323" y="293703"/>
                  </a:cubicBezTo>
                  <a:cubicBezTo>
                    <a:pt x="-59" y="216741"/>
                    <a:pt x="-154" y="139779"/>
                    <a:pt x="323" y="62817"/>
                  </a:cubicBezTo>
                  <a:cubicBezTo>
                    <a:pt x="608" y="22527"/>
                    <a:pt x="22135" y="714"/>
                    <a:pt x="62140" y="429"/>
                  </a:cubicBezTo>
                  <a:cubicBezTo>
                    <a:pt x="139864" y="-143"/>
                    <a:pt x="217588" y="-143"/>
                    <a:pt x="295407" y="429"/>
                  </a:cubicBezTo>
                  <a:cubicBezTo>
                    <a:pt x="335412" y="714"/>
                    <a:pt x="356653" y="22622"/>
                    <a:pt x="357224" y="62817"/>
                  </a:cubicBezTo>
                  <a:cubicBezTo>
                    <a:pt x="357796" y="101679"/>
                    <a:pt x="357415" y="140541"/>
                    <a:pt x="357415" y="179403"/>
                  </a:cubicBezTo>
                  <a:close/>
                  <a:moveTo>
                    <a:pt x="72046" y="284559"/>
                  </a:moveTo>
                  <a:cubicBezTo>
                    <a:pt x="144150" y="284559"/>
                    <a:pt x="214159" y="284559"/>
                    <a:pt x="284263" y="284559"/>
                  </a:cubicBezTo>
                  <a:cubicBezTo>
                    <a:pt x="284263" y="213027"/>
                    <a:pt x="284263" y="143018"/>
                    <a:pt x="284263" y="73485"/>
                  </a:cubicBezTo>
                  <a:cubicBezTo>
                    <a:pt x="212540" y="73485"/>
                    <a:pt x="142531" y="73485"/>
                    <a:pt x="72046" y="73485"/>
                  </a:cubicBezTo>
                  <a:cubicBezTo>
                    <a:pt x="72046" y="144351"/>
                    <a:pt x="72046" y="213217"/>
                    <a:pt x="72046" y="2845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245C1AE3-A997-48A8-961B-45791F3E06FD}"/>
              </a:ext>
            </a:extLst>
          </p:cNvPr>
          <p:cNvGrpSpPr/>
          <p:nvPr/>
        </p:nvGrpSpPr>
        <p:grpSpPr>
          <a:xfrm>
            <a:off x="1750380" y="1836096"/>
            <a:ext cx="913594" cy="913526"/>
            <a:chOff x="1556435" y="-3261773"/>
            <a:chExt cx="2307428" cy="2307257"/>
          </a:xfrm>
          <a:solidFill>
            <a:schemeClr val="bg1"/>
          </a:solidFill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EC78E17-DE40-495B-8D95-45BBC178FB01}"/>
                </a:ext>
              </a:extLst>
            </p:cNvPr>
            <p:cNvSpPr/>
            <p:nvPr/>
          </p:nvSpPr>
          <p:spPr>
            <a:xfrm>
              <a:off x="1556435" y="-3261773"/>
              <a:ext cx="2307428" cy="2307257"/>
            </a:xfrm>
            <a:custGeom>
              <a:avLst/>
              <a:gdLst>
                <a:gd name="connsiteX0" fmla="*/ 44 w 2307428"/>
                <a:gd name="connsiteY0" fmla="*/ 2009149 h 2307257"/>
                <a:gd name="connsiteX1" fmla="*/ 71862 w 2307428"/>
                <a:gd name="connsiteY1" fmla="*/ 2009054 h 2307257"/>
                <a:gd name="connsiteX2" fmla="*/ 148824 w 2307428"/>
                <a:gd name="connsiteY2" fmla="*/ 1935426 h 2307257"/>
                <a:gd name="connsiteX3" fmla="*/ 71005 w 2307428"/>
                <a:gd name="connsiteY3" fmla="*/ 1860369 h 2307257"/>
                <a:gd name="connsiteX4" fmla="*/ 1949 w 2307428"/>
                <a:gd name="connsiteY4" fmla="*/ 1860274 h 2307257"/>
                <a:gd name="connsiteX5" fmla="*/ 234 w 2307428"/>
                <a:gd name="connsiteY5" fmla="*/ 1841985 h 2307257"/>
                <a:gd name="connsiteX6" fmla="*/ 234 w 2307428"/>
                <a:gd name="connsiteY6" fmla="*/ 1676917 h 2307257"/>
                <a:gd name="connsiteX7" fmla="*/ 115201 w 2307428"/>
                <a:gd name="connsiteY7" fmla="*/ 1562712 h 2307257"/>
                <a:gd name="connsiteX8" fmla="*/ 181400 w 2307428"/>
                <a:gd name="connsiteY8" fmla="*/ 1562712 h 2307257"/>
                <a:gd name="connsiteX9" fmla="*/ 202260 w 2307428"/>
                <a:gd name="connsiteY9" fmla="*/ 1496323 h 2307257"/>
                <a:gd name="connsiteX10" fmla="*/ 199783 w 2307428"/>
                <a:gd name="connsiteY10" fmla="*/ 1467558 h 2307257"/>
                <a:gd name="connsiteX11" fmla="*/ 227977 w 2307428"/>
                <a:gd name="connsiteY11" fmla="*/ 763470 h 2307257"/>
                <a:gd name="connsiteX12" fmla="*/ 270744 w 2307428"/>
                <a:gd name="connsiteY12" fmla="*/ 670791 h 2307257"/>
                <a:gd name="connsiteX13" fmla="*/ 1854 w 2307428"/>
                <a:gd name="connsiteY13" fmla="*/ 670791 h 2307257"/>
                <a:gd name="connsiteX14" fmla="*/ 1854 w 2307428"/>
                <a:gd name="connsiteY14" fmla="*/ 298935 h 2307257"/>
                <a:gd name="connsiteX15" fmla="*/ 222167 w 2307428"/>
                <a:gd name="connsiteY15" fmla="*/ 298935 h 2307257"/>
                <a:gd name="connsiteX16" fmla="*/ 222167 w 2307428"/>
                <a:gd name="connsiteY16" fmla="*/ 593639 h 2307257"/>
                <a:gd name="connsiteX17" fmla="*/ 296938 w 2307428"/>
                <a:gd name="connsiteY17" fmla="*/ 593639 h 2307257"/>
                <a:gd name="connsiteX18" fmla="*/ 296938 w 2307428"/>
                <a:gd name="connsiteY18" fmla="*/ 150536 h 2307257"/>
                <a:gd name="connsiteX19" fmla="*/ 520585 w 2307428"/>
                <a:gd name="connsiteY19" fmla="*/ 150536 h 2307257"/>
                <a:gd name="connsiteX20" fmla="*/ 520585 w 2307428"/>
                <a:gd name="connsiteY20" fmla="*/ 594020 h 2307257"/>
                <a:gd name="connsiteX21" fmla="*/ 594595 w 2307428"/>
                <a:gd name="connsiteY21" fmla="*/ 594020 h 2307257"/>
                <a:gd name="connsiteX22" fmla="*/ 594595 w 2307428"/>
                <a:gd name="connsiteY22" fmla="*/ 1374 h 2307257"/>
                <a:gd name="connsiteX23" fmla="*/ 818622 w 2307428"/>
                <a:gd name="connsiteY23" fmla="*/ 1374 h 2307257"/>
                <a:gd name="connsiteX24" fmla="*/ 818622 w 2307428"/>
                <a:gd name="connsiteY24" fmla="*/ 205305 h 2307257"/>
                <a:gd name="connsiteX25" fmla="*/ 1607674 w 2307428"/>
                <a:gd name="connsiteY25" fmla="*/ 256644 h 2307257"/>
                <a:gd name="connsiteX26" fmla="*/ 1614150 w 2307428"/>
                <a:gd name="connsiteY26" fmla="*/ 239499 h 2307257"/>
                <a:gd name="connsiteX27" fmla="*/ 1996008 w 2307428"/>
                <a:gd name="connsiteY27" fmla="*/ 5470 h 2307257"/>
                <a:gd name="connsiteX28" fmla="*/ 2268994 w 2307428"/>
                <a:gd name="connsiteY28" fmla="*/ 358086 h 2307257"/>
                <a:gd name="connsiteX29" fmla="*/ 2127167 w 2307428"/>
                <a:gd name="connsiteY29" fmla="*/ 608022 h 2307257"/>
                <a:gd name="connsiteX30" fmla="*/ 2083257 w 2307428"/>
                <a:gd name="connsiteY30" fmla="*/ 694032 h 2307257"/>
                <a:gd name="connsiteX31" fmla="*/ 2106117 w 2307428"/>
                <a:gd name="connsiteY31" fmla="*/ 836812 h 2307257"/>
                <a:gd name="connsiteX32" fmla="*/ 2154885 w 2307428"/>
                <a:gd name="connsiteY32" fmla="*/ 1077318 h 2307257"/>
                <a:gd name="connsiteX33" fmla="*/ 2158314 w 2307428"/>
                <a:gd name="connsiteY33" fmla="*/ 1118847 h 2307257"/>
                <a:gd name="connsiteX34" fmla="*/ 2194128 w 2307428"/>
                <a:gd name="connsiteY34" fmla="*/ 1131516 h 2307257"/>
                <a:gd name="connsiteX35" fmla="*/ 2306713 w 2307428"/>
                <a:gd name="connsiteY35" fmla="*/ 1301537 h 2307257"/>
                <a:gd name="connsiteX36" fmla="*/ 2306904 w 2307428"/>
                <a:gd name="connsiteY36" fmla="*/ 2041058 h 2307257"/>
                <a:gd name="connsiteX37" fmla="*/ 2299760 w 2307428"/>
                <a:gd name="connsiteY37" fmla="*/ 2069633 h 2307257"/>
                <a:gd name="connsiteX38" fmla="*/ 2212987 w 2307428"/>
                <a:gd name="connsiteY38" fmla="*/ 2244322 h 2307257"/>
                <a:gd name="connsiteX39" fmla="*/ 2120309 w 2307428"/>
                <a:gd name="connsiteY39" fmla="*/ 2306520 h 2307257"/>
                <a:gd name="connsiteX40" fmla="*/ 2029726 w 2307428"/>
                <a:gd name="connsiteY40" fmla="*/ 2244702 h 2307257"/>
                <a:gd name="connsiteX41" fmla="*/ 1943049 w 2307428"/>
                <a:gd name="connsiteY41" fmla="*/ 2070014 h 2307257"/>
                <a:gd name="connsiteX42" fmla="*/ 1935524 w 2307428"/>
                <a:gd name="connsiteY42" fmla="*/ 2036867 h 2307257"/>
                <a:gd name="connsiteX43" fmla="*/ 1935143 w 2307428"/>
                <a:gd name="connsiteY43" fmla="*/ 1813601 h 2307257"/>
                <a:gd name="connsiteX44" fmla="*/ 1935143 w 2307428"/>
                <a:gd name="connsiteY44" fmla="*/ 1785978 h 2307257"/>
                <a:gd name="connsiteX45" fmla="*/ 1290586 w 2307428"/>
                <a:gd name="connsiteY45" fmla="*/ 2148691 h 2307257"/>
                <a:gd name="connsiteX46" fmla="*/ 730897 w 2307428"/>
                <a:gd name="connsiteY46" fmla="*/ 2063632 h 2307257"/>
                <a:gd name="connsiteX47" fmla="*/ 761377 w 2307428"/>
                <a:gd name="connsiteY47" fmla="*/ 1997529 h 2307257"/>
                <a:gd name="connsiteX48" fmla="*/ 1115231 w 2307428"/>
                <a:gd name="connsiteY48" fmla="*/ 2082111 h 2307257"/>
                <a:gd name="connsiteX49" fmla="*/ 1115231 w 2307428"/>
                <a:gd name="connsiteY49" fmla="*/ 1638341 h 2307257"/>
                <a:gd name="connsiteX50" fmla="*/ 1016933 w 2307428"/>
                <a:gd name="connsiteY50" fmla="*/ 1638341 h 2307257"/>
                <a:gd name="connsiteX51" fmla="*/ 996930 w 2307428"/>
                <a:gd name="connsiteY51" fmla="*/ 1583572 h 2307257"/>
                <a:gd name="connsiteX52" fmla="*/ 961878 w 2307428"/>
                <a:gd name="connsiteY52" fmla="*/ 1567761 h 2307257"/>
                <a:gd name="connsiteX53" fmla="*/ 909586 w 2307428"/>
                <a:gd name="connsiteY53" fmla="*/ 1588335 h 2307257"/>
                <a:gd name="connsiteX54" fmla="*/ 865390 w 2307428"/>
                <a:gd name="connsiteY54" fmla="*/ 1549187 h 2307257"/>
                <a:gd name="connsiteX55" fmla="*/ 726992 w 2307428"/>
                <a:gd name="connsiteY55" fmla="*/ 1411360 h 2307257"/>
                <a:gd name="connsiteX56" fmla="*/ 721753 w 2307428"/>
                <a:gd name="connsiteY56" fmla="*/ 1381356 h 2307257"/>
                <a:gd name="connsiteX57" fmla="*/ 740041 w 2307428"/>
                <a:gd name="connsiteY57" fmla="*/ 1343828 h 2307257"/>
                <a:gd name="connsiteX58" fmla="*/ 726420 w 2307428"/>
                <a:gd name="connsiteY58" fmla="*/ 1311443 h 2307257"/>
                <a:gd name="connsiteX59" fmla="*/ 724230 w 2307428"/>
                <a:gd name="connsiteY59" fmla="*/ 1310776 h 2307257"/>
                <a:gd name="connsiteX60" fmla="*/ 672985 w 2307428"/>
                <a:gd name="connsiteY60" fmla="*/ 1288011 h 2307257"/>
                <a:gd name="connsiteX61" fmla="*/ 670032 w 2307428"/>
                <a:gd name="connsiteY61" fmla="*/ 1231338 h 2307257"/>
                <a:gd name="connsiteX62" fmla="*/ 670032 w 2307428"/>
                <a:gd name="connsiteY62" fmla="*/ 1192571 h 2307257"/>
                <a:gd name="connsiteX63" fmla="*/ 226072 w 2307428"/>
                <a:gd name="connsiteY63" fmla="*/ 1192571 h 2307257"/>
                <a:gd name="connsiteX64" fmla="*/ 266744 w 2307428"/>
                <a:gd name="connsiteY64" fmla="*/ 1430696 h 2307257"/>
                <a:gd name="connsiteX65" fmla="*/ 411714 w 2307428"/>
                <a:gd name="connsiteY65" fmla="*/ 1435554 h 2307257"/>
                <a:gd name="connsiteX66" fmla="*/ 484866 w 2307428"/>
                <a:gd name="connsiteY66" fmla="*/ 1562903 h 2307257"/>
                <a:gd name="connsiteX67" fmla="*/ 554494 w 2307428"/>
                <a:gd name="connsiteY67" fmla="*/ 1562903 h 2307257"/>
                <a:gd name="connsiteX68" fmla="*/ 669937 w 2307428"/>
                <a:gd name="connsiteY68" fmla="*/ 1679013 h 2307257"/>
                <a:gd name="connsiteX69" fmla="*/ 669747 w 2307428"/>
                <a:gd name="connsiteY69" fmla="*/ 1853415 h 2307257"/>
                <a:gd name="connsiteX70" fmla="*/ 667556 w 2307428"/>
                <a:gd name="connsiteY70" fmla="*/ 1860559 h 2307257"/>
                <a:gd name="connsiteX71" fmla="*/ 601929 w 2307428"/>
                <a:gd name="connsiteY71" fmla="*/ 1860559 h 2307257"/>
                <a:gd name="connsiteX72" fmla="*/ 521347 w 2307428"/>
                <a:gd name="connsiteY72" fmla="*/ 1935140 h 2307257"/>
                <a:gd name="connsiteX73" fmla="*/ 602405 w 2307428"/>
                <a:gd name="connsiteY73" fmla="*/ 2009340 h 2307257"/>
                <a:gd name="connsiteX74" fmla="*/ 668318 w 2307428"/>
                <a:gd name="connsiteY74" fmla="*/ 2009340 h 2307257"/>
                <a:gd name="connsiteX75" fmla="*/ 670032 w 2307428"/>
                <a:gd name="connsiteY75" fmla="*/ 2021532 h 2307257"/>
                <a:gd name="connsiteX76" fmla="*/ 669937 w 2307428"/>
                <a:gd name="connsiteY76" fmla="*/ 2195934 h 2307257"/>
                <a:gd name="connsiteX77" fmla="*/ 561067 w 2307428"/>
                <a:gd name="connsiteY77" fmla="*/ 2306615 h 2307257"/>
                <a:gd name="connsiteX78" fmla="*/ 109962 w 2307428"/>
                <a:gd name="connsiteY78" fmla="*/ 2306615 h 2307257"/>
                <a:gd name="connsiteX79" fmla="*/ 711 w 2307428"/>
                <a:gd name="connsiteY79" fmla="*/ 2203364 h 2307257"/>
                <a:gd name="connsiteX80" fmla="*/ 425 w 2307428"/>
                <a:gd name="connsiteY80" fmla="*/ 2184790 h 2307257"/>
                <a:gd name="connsiteX81" fmla="*/ 44 w 2307428"/>
                <a:gd name="connsiteY81" fmla="*/ 2009149 h 2307257"/>
                <a:gd name="connsiteX82" fmla="*/ 1192383 w 2307428"/>
                <a:gd name="connsiteY82" fmla="*/ 224926 h 2307257"/>
                <a:gd name="connsiteX83" fmla="*/ 1192383 w 2307428"/>
                <a:gd name="connsiteY83" fmla="*/ 669934 h 2307257"/>
                <a:gd name="connsiteX84" fmla="*/ 1291253 w 2307428"/>
                <a:gd name="connsiteY84" fmla="*/ 669934 h 2307257"/>
                <a:gd name="connsiteX85" fmla="*/ 1309827 w 2307428"/>
                <a:gd name="connsiteY85" fmla="*/ 721369 h 2307257"/>
                <a:gd name="connsiteX86" fmla="*/ 1347736 w 2307428"/>
                <a:gd name="connsiteY86" fmla="*/ 737847 h 2307257"/>
                <a:gd name="connsiteX87" fmla="*/ 1378978 w 2307428"/>
                <a:gd name="connsiteY87" fmla="*/ 722607 h 2307257"/>
                <a:gd name="connsiteX88" fmla="*/ 1412887 w 2307428"/>
                <a:gd name="connsiteY88" fmla="*/ 727846 h 2307257"/>
                <a:gd name="connsiteX89" fmla="*/ 1547285 w 2307428"/>
                <a:gd name="connsiteY89" fmla="*/ 862911 h 2307257"/>
                <a:gd name="connsiteX90" fmla="*/ 1587195 w 2307428"/>
                <a:gd name="connsiteY90" fmla="*/ 906440 h 2307257"/>
                <a:gd name="connsiteX91" fmla="*/ 1567097 w 2307428"/>
                <a:gd name="connsiteY91" fmla="*/ 963018 h 2307257"/>
                <a:gd name="connsiteX92" fmla="*/ 1580813 w 2307428"/>
                <a:gd name="connsiteY92" fmla="*/ 995403 h 2307257"/>
                <a:gd name="connsiteX93" fmla="*/ 1622437 w 2307428"/>
                <a:gd name="connsiteY93" fmla="*/ 1009786 h 2307257"/>
                <a:gd name="connsiteX94" fmla="*/ 1637487 w 2307428"/>
                <a:gd name="connsiteY94" fmla="*/ 1031313 h 2307257"/>
                <a:gd name="connsiteX95" fmla="*/ 1637201 w 2307428"/>
                <a:gd name="connsiteY95" fmla="*/ 1114371 h 2307257"/>
                <a:gd name="connsiteX96" fmla="*/ 2082876 w 2307428"/>
                <a:gd name="connsiteY96" fmla="*/ 1114371 h 2307257"/>
                <a:gd name="connsiteX97" fmla="*/ 2040966 w 2307428"/>
                <a:gd name="connsiteY97" fmla="*/ 876150 h 2307257"/>
                <a:gd name="connsiteX98" fmla="*/ 1971529 w 2307428"/>
                <a:gd name="connsiteY98" fmla="*/ 892343 h 2307257"/>
                <a:gd name="connsiteX99" fmla="*/ 1897233 w 2307428"/>
                <a:gd name="connsiteY99" fmla="*/ 892819 h 2307257"/>
                <a:gd name="connsiteX100" fmla="*/ 1786172 w 2307428"/>
                <a:gd name="connsiteY100" fmla="*/ 781853 h 2307257"/>
                <a:gd name="connsiteX101" fmla="*/ 1786267 w 2307428"/>
                <a:gd name="connsiteY101" fmla="*/ 688889 h 2307257"/>
                <a:gd name="connsiteX102" fmla="*/ 1744262 w 2307428"/>
                <a:gd name="connsiteY102" fmla="*/ 609069 h 2307257"/>
                <a:gd name="connsiteX103" fmla="*/ 1601196 w 2307428"/>
                <a:gd name="connsiteY103" fmla="*/ 357800 h 2307257"/>
                <a:gd name="connsiteX104" fmla="*/ 1579956 w 2307428"/>
                <a:gd name="connsiteY104" fmla="*/ 326844 h 2307257"/>
                <a:gd name="connsiteX105" fmla="*/ 1400695 w 2307428"/>
                <a:gd name="connsiteY105" fmla="*/ 257597 h 2307257"/>
                <a:gd name="connsiteX106" fmla="*/ 1192383 w 2307428"/>
                <a:gd name="connsiteY106" fmla="*/ 224926 h 2307257"/>
                <a:gd name="connsiteX107" fmla="*/ 1191812 w 2307428"/>
                <a:gd name="connsiteY107" fmla="*/ 2083635 h 2307257"/>
                <a:gd name="connsiteX108" fmla="*/ 1927237 w 2307428"/>
                <a:gd name="connsiteY108" fmla="*/ 1668630 h 2307257"/>
                <a:gd name="connsiteX109" fmla="*/ 1934571 w 2307428"/>
                <a:gd name="connsiteY109" fmla="*/ 1640532 h 2307257"/>
                <a:gd name="connsiteX110" fmla="*/ 1934953 w 2307428"/>
                <a:gd name="connsiteY110" fmla="*/ 1384785 h 2307257"/>
                <a:gd name="connsiteX111" fmla="*/ 1972195 w 2307428"/>
                <a:gd name="connsiteY111" fmla="*/ 1191999 h 2307257"/>
                <a:gd name="connsiteX112" fmla="*/ 1637296 w 2307428"/>
                <a:gd name="connsiteY112" fmla="*/ 1191999 h 2307257"/>
                <a:gd name="connsiteX113" fmla="*/ 1637296 w 2307428"/>
                <a:gd name="connsiteY113" fmla="*/ 1291059 h 2307257"/>
                <a:gd name="connsiteX114" fmla="*/ 1579575 w 2307428"/>
                <a:gd name="connsiteY114" fmla="*/ 1311729 h 2307257"/>
                <a:gd name="connsiteX115" fmla="*/ 1566907 w 2307428"/>
                <a:gd name="connsiteY115" fmla="*/ 1342685 h 2307257"/>
                <a:gd name="connsiteX116" fmla="*/ 1584147 w 2307428"/>
                <a:gd name="connsiteY116" fmla="*/ 1378118 h 2307257"/>
                <a:gd name="connsiteX117" fmla="*/ 1577765 w 2307428"/>
                <a:gd name="connsiteY117" fmla="*/ 1413741 h 2307257"/>
                <a:gd name="connsiteX118" fmla="*/ 1439367 w 2307428"/>
                <a:gd name="connsiteY118" fmla="*/ 1551568 h 2307257"/>
                <a:gd name="connsiteX119" fmla="*/ 1346308 w 2307428"/>
                <a:gd name="connsiteY119" fmla="*/ 1568046 h 2307257"/>
                <a:gd name="connsiteX120" fmla="*/ 1342021 w 2307428"/>
                <a:gd name="connsiteY120" fmla="*/ 1566237 h 2307257"/>
                <a:gd name="connsiteX121" fmla="*/ 1312303 w 2307428"/>
                <a:gd name="connsiteY121" fmla="*/ 1577952 h 2307257"/>
                <a:gd name="connsiteX122" fmla="*/ 1297825 w 2307428"/>
                <a:gd name="connsiteY122" fmla="*/ 1619577 h 2307257"/>
                <a:gd name="connsiteX123" fmla="*/ 1273537 w 2307428"/>
                <a:gd name="connsiteY123" fmla="*/ 1637293 h 2307257"/>
                <a:gd name="connsiteX124" fmla="*/ 1191812 w 2307428"/>
                <a:gd name="connsiteY124" fmla="*/ 1636912 h 2307257"/>
                <a:gd name="connsiteX125" fmla="*/ 1191812 w 2307428"/>
                <a:gd name="connsiteY125" fmla="*/ 2083635 h 2307257"/>
                <a:gd name="connsiteX126" fmla="*/ 818622 w 2307428"/>
                <a:gd name="connsiteY126" fmla="*/ 669648 h 2307257"/>
                <a:gd name="connsiteX127" fmla="*/ 791476 w 2307428"/>
                <a:gd name="connsiteY127" fmla="*/ 669648 h 2307257"/>
                <a:gd name="connsiteX128" fmla="*/ 382282 w 2307428"/>
                <a:gd name="connsiteY128" fmla="*/ 669267 h 2307257"/>
                <a:gd name="connsiteX129" fmla="*/ 347706 w 2307428"/>
                <a:gd name="connsiteY129" fmla="*/ 688698 h 2307257"/>
                <a:gd name="connsiteX130" fmla="*/ 247694 w 2307428"/>
                <a:gd name="connsiteY130" fmla="*/ 945111 h 2307257"/>
                <a:gd name="connsiteX131" fmla="*/ 221024 w 2307428"/>
                <a:gd name="connsiteY131" fmla="*/ 1114942 h 2307257"/>
                <a:gd name="connsiteX132" fmla="*/ 669461 w 2307428"/>
                <a:gd name="connsiteY132" fmla="*/ 1114942 h 2307257"/>
                <a:gd name="connsiteX133" fmla="*/ 669461 w 2307428"/>
                <a:gd name="connsiteY133" fmla="*/ 1016073 h 2307257"/>
                <a:gd name="connsiteX134" fmla="*/ 724897 w 2307428"/>
                <a:gd name="connsiteY134" fmla="*/ 995975 h 2307257"/>
                <a:gd name="connsiteX135" fmla="*/ 739374 w 2307428"/>
                <a:gd name="connsiteY135" fmla="*/ 962256 h 2307257"/>
                <a:gd name="connsiteX136" fmla="*/ 721944 w 2307428"/>
                <a:gd name="connsiteY136" fmla="*/ 926823 h 2307257"/>
                <a:gd name="connsiteX137" fmla="*/ 727278 w 2307428"/>
                <a:gd name="connsiteY137" fmla="*/ 894915 h 2307257"/>
                <a:gd name="connsiteX138" fmla="*/ 864057 w 2307428"/>
                <a:gd name="connsiteY138" fmla="*/ 758802 h 2307257"/>
                <a:gd name="connsiteX139" fmla="*/ 910158 w 2307428"/>
                <a:gd name="connsiteY139" fmla="*/ 718416 h 2307257"/>
                <a:gd name="connsiteX140" fmla="*/ 962355 w 2307428"/>
                <a:gd name="connsiteY140" fmla="*/ 739371 h 2307257"/>
                <a:gd name="connsiteX141" fmla="*/ 964545 w 2307428"/>
                <a:gd name="connsiteY141" fmla="*/ 740133 h 2307257"/>
                <a:gd name="connsiteX142" fmla="*/ 995216 w 2307428"/>
                <a:gd name="connsiteY142" fmla="*/ 726894 h 2307257"/>
                <a:gd name="connsiteX143" fmla="*/ 1008265 w 2307428"/>
                <a:gd name="connsiteY143" fmla="*/ 689651 h 2307257"/>
                <a:gd name="connsiteX144" fmla="*/ 1037697 w 2307428"/>
                <a:gd name="connsiteY144" fmla="*/ 669267 h 2307257"/>
                <a:gd name="connsiteX145" fmla="*/ 1114755 w 2307428"/>
                <a:gd name="connsiteY145" fmla="*/ 669648 h 2307257"/>
                <a:gd name="connsiteX146" fmla="*/ 1114755 w 2307428"/>
                <a:gd name="connsiteY146" fmla="*/ 224355 h 2307257"/>
                <a:gd name="connsiteX147" fmla="*/ 830243 w 2307428"/>
                <a:gd name="connsiteY147" fmla="*/ 282171 h 2307257"/>
                <a:gd name="connsiteX148" fmla="*/ 819194 w 2307428"/>
                <a:gd name="connsiteY148" fmla="*/ 305317 h 2307257"/>
                <a:gd name="connsiteX149" fmla="*/ 818718 w 2307428"/>
                <a:gd name="connsiteY149" fmla="*/ 623833 h 2307257"/>
                <a:gd name="connsiteX150" fmla="*/ 818622 w 2307428"/>
                <a:gd name="connsiteY150" fmla="*/ 669648 h 2307257"/>
                <a:gd name="connsiteX151" fmla="*/ 74625 w 2307428"/>
                <a:gd name="connsiteY151" fmla="*/ 1783502 h 2307257"/>
                <a:gd name="connsiteX152" fmla="*/ 223215 w 2307428"/>
                <a:gd name="connsiteY152" fmla="*/ 1934568 h 2307257"/>
                <a:gd name="connsiteX153" fmla="*/ 74434 w 2307428"/>
                <a:gd name="connsiteY153" fmla="*/ 2085730 h 2307257"/>
                <a:gd name="connsiteX154" fmla="*/ 74529 w 2307428"/>
                <a:gd name="connsiteY154" fmla="*/ 2189553 h 2307257"/>
                <a:gd name="connsiteX155" fmla="*/ 117773 w 2307428"/>
                <a:gd name="connsiteY155" fmla="*/ 2232225 h 2307257"/>
                <a:gd name="connsiteX156" fmla="*/ 217785 w 2307428"/>
                <a:gd name="connsiteY156" fmla="*/ 2232320 h 2307257"/>
                <a:gd name="connsiteX157" fmla="*/ 550303 w 2307428"/>
                <a:gd name="connsiteY157" fmla="*/ 2232225 h 2307257"/>
                <a:gd name="connsiteX158" fmla="*/ 594690 w 2307428"/>
                <a:gd name="connsiteY158" fmla="*/ 2198221 h 2307257"/>
                <a:gd name="connsiteX159" fmla="*/ 595071 w 2307428"/>
                <a:gd name="connsiteY159" fmla="*/ 2085063 h 2307257"/>
                <a:gd name="connsiteX160" fmla="*/ 446671 w 2307428"/>
                <a:gd name="connsiteY160" fmla="*/ 1940855 h 2307257"/>
                <a:gd name="connsiteX161" fmla="*/ 478008 w 2307428"/>
                <a:gd name="connsiteY161" fmla="*/ 1843414 h 2307257"/>
                <a:gd name="connsiteX162" fmla="*/ 595166 w 2307428"/>
                <a:gd name="connsiteY162" fmla="*/ 1784645 h 2307257"/>
                <a:gd name="connsiteX163" fmla="*/ 594880 w 2307428"/>
                <a:gd name="connsiteY163" fmla="*/ 1674250 h 2307257"/>
                <a:gd name="connsiteX164" fmla="*/ 558019 w 2307428"/>
                <a:gd name="connsiteY164" fmla="*/ 1637198 h 2307257"/>
                <a:gd name="connsiteX165" fmla="*/ 520776 w 2307428"/>
                <a:gd name="connsiteY165" fmla="*/ 1637007 h 2307257"/>
                <a:gd name="connsiteX166" fmla="*/ 409143 w 2307428"/>
                <a:gd name="connsiteY166" fmla="*/ 1637007 h 2307257"/>
                <a:gd name="connsiteX167" fmla="*/ 409143 w 2307428"/>
                <a:gd name="connsiteY167" fmla="*/ 1568808 h 2307257"/>
                <a:gd name="connsiteX168" fmla="*/ 334467 w 2307428"/>
                <a:gd name="connsiteY168" fmla="*/ 1488227 h 2307257"/>
                <a:gd name="connsiteX169" fmla="*/ 260362 w 2307428"/>
                <a:gd name="connsiteY169" fmla="*/ 1569380 h 2307257"/>
                <a:gd name="connsiteX170" fmla="*/ 260362 w 2307428"/>
                <a:gd name="connsiteY170" fmla="*/ 1637007 h 2307257"/>
                <a:gd name="connsiteX171" fmla="*/ 115582 w 2307428"/>
                <a:gd name="connsiteY171" fmla="*/ 1637103 h 2307257"/>
                <a:gd name="connsiteX172" fmla="*/ 74815 w 2307428"/>
                <a:gd name="connsiteY172" fmla="*/ 1672536 h 2307257"/>
                <a:gd name="connsiteX173" fmla="*/ 74625 w 2307428"/>
                <a:gd name="connsiteY173" fmla="*/ 1783502 h 2307257"/>
                <a:gd name="connsiteX174" fmla="*/ 802144 w 2307428"/>
                <a:gd name="connsiteY174" fmla="*/ 925585 h 2307257"/>
                <a:gd name="connsiteX175" fmla="*/ 809955 w 2307428"/>
                <a:gd name="connsiteY175" fmla="*/ 1016454 h 2307257"/>
                <a:gd name="connsiteX176" fmla="*/ 759568 w 2307428"/>
                <a:gd name="connsiteY176" fmla="*/ 1063602 h 2307257"/>
                <a:gd name="connsiteX177" fmla="*/ 744899 w 2307428"/>
                <a:gd name="connsiteY177" fmla="*/ 1081795 h 2307257"/>
                <a:gd name="connsiteX178" fmla="*/ 744708 w 2307428"/>
                <a:gd name="connsiteY178" fmla="*/ 1225908 h 2307257"/>
                <a:gd name="connsiteX179" fmla="*/ 755757 w 2307428"/>
                <a:gd name="connsiteY179" fmla="*/ 1242006 h 2307257"/>
                <a:gd name="connsiteX180" fmla="*/ 813289 w 2307428"/>
                <a:gd name="connsiteY180" fmla="*/ 1299918 h 2307257"/>
                <a:gd name="connsiteX181" fmla="*/ 811669 w 2307428"/>
                <a:gd name="connsiteY181" fmla="*/ 1366021 h 2307257"/>
                <a:gd name="connsiteX182" fmla="*/ 816241 w 2307428"/>
                <a:gd name="connsiteY182" fmla="*/ 1395549 h 2307257"/>
                <a:gd name="connsiteX183" fmla="*/ 895394 w 2307428"/>
                <a:gd name="connsiteY183" fmla="*/ 1474130 h 2307257"/>
                <a:gd name="connsiteX184" fmla="*/ 959783 w 2307428"/>
                <a:gd name="connsiteY184" fmla="*/ 1485846 h 2307257"/>
                <a:gd name="connsiteX185" fmla="*/ 1017409 w 2307428"/>
                <a:gd name="connsiteY185" fmla="*/ 1499276 h 2307257"/>
                <a:gd name="connsiteX186" fmla="*/ 1061796 w 2307428"/>
                <a:gd name="connsiteY186" fmla="*/ 1544996 h 2307257"/>
                <a:gd name="connsiteX187" fmla="*/ 1088180 w 2307428"/>
                <a:gd name="connsiteY187" fmla="*/ 1563189 h 2307257"/>
                <a:gd name="connsiteX188" fmla="*/ 1218292 w 2307428"/>
                <a:gd name="connsiteY188" fmla="*/ 1563284 h 2307257"/>
                <a:gd name="connsiteX189" fmla="*/ 1245724 w 2307428"/>
                <a:gd name="connsiteY189" fmla="*/ 1543186 h 2307257"/>
                <a:gd name="connsiteX190" fmla="*/ 1286395 w 2307428"/>
                <a:gd name="connsiteY190" fmla="*/ 1499181 h 2307257"/>
                <a:gd name="connsiteX191" fmla="*/ 1381550 w 2307428"/>
                <a:gd name="connsiteY191" fmla="*/ 1504610 h 2307257"/>
                <a:gd name="connsiteX192" fmla="*/ 1494802 w 2307428"/>
                <a:gd name="connsiteY192" fmla="*/ 1390310 h 2307257"/>
                <a:gd name="connsiteX193" fmla="*/ 1497755 w 2307428"/>
                <a:gd name="connsiteY193" fmla="*/ 1372974 h 2307257"/>
                <a:gd name="connsiteX194" fmla="*/ 1497755 w 2307428"/>
                <a:gd name="connsiteY194" fmla="*/ 1289535 h 2307257"/>
                <a:gd name="connsiteX195" fmla="*/ 1546523 w 2307428"/>
                <a:gd name="connsiteY195" fmla="*/ 1244482 h 2307257"/>
                <a:gd name="connsiteX196" fmla="*/ 1563096 w 2307428"/>
                <a:gd name="connsiteY196" fmla="*/ 1221622 h 2307257"/>
                <a:gd name="connsiteX197" fmla="*/ 1563192 w 2307428"/>
                <a:gd name="connsiteY197" fmla="*/ 1084557 h 2307257"/>
                <a:gd name="connsiteX198" fmla="*/ 1546047 w 2307428"/>
                <a:gd name="connsiteY198" fmla="*/ 1061793 h 2307257"/>
                <a:gd name="connsiteX199" fmla="*/ 1512614 w 2307428"/>
                <a:gd name="connsiteY199" fmla="*/ 1047886 h 2307257"/>
                <a:gd name="connsiteX200" fmla="*/ 1482991 w 2307428"/>
                <a:gd name="connsiteY200" fmla="*/ 977782 h 2307257"/>
                <a:gd name="connsiteX201" fmla="*/ 1496136 w 2307428"/>
                <a:gd name="connsiteY201" fmla="*/ 940063 h 2307257"/>
                <a:gd name="connsiteX202" fmla="*/ 1493183 w 2307428"/>
                <a:gd name="connsiteY202" fmla="*/ 913869 h 2307257"/>
                <a:gd name="connsiteX203" fmla="*/ 1392313 w 2307428"/>
                <a:gd name="connsiteY203" fmla="*/ 814238 h 2307257"/>
                <a:gd name="connsiteX204" fmla="*/ 1371549 w 2307428"/>
                <a:gd name="connsiteY204" fmla="*/ 809856 h 2307257"/>
                <a:gd name="connsiteX205" fmla="*/ 1292301 w 2307428"/>
                <a:gd name="connsiteY205" fmla="*/ 810047 h 2307257"/>
                <a:gd name="connsiteX206" fmla="*/ 1243057 w 2307428"/>
                <a:gd name="connsiteY206" fmla="*/ 758898 h 2307257"/>
                <a:gd name="connsiteX207" fmla="*/ 1224578 w 2307428"/>
                <a:gd name="connsiteY207" fmla="*/ 744801 h 2307257"/>
                <a:gd name="connsiteX208" fmla="*/ 1082846 w 2307428"/>
                <a:gd name="connsiteY208" fmla="*/ 744705 h 2307257"/>
                <a:gd name="connsiteX209" fmla="*/ 1064844 w 2307428"/>
                <a:gd name="connsiteY209" fmla="*/ 756326 h 2307257"/>
                <a:gd name="connsiteX210" fmla="*/ 1008551 w 2307428"/>
                <a:gd name="connsiteY210" fmla="*/ 812428 h 2307257"/>
                <a:gd name="connsiteX211" fmla="*/ 937971 w 2307428"/>
                <a:gd name="connsiteY211" fmla="*/ 810809 h 2307257"/>
                <a:gd name="connsiteX212" fmla="*/ 916635 w 2307428"/>
                <a:gd name="connsiteY212" fmla="*/ 812333 h 2307257"/>
                <a:gd name="connsiteX213" fmla="*/ 802144 w 2307428"/>
                <a:gd name="connsiteY213" fmla="*/ 925585 h 2307257"/>
                <a:gd name="connsiteX214" fmla="*/ 1897615 w 2307428"/>
                <a:gd name="connsiteY214" fmla="*/ 668982 h 2307257"/>
                <a:gd name="connsiteX215" fmla="*/ 1897043 w 2307428"/>
                <a:gd name="connsiteY215" fmla="*/ 450669 h 2307257"/>
                <a:gd name="connsiteX216" fmla="*/ 1883232 w 2307428"/>
                <a:gd name="connsiteY216" fmla="*/ 433143 h 2307257"/>
                <a:gd name="connsiteX217" fmla="*/ 1823605 w 2307428"/>
                <a:gd name="connsiteY217" fmla="*/ 339512 h 2307257"/>
                <a:gd name="connsiteX218" fmla="*/ 1913045 w 2307428"/>
                <a:gd name="connsiteY218" fmla="*/ 225307 h 2307257"/>
                <a:gd name="connsiteX219" fmla="*/ 2038584 w 2307428"/>
                <a:gd name="connsiteY219" fmla="*/ 294268 h 2307257"/>
                <a:gd name="connsiteX220" fmla="*/ 1990007 w 2307428"/>
                <a:gd name="connsiteY220" fmla="*/ 430190 h 2307257"/>
                <a:gd name="connsiteX221" fmla="*/ 1971814 w 2307428"/>
                <a:gd name="connsiteY221" fmla="*/ 462480 h 2307257"/>
                <a:gd name="connsiteX222" fmla="*/ 1972100 w 2307428"/>
                <a:gd name="connsiteY222" fmla="*/ 599640 h 2307257"/>
                <a:gd name="connsiteX223" fmla="*/ 1972100 w 2307428"/>
                <a:gd name="connsiteY223" fmla="*/ 668124 h 2307257"/>
                <a:gd name="connsiteX224" fmla="*/ 2009533 w 2307428"/>
                <a:gd name="connsiteY224" fmla="*/ 668124 h 2307257"/>
                <a:gd name="connsiteX225" fmla="*/ 2087924 w 2307428"/>
                <a:gd name="connsiteY225" fmla="*/ 544299 h 2307257"/>
                <a:gd name="connsiteX226" fmla="*/ 2183460 w 2307428"/>
                <a:gd name="connsiteY226" fmla="*/ 257787 h 2307257"/>
                <a:gd name="connsiteX227" fmla="*/ 1945144 w 2307428"/>
                <a:gd name="connsiteY227" fmla="*/ 74526 h 2307257"/>
                <a:gd name="connsiteX228" fmla="*/ 1687493 w 2307428"/>
                <a:gd name="connsiteY228" fmla="*/ 253692 h 2307257"/>
                <a:gd name="connsiteX229" fmla="*/ 1787601 w 2307428"/>
                <a:gd name="connsiteY229" fmla="*/ 548681 h 2307257"/>
                <a:gd name="connsiteX230" fmla="*/ 1858848 w 2307428"/>
                <a:gd name="connsiteY230" fmla="*/ 657933 h 2307257"/>
                <a:gd name="connsiteX231" fmla="*/ 1861515 w 2307428"/>
                <a:gd name="connsiteY231" fmla="*/ 668982 h 2307257"/>
                <a:gd name="connsiteX232" fmla="*/ 1897615 w 2307428"/>
                <a:gd name="connsiteY232" fmla="*/ 668982 h 2307257"/>
                <a:gd name="connsiteX233" fmla="*/ 2082114 w 2307428"/>
                <a:gd name="connsiteY233" fmla="*/ 2008101 h 2307257"/>
                <a:gd name="connsiteX234" fmla="*/ 2082114 w 2307428"/>
                <a:gd name="connsiteY234" fmla="*/ 1415742 h 2307257"/>
                <a:gd name="connsiteX235" fmla="*/ 2010486 w 2307428"/>
                <a:gd name="connsiteY235" fmla="*/ 1415742 h 2307257"/>
                <a:gd name="connsiteX236" fmla="*/ 2010486 w 2307428"/>
                <a:gd name="connsiteY236" fmla="*/ 2008101 h 2307257"/>
                <a:gd name="connsiteX237" fmla="*/ 2082114 w 2307428"/>
                <a:gd name="connsiteY237" fmla="*/ 2008101 h 2307257"/>
                <a:gd name="connsiteX238" fmla="*/ 2159743 w 2307428"/>
                <a:gd name="connsiteY238" fmla="*/ 1414884 h 2307257"/>
                <a:gd name="connsiteX239" fmla="*/ 2159743 w 2307428"/>
                <a:gd name="connsiteY239" fmla="*/ 2008101 h 2307257"/>
                <a:gd name="connsiteX240" fmla="*/ 2231275 w 2307428"/>
                <a:gd name="connsiteY240" fmla="*/ 2008101 h 2307257"/>
                <a:gd name="connsiteX241" fmla="*/ 2231275 w 2307428"/>
                <a:gd name="connsiteY241" fmla="*/ 1414884 h 2307257"/>
                <a:gd name="connsiteX242" fmla="*/ 2159743 w 2307428"/>
                <a:gd name="connsiteY242" fmla="*/ 1414884 h 2307257"/>
                <a:gd name="connsiteX243" fmla="*/ 742613 w 2307428"/>
                <a:gd name="connsiteY243" fmla="*/ 594115 h 2307257"/>
                <a:gd name="connsiteX244" fmla="*/ 742613 w 2307428"/>
                <a:gd name="connsiteY244" fmla="*/ 76146 h 2307257"/>
                <a:gd name="connsiteX245" fmla="*/ 670890 w 2307428"/>
                <a:gd name="connsiteY245" fmla="*/ 76146 h 2307257"/>
                <a:gd name="connsiteX246" fmla="*/ 670890 w 2307428"/>
                <a:gd name="connsiteY246" fmla="*/ 594115 h 2307257"/>
                <a:gd name="connsiteX247" fmla="*/ 742613 w 2307428"/>
                <a:gd name="connsiteY247" fmla="*/ 594115 h 2307257"/>
                <a:gd name="connsiteX248" fmla="*/ 2010581 w 2307428"/>
                <a:gd name="connsiteY248" fmla="*/ 1337827 h 2307257"/>
                <a:gd name="connsiteX249" fmla="*/ 2231275 w 2307428"/>
                <a:gd name="connsiteY249" fmla="*/ 1337827 h 2307257"/>
                <a:gd name="connsiteX250" fmla="*/ 2178983 w 2307428"/>
                <a:gd name="connsiteY250" fmla="*/ 1207335 h 2307257"/>
                <a:gd name="connsiteX251" fmla="*/ 2062778 w 2307428"/>
                <a:gd name="connsiteY251" fmla="*/ 1207525 h 2307257"/>
                <a:gd name="connsiteX252" fmla="*/ 2010581 w 2307428"/>
                <a:gd name="connsiteY252" fmla="*/ 1337827 h 2307257"/>
                <a:gd name="connsiteX253" fmla="*/ 444861 w 2307428"/>
                <a:gd name="connsiteY253" fmla="*/ 594210 h 2307257"/>
                <a:gd name="connsiteX254" fmla="*/ 444861 w 2307428"/>
                <a:gd name="connsiteY254" fmla="*/ 225021 h 2307257"/>
                <a:gd name="connsiteX255" fmla="*/ 373233 w 2307428"/>
                <a:gd name="connsiteY255" fmla="*/ 225021 h 2307257"/>
                <a:gd name="connsiteX256" fmla="*/ 373233 w 2307428"/>
                <a:gd name="connsiteY256" fmla="*/ 594210 h 2307257"/>
                <a:gd name="connsiteX257" fmla="*/ 444861 w 2307428"/>
                <a:gd name="connsiteY257" fmla="*/ 594210 h 2307257"/>
                <a:gd name="connsiteX258" fmla="*/ 75863 w 2307428"/>
                <a:gd name="connsiteY258" fmla="*/ 372468 h 2307257"/>
                <a:gd name="connsiteX259" fmla="*/ 75863 w 2307428"/>
                <a:gd name="connsiteY259" fmla="*/ 593639 h 2307257"/>
                <a:gd name="connsiteX260" fmla="*/ 147015 w 2307428"/>
                <a:gd name="connsiteY260" fmla="*/ 593639 h 2307257"/>
                <a:gd name="connsiteX261" fmla="*/ 147015 w 2307428"/>
                <a:gd name="connsiteY261" fmla="*/ 372468 h 2307257"/>
                <a:gd name="connsiteX262" fmla="*/ 75863 w 2307428"/>
                <a:gd name="connsiteY262" fmla="*/ 372468 h 2307257"/>
                <a:gd name="connsiteX263" fmla="*/ 2032870 w 2307428"/>
                <a:gd name="connsiteY263" fmla="*/ 2084682 h 2307257"/>
                <a:gd name="connsiteX264" fmla="*/ 2100592 w 2307428"/>
                <a:gd name="connsiteY264" fmla="*/ 2218699 h 2307257"/>
                <a:gd name="connsiteX265" fmla="*/ 2141550 w 2307428"/>
                <a:gd name="connsiteY265" fmla="*/ 2218413 h 2307257"/>
                <a:gd name="connsiteX266" fmla="*/ 2208892 w 2307428"/>
                <a:gd name="connsiteY266" fmla="*/ 2084682 h 2307257"/>
                <a:gd name="connsiteX267" fmla="*/ 2032870 w 2307428"/>
                <a:gd name="connsiteY267" fmla="*/ 2084682 h 2307257"/>
                <a:gd name="connsiteX268" fmla="*/ 1860562 w 2307428"/>
                <a:gd name="connsiteY268" fmla="*/ 745086 h 2307257"/>
                <a:gd name="connsiteX269" fmla="*/ 1860658 w 2307428"/>
                <a:gd name="connsiteY269" fmla="*/ 781091 h 2307257"/>
                <a:gd name="connsiteX270" fmla="*/ 1897233 w 2307428"/>
                <a:gd name="connsiteY270" fmla="*/ 818238 h 2307257"/>
                <a:gd name="connsiteX271" fmla="*/ 1973624 w 2307428"/>
                <a:gd name="connsiteY271" fmla="*/ 818048 h 2307257"/>
                <a:gd name="connsiteX272" fmla="*/ 2008962 w 2307428"/>
                <a:gd name="connsiteY272" fmla="*/ 782234 h 2307257"/>
                <a:gd name="connsiteX273" fmla="*/ 2009152 w 2307428"/>
                <a:gd name="connsiteY273" fmla="*/ 745086 h 2307257"/>
                <a:gd name="connsiteX274" fmla="*/ 1860562 w 2307428"/>
                <a:gd name="connsiteY274" fmla="*/ 745086 h 2307257"/>
                <a:gd name="connsiteX275" fmla="*/ 1934191 w 2307428"/>
                <a:gd name="connsiteY275" fmla="*/ 371802 h 2307257"/>
                <a:gd name="connsiteX276" fmla="*/ 1971814 w 2307428"/>
                <a:gd name="connsiteY276" fmla="*/ 335416 h 2307257"/>
                <a:gd name="connsiteX277" fmla="*/ 1935429 w 2307428"/>
                <a:gd name="connsiteY277" fmla="*/ 297792 h 2307257"/>
                <a:gd name="connsiteX278" fmla="*/ 1897805 w 2307428"/>
                <a:gd name="connsiteY278" fmla="*/ 334178 h 2307257"/>
                <a:gd name="connsiteX279" fmla="*/ 1934191 w 2307428"/>
                <a:gd name="connsiteY279" fmla="*/ 371802 h 230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2307428" h="2307257">
                  <a:moveTo>
                    <a:pt x="44" y="2009149"/>
                  </a:moveTo>
                  <a:cubicBezTo>
                    <a:pt x="25666" y="2009149"/>
                    <a:pt x="48812" y="2009435"/>
                    <a:pt x="71862" y="2009054"/>
                  </a:cubicBezTo>
                  <a:cubicBezTo>
                    <a:pt x="115582" y="2008292"/>
                    <a:pt x="148443" y="1976669"/>
                    <a:pt x="148824" y="1935426"/>
                  </a:cubicBezTo>
                  <a:cubicBezTo>
                    <a:pt x="149205" y="1893230"/>
                    <a:pt x="115963" y="1861035"/>
                    <a:pt x="71005" y="1860369"/>
                  </a:cubicBezTo>
                  <a:cubicBezTo>
                    <a:pt x="48526" y="1860083"/>
                    <a:pt x="26142" y="1860274"/>
                    <a:pt x="1949" y="1860274"/>
                  </a:cubicBezTo>
                  <a:cubicBezTo>
                    <a:pt x="1282" y="1853701"/>
                    <a:pt x="234" y="1847796"/>
                    <a:pt x="234" y="1841985"/>
                  </a:cubicBezTo>
                  <a:cubicBezTo>
                    <a:pt x="139" y="1786931"/>
                    <a:pt x="-242" y="1731876"/>
                    <a:pt x="234" y="1676917"/>
                  </a:cubicBezTo>
                  <a:cubicBezTo>
                    <a:pt x="806" y="1610528"/>
                    <a:pt x="48431" y="1563379"/>
                    <a:pt x="115201" y="1562712"/>
                  </a:cubicBezTo>
                  <a:cubicBezTo>
                    <a:pt x="138347" y="1562427"/>
                    <a:pt x="161493" y="1562712"/>
                    <a:pt x="181400" y="1562712"/>
                  </a:cubicBezTo>
                  <a:cubicBezTo>
                    <a:pt x="189115" y="1538709"/>
                    <a:pt x="197021" y="1517850"/>
                    <a:pt x="202260" y="1496323"/>
                  </a:cubicBezTo>
                  <a:cubicBezTo>
                    <a:pt x="204450" y="1487465"/>
                    <a:pt x="202736" y="1476606"/>
                    <a:pt x="199783" y="1467558"/>
                  </a:cubicBezTo>
                  <a:cubicBezTo>
                    <a:pt x="123488" y="1229337"/>
                    <a:pt x="132537" y="994641"/>
                    <a:pt x="227977" y="763470"/>
                  </a:cubicBezTo>
                  <a:cubicBezTo>
                    <a:pt x="240550" y="732894"/>
                    <a:pt x="255600" y="703367"/>
                    <a:pt x="270744" y="670791"/>
                  </a:cubicBezTo>
                  <a:cubicBezTo>
                    <a:pt x="180638" y="670791"/>
                    <a:pt x="92055" y="670791"/>
                    <a:pt x="1854" y="670791"/>
                  </a:cubicBezTo>
                  <a:cubicBezTo>
                    <a:pt x="1854" y="545823"/>
                    <a:pt x="1854" y="423046"/>
                    <a:pt x="1854" y="298935"/>
                  </a:cubicBezTo>
                  <a:cubicBezTo>
                    <a:pt x="74434" y="298935"/>
                    <a:pt x="147015" y="298935"/>
                    <a:pt x="222167" y="298935"/>
                  </a:cubicBezTo>
                  <a:cubicBezTo>
                    <a:pt x="222167" y="396186"/>
                    <a:pt x="222167" y="494103"/>
                    <a:pt x="222167" y="593639"/>
                  </a:cubicBezTo>
                  <a:cubicBezTo>
                    <a:pt x="248170" y="593639"/>
                    <a:pt x="271697" y="593639"/>
                    <a:pt x="296938" y="593639"/>
                  </a:cubicBezTo>
                  <a:cubicBezTo>
                    <a:pt x="296938" y="446382"/>
                    <a:pt x="296938" y="299412"/>
                    <a:pt x="296938" y="150536"/>
                  </a:cubicBezTo>
                  <a:cubicBezTo>
                    <a:pt x="371805" y="150536"/>
                    <a:pt x="444861" y="150536"/>
                    <a:pt x="520585" y="150536"/>
                  </a:cubicBezTo>
                  <a:cubicBezTo>
                    <a:pt x="520585" y="297697"/>
                    <a:pt x="520585" y="445239"/>
                    <a:pt x="520585" y="594020"/>
                  </a:cubicBezTo>
                  <a:cubicBezTo>
                    <a:pt x="546017" y="594020"/>
                    <a:pt x="568972" y="594020"/>
                    <a:pt x="594595" y="594020"/>
                  </a:cubicBezTo>
                  <a:cubicBezTo>
                    <a:pt x="594595" y="397138"/>
                    <a:pt x="594595" y="199971"/>
                    <a:pt x="594595" y="1374"/>
                  </a:cubicBezTo>
                  <a:cubicBezTo>
                    <a:pt x="670223" y="1374"/>
                    <a:pt x="743375" y="1374"/>
                    <a:pt x="818622" y="1374"/>
                  </a:cubicBezTo>
                  <a:cubicBezTo>
                    <a:pt x="818622" y="69097"/>
                    <a:pt x="818622" y="136058"/>
                    <a:pt x="818622" y="205305"/>
                  </a:cubicBezTo>
                  <a:cubicBezTo>
                    <a:pt x="1089704" y="115674"/>
                    <a:pt x="1351546" y="132534"/>
                    <a:pt x="1607674" y="256644"/>
                  </a:cubicBezTo>
                  <a:cubicBezTo>
                    <a:pt x="1609959" y="250548"/>
                    <a:pt x="1612436" y="245119"/>
                    <a:pt x="1614150" y="239499"/>
                  </a:cubicBezTo>
                  <a:cubicBezTo>
                    <a:pt x="1663204" y="75860"/>
                    <a:pt x="1827987" y="-25200"/>
                    <a:pt x="1996008" y="5470"/>
                  </a:cubicBezTo>
                  <a:cubicBezTo>
                    <a:pt x="2162314" y="35760"/>
                    <a:pt x="2281758" y="188731"/>
                    <a:pt x="2268994" y="358086"/>
                  </a:cubicBezTo>
                  <a:cubicBezTo>
                    <a:pt x="2261089" y="463051"/>
                    <a:pt x="2213464" y="547538"/>
                    <a:pt x="2127167" y="608022"/>
                  </a:cubicBezTo>
                  <a:cubicBezTo>
                    <a:pt x="2095830" y="629929"/>
                    <a:pt x="2083447" y="656504"/>
                    <a:pt x="2083257" y="694032"/>
                  </a:cubicBezTo>
                  <a:cubicBezTo>
                    <a:pt x="2082876" y="743277"/>
                    <a:pt x="2088305" y="789854"/>
                    <a:pt x="2106117" y="836812"/>
                  </a:cubicBezTo>
                  <a:cubicBezTo>
                    <a:pt x="2135263" y="913869"/>
                    <a:pt x="2149360" y="994927"/>
                    <a:pt x="2154885" y="1077318"/>
                  </a:cubicBezTo>
                  <a:cubicBezTo>
                    <a:pt x="2155837" y="1091130"/>
                    <a:pt x="2157171" y="1104941"/>
                    <a:pt x="2158314" y="1118847"/>
                  </a:cubicBezTo>
                  <a:cubicBezTo>
                    <a:pt x="2170982" y="1123229"/>
                    <a:pt x="2183079" y="1126277"/>
                    <a:pt x="2194128" y="1131516"/>
                  </a:cubicBezTo>
                  <a:cubicBezTo>
                    <a:pt x="2266042" y="1165329"/>
                    <a:pt x="2306237" y="1222003"/>
                    <a:pt x="2306713" y="1301537"/>
                  </a:cubicBezTo>
                  <a:cubicBezTo>
                    <a:pt x="2307952" y="1548044"/>
                    <a:pt x="2307285" y="1794551"/>
                    <a:pt x="2306904" y="2041058"/>
                  </a:cubicBezTo>
                  <a:cubicBezTo>
                    <a:pt x="2306904" y="2050583"/>
                    <a:pt x="2303951" y="2060965"/>
                    <a:pt x="2299760" y="2069633"/>
                  </a:cubicBezTo>
                  <a:cubicBezTo>
                    <a:pt x="2271185" y="2128021"/>
                    <a:pt x="2241562" y="2185933"/>
                    <a:pt x="2212987" y="2244322"/>
                  </a:cubicBezTo>
                  <a:cubicBezTo>
                    <a:pt x="2193937" y="2283184"/>
                    <a:pt x="2164600" y="2306901"/>
                    <a:pt x="2120309" y="2306520"/>
                  </a:cubicBezTo>
                  <a:cubicBezTo>
                    <a:pt x="2077161" y="2306139"/>
                    <a:pt x="2048395" y="2282802"/>
                    <a:pt x="2029726" y="2244702"/>
                  </a:cubicBezTo>
                  <a:cubicBezTo>
                    <a:pt x="2001151" y="2186314"/>
                    <a:pt x="1971433" y="2128497"/>
                    <a:pt x="1943049" y="2070014"/>
                  </a:cubicBezTo>
                  <a:cubicBezTo>
                    <a:pt x="1938191" y="2060013"/>
                    <a:pt x="1935619" y="2048011"/>
                    <a:pt x="1935524" y="2036867"/>
                  </a:cubicBezTo>
                  <a:cubicBezTo>
                    <a:pt x="1934857" y="1962477"/>
                    <a:pt x="1935143" y="1887991"/>
                    <a:pt x="1935143" y="1813601"/>
                  </a:cubicBezTo>
                  <a:cubicBezTo>
                    <a:pt x="1935143" y="1806171"/>
                    <a:pt x="1935143" y="1798837"/>
                    <a:pt x="1935143" y="1785978"/>
                  </a:cubicBezTo>
                  <a:cubicBezTo>
                    <a:pt x="1762931" y="1990004"/>
                    <a:pt x="1550142" y="2111734"/>
                    <a:pt x="1290586" y="2148691"/>
                  </a:cubicBezTo>
                  <a:cubicBezTo>
                    <a:pt x="1073893" y="2179551"/>
                    <a:pt x="868914" y="2131926"/>
                    <a:pt x="730897" y="2063632"/>
                  </a:cubicBezTo>
                  <a:cubicBezTo>
                    <a:pt x="740613" y="2042487"/>
                    <a:pt x="750424" y="2021246"/>
                    <a:pt x="761377" y="1997529"/>
                  </a:cubicBezTo>
                  <a:cubicBezTo>
                    <a:pt x="874249" y="2048297"/>
                    <a:pt x="991025" y="2077920"/>
                    <a:pt x="1115231" y="2082111"/>
                  </a:cubicBezTo>
                  <a:cubicBezTo>
                    <a:pt x="1115231" y="1934283"/>
                    <a:pt x="1115231" y="1787312"/>
                    <a:pt x="1115231" y="1638341"/>
                  </a:cubicBezTo>
                  <a:cubicBezTo>
                    <a:pt x="1083037" y="1638341"/>
                    <a:pt x="1050842" y="1638341"/>
                    <a:pt x="1016933" y="1638341"/>
                  </a:cubicBezTo>
                  <a:cubicBezTo>
                    <a:pt x="1009884" y="1619291"/>
                    <a:pt x="1002836" y="1601670"/>
                    <a:pt x="996930" y="1583572"/>
                  </a:cubicBezTo>
                  <a:cubicBezTo>
                    <a:pt x="990834" y="1564903"/>
                    <a:pt x="980357" y="1559093"/>
                    <a:pt x="961878" y="1567761"/>
                  </a:cubicBezTo>
                  <a:cubicBezTo>
                    <a:pt x="944543" y="1575952"/>
                    <a:pt x="924826" y="1591668"/>
                    <a:pt x="909586" y="1588335"/>
                  </a:cubicBezTo>
                  <a:cubicBezTo>
                    <a:pt x="892822" y="1584620"/>
                    <a:pt x="879678" y="1563379"/>
                    <a:pt x="865390" y="1549187"/>
                  </a:cubicBezTo>
                  <a:cubicBezTo>
                    <a:pt x="819194" y="1503276"/>
                    <a:pt x="773569" y="1456890"/>
                    <a:pt x="726992" y="1411360"/>
                  </a:cubicBezTo>
                  <a:cubicBezTo>
                    <a:pt x="716991" y="1401549"/>
                    <a:pt x="714514" y="1393549"/>
                    <a:pt x="721753" y="1381356"/>
                  </a:cubicBezTo>
                  <a:cubicBezTo>
                    <a:pt x="728802" y="1369355"/>
                    <a:pt x="733945" y="1356306"/>
                    <a:pt x="740041" y="1343828"/>
                  </a:cubicBezTo>
                  <a:cubicBezTo>
                    <a:pt x="747852" y="1327826"/>
                    <a:pt x="742994" y="1317158"/>
                    <a:pt x="726420" y="1311443"/>
                  </a:cubicBezTo>
                  <a:cubicBezTo>
                    <a:pt x="725658" y="1311157"/>
                    <a:pt x="724897" y="1311062"/>
                    <a:pt x="724230" y="1310776"/>
                  </a:cubicBezTo>
                  <a:cubicBezTo>
                    <a:pt x="706513" y="1303632"/>
                    <a:pt x="681843" y="1301156"/>
                    <a:pt x="672985" y="1288011"/>
                  </a:cubicBezTo>
                  <a:cubicBezTo>
                    <a:pt x="663937" y="1274486"/>
                    <a:pt x="670223" y="1250674"/>
                    <a:pt x="670032" y="1231338"/>
                  </a:cubicBezTo>
                  <a:cubicBezTo>
                    <a:pt x="669842" y="1218955"/>
                    <a:pt x="670032" y="1206668"/>
                    <a:pt x="670032" y="1192571"/>
                  </a:cubicBezTo>
                  <a:cubicBezTo>
                    <a:pt x="522204" y="1192571"/>
                    <a:pt x="375424" y="1192571"/>
                    <a:pt x="226072" y="1192571"/>
                  </a:cubicBezTo>
                  <a:cubicBezTo>
                    <a:pt x="227787" y="1273057"/>
                    <a:pt x="242074" y="1351353"/>
                    <a:pt x="266744" y="1430696"/>
                  </a:cubicBezTo>
                  <a:cubicBezTo>
                    <a:pt x="316560" y="1407741"/>
                    <a:pt x="365232" y="1407455"/>
                    <a:pt x="411714" y="1435554"/>
                  </a:cubicBezTo>
                  <a:cubicBezTo>
                    <a:pt x="458292" y="1463748"/>
                    <a:pt x="480771" y="1507086"/>
                    <a:pt x="484866" y="1562903"/>
                  </a:cubicBezTo>
                  <a:cubicBezTo>
                    <a:pt x="508298" y="1562903"/>
                    <a:pt x="531444" y="1562712"/>
                    <a:pt x="554494" y="1562903"/>
                  </a:cubicBezTo>
                  <a:cubicBezTo>
                    <a:pt x="622503" y="1563570"/>
                    <a:pt x="669556" y="1610718"/>
                    <a:pt x="669937" y="1679013"/>
                  </a:cubicBezTo>
                  <a:cubicBezTo>
                    <a:pt x="670223" y="1737115"/>
                    <a:pt x="669842" y="1795313"/>
                    <a:pt x="669747" y="1853415"/>
                  </a:cubicBezTo>
                  <a:cubicBezTo>
                    <a:pt x="669747" y="1854844"/>
                    <a:pt x="668889" y="1856273"/>
                    <a:pt x="667556" y="1860559"/>
                  </a:cubicBezTo>
                  <a:cubicBezTo>
                    <a:pt x="646315" y="1860559"/>
                    <a:pt x="624122" y="1860464"/>
                    <a:pt x="601929" y="1860559"/>
                  </a:cubicBezTo>
                  <a:cubicBezTo>
                    <a:pt x="554590" y="1860940"/>
                    <a:pt x="521157" y="1891896"/>
                    <a:pt x="521347" y="1935140"/>
                  </a:cubicBezTo>
                  <a:cubicBezTo>
                    <a:pt x="521442" y="1978098"/>
                    <a:pt x="555066" y="2008959"/>
                    <a:pt x="602405" y="2009340"/>
                  </a:cubicBezTo>
                  <a:cubicBezTo>
                    <a:pt x="624027" y="2009530"/>
                    <a:pt x="645553" y="2009340"/>
                    <a:pt x="668318" y="2009340"/>
                  </a:cubicBezTo>
                  <a:cubicBezTo>
                    <a:pt x="669080" y="2014293"/>
                    <a:pt x="670032" y="2017912"/>
                    <a:pt x="670032" y="2021532"/>
                  </a:cubicBezTo>
                  <a:cubicBezTo>
                    <a:pt x="670128" y="2079634"/>
                    <a:pt x="670699" y="2137832"/>
                    <a:pt x="669937" y="2195934"/>
                  </a:cubicBezTo>
                  <a:cubicBezTo>
                    <a:pt x="669080" y="2257275"/>
                    <a:pt x="621836" y="2306234"/>
                    <a:pt x="561067" y="2306615"/>
                  </a:cubicBezTo>
                  <a:cubicBezTo>
                    <a:pt x="410667" y="2307472"/>
                    <a:pt x="260267" y="2307472"/>
                    <a:pt x="109962" y="2306615"/>
                  </a:cubicBezTo>
                  <a:cubicBezTo>
                    <a:pt x="51860" y="2306329"/>
                    <a:pt x="4711" y="2260419"/>
                    <a:pt x="711" y="2203364"/>
                  </a:cubicBezTo>
                  <a:cubicBezTo>
                    <a:pt x="234" y="2197173"/>
                    <a:pt x="425" y="2190981"/>
                    <a:pt x="425" y="2184790"/>
                  </a:cubicBezTo>
                  <a:cubicBezTo>
                    <a:pt x="44" y="2127354"/>
                    <a:pt x="44" y="2070109"/>
                    <a:pt x="44" y="2009149"/>
                  </a:cubicBezTo>
                  <a:close/>
                  <a:moveTo>
                    <a:pt x="1192383" y="224926"/>
                  </a:moveTo>
                  <a:cubicBezTo>
                    <a:pt x="1192383" y="373707"/>
                    <a:pt x="1192383" y="521058"/>
                    <a:pt x="1192383" y="669934"/>
                  </a:cubicBezTo>
                  <a:cubicBezTo>
                    <a:pt x="1226388" y="669934"/>
                    <a:pt x="1258773" y="669934"/>
                    <a:pt x="1291253" y="669934"/>
                  </a:cubicBezTo>
                  <a:cubicBezTo>
                    <a:pt x="1297730" y="687936"/>
                    <a:pt x="1303636" y="704700"/>
                    <a:pt x="1309827" y="721369"/>
                  </a:cubicBezTo>
                  <a:cubicBezTo>
                    <a:pt x="1318304" y="744420"/>
                    <a:pt x="1326305" y="747849"/>
                    <a:pt x="1347736" y="737847"/>
                  </a:cubicBezTo>
                  <a:cubicBezTo>
                    <a:pt x="1358214" y="732894"/>
                    <a:pt x="1369167" y="728608"/>
                    <a:pt x="1378978" y="722607"/>
                  </a:cubicBezTo>
                  <a:cubicBezTo>
                    <a:pt x="1392313" y="714416"/>
                    <a:pt x="1401457" y="716130"/>
                    <a:pt x="1412887" y="727846"/>
                  </a:cubicBezTo>
                  <a:cubicBezTo>
                    <a:pt x="1456988" y="773566"/>
                    <a:pt x="1502422" y="817953"/>
                    <a:pt x="1547285" y="862911"/>
                  </a:cubicBezTo>
                  <a:cubicBezTo>
                    <a:pt x="1561477" y="877198"/>
                    <a:pt x="1584052" y="889962"/>
                    <a:pt x="1587195" y="906440"/>
                  </a:cubicBezTo>
                  <a:cubicBezTo>
                    <a:pt x="1590433" y="923394"/>
                    <a:pt x="1575193" y="944254"/>
                    <a:pt x="1567097" y="963018"/>
                  </a:cubicBezTo>
                  <a:cubicBezTo>
                    <a:pt x="1560049" y="979306"/>
                    <a:pt x="1564240" y="989688"/>
                    <a:pt x="1580813" y="995403"/>
                  </a:cubicBezTo>
                  <a:cubicBezTo>
                    <a:pt x="1594720" y="1000261"/>
                    <a:pt x="1608340" y="1005690"/>
                    <a:pt x="1622437" y="1009786"/>
                  </a:cubicBezTo>
                  <a:cubicBezTo>
                    <a:pt x="1633867" y="1013120"/>
                    <a:pt x="1637963" y="1019216"/>
                    <a:pt x="1637487" y="1031313"/>
                  </a:cubicBezTo>
                  <a:cubicBezTo>
                    <a:pt x="1636534" y="1058935"/>
                    <a:pt x="1637201" y="1086558"/>
                    <a:pt x="1637201" y="1114371"/>
                  </a:cubicBezTo>
                  <a:cubicBezTo>
                    <a:pt x="1787220" y="1114371"/>
                    <a:pt x="1934571" y="1114371"/>
                    <a:pt x="2082876" y="1114371"/>
                  </a:cubicBezTo>
                  <a:cubicBezTo>
                    <a:pt x="2078304" y="1030741"/>
                    <a:pt x="2065826" y="950541"/>
                    <a:pt x="2040966" y="876150"/>
                  </a:cubicBezTo>
                  <a:cubicBezTo>
                    <a:pt x="2016010" y="882151"/>
                    <a:pt x="1994103" y="889866"/>
                    <a:pt x="1971529" y="892343"/>
                  </a:cubicBezTo>
                  <a:cubicBezTo>
                    <a:pt x="1947049" y="895010"/>
                    <a:pt x="1921999" y="893391"/>
                    <a:pt x="1897233" y="892819"/>
                  </a:cubicBezTo>
                  <a:cubicBezTo>
                    <a:pt x="1834940" y="891486"/>
                    <a:pt x="1787315" y="844051"/>
                    <a:pt x="1786172" y="781853"/>
                  </a:cubicBezTo>
                  <a:cubicBezTo>
                    <a:pt x="1785600" y="750897"/>
                    <a:pt x="1785315" y="719845"/>
                    <a:pt x="1786267" y="688889"/>
                  </a:cubicBezTo>
                  <a:cubicBezTo>
                    <a:pt x="1787410" y="653932"/>
                    <a:pt x="1773218" y="629167"/>
                    <a:pt x="1744262" y="609069"/>
                  </a:cubicBezTo>
                  <a:cubicBezTo>
                    <a:pt x="1656823" y="548395"/>
                    <a:pt x="1609579" y="463527"/>
                    <a:pt x="1601196" y="357800"/>
                  </a:cubicBezTo>
                  <a:cubicBezTo>
                    <a:pt x="1599863" y="341131"/>
                    <a:pt x="1594338" y="332463"/>
                    <a:pt x="1579956" y="326844"/>
                  </a:cubicBezTo>
                  <a:cubicBezTo>
                    <a:pt x="1520234" y="303603"/>
                    <a:pt x="1461560" y="277123"/>
                    <a:pt x="1400695" y="257597"/>
                  </a:cubicBezTo>
                  <a:cubicBezTo>
                    <a:pt x="1333734" y="236166"/>
                    <a:pt x="1263821" y="227022"/>
                    <a:pt x="1192383" y="224926"/>
                  </a:cubicBezTo>
                  <a:close/>
                  <a:moveTo>
                    <a:pt x="1191812" y="2083635"/>
                  </a:moveTo>
                  <a:cubicBezTo>
                    <a:pt x="1504804" y="2061251"/>
                    <a:pt x="1750358" y="1925710"/>
                    <a:pt x="1927237" y="1668630"/>
                  </a:cubicBezTo>
                  <a:cubicBezTo>
                    <a:pt x="1932476" y="1661106"/>
                    <a:pt x="1934571" y="1649961"/>
                    <a:pt x="1934571" y="1640532"/>
                  </a:cubicBezTo>
                  <a:cubicBezTo>
                    <a:pt x="1935143" y="1555283"/>
                    <a:pt x="1934571" y="1470034"/>
                    <a:pt x="1934953" y="1384785"/>
                  </a:cubicBezTo>
                  <a:cubicBezTo>
                    <a:pt x="1935238" y="1318777"/>
                    <a:pt x="1925618" y="1250959"/>
                    <a:pt x="1972195" y="1191999"/>
                  </a:cubicBezTo>
                  <a:cubicBezTo>
                    <a:pt x="1858181" y="1191999"/>
                    <a:pt x="1748548" y="1191999"/>
                    <a:pt x="1637296" y="1191999"/>
                  </a:cubicBezTo>
                  <a:cubicBezTo>
                    <a:pt x="1637296" y="1225718"/>
                    <a:pt x="1637296" y="1258103"/>
                    <a:pt x="1637296" y="1291059"/>
                  </a:cubicBezTo>
                  <a:cubicBezTo>
                    <a:pt x="1617199" y="1298203"/>
                    <a:pt x="1598244" y="1304680"/>
                    <a:pt x="1579575" y="1311729"/>
                  </a:cubicBezTo>
                  <a:cubicBezTo>
                    <a:pt x="1564621" y="1317349"/>
                    <a:pt x="1559382" y="1327445"/>
                    <a:pt x="1566907" y="1342685"/>
                  </a:cubicBezTo>
                  <a:cubicBezTo>
                    <a:pt x="1572717" y="1354496"/>
                    <a:pt x="1577098" y="1367164"/>
                    <a:pt x="1584147" y="1378118"/>
                  </a:cubicBezTo>
                  <a:cubicBezTo>
                    <a:pt x="1593672" y="1392882"/>
                    <a:pt x="1589576" y="1402311"/>
                    <a:pt x="1577765" y="1413741"/>
                  </a:cubicBezTo>
                  <a:cubicBezTo>
                    <a:pt x="1531092" y="1459080"/>
                    <a:pt x="1485373" y="1505562"/>
                    <a:pt x="1439367" y="1551568"/>
                  </a:cubicBezTo>
                  <a:cubicBezTo>
                    <a:pt x="1399171" y="1591764"/>
                    <a:pt x="1399171" y="1591764"/>
                    <a:pt x="1346308" y="1568046"/>
                  </a:cubicBezTo>
                  <a:cubicBezTo>
                    <a:pt x="1344879" y="1567380"/>
                    <a:pt x="1343450" y="1566903"/>
                    <a:pt x="1342021" y="1566237"/>
                  </a:cubicBezTo>
                  <a:cubicBezTo>
                    <a:pt x="1328020" y="1559855"/>
                    <a:pt x="1317923" y="1564236"/>
                    <a:pt x="1312303" y="1577952"/>
                  </a:cubicBezTo>
                  <a:cubicBezTo>
                    <a:pt x="1306874" y="1591573"/>
                    <a:pt x="1301635" y="1605384"/>
                    <a:pt x="1297825" y="1619577"/>
                  </a:cubicBezTo>
                  <a:cubicBezTo>
                    <a:pt x="1294206" y="1632721"/>
                    <a:pt x="1287824" y="1637960"/>
                    <a:pt x="1273537" y="1637293"/>
                  </a:cubicBezTo>
                  <a:cubicBezTo>
                    <a:pt x="1246676" y="1636055"/>
                    <a:pt x="1219720" y="1636912"/>
                    <a:pt x="1191812" y="1636912"/>
                  </a:cubicBezTo>
                  <a:cubicBezTo>
                    <a:pt x="1191812" y="1786359"/>
                    <a:pt x="1191812" y="1933235"/>
                    <a:pt x="1191812" y="2083635"/>
                  </a:cubicBezTo>
                  <a:close/>
                  <a:moveTo>
                    <a:pt x="818622" y="669648"/>
                  </a:moveTo>
                  <a:cubicBezTo>
                    <a:pt x="808145" y="669648"/>
                    <a:pt x="799858" y="669648"/>
                    <a:pt x="791476" y="669648"/>
                  </a:cubicBezTo>
                  <a:cubicBezTo>
                    <a:pt x="655078" y="669648"/>
                    <a:pt x="518680" y="669934"/>
                    <a:pt x="382282" y="669267"/>
                  </a:cubicBezTo>
                  <a:cubicBezTo>
                    <a:pt x="365518" y="669172"/>
                    <a:pt x="356184" y="673744"/>
                    <a:pt x="347706" y="688698"/>
                  </a:cubicBezTo>
                  <a:cubicBezTo>
                    <a:pt x="301796" y="769375"/>
                    <a:pt x="266934" y="854433"/>
                    <a:pt x="247694" y="945111"/>
                  </a:cubicBezTo>
                  <a:cubicBezTo>
                    <a:pt x="235978" y="1000642"/>
                    <a:pt x="229882" y="1057316"/>
                    <a:pt x="221024" y="1114942"/>
                  </a:cubicBezTo>
                  <a:cubicBezTo>
                    <a:pt x="374091" y="1114942"/>
                    <a:pt x="520871" y="1114942"/>
                    <a:pt x="669461" y="1114942"/>
                  </a:cubicBezTo>
                  <a:cubicBezTo>
                    <a:pt x="669461" y="1081414"/>
                    <a:pt x="669461" y="1049029"/>
                    <a:pt x="669461" y="1016073"/>
                  </a:cubicBezTo>
                  <a:cubicBezTo>
                    <a:pt x="688797" y="1009024"/>
                    <a:pt x="706704" y="1002166"/>
                    <a:pt x="724897" y="995975"/>
                  </a:cubicBezTo>
                  <a:cubicBezTo>
                    <a:pt x="742518" y="989974"/>
                    <a:pt x="747852" y="979306"/>
                    <a:pt x="739374" y="962256"/>
                  </a:cubicBezTo>
                  <a:cubicBezTo>
                    <a:pt x="733564" y="950445"/>
                    <a:pt x="728707" y="938158"/>
                    <a:pt x="721944" y="926823"/>
                  </a:cubicBezTo>
                  <a:cubicBezTo>
                    <a:pt x="714419" y="914060"/>
                    <a:pt x="716514" y="905392"/>
                    <a:pt x="727278" y="894915"/>
                  </a:cubicBezTo>
                  <a:cubicBezTo>
                    <a:pt x="773379" y="850052"/>
                    <a:pt x="818432" y="804141"/>
                    <a:pt x="864057" y="758802"/>
                  </a:cubicBezTo>
                  <a:cubicBezTo>
                    <a:pt x="878820" y="744134"/>
                    <a:pt x="892537" y="722703"/>
                    <a:pt x="910158" y="718416"/>
                  </a:cubicBezTo>
                  <a:cubicBezTo>
                    <a:pt x="925017" y="714797"/>
                    <a:pt x="944829" y="731656"/>
                    <a:pt x="962355" y="739371"/>
                  </a:cubicBezTo>
                  <a:cubicBezTo>
                    <a:pt x="963022" y="739657"/>
                    <a:pt x="963879" y="739848"/>
                    <a:pt x="964545" y="740133"/>
                  </a:cubicBezTo>
                  <a:cubicBezTo>
                    <a:pt x="979881" y="747563"/>
                    <a:pt x="989691" y="741943"/>
                    <a:pt x="995216" y="726894"/>
                  </a:cubicBezTo>
                  <a:cubicBezTo>
                    <a:pt x="999788" y="714606"/>
                    <a:pt x="1005408" y="702414"/>
                    <a:pt x="1008265" y="689651"/>
                  </a:cubicBezTo>
                  <a:cubicBezTo>
                    <a:pt x="1011980" y="672696"/>
                    <a:pt x="1021314" y="668410"/>
                    <a:pt x="1037697" y="669267"/>
                  </a:cubicBezTo>
                  <a:cubicBezTo>
                    <a:pt x="1063606" y="670601"/>
                    <a:pt x="1089609" y="669648"/>
                    <a:pt x="1114755" y="669648"/>
                  </a:cubicBezTo>
                  <a:cubicBezTo>
                    <a:pt x="1114755" y="518963"/>
                    <a:pt x="1114755" y="372087"/>
                    <a:pt x="1114755" y="224355"/>
                  </a:cubicBezTo>
                  <a:cubicBezTo>
                    <a:pt x="1015695" y="228450"/>
                    <a:pt x="921207" y="247024"/>
                    <a:pt x="830243" y="282171"/>
                  </a:cubicBezTo>
                  <a:cubicBezTo>
                    <a:pt x="824337" y="284457"/>
                    <a:pt x="819194" y="297316"/>
                    <a:pt x="819194" y="305317"/>
                  </a:cubicBezTo>
                  <a:cubicBezTo>
                    <a:pt x="818432" y="411521"/>
                    <a:pt x="818718" y="517629"/>
                    <a:pt x="818718" y="623833"/>
                  </a:cubicBezTo>
                  <a:cubicBezTo>
                    <a:pt x="818622" y="638406"/>
                    <a:pt x="818622" y="652884"/>
                    <a:pt x="818622" y="669648"/>
                  </a:cubicBezTo>
                  <a:close/>
                  <a:moveTo>
                    <a:pt x="74625" y="1783502"/>
                  </a:moveTo>
                  <a:cubicBezTo>
                    <a:pt x="171208" y="1801695"/>
                    <a:pt x="223119" y="1854939"/>
                    <a:pt x="223215" y="1934568"/>
                  </a:cubicBezTo>
                  <a:cubicBezTo>
                    <a:pt x="223310" y="2014388"/>
                    <a:pt x="170351" y="2068776"/>
                    <a:pt x="74434" y="2085730"/>
                  </a:cubicBezTo>
                  <a:cubicBezTo>
                    <a:pt x="74434" y="2120116"/>
                    <a:pt x="74148" y="2154882"/>
                    <a:pt x="74529" y="2189553"/>
                  </a:cubicBezTo>
                  <a:cubicBezTo>
                    <a:pt x="74910" y="2218318"/>
                    <a:pt x="88626" y="2231844"/>
                    <a:pt x="117773" y="2232225"/>
                  </a:cubicBezTo>
                  <a:cubicBezTo>
                    <a:pt x="151110" y="2232606"/>
                    <a:pt x="184448" y="2232320"/>
                    <a:pt x="217785" y="2232320"/>
                  </a:cubicBezTo>
                  <a:cubicBezTo>
                    <a:pt x="328656" y="2232320"/>
                    <a:pt x="439432" y="2232415"/>
                    <a:pt x="550303" y="2232225"/>
                  </a:cubicBezTo>
                  <a:cubicBezTo>
                    <a:pt x="577259" y="2232225"/>
                    <a:pt x="593832" y="2220604"/>
                    <a:pt x="594690" y="2198221"/>
                  </a:cubicBezTo>
                  <a:cubicBezTo>
                    <a:pt x="596118" y="2160501"/>
                    <a:pt x="595071" y="2122592"/>
                    <a:pt x="595071" y="2085063"/>
                  </a:cubicBezTo>
                  <a:cubicBezTo>
                    <a:pt x="504297" y="2071728"/>
                    <a:pt x="449338" y="2017722"/>
                    <a:pt x="446671" y="1940855"/>
                  </a:cubicBezTo>
                  <a:cubicBezTo>
                    <a:pt x="445433" y="1904660"/>
                    <a:pt x="455815" y="1872084"/>
                    <a:pt x="478008" y="1843414"/>
                  </a:cubicBezTo>
                  <a:cubicBezTo>
                    <a:pt x="507250" y="1805600"/>
                    <a:pt x="547350" y="1788360"/>
                    <a:pt x="595166" y="1784645"/>
                  </a:cubicBezTo>
                  <a:cubicBezTo>
                    <a:pt x="595166" y="1746831"/>
                    <a:pt x="595833" y="1710540"/>
                    <a:pt x="594880" y="1674250"/>
                  </a:cubicBezTo>
                  <a:cubicBezTo>
                    <a:pt x="594309" y="1652152"/>
                    <a:pt x="580116" y="1638531"/>
                    <a:pt x="558019" y="1637198"/>
                  </a:cubicBezTo>
                  <a:cubicBezTo>
                    <a:pt x="545636" y="1636436"/>
                    <a:pt x="533253" y="1637007"/>
                    <a:pt x="520776" y="1637007"/>
                  </a:cubicBezTo>
                  <a:cubicBezTo>
                    <a:pt x="483914" y="1637007"/>
                    <a:pt x="447052" y="1637007"/>
                    <a:pt x="409143" y="1637007"/>
                  </a:cubicBezTo>
                  <a:cubicBezTo>
                    <a:pt x="409143" y="1612052"/>
                    <a:pt x="409333" y="1590430"/>
                    <a:pt x="409143" y="1568808"/>
                  </a:cubicBezTo>
                  <a:cubicBezTo>
                    <a:pt x="408762" y="1521755"/>
                    <a:pt x="377520" y="1488132"/>
                    <a:pt x="334467" y="1488227"/>
                  </a:cubicBezTo>
                  <a:cubicBezTo>
                    <a:pt x="291318" y="1488417"/>
                    <a:pt x="260743" y="1521755"/>
                    <a:pt x="260362" y="1569380"/>
                  </a:cubicBezTo>
                  <a:cubicBezTo>
                    <a:pt x="260172" y="1591478"/>
                    <a:pt x="260362" y="1613671"/>
                    <a:pt x="260362" y="1637007"/>
                  </a:cubicBezTo>
                  <a:cubicBezTo>
                    <a:pt x="209975" y="1637007"/>
                    <a:pt x="162731" y="1636722"/>
                    <a:pt x="115582" y="1637103"/>
                  </a:cubicBezTo>
                  <a:cubicBezTo>
                    <a:pt x="91198" y="1637293"/>
                    <a:pt x="75577" y="1650247"/>
                    <a:pt x="74815" y="1672536"/>
                  </a:cubicBezTo>
                  <a:cubicBezTo>
                    <a:pt x="73767" y="1709683"/>
                    <a:pt x="74625" y="1746831"/>
                    <a:pt x="74625" y="1783502"/>
                  </a:cubicBezTo>
                  <a:close/>
                  <a:moveTo>
                    <a:pt x="802144" y="925585"/>
                  </a:moveTo>
                  <a:cubicBezTo>
                    <a:pt x="827100" y="954255"/>
                    <a:pt x="825766" y="982545"/>
                    <a:pt x="809955" y="1016454"/>
                  </a:cubicBezTo>
                  <a:cubicBezTo>
                    <a:pt x="798334" y="1041314"/>
                    <a:pt x="785666" y="1056840"/>
                    <a:pt x="759568" y="1063602"/>
                  </a:cubicBezTo>
                  <a:cubicBezTo>
                    <a:pt x="753281" y="1065222"/>
                    <a:pt x="745089" y="1075318"/>
                    <a:pt x="744899" y="1081795"/>
                  </a:cubicBezTo>
                  <a:cubicBezTo>
                    <a:pt x="743661" y="1129801"/>
                    <a:pt x="743851" y="1177807"/>
                    <a:pt x="744708" y="1225908"/>
                  </a:cubicBezTo>
                  <a:cubicBezTo>
                    <a:pt x="744804" y="1231528"/>
                    <a:pt x="751185" y="1241339"/>
                    <a:pt x="755757" y="1242006"/>
                  </a:cubicBezTo>
                  <a:cubicBezTo>
                    <a:pt x="789952" y="1247244"/>
                    <a:pt x="801287" y="1271438"/>
                    <a:pt x="813289" y="1299918"/>
                  </a:cubicBezTo>
                  <a:cubicBezTo>
                    <a:pt x="823480" y="1324111"/>
                    <a:pt x="827766" y="1344209"/>
                    <a:pt x="811669" y="1366021"/>
                  </a:cubicBezTo>
                  <a:cubicBezTo>
                    <a:pt x="803287" y="1377356"/>
                    <a:pt x="805954" y="1385928"/>
                    <a:pt x="816241" y="1395549"/>
                  </a:cubicBezTo>
                  <a:cubicBezTo>
                    <a:pt x="843292" y="1421076"/>
                    <a:pt x="869105" y="1447841"/>
                    <a:pt x="895394" y="1474130"/>
                  </a:cubicBezTo>
                  <a:cubicBezTo>
                    <a:pt x="923874" y="1502610"/>
                    <a:pt x="924350" y="1503657"/>
                    <a:pt x="959783" y="1485846"/>
                  </a:cubicBezTo>
                  <a:cubicBezTo>
                    <a:pt x="983976" y="1473654"/>
                    <a:pt x="998074" y="1495847"/>
                    <a:pt x="1017409" y="1499276"/>
                  </a:cubicBezTo>
                  <a:cubicBezTo>
                    <a:pt x="1042936" y="1503753"/>
                    <a:pt x="1057986" y="1518897"/>
                    <a:pt x="1061796" y="1544996"/>
                  </a:cubicBezTo>
                  <a:cubicBezTo>
                    <a:pt x="1063987" y="1560236"/>
                    <a:pt x="1073607" y="1563570"/>
                    <a:pt x="1088180" y="1563189"/>
                  </a:cubicBezTo>
                  <a:cubicBezTo>
                    <a:pt x="1131519" y="1562236"/>
                    <a:pt x="1174953" y="1561950"/>
                    <a:pt x="1218292" y="1563284"/>
                  </a:cubicBezTo>
                  <a:cubicBezTo>
                    <a:pt x="1234579" y="1563760"/>
                    <a:pt x="1243247" y="1558807"/>
                    <a:pt x="1245724" y="1543186"/>
                  </a:cubicBezTo>
                  <a:cubicBezTo>
                    <a:pt x="1249533" y="1519183"/>
                    <a:pt x="1265154" y="1509372"/>
                    <a:pt x="1286395" y="1499181"/>
                  </a:cubicBezTo>
                  <a:cubicBezTo>
                    <a:pt x="1320495" y="1482893"/>
                    <a:pt x="1350975" y="1477464"/>
                    <a:pt x="1381550" y="1504610"/>
                  </a:cubicBezTo>
                  <a:cubicBezTo>
                    <a:pt x="1420793" y="1465176"/>
                    <a:pt x="1458131" y="1428124"/>
                    <a:pt x="1494802" y="1390310"/>
                  </a:cubicBezTo>
                  <a:cubicBezTo>
                    <a:pt x="1498327" y="1386690"/>
                    <a:pt x="1500232" y="1376403"/>
                    <a:pt x="1497755" y="1372974"/>
                  </a:cubicBezTo>
                  <a:cubicBezTo>
                    <a:pt x="1477276" y="1344685"/>
                    <a:pt x="1485277" y="1318872"/>
                    <a:pt x="1497755" y="1289535"/>
                  </a:cubicBezTo>
                  <a:cubicBezTo>
                    <a:pt x="1508042" y="1265247"/>
                    <a:pt x="1520139" y="1248768"/>
                    <a:pt x="1546523" y="1244482"/>
                  </a:cubicBezTo>
                  <a:cubicBezTo>
                    <a:pt x="1559382" y="1242387"/>
                    <a:pt x="1563287" y="1234862"/>
                    <a:pt x="1563096" y="1221622"/>
                  </a:cubicBezTo>
                  <a:cubicBezTo>
                    <a:pt x="1562239" y="1175902"/>
                    <a:pt x="1562144" y="1130182"/>
                    <a:pt x="1563192" y="1084557"/>
                  </a:cubicBezTo>
                  <a:cubicBezTo>
                    <a:pt x="1563478" y="1070651"/>
                    <a:pt x="1557762" y="1065412"/>
                    <a:pt x="1546047" y="1061793"/>
                  </a:cubicBezTo>
                  <a:cubicBezTo>
                    <a:pt x="1534331" y="1058173"/>
                    <a:pt x="1517758" y="1056268"/>
                    <a:pt x="1512614" y="1047886"/>
                  </a:cubicBezTo>
                  <a:cubicBezTo>
                    <a:pt x="1499565" y="1026264"/>
                    <a:pt x="1488897" y="1002261"/>
                    <a:pt x="1482991" y="977782"/>
                  </a:cubicBezTo>
                  <a:cubicBezTo>
                    <a:pt x="1480324" y="966828"/>
                    <a:pt x="1490516" y="952350"/>
                    <a:pt x="1496136" y="940063"/>
                  </a:cubicBezTo>
                  <a:cubicBezTo>
                    <a:pt x="1500708" y="930157"/>
                    <a:pt x="1502803" y="923109"/>
                    <a:pt x="1493183" y="913869"/>
                  </a:cubicBezTo>
                  <a:cubicBezTo>
                    <a:pt x="1459083" y="881103"/>
                    <a:pt x="1426413" y="847004"/>
                    <a:pt x="1392313" y="814238"/>
                  </a:cubicBezTo>
                  <a:cubicBezTo>
                    <a:pt x="1387837" y="809856"/>
                    <a:pt x="1375549" y="806999"/>
                    <a:pt x="1371549" y="809856"/>
                  </a:cubicBezTo>
                  <a:cubicBezTo>
                    <a:pt x="1344498" y="829478"/>
                    <a:pt x="1320400" y="821667"/>
                    <a:pt x="1292301" y="810047"/>
                  </a:cubicBezTo>
                  <a:cubicBezTo>
                    <a:pt x="1266488" y="799379"/>
                    <a:pt x="1249153" y="786901"/>
                    <a:pt x="1243057" y="758898"/>
                  </a:cubicBezTo>
                  <a:cubicBezTo>
                    <a:pt x="1241723" y="752897"/>
                    <a:pt x="1231055" y="744896"/>
                    <a:pt x="1224578" y="744801"/>
                  </a:cubicBezTo>
                  <a:cubicBezTo>
                    <a:pt x="1177334" y="743562"/>
                    <a:pt x="1130090" y="743658"/>
                    <a:pt x="1082846" y="744705"/>
                  </a:cubicBezTo>
                  <a:cubicBezTo>
                    <a:pt x="1076560" y="744801"/>
                    <a:pt x="1065701" y="751373"/>
                    <a:pt x="1064844" y="756326"/>
                  </a:cubicBezTo>
                  <a:cubicBezTo>
                    <a:pt x="1059129" y="789092"/>
                    <a:pt x="1036174" y="800427"/>
                    <a:pt x="1008551" y="812428"/>
                  </a:cubicBezTo>
                  <a:cubicBezTo>
                    <a:pt x="982738" y="823668"/>
                    <a:pt x="961783" y="827001"/>
                    <a:pt x="937971" y="810809"/>
                  </a:cubicBezTo>
                  <a:cubicBezTo>
                    <a:pt x="933113" y="807570"/>
                    <a:pt x="920730" y="808428"/>
                    <a:pt x="916635" y="812333"/>
                  </a:cubicBezTo>
                  <a:cubicBezTo>
                    <a:pt x="878630" y="848623"/>
                    <a:pt x="841673" y="886152"/>
                    <a:pt x="802144" y="925585"/>
                  </a:cubicBezTo>
                  <a:close/>
                  <a:moveTo>
                    <a:pt x="1897615" y="668982"/>
                  </a:moveTo>
                  <a:cubicBezTo>
                    <a:pt x="1897615" y="594591"/>
                    <a:pt x="1897996" y="522678"/>
                    <a:pt x="1897043" y="450669"/>
                  </a:cubicBezTo>
                  <a:cubicBezTo>
                    <a:pt x="1896948" y="444668"/>
                    <a:pt x="1889328" y="436667"/>
                    <a:pt x="1883232" y="433143"/>
                  </a:cubicBezTo>
                  <a:cubicBezTo>
                    <a:pt x="1846846" y="412188"/>
                    <a:pt x="1825891" y="381327"/>
                    <a:pt x="1823605" y="339512"/>
                  </a:cubicBezTo>
                  <a:cubicBezTo>
                    <a:pt x="1820557" y="284648"/>
                    <a:pt x="1858467" y="237213"/>
                    <a:pt x="1913045" y="225307"/>
                  </a:cubicBezTo>
                  <a:cubicBezTo>
                    <a:pt x="1964861" y="214068"/>
                    <a:pt x="2018677" y="243690"/>
                    <a:pt x="2038584" y="294268"/>
                  </a:cubicBezTo>
                  <a:cubicBezTo>
                    <a:pt x="2058682" y="345513"/>
                    <a:pt x="2039156" y="403425"/>
                    <a:pt x="1990007" y="430190"/>
                  </a:cubicBezTo>
                  <a:cubicBezTo>
                    <a:pt x="1974958" y="438381"/>
                    <a:pt x="1971624" y="447240"/>
                    <a:pt x="1971814" y="462480"/>
                  </a:cubicBezTo>
                  <a:cubicBezTo>
                    <a:pt x="1972576" y="508200"/>
                    <a:pt x="1972100" y="553920"/>
                    <a:pt x="1972100" y="599640"/>
                  </a:cubicBezTo>
                  <a:cubicBezTo>
                    <a:pt x="1972100" y="622595"/>
                    <a:pt x="1972100" y="645550"/>
                    <a:pt x="1972100" y="668124"/>
                  </a:cubicBezTo>
                  <a:cubicBezTo>
                    <a:pt x="1986483" y="668124"/>
                    <a:pt x="1997722" y="668124"/>
                    <a:pt x="2009533" y="668124"/>
                  </a:cubicBezTo>
                  <a:cubicBezTo>
                    <a:pt x="2014677" y="612594"/>
                    <a:pt x="2044109" y="575256"/>
                    <a:pt x="2087924" y="544299"/>
                  </a:cubicBezTo>
                  <a:cubicBezTo>
                    <a:pt x="2179650" y="479529"/>
                    <a:pt x="2216702" y="364086"/>
                    <a:pt x="2183460" y="257787"/>
                  </a:cubicBezTo>
                  <a:cubicBezTo>
                    <a:pt x="2150408" y="152060"/>
                    <a:pt x="2053825" y="77765"/>
                    <a:pt x="1945144" y="74526"/>
                  </a:cubicBezTo>
                  <a:cubicBezTo>
                    <a:pt x="1827511" y="71097"/>
                    <a:pt x="1724259" y="142821"/>
                    <a:pt x="1687493" y="253692"/>
                  </a:cubicBezTo>
                  <a:cubicBezTo>
                    <a:pt x="1651108" y="363420"/>
                    <a:pt x="1690350" y="481339"/>
                    <a:pt x="1787601" y="548681"/>
                  </a:cubicBezTo>
                  <a:cubicBezTo>
                    <a:pt x="1826844" y="575827"/>
                    <a:pt x="1851799" y="610593"/>
                    <a:pt x="1858848" y="657933"/>
                  </a:cubicBezTo>
                  <a:cubicBezTo>
                    <a:pt x="1859419" y="661552"/>
                    <a:pt x="1860562" y="665076"/>
                    <a:pt x="1861515" y="668982"/>
                  </a:cubicBezTo>
                  <a:cubicBezTo>
                    <a:pt x="1873326" y="668982"/>
                    <a:pt x="1883994" y="668982"/>
                    <a:pt x="1897615" y="668982"/>
                  </a:cubicBezTo>
                  <a:close/>
                  <a:moveTo>
                    <a:pt x="2082114" y="2008101"/>
                  </a:moveTo>
                  <a:cubicBezTo>
                    <a:pt x="2082114" y="1809219"/>
                    <a:pt x="2082114" y="1612147"/>
                    <a:pt x="2082114" y="1415742"/>
                  </a:cubicBezTo>
                  <a:cubicBezTo>
                    <a:pt x="2056968" y="1415742"/>
                    <a:pt x="2033441" y="1415742"/>
                    <a:pt x="2010486" y="1415742"/>
                  </a:cubicBezTo>
                  <a:cubicBezTo>
                    <a:pt x="2010486" y="1614147"/>
                    <a:pt x="2010486" y="1810553"/>
                    <a:pt x="2010486" y="2008101"/>
                  </a:cubicBezTo>
                  <a:cubicBezTo>
                    <a:pt x="2034584" y="2008101"/>
                    <a:pt x="2057539" y="2008101"/>
                    <a:pt x="2082114" y="2008101"/>
                  </a:cubicBezTo>
                  <a:close/>
                  <a:moveTo>
                    <a:pt x="2159743" y="1414884"/>
                  </a:moveTo>
                  <a:cubicBezTo>
                    <a:pt x="2159743" y="1613957"/>
                    <a:pt x="2159743" y="1811029"/>
                    <a:pt x="2159743" y="2008101"/>
                  </a:cubicBezTo>
                  <a:cubicBezTo>
                    <a:pt x="2184317" y="2008101"/>
                    <a:pt x="2207272" y="2008101"/>
                    <a:pt x="2231275" y="2008101"/>
                  </a:cubicBezTo>
                  <a:cubicBezTo>
                    <a:pt x="2231275" y="1809981"/>
                    <a:pt x="2231275" y="1612909"/>
                    <a:pt x="2231275" y="1414884"/>
                  </a:cubicBezTo>
                  <a:cubicBezTo>
                    <a:pt x="2207082" y="1414884"/>
                    <a:pt x="2184127" y="1414884"/>
                    <a:pt x="2159743" y="1414884"/>
                  </a:cubicBezTo>
                  <a:close/>
                  <a:moveTo>
                    <a:pt x="742613" y="594115"/>
                  </a:moveTo>
                  <a:cubicBezTo>
                    <a:pt x="742613" y="420189"/>
                    <a:pt x="742613" y="247977"/>
                    <a:pt x="742613" y="76146"/>
                  </a:cubicBezTo>
                  <a:cubicBezTo>
                    <a:pt x="717562" y="76146"/>
                    <a:pt x="694035" y="76146"/>
                    <a:pt x="670890" y="76146"/>
                  </a:cubicBezTo>
                  <a:cubicBezTo>
                    <a:pt x="670890" y="249691"/>
                    <a:pt x="670890" y="421332"/>
                    <a:pt x="670890" y="594115"/>
                  </a:cubicBezTo>
                  <a:cubicBezTo>
                    <a:pt x="694988" y="594115"/>
                    <a:pt x="717943" y="594115"/>
                    <a:pt x="742613" y="594115"/>
                  </a:cubicBezTo>
                  <a:close/>
                  <a:moveTo>
                    <a:pt x="2010581" y="1337827"/>
                  </a:moveTo>
                  <a:cubicBezTo>
                    <a:pt x="2085352" y="1337827"/>
                    <a:pt x="2158314" y="1337827"/>
                    <a:pt x="2231275" y="1337827"/>
                  </a:cubicBezTo>
                  <a:cubicBezTo>
                    <a:pt x="2237467" y="1283725"/>
                    <a:pt x="2227275" y="1237053"/>
                    <a:pt x="2178983" y="1207335"/>
                  </a:cubicBezTo>
                  <a:cubicBezTo>
                    <a:pt x="2140978" y="1183903"/>
                    <a:pt x="2101069" y="1183903"/>
                    <a:pt x="2062778" y="1207525"/>
                  </a:cubicBezTo>
                  <a:cubicBezTo>
                    <a:pt x="2014296" y="1237434"/>
                    <a:pt x="2004580" y="1283916"/>
                    <a:pt x="2010581" y="1337827"/>
                  </a:cubicBezTo>
                  <a:close/>
                  <a:moveTo>
                    <a:pt x="444861" y="594210"/>
                  </a:moveTo>
                  <a:cubicBezTo>
                    <a:pt x="444861" y="469719"/>
                    <a:pt x="444861" y="347132"/>
                    <a:pt x="444861" y="225021"/>
                  </a:cubicBezTo>
                  <a:cubicBezTo>
                    <a:pt x="419715" y="225021"/>
                    <a:pt x="396189" y="225021"/>
                    <a:pt x="373233" y="225021"/>
                  </a:cubicBezTo>
                  <a:cubicBezTo>
                    <a:pt x="373233" y="348942"/>
                    <a:pt x="373233" y="471052"/>
                    <a:pt x="373233" y="594210"/>
                  </a:cubicBezTo>
                  <a:cubicBezTo>
                    <a:pt x="397427" y="594210"/>
                    <a:pt x="420382" y="594210"/>
                    <a:pt x="444861" y="594210"/>
                  </a:cubicBezTo>
                  <a:close/>
                  <a:moveTo>
                    <a:pt x="75863" y="372468"/>
                  </a:moveTo>
                  <a:cubicBezTo>
                    <a:pt x="75863" y="447525"/>
                    <a:pt x="75863" y="520582"/>
                    <a:pt x="75863" y="593639"/>
                  </a:cubicBezTo>
                  <a:cubicBezTo>
                    <a:pt x="100818" y="593639"/>
                    <a:pt x="124250" y="593639"/>
                    <a:pt x="147015" y="593639"/>
                  </a:cubicBezTo>
                  <a:cubicBezTo>
                    <a:pt x="147015" y="518963"/>
                    <a:pt x="147015" y="445906"/>
                    <a:pt x="147015" y="372468"/>
                  </a:cubicBezTo>
                  <a:cubicBezTo>
                    <a:pt x="122821" y="372468"/>
                    <a:pt x="100437" y="372468"/>
                    <a:pt x="75863" y="372468"/>
                  </a:cubicBezTo>
                  <a:close/>
                  <a:moveTo>
                    <a:pt x="2032870" y="2084682"/>
                  </a:moveTo>
                  <a:cubicBezTo>
                    <a:pt x="2056111" y="2131069"/>
                    <a:pt x="2077446" y="2175360"/>
                    <a:pt x="2100592" y="2218699"/>
                  </a:cubicBezTo>
                  <a:cubicBezTo>
                    <a:pt x="2110213" y="2236606"/>
                    <a:pt x="2131930" y="2236511"/>
                    <a:pt x="2141550" y="2218413"/>
                  </a:cubicBezTo>
                  <a:cubicBezTo>
                    <a:pt x="2164600" y="2175075"/>
                    <a:pt x="2185841" y="2130784"/>
                    <a:pt x="2208892" y="2084682"/>
                  </a:cubicBezTo>
                  <a:cubicBezTo>
                    <a:pt x="2149551" y="2084682"/>
                    <a:pt x="2093449" y="2084682"/>
                    <a:pt x="2032870" y="2084682"/>
                  </a:cubicBezTo>
                  <a:close/>
                  <a:moveTo>
                    <a:pt x="1860562" y="745086"/>
                  </a:moveTo>
                  <a:cubicBezTo>
                    <a:pt x="1860562" y="758231"/>
                    <a:pt x="1859991" y="769661"/>
                    <a:pt x="1860658" y="781091"/>
                  </a:cubicBezTo>
                  <a:cubicBezTo>
                    <a:pt x="1861991" y="803094"/>
                    <a:pt x="1875421" y="817381"/>
                    <a:pt x="1897233" y="818238"/>
                  </a:cubicBezTo>
                  <a:cubicBezTo>
                    <a:pt x="1922665" y="819191"/>
                    <a:pt x="1948192" y="819477"/>
                    <a:pt x="1973624" y="818048"/>
                  </a:cubicBezTo>
                  <a:cubicBezTo>
                    <a:pt x="1994960" y="816905"/>
                    <a:pt x="2007247" y="803665"/>
                    <a:pt x="2008962" y="782234"/>
                  </a:cubicBezTo>
                  <a:cubicBezTo>
                    <a:pt x="2009914" y="770232"/>
                    <a:pt x="2009152" y="758040"/>
                    <a:pt x="2009152" y="745086"/>
                  </a:cubicBezTo>
                  <a:cubicBezTo>
                    <a:pt x="1959146" y="745086"/>
                    <a:pt x="1911521" y="745086"/>
                    <a:pt x="1860562" y="745086"/>
                  </a:cubicBezTo>
                  <a:close/>
                  <a:moveTo>
                    <a:pt x="1934191" y="371802"/>
                  </a:moveTo>
                  <a:cubicBezTo>
                    <a:pt x="1954288" y="372183"/>
                    <a:pt x="1971433" y="355514"/>
                    <a:pt x="1971814" y="335416"/>
                  </a:cubicBezTo>
                  <a:cubicBezTo>
                    <a:pt x="1972195" y="315318"/>
                    <a:pt x="1955622" y="298078"/>
                    <a:pt x="1935429" y="297792"/>
                  </a:cubicBezTo>
                  <a:cubicBezTo>
                    <a:pt x="1915331" y="297411"/>
                    <a:pt x="1898186" y="313985"/>
                    <a:pt x="1897805" y="334178"/>
                  </a:cubicBezTo>
                  <a:cubicBezTo>
                    <a:pt x="1897519" y="354276"/>
                    <a:pt x="1914093" y="371421"/>
                    <a:pt x="1934191" y="3718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5EC6040-22F0-403D-AEAB-CCF50F9D81B0}"/>
                </a:ext>
              </a:extLst>
            </p:cNvPr>
            <p:cNvSpPr/>
            <p:nvPr/>
          </p:nvSpPr>
          <p:spPr>
            <a:xfrm>
              <a:off x="2816732" y="-1575045"/>
              <a:ext cx="519398" cy="314705"/>
            </a:xfrm>
            <a:custGeom>
              <a:avLst/>
              <a:gdLst>
                <a:gd name="connsiteX0" fmla="*/ 10001 w 519398"/>
                <a:gd name="connsiteY0" fmla="*/ 314706 h 314705"/>
                <a:gd name="connsiteX1" fmla="*/ 0 w 519398"/>
                <a:gd name="connsiteY1" fmla="*/ 241173 h 314705"/>
                <a:gd name="connsiteX2" fmla="*/ 464630 w 519398"/>
                <a:gd name="connsiteY2" fmla="*/ 0 h 314705"/>
                <a:gd name="connsiteX3" fmla="*/ 519398 w 519398"/>
                <a:gd name="connsiteY3" fmla="*/ 50101 h 314705"/>
                <a:gd name="connsiteX4" fmla="*/ 10001 w 519398"/>
                <a:gd name="connsiteY4" fmla="*/ 314706 h 31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9398" h="314705">
                  <a:moveTo>
                    <a:pt x="10001" y="314706"/>
                  </a:moveTo>
                  <a:cubicBezTo>
                    <a:pt x="6382" y="288131"/>
                    <a:pt x="3238" y="265367"/>
                    <a:pt x="0" y="241173"/>
                  </a:cubicBezTo>
                  <a:cubicBezTo>
                    <a:pt x="182404" y="213455"/>
                    <a:pt x="336137" y="133636"/>
                    <a:pt x="464630" y="0"/>
                  </a:cubicBezTo>
                  <a:cubicBezTo>
                    <a:pt x="482346" y="16192"/>
                    <a:pt x="499681" y="32099"/>
                    <a:pt x="519398" y="50101"/>
                  </a:cubicBezTo>
                  <a:cubicBezTo>
                    <a:pt x="379381" y="196501"/>
                    <a:pt x="211360" y="284131"/>
                    <a:pt x="10001" y="3147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3205FB6A-DA23-45A7-8E0A-FCEF0F62AB83}"/>
                </a:ext>
              </a:extLst>
            </p:cNvPr>
            <p:cNvSpPr/>
            <p:nvPr/>
          </p:nvSpPr>
          <p:spPr>
            <a:xfrm>
              <a:off x="3341083" y="-1717444"/>
              <a:ext cx="110489" cy="115062"/>
            </a:xfrm>
            <a:custGeom>
              <a:avLst/>
              <a:gdLst>
                <a:gd name="connsiteX0" fmla="*/ 46292 w 110489"/>
                <a:gd name="connsiteY0" fmla="*/ 0 h 115062"/>
                <a:gd name="connsiteX1" fmla="*/ 110490 w 110489"/>
                <a:gd name="connsiteY1" fmla="*/ 37148 h 115062"/>
                <a:gd name="connsiteX2" fmla="*/ 59817 w 110489"/>
                <a:gd name="connsiteY2" fmla="*/ 115062 h 115062"/>
                <a:gd name="connsiteX3" fmla="*/ 0 w 110489"/>
                <a:gd name="connsiteY3" fmla="*/ 71057 h 115062"/>
                <a:gd name="connsiteX4" fmla="*/ 46292 w 110489"/>
                <a:gd name="connsiteY4" fmla="*/ 0 h 11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489" h="115062">
                  <a:moveTo>
                    <a:pt x="46292" y="0"/>
                  </a:moveTo>
                  <a:cubicBezTo>
                    <a:pt x="68104" y="12668"/>
                    <a:pt x="88011" y="24194"/>
                    <a:pt x="110490" y="37148"/>
                  </a:cubicBezTo>
                  <a:cubicBezTo>
                    <a:pt x="93345" y="63532"/>
                    <a:pt x="77152" y="88297"/>
                    <a:pt x="59817" y="115062"/>
                  </a:cubicBezTo>
                  <a:cubicBezTo>
                    <a:pt x="38767" y="99632"/>
                    <a:pt x="19812" y="85630"/>
                    <a:pt x="0" y="71057"/>
                  </a:cubicBezTo>
                  <a:cubicBezTo>
                    <a:pt x="15716" y="46958"/>
                    <a:pt x="30385" y="24479"/>
                    <a:pt x="4629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3D185307-13F8-4F57-8107-8536EDCF93CA}"/>
                </a:ext>
              </a:extLst>
            </p:cNvPr>
            <p:cNvSpPr/>
            <p:nvPr/>
          </p:nvSpPr>
          <p:spPr>
            <a:xfrm>
              <a:off x="2412203" y="-2406007"/>
              <a:ext cx="595315" cy="595223"/>
            </a:xfrm>
            <a:custGeom>
              <a:avLst/>
              <a:gdLst>
                <a:gd name="connsiteX0" fmla="*/ 298992 w 595315"/>
                <a:gd name="connsiteY0" fmla="*/ 1 h 595223"/>
                <a:gd name="connsiteX1" fmla="*/ 595315 w 595315"/>
                <a:gd name="connsiteY1" fmla="*/ 298324 h 595223"/>
                <a:gd name="connsiteX2" fmla="*/ 295182 w 595315"/>
                <a:gd name="connsiteY2" fmla="*/ 595219 h 595223"/>
                <a:gd name="connsiteX3" fmla="*/ 3 w 595315"/>
                <a:gd name="connsiteY3" fmla="*/ 295657 h 595223"/>
                <a:gd name="connsiteX4" fmla="*/ 298992 w 595315"/>
                <a:gd name="connsiteY4" fmla="*/ 1 h 595223"/>
                <a:gd name="connsiteX5" fmla="*/ 520925 w 595315"/>
                <a:gd name="connsiteY5" fmla="*/ 297753 h 595223"/>
                <a:gd name="connsiteX6" fmla="*/ 297945 w 595315"/>
                <a:gd name="connsiteY6" fmla="*/ 74392 h 595223"/>
                <a:gd name="connsiteX7" fmla="*/ 74583 w 595315"/>
                <a:gd name="connsiteY7" fmla="*/ 297372 h 595223"/>
                <a:gd name="connsiteX8" fmla="*/ 297563 w 595315"/>
                <a:gd name="connsiteY8" fmla="*/ 520733 h 595223"/>
                <a:gd name="connsiteX9" fmla="*/ 520925 w 595315"/>
                <a:gd name="connsiteY9" fmla="*/ 297753 h 59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5315" h="595223">
                  <a:moveTo>
                    <a:pt x="298992" y="1"/>
                  </a:moveTo>
                  <a:cubicBezTo>
                    <a:pt x="462251" y="478"/>
                    <a:pt x="595696" y="134780"/>
                    <a:pt x="595315" y="298324"/>
                  </a:cubicBezTo>
                  <a:cubicBezTo>
                    <a:pt x="594934" y="462726"/>
                    <a:pt x="460060" y="596171"/>
                    <a:pt x="295182" y="595219"/>
                  </a:cubicBezTo>
                  <a:cubicBezTo>
                    <a:pt x="132114" y="594266"/>
                    <a:pt x="-664" y="459487"/>
                    <a:pt x="3" y="295657"/>
                  </a:cubicBezTo>
                  <a:cubicBezTo>
                    <a:pt x="765" y="132589"/>
                    <a:pt x="135353" y="-475"/>
                    <a:pt x="298992" y="1"/>
                  </a:cubicBezTo>
                  <a:close/>
                  <a:moveTo>
                    <a:pt x="520925" y="297753"/>
                  </a:moveTo>
                  <a:cubicBezTo>
                    <a:pt x="521020" y="174975"/>
                    <a:pt x="420722" y="74487"/>
                    <a:pt x="297945" y="74392"/>
                  </a:cubicBezTo>
                  <a:cubicBezTo>
                    <a:pt x="175167" y="74296"/>
                    <a:pt x="74678" y="174690"/>
                    <a:pt x="74583" y="297372"/>
                  </a:cubicBezTo>
                  <a:cubicBezTo>
                    <a:pt x="74488" y="420054"/>
                    <a:pt x="174882" y="520638"/>
                    <a:pt x="297563" y="520733"/>
                  </a:cubicBezTo>
                  <a:cubicBezTo>
                    <a:pt x="420341" y="520924"/>
                    <a:pt x="520829" y="420530"/>
                    <a:pt x="520925" y="2977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2398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课题背景</a:t>
            </a:r>
            <a:endParaRPr kumimoji="1" lang="zh-CN" altLang="en-US" sz="2800" b="1" dirty="0">
              <a:solidFill>
                <a:schemeClr val="accent1">
                  <a:lumMod val="10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C45220CA-8DE7-47FB-8A95-1D5FBCB6CC6D}"/>
              </a:ext>
            </a:extLst>
          </p:cNvPr>
          <p:cNvSpPr txBox="1"/>
          <p:nvPr/>
        </p:nvSpPr>
        <p:spPr>
          <a:xfrm>
            <a:off x="6975696" y="1296702"/>
            <a:ext cx="1743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96BA658-57BA-475B-B6A1-236F73345F6E}"/>
              </a:ext>
            </a:extLst>
          </p:cNvPr>
          <p:cNvSpPr txBox="1"/>
          <p:nvPr/>
        </p:nvSpPr>
        <p:spPr>
          <a:xfrm>
            <a:off x="1204912" y="1296702"/>
            <a:ext cx="1743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关键词标题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97C328F-D8A4-4CD9-AE1F-44C24E7F562C}"/>
              </a:ext>
            </a:extLst>
          </p:cNvPr>
          <p:cNvGrpSpPr/>
          <p:nvPr/>
        </p:nvGrpSpPr>
        <p:grpSpPr>
          <a:xfrm>
            <a:off x="695324" y="1912493"/>
            <a:ext cx="10801351" cy="826350"/>
            <a:chOff x="695324" y="2035402"/>
            <a:chExt cx="10801351" cy="1132115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BD88210-82D5-40F3-930B-26C5EE57F75A}"/>
                </a:ext>
              </a:extLst>
            </p:cNvPr>
            <p:cNvSpPr/>
            <p:nvPr/>
          </p:nvSpPr>
          <p:spPr>
            <a:xfrm>
              <a:off x="695324" y="2035402"/>
              <a:ext cx="10801351" cy="113211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C2B457BD-3DDC-4624-961F-5B5D02738DE8}"/>
                </a:ext>
              </a:extLst>
            </p:cNvPr>
            <p:cNvSpPr/>
            <p:nvPr/>
          </p:nvSpPr>
          <p:spPr>
            <a:xfrm>
              <a:off x="6553200" y="2035402"/>
              <a:ext cx="4943475" cy="113211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5000">
                  <a:schemeClr val="accent1">
                    <a:lumMod val="75000"/>
                  </a:schemeClr>
                </a:gs>
                <a:gs pos="1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292100" dir="2100000" sx="94000" sy="94000" algn="tl" rotWithShape="0">
                <a:schemeClr val="accent1">
                  <a:alpha val="40000"/>
                </a:schemeClr>
              </a:outerShdw>
            </a:effectLst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F777537E-D663-44AF-8B31-AEE695D6449D}"/>
              </a:ext>
            </a:extLst>
          </p:cNvPr>
          <p:cNvSpPr txBox="1"/>
          <p:nvPr/>
        </p:nvSpPr>
        <p:spPr>
          <a:xfrm>
            <a:off x="1204912" y="2125613"/>
            <a:ext cx="396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此处添加详细文本描述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04AE0EB-0698-49F0-AC15-37A4B2299A62}"/>
              </a:ext>
            </a:extLst>
          </p:cNvPr>
          <p:cNvSpPr txBox="1"/>
          <p:nvPr/>
        </p:nvSpPr>
        <p:spPr>
          <a:xfrm>
            <a:off x="6979893" y="2125613"/>
            <a:ext cx="396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</a:rPr>
              <a:t>此处添加详细文本描述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B917C61-D05F-4959-8051-371D90022110}"/>
              </a:ext>
            </a:extLst>
          </p:cNvPr>
          <p:cNvGrpSpPr/>
          <p:nvPr/>
        </p:nvGrpSpPr>
        <p:grpSpPr>
          <a:xfrm>
            <a:off x="695324" y="3038159"/>
            <a:ext cx="10801351" cy="826350"/>
            <a:chOff x="695324" y="3519645"/>
            <a:chExt cx="10801351" cy="1132115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3F8549B0-2E7B-460A-8DF0-64E73B628AD9}"/>
                </a:ext>
              </a:extLst>
            </p:cNvPr>
            <p:cNvSpPr/>
            <p:nvPr/>
          </p:nvSpPr>
          <p:spPr>
            <a:xfrm>
              <a:off x="695324" y="3519645"/>
              <a:ext cx="10801351" cy="113211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4012539A-3CEF-4EF0-857E-5C1EA7DE0D40}"/>
                </a:ext>
              </a:extLst>
            </p:cNvPr>
            <p:cNvSpPr/>
            <p:nvPr/>
          </p:nvSpPr>
          <p:spPr>
            <a:xfrm>
              <a:off x="6553200" y="3519645"/>
              <a:ext cx="4943475" cy="113211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5000">
                  <a:schemeClr val="accent1">
                    <a:lumMod val="75000"/>
                  </a:schemeClr>
                </a:gs>
                <a:gs pos="1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292100" dir="2100000" sx="94000" sy="94000" algn="tl" rotWithShape="0">
                <a:schemeClr val="accent1">
                  <a:alpha val="40000"/>
                </a:schemeClr>
              </a:outerShdw>
            </a:effectLst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40165606-E445-4711-98A8-D868A90204BD}"/>
              </a:ext>
            </a:extLst>
          </p:cNvPr>
          <p:cNvSpPr txBox="1"/>
          <p:nvPr/>
        </p:nvSpPr>
        <p:spPr>
          <a:xfrm>
            <a:off x="1204911" y="3251279"/>
            <a:ext cx="4652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此处添加详细文本描述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5705CCD-E7BE-435E-BFCE-96E98CD6744F}"/>
              </a:ext>
            </a:extLst>
          </p:cNvPr>
          <p:cNvSpPr txBox="1"/>
          <p:nvPr/>
        </p:nvSpPr>
        <p:spPr>
          <a:xfrm>
            <a:off x="6975696" y="3251279"/>
            <a:ext cx="4168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</a:rPr>
              <a:t>此处添加详细文本描述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0565EEE-95C6-4796-B0D8-22CE2501924B}"/>
              </a:ext>
            </a:extLst>
          </p:cNvPr>
          <p:cNvGrpSpPr/>
          <p:nvPr/>
        </p:nvGrpSpPr>
        <p:grpSpPr>
          <a:xfrm>
            <a:off x="695324" y="4163825"/>
            <a:ext cx="10801351" cy="826350"/>
            <a:chOff x="695324" y="5003888"/>
            <a:chExt cx="10801351" cy="1132115"/>
          </a:xfrm>
        </p:grpSpPr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73D975DE-12EA-4D28-90ED-58A10C5B0CF7}"/>
                </a:ext>
              </a:extLst>
            </p:cNvPr>
            <p:cNvSpPr/>
            <p:nvPr/>
          </p:nvSpPr>
          <p:spPr>
            <a:xfrm>
              <a:off x="695324" y="5003888"/>
              <a:ext cx="10801351" cy="113211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DA87B99B-919E-48E0-9D20-FE5D1439B445}"/>
                </a:ext>
              </a:extLst>
            </p:cNvPr>
            <p:cNvSpPr/>
            <p:nvPr/>
          </p:nvSpPr>
          <p:spPr>
            <a:xfrm>
              <a:off x="6553200" y="5003888"/>
              <a:ext cx="4943475" cy="113211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5000">
                  <a:schemeClr val="accent1">
                    <a:lumMod val="75000"/>
                  </a:schemeClr>
                </a:gs>
                <a:gs pos="1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292100" dir="2100000" sx="94000" sy="94000" algn="tl" rotWithShape="0">
                <a:schemeClr val="accent1">
                  <a:alpha val="40000"/>
                </a:schemeClr>
              </a:outerShdw>
            </a:effectLst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4F3F4C6D-BCCB-4C21-8A01-4D5C4676349A}"/>
              </a:ext>
            </a:extLst>
          </p:cNvPr>
          <p:cNvSpPr txBox="1"/>
          <p:nvPr/>
        </p:nvSpPr>
        <p:spPr>
          <a:xfrm>
            <a:off x="1204911" y="4376945"/>
            <a:ext cx="4652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此处添加详细文本描述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E4F87995-9872-4D1B-AEE1-70F3770A67E3}"/>
              </a:ext>
            </a:extLst>
          </p:cNvPr>
          <p:cNvSpPr txBox="1"/>
          <p:nvPr/>
        </p:nvSpPr>
        <p:spPr>
          <a:xfrm>
            <a:off x="6975697" y="4376945"/>
            <a:ext cx="3822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</a:rPr>
              <a:t>此处添加详细文本描述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884171FC-11C9-4D59-9F4E-998BE6D4D094}"/>
              </a:ext>
            </a:extLst>
          </p:cNvPr>
          <p:cNvGrpSpPr/>
          <p:nvPr/>
        </p:nvGrpSpPr>
        <p:grpSpPr>
          <a:xfrm>
            <a:off x="695324" y="5289492"/>
            <a:ext cx="10801351" cy="826350"/>
            <a:chOff x="695324" y="6644070"/>
            <a:chExt cx="10801351" cy="1132115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659E13C9-1C1D-415E-BB06-162792699798}"/>
                </a:ext>
              </a:extLst>
            </p:cNvPr>
            <p:cNvSpPr/>
            <p:nvPr/>
          </p:nvSpPr>
          <p:spPr>
            <a:xfrm>
              <a:off x="695324" y="6644070"/>
              <a:ext cx="10801351" cy="113211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C75523C8-1DEC-4B92-9053-3FAA940CDCAB}"/>
                </a:ext>
              </a:extLst>
            </p:cNvPr>
            <p:cNvSpPr/>
            <p:nvPr/>
          </p:nvSpPr>
          <p:spPr>
            <a:xfrm>
              <a:off x="6553200" y="6644070"/>
              <a:ext cx="4943475" cy="113211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5000">
                  <a:schemeClr val="accent1">
                    <a:lumMod val="75000"/>
                  </a:schemeClr>
                </a:gs>
                <a:gs pos="1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292100" dir="2100000" sx="94000" sy="94000" algn="tl" rotWithShape="0">
                <a:schemeClr val="accent1">
                  <a:alpha val="40000"/>
                </a:schemeClr>
              </a:outerShdw>
            </a:effectLst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14D817A4-7988-472B-A0B6-99A0A92D36C1}"/>
              </a:ext>
            </a:extLst>
          </p:cNvPr>
          <p:cNvSpPr txBox="1"/>
          <p:nvPr/>
        </p:nvSpPr>
        <p:spPr>
          <a:xfrm>
            <a:off x="1204911" y="5502612"/>
            <a:ext cx="4652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此处添加详细文本描述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9A380449-BBE5-4400-8B86-82FC10FFF001}"/>
              </a:ext>
            </a:extLst>
          </p:cNvPr>
          <p:cNvSpPr txBox="1"/>
          <p:nvPr/>
        </p:nvSpPr>
        <p:spPr>
          <a:xfrm>
            <a:off x="6975696" y="5502612"/>
            <a:ext cx="4279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</a:rPr>
              <a:t>此处添加详细文本描述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584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雪山的风景&#10;&#10;描述已自动生成">
            <a:extLst>
              <a:ext uri="{FF2B5EF4-FFF2-40B4-BE49-F238E27FC236}">
                <a16:creationId xmlns:a16="http://schemas.microsoft.com/office/drawing/2014/main" id="{197F6A7B-AF0A-4A21-B24C-F0A131103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44752" cy="6035019"/>
          </a:xfrm>
          <a:custGeom>
            <a:avLst/>
            <a:gdLst>
              <a:gd name="connsiteX0" fmla="*/ 0 w 12144752"/>
              <a:gd name="connsiteY0" fmla="*/ 0 h 6035019"/>
              <a:gd name="connsiteX1" fmla="*/ 12144752 w 12144752"/>
              <a:gd name="connsiteY1" fmla="*/ 0 h 6035019"/>
              <a:gd name="connsiteX2" fmla="*/ 12144752 w 12144752"/>
              <a:gd name="connsiteY2" fmla="*/ 6035019 h 6035019"/>
              <a:gd name="connsiteX3" fmla="*/ 0 w 12144752"/>
              <a:gd name="connsiteY3" fmla="*/ 6035019 h 603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4752" h="6035019">
                <a:moveTo>
                  <a:pt x="0" y="0"/>
                </a:moveTo>
                <a:lnTo>
                  <a:pt x="12144752" y="0"/>
                </a:lnTo>
                <a:lnTo>
                  <a:pt x="12144752" y="6035019"/>
                </a:lnTo>
                <a:lnTo>
                  <a:pt x="0" y="603501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030D45-0D86-4103-ACF6-6455DC44E8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44252"/>
            <a:ext cx="12191199" cy="2913748"/>
          </a:xfrm>
          <a:custGeom>
            <a:avLst/>
            <a:gdLst>
              <a:gd name="connsiteX0" fmla="*/ 0 w 12191199"/>
              <a:gd name="connsiteY0" fmla="*/ 0 h 2913748"/>
              <a:gd name="connsiteX1" fmla="*/ 12191199 w 12191199"/>
              <a:gd name="connsiteY1" fmla="*/ 0 h 2913748"/>
              <a:gd name="connsiteX2" fmla="*/ 12191199 w 12191199"/>
              <a:gd name="connsiteY2" fmla="*/ 2913748 h 2913748"/>
              <a:gd name="connsiteX3" fmla="*/ 0 w 12191199"/>
              <a:gd name="connsiteY3" fmla="*/ 2913748 h 2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199" h="2913748">
                <a:moveTo>
                  <a:pt x="0" y="0"/>
                </a:moveTo>
                <a:lnTo>
                  <a:pt x="12191199" y="0"/>
                </a:lnTo>
                <a:lnTo>
                  <a:pt x="12191199" y="2913748"/>
                </a:lnTo>
                <a:lnTo>
                  <a:pt x="0" y="2913748"/>
                </a:lnTo>
                <a:close/>
              </a:path>
            </a:pathLst>
          </a:custGeom>
        </p:spPr>
      </p:pic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1531FC3A-1779-4CFE-AA70-E3C88AC199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940956"/>
            <a:ext cx="3045923" cy="4917045"/>
          </a:xfrm>
          <a:custGeom>
            <a:avLst/>
            <a:gdLst>
              <a:gd name="connsiteX0" fmla="*/ 0 w 3045923"/>
              <a:gd name="connsiteY0" fmla="*/ 4917045 h 4917045"/>
              <a:gd name="connsiteX1" fmla="*/ 3045923 w 3045923"/>
              <a:gd name="connsiteY1" fmla="*/ 4917045 h 4917045"/>
              <a:gd name="connsiteX2" fmla="*/ 3045923 w 3045923"/>
              <a:gd name="connsiteY2" fmla="*/ 0 h 4917045"/>
              <a:gd name="connsiteX3" fmla="*/ 0 w 3045923"/>
              <a:gd name="connsiteY3" fmla="*/ 0 h 491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5923" h="4917045">
                <a:moveTo>
                  <a:pt x="0" y="4917045"/>
                </a:moveTo>
                <a:lnTo>
                  <a:pt x="3045923" y="4917045"/>
                </a:lnTo>
                <a:lnTo>
                  <a:pt x="3045923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466C3C2-CE96-49E1-938D-6B871ADC1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形状 9">
            <a:extLst>
              <a:ext uri="{FF2B5EF4-FFF2-40B4-BE49-F238E27FC236}">
                <a16:creationId xmlns:a16="http://schemas.microsoft.com/office/drawing/2014/main" id="{306F1A36-60BE-4877-9AB8-F590A840ACB3}"/>
              </a:ext>
            </a:extLst>
          </p:cNvPr>
          <p:cNvSpPr/>
          <p:nvPr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24DD1C-E07F-4D0B-BD8D-5E1CCEE9F2A1}"/>
              </a:ext>
            </a:extLst>
          </p:cNvPr>
          <p:cNvSpPr/>
          <p:nvPr/>
        </p:nvSpPr>
        <p:spPr>
          <a:xfrm>
            <a:off x="0" y="483353"/>
            <a:ext cx="108488" cy="4678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BB3177-C9FC-4750-B88D-2EED6759333C}"/>
              </a:ext>
            </a:extLst>
          </p:cNvPr>
          <p:cNvSpPr txBox="1"/>
          <p:nvPr/>
        </p:nvSpPr>
        <p:spPr>
          <a:xfrm>
            <a:off x="165281" y="455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accent1">
                    <a:lumMod val="10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课题背景</a:t>
            </a:r>
            <a:endParaRPr kumimoji="1" lang="zh-CN" altLang="en-US" sz="2800" b="1" dirty="0">
              <a:solidFill>
                <a:schemeClr val="accent1">
                  <a:lumMod val="10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9" name="直线连接符 7">
            <a:extLst>
              <a:ext uri="{FF2B5EF4-FFF2-40B4-BE49-F238E27FC236}">
                <a16:creationId xmlns:a16="http://schemas.microsoft.com/office/drawing/2014/main" id="{FDE8C2F3-AF69-4E68-AD3D-0B0305A51A14}"/>
              </a:ext>
            </a:extLst>
          </p:cNvPr>
          <p:cNvCxnSpPr>
            <a:cxnSpLocks/>
          </p:cNvCxnSpPr>
          <p:nvPr/>
        </p:nvCxnSpPr>
        <p:spPr>
          <a:xfrm>
            <a:off x="1790800" y="883534"/>
            <a:ext cx="10353952" cy="0"/>
          </a:xfrm>
          <a:prstGeom prst="line">
            <a:avLst/>
          </a:prstGeom>
          <a:ln w="254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查看源图像">
            <a:extLst>
              <a:ext uri="{FF2B5EF4-FFF2-40B4-BE49-F238E27FC236}">
                <a16:creationId xmlns:a16="http://schemas.microsoft.com/office/drawing/2014/main" id="{63DB27C8-5E58-4273-8766-6BBF0908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0252" y="39014"/>
            <a:ext cx="2909781" cy="8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0294706D-9D27-4AC4-9A49-8D12EE4056E2}"/>
              </a:ext>
            </a:extLst>
          </p:cNvPr>
          <p:cNvGrpSpPr/>
          <p:nvPr/>
        </p:nvGrpSpPr>
        <p:grpSpPr>
          <a:xfrm>
            <a:off x="678412" y="4035511"/>
            <a:ext cx="3090313" cy="1927650"/>
            <a:chOff x="678412" y="1815420"/>
            <a:chExt cx="3090313" cy="192765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5A8B23D-3FB5-4797-BC8A-63A9126B3E08}"/>
                </a:ext>
              </a:extLst>
            </p:cNvPr>
            <p:cNvSpPr txBox="1"/>
            <p:nvPr/>
          </p:nvSpPr>
          <p:spPr>
            <a:xfrm>
              <a:off x="678412" y="2483173"/>
              <a:ext cx="3015115" cy="12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请在这里输入你的正文，阐述与关键词标题相关的具体内容，若字数太多酌情先删减文案，再缩小字号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21BA36CA-2BAE-4EB9-A475-38B370E2108F}"/>
                </a:ext>
              </a:extLst>
            </p:cNvPr>
            <p:cNvCxnSpPr/>
            <p:nvPr/>
          </p:nvCxnSpPr>
          <p:spPr>
            <a:xfrm>
              <a:off x="695325" y="2365838"/>
              <a:ext cx="3073400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4498317-62BC-4935-9C16-844BC74FEC15}"/>
                </a:ext>
              </a:extLst>
            </p:cNvPr>
            <p:cNvSpPr txBox="1"/>
            <p:nvPr/>
          </p:nvSpPr>
          <p:spPr>
            <a:xfrm>
              <a:off x="1375671" y="1932190"/>
              <a:ext cx="22231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</a:rPr>
                <a:t>Opportunity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4EC158FF-BE0D-4C1C-B4AD-FE7CFAE57AF2}"/>
                </a:ext>
              </a:extLst>
            </p:cNvPr>
            <p:cNvSpPr txBox="1"/>
            <p:nvPr/>
          </p:nvSpPr>
          <p:spPr>
            <a:xfrm>
              <a:off x="678413" y="1815420"/>
              <a:ext cx="11304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  <a:gs pos="49000">
                        <a:schemeClr val="accent1">
                          <a:lumMod val="70000"/>
                        </a:schemeClr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机  会</a:t>
              </a: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62CA95D2-FA5A-4893-BE3A-7958EABC21D1}"/>
              </a:ext>
            </a:extLst>
          </p:cNvPr>
          <p:cNvSpPr txBox="1"/>
          <p:nvPr/>
        </p:nvSpPr>
        <p:spPr>
          <a:xfrm flipH="1">
            <a:off x="8574772" y="1931800"/>
            <a:ext cx="2223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Weakness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69B0E91-8C61-4046-BBD5-9F1B4349E99B}"/>
              </a:ext>
            </a:extLst>
          </p:cNvPr>
          <p:cNvSpPr txBox="1"/>
          <p:nvPr/>
        </p:nvSpPr>
        <p:spPr>
          <a:xfrm flipH="1">
            <a:off x="10364777" y="1815030"/>
            <a:ext cx="1130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  <a:gs pos="49000">
                      <a:schemeClr val="accent1">
                        <a:lumMod val="7000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rPr>
              <a:t>劣  势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5BC7F738-EBB5-495E-ACDE-676DDB4946B7}"/>
              </a:ext>
            </a:extLst>
          </p:cNvPr>
          <p:cNvGrpSpPr/>
          <p:nvPr/>
        </p:nvGrpSpPr>
        <p:grpSpPr>
          <a:xfrm flipH="1">
            <a:off x="8404903" y="4035511"/>
            <a:ext cx="3090313" cy="1927650"/>
            <a:chOff x="678412" y="1815420"/>
            <a:chExt cx="3090313" cy="1927650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30A1BB59-613D-4707-87C0-A5E4BE77BAA2}"/>
                </a:ext>
              </a:extLst>
            </p:cNvPr>
            <p:cNvSpPr txBox="1"/>
            <p:nvPr/>
          </p:nvSpPr>
          <p:spPr>
            <a:xfrm>
              <a:off x="678412" y="2483173"/>
              <a:ext cx="3015115" cy="12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请在这里输入你的正文，阐述与关键词标题相关的具体内容，若字数太多酌情先删减文案，再缩小字号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A8404AF6-9496-4C6D-AC47-9E73A663F973}"/>
                </a:ext>
              </a:extLst>
            </p:cNvPr>
            <p:cNvCxnSpPr/>
            <p:nvPr/>
          </p:nvCxnSpPr>
          <p:spPr>
            <a:xfrm>
              <a:off x="695325" y="2365838"/>
              <a:ext cx="3073400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3BEEFB0C-2CC7-4FA2-BB53-435F0AE0E036}"/>
                </a:ext>
              </a:extLst>
            </p:cNvPr>
            <p:cNvSpPr txBox="1"/>
            <p:nvPr/>
          </p:nvSpPr>
          <p:spPr>
            <a:xfrm>
              <a:off x="1375671" y="1932190"/>
              <a:ext cx="22231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</a:rPr>
                <a:t>Threat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E5CF3DA2-AD18-4448-9FBF-DBC642B991A3}"/>
                </a:ext>
              </a:extLst>
            </p:cNvPr>
            <p:cNvSpPr txBox="1"/>
            <p:nvPr/>
          </p:nvSpPr>
          <p:spPr>
            <a:xfrm>
              <a:off x="678413" y="1815420"/>
              <a:ext cx="11304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  <a:gs pos="49000">
                        <a:schemeClr val="accent1">
                          <a:lumMod val="70000"/>
                        </a:schemeClr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威  胁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443373F0-B845-4E7E-B584-6ABE24B3B13F}"/>
              </a:ext>
            </a:extLst>
          </p:cNvPr>
          <p:cNvGrpSpPr/>
          <p:nvPr/>
        </p:nvGrpSpPr>
        <p:grpSpPr>
          <a:xfrm>
            <a:off x="3862820" y="1447558"/>
            <a:ext cx="4375491" cy="3941263"/>
            <a:chOff x="3765938" y="1292900"/>
            <a:chExt cx="4375491" cy="3941263"/>
          </a:xfrm>
        </p:grpSpPr>
        <p:sp>
          <p:nvSpPr>
            <p:cNvPr id="90" name="六边形 3">
              <a:extLst>
                <a:ext uri="{FF2B5EF4-FFF2-40B4-BE49-F238E27FC236}">
                  <a16:creationId xmlns:a16="http://schemas.microsoft.com/office/drawing/2014/main" id="{D34A891B-0CC5-48DF-BF36-D999C9E4917B}"/>
                </a:ext>
              </a:extLst>
            </p:cNvPr>
            <p:cNvSpPr/>
            <p:nvPr/>
          </p:nvSpPr>
          <p:spPr>
            <a:xfrm flipH="1">
              <a:off x="6261834" y="1551097"/>
              <a:ext cx="1368952" cy="1575087"/>
            </a:xfrm>
            <a:custGeom>
              <a:avLst/>
              <a:gdLst>
                <a:gd name="connsiteX0" fmla="*/ 1401174 w 2705750"/>
                <a:gd name="connsiteY0" fmla="*/ 11412 h 3113177"/>
                <a:gd name="connsiteX1" fmla="*/ 2646049 w 2705750"/>
                <a:gd name="connsiteY1" fmla="*/ 633850 h 3113177"/>
                <a:gd name="connsiteX2" fmla="*/ 2705750 w 2705750"/>
                <a:gd name="connsiteY2" fmla="*/ 730448 h 3113177"/>
                <a:gd name="connsiteX3" fmla="*/ 2705750 w 2705750"/>
                <a:gd name="connsiteY3" fmla="*/ 2382748 h 3113177"/>
                <a:gd name="connsiteX4" fmla="*/ 2646049 w 2705750"/>
                <a:gd name="connsiteY4" fmla="*/ 2479346 h 3113177"/>
                <a:gd name="connsiteX5" fmla="*/ 1401174 w 2705750"/>
                <a:gd name="connsiteY5" fmla="*/ 3101785 h 3113177"/>
                <a:gd name="connsiteX6" fmla="*/ 1304576 w 2705750"/>
                <a:gd name="connsiteY6" fmla="*/ 3101785 h 3113177"/>
                <a:gd name="connsiteX7" fmla="*/ 59701 w 2705750"/>
                <a:gd name="connsiteY7" fmla="*/ 2479346 h 3113177"/>
                <a:gd name="connsiteX8" fmla="*/ 0 w 2705750"/>
                <a:gd name="connsiteY8" fmla="*/ 2382748 h 3113177"/>
                <a:gd name="connsiteX9" fmla="*/ 0 w 2705750"/>
                <a:gd name="connsiteY9" fmla="*/ 730448 h 3113177"/>
                <a:gd name="connsiteX10" fmla="*/ 59701 w 2705750"/>
                <a:gd name="connsiteY10" fmla="*/ 633850 h 3113177"/>
                <a:gd name="connsiteX11" fmla="*/ 1304576 w 2705750"/>
                <a:gd name="connsiteY11" fmla="*/ 11412 h 3113177"/>
                <a:gd name="connsiteX12" fmla="*/ 1401174 w 2705750"/>
                <a:gd name="connsiteY12" fmla="*/ 11412 h 311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05750" h="3113177">
                  <a:moveTo>
                    <a:pt x="1401174" y="11412"/>
                  </a:moveTo>
                  <a:lnTo>
                    <a:pt x="2646049" y="633850"/>
                  </a:lnTo>
                  <a:cubicBezTo>
                    <a:pt x="2682645" y="652148"/>
                    <a:pt x="2705750" y="689531"/>
                    <a:pt x="2705750" y="730448"/>
                  </a:cubicBezTo>
                  <a:lnTo>
                    <a:pt x="2705750" y="2382748"/>
                  </a:lnTo>
                  <a:cubicBezTo>
                    <a:pt x="2705750" y="2423665"/>
                    <a:pt x="2682645" y="2461048"/>
                    <a:pt x="2646049" y="2479346"/>
                  </a:cubicBezTo>
                  <a:lnTo>
                    <a:pt x="1401174" y="3101785"/>
                  </a:lnTo>
                  <a:cubicBezTo>
                    <a:pt x="1370794" y="3116975"/>
                    <a:pt x="1334956" y="3116975"/>
                    <a:pt x="1304576" y="3101785"/>
                  </a:cubicBezTo>
                  <a:lnTo>
                    <a:pt x="59701" y="2479346"/>
                  </a:lnTo>
                  <a:cubicBezTo>
                    <a:pt x="23104" y="2461048"/>
                    <a:pt x="0" y="2423665"/>
                    <a:pt x="0" y="2382748"/>
                  </a:cubicBezTo>
                  <a:lnTo>
                    <a:pt x="0" y="730448"/>
                  </a:lnTo>
                  <a:cubicBezTo>
                    <a:pt x="0" y="689531"/>
                    <a:pt x="23104" y="652148"/>
                    <a:pt x="59701" y="633850"/>
                  </a:cubicBezTo>
                  <a:lnTo>
                    <a:pt x="1304576" y="11412"/>
                  </a:lnTo>
                  <a:cubicBezTo>
                    <a:pt x="1335004" y="-3803"/>
                    <a:pt x="1370746" y="-3803"/>
                    <a:pt x="1401174" y="11412"/>
                  </a:cubicBezTo>
                </a:path>
              </a:pathLst>
            </a:custGeom>
            <a:gradFill flip="none" rotWithShape="1">
              <a:gsLst>
                <a:gs pos="85000">
                  <a:schemeClr val="accent1">
                    <a:lumMod val="75000"/>
                  </a:schemeClr>
                </a:gs>
                <a:gs pos="1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292100" dir="2100000" sx="94000" sy="94000" algn="tl" rotWithShape="0">
                <a:schemeClr val="accent1">
                  <a:alpha val="40000"/>
                </a:schemeClr>
              </a:outerShdw>
            </a:effectLst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1" name="六边形 3">
              <a:extLst>
                <a:ext uri="{FF2B5EF4-FFF2-40B4-BE49-F238E27FC236}">
                  <a16:creationId xmlns:a16="http://schemas.microsoft.com/office/drawing/2014/main" id="{AA4D398C-006C-4917-9E9E-8F8B450ECF6F}"/>
                </a:ext>
              </a:extLst>
            </p:cNvPr>
            <p:cNvSpPr/>
            <p:nvPr/>
          </p:nvSpPr>
          <p:spPr>
            <a:xfrm flipH="1">
              <a:off x="4390731" y="1460501"/>
              <a:ext cx="1718724" cy="1977525"/>
            </a:xfrm>
            <a:custGeom>
              <a:avLst/>
              <a:gdLst>
                <a:gd name="connsiteX0" fmla="*/ 1401174 w 2705750"/>
                <a:gd name="connsiteY0" fmla="*/ 11412 h 3113177"/>
                <a:gd name="connsiteX1" fmla="*/ 2646049 w 2705750"/>
                <a:gd name="connsiteY1" fmla="*/ 633850 h 3113177"/>
                <a:gd name="connsiteX2" fmla="*/ 2705750 w 2705750"/>
                <a:gd name="connsiteY2" fmla="*/ 730448 h 3113177"/>
                <a:gd name="connsiteX3" fmla="*/ 2705750 w 2705750"/>
                <a:gd name="connsiteY3" fmla="*/ 2382748 h 3113177"/>
                <a:gd name="connsiteX4" fmla="*/ 2646049 w 2705750"/>
                <a:gd name="connsiteY4" fmla="*/ 2479346 h 3113177"/>
                <a:gd name="connsiteX5" fmla="*/ 1401174 w 2705750"/>
                <a:gd name="connsiteY5" fmla="*/ 3101785 h 3113177"/>
                <a:gd name="connsiteX6" fmla="*/ 1304576 w 2705750"/>
                <a:gd name="connsiteY6" fmla="*/ 3101785 h 3113177"/>
                <a:gd name="connsiteX7" fmla="*/ 59701 w 2705750"/>
                <a:gd name="connsiteY7" fmla="*/ 2479346 h 3113177"/>
                <a:gd name="connsiteX8" fmla="*/ 0 w 2705750"/>
                <a:gd name="connsiteY8" fmla="*/ 2382748 h 3113177"/>
                <a:gd name="connsiteX9" fmla="*/ 0 w 2705750"/>
                <a:gd name="connsiteY9" fmla="*/ 730448 h 3113177"/>
                <a:gd name="connsiteX10" fmla="*/ 59701 w 2705750"/>
                <a:gd name="connsiteY10" fmla="*/ 633850 h 3113177"/>
                <a:gd name="connsiteX11" fmla="*/ 1304576 w 2705750"/>
                <a:gd name="connsiteY11" fmla="*/ 11412 h 3113177"/>
                <a:gd name="connsiteX12" fmla="*/ 1401174 w 2705750"/>
                <a:gd name="connsiteY12" fmla="*/ 11412 h 311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05750" h="3113177">
                  <a:moveTo>
                    <a:pt x="1401174" y="11412"/>
                  </a:moveTo>
                  <a:lnTo>
                    <a:pt x="2646049" y="633850"/>
                  </a:lnTo>
                  <a:cubicBezTo>
                    <a:pt x="2682645" y="652148"/>
                    <a:pt x="2705750" y="689531"/>
                    <a:pt x="2705750" y="730448"/>
                  </a:cubicBezTo>
                  <a:lnTo>
                    <a:pt x="2705750" y="2382748"/>
                  </a:lnTo>
                  <a:cubicBezTo>
                    <a:pt x="2705750" y="2423665"/>
                    <a:pt x="2682645" y="2461048"/>
                    <a:pt x="2646049" y="2479346"/>
                  </a:cubicBezTo>
                  <a:lnTo>
                    <a:pt x="1401174" y="3101785"/>
                  </a:lnTo>
                  <a:cubicBezTo>
                    <a:pt x="1370794" y="3116975"/>
                    <a:pt x="1334956" y="3116975"/>
                    <a:pt x="1304576" y="3101785"/>
                  </a:cubicBezTo>
                  <a:lnTo>
                    <a:pt x="59701" y="2479346"/>
                  </a:lnTo>
                  <a:cubicBezTo>
                    <a:pt x="23104" y="2461048"/>
                    <a:pt x="0" y="2423665"/>
                    <a:pt x="0" y="2382748"/>
                  </a:cubicBezTo>
                  <a:lnTo>
                    <a:pt x="0" y="730448"/>
                  </a:lnTo>
                  <a:cubicBezTo>
                    <a:pt x="0" y="689531"/>
                    <a:pt x="23104" y="652148"/>
                    <a:pt x="59701" y="633850"/>
                  </a:cubicBezTo>
                  <a:lnTo>
                    <a:pt x="1304576" y="11412"/>
                  </a:lnTo>
                  <a:cubicBezTo>
                    <a:pt x="1335004" y="-3803"/>
                    <a:pt x="1370746" y="-3803"/>
                    <a:pt x="1401174" y="11412"/>
                  </a:cubicBezTo>
                </a:path>
              </a:pathLst>
            </a:custGeom>
            <a:gradFill flip="none" rotWithShape="1">
              <a:gsLst>
                <a:gs pos="85000">
                  <a:schemeClr val="accent1">
                    <a:lumMod val="75000"/>
                  </a:schemeClr>
                </a:gs>
                <a:gs pos="1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292100" dir="2100000" sx="94000" sy="94000" algn="tl" rotWithShape="0">
                <a:schemeClr val="accent1">
                  <a:alpha val="40000"/>
                </a:schemeClr>
              </a:outerShdw>
            </a:effectLst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2" name="六边形 3">
              <a:extLst>
                <a:ext uri="{FF2B5EF4-FFF2-40B4-BE49-F238E27FC236}">
                  <a16:creationId xmlns:a16="http://schemas.microsoft.com/office/drawing/2014/main" id="{95033A9B-D136-4327-A94F-2D8670C36440}"/>
                </a:ext>
              </a:extLst>
            </p:cNvPr>
            <p:cNvSpPr/>
            <p:nvPr/>
          </p:nvSpPr>
          <p:spPr>
            <a:xfrm flipH="1">
              <a:off x="5575714" y="3023962"/>
              <a:ext cx="1718724" cy="1977525"/>
            </a:xfrm>
            <a:custGeom>
              <a:avLst/>
              <a:gdLst>
                <a:gd name="connsiteX0" fmla="*/ 1401174 w 2705750"/>
                <a:gd name="connsiteY0" fmla="*/ 11412 h 3113177"/>
                <a:gd name="connsiteX1" fmla="*/ 2646049 w 2705750"/>
                <a:gd name="connsiteY1" fmla="*/ 633850 h 3113177"/>
                <a:gd name="connsiteX2" fmla="*/ 2705750 w 2705750"/>
                <a:gd name="connsiteY2" fmla="*/ 730448 h 3113177"/>
                <a:gd name="connsiteX3" fmla="*/ 2705750 w 2705750"/>
                <a:gd name="connsiteY3" fmla="*/ 2382748 h 3113177"/>
                <a:gd name="connsiteX4" fmla="*/ 2646049 w 2705750"/>
                <a:gd name="connsiteY4" fmla="*/ 2479346 h 3113177"/>
                <a:gd name="connsiteX5" fmla="*/ 1401174 w 2705750"/>
                <a:gd name="connsiteY5" fmla="*/ 3101785 h 3113177"/>
                <a:gd name="connsiteX6" fmla="*/ 1304576 w 2705750"/>
                <a:gd name="connsiteY6" fmla="*/ 3101785 h 3113177"/>
                <a:gd name="connsiteX7" fmla="*/ 59701 w 2705750"/>
                <a:gd name="connsiteY7" fmla="*/ 2479346 h 3113177"/>
                <a:gd name="connsiteX8" fmla="*/ 0 w 2705750"/>
                <a:gd name="connsiteY8" fmla="*/ 2382748 h 3113177"/>
                <a:gd name="connsiteX9" fmla="*/ 0 w 2705750"/>
                <a:gd name="connsiteY9" fmla="*/ 730448 h 3113177"/>
                <a:gd name="connsiteX10" fmla="*/ 59701 w 2705750"/>
                <a:gd name="connsiteY10" fmla="*/ 633850 h 3113177"/>
                <a:gd name="connsiteX11" fmla="*/ 1304576 w 2705750"/>
                <a:gd name="connsiteY11" fmla="*/ 11412 h 3113177"/>
                <a:gd name="connsiteX12" fmla="*/ 1401174 w 2705750"/>
                <a:gd name="connsiteY12" fmla="*/ 11412 h 311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05750" h="3113177">
                  <a:moveTo>
                    <a:pt x="1401174" y="11412"/>
                  </a:moveTo>
                  <a:lnTo>
                    <a:pt x="2646049" y="633850"/>
                  </a:lnTo>
                  <a:cubicBezTo>
                    <a:pt x="2682645" y="652148"/>
                    <a:pt x="2705750" y="689531"/>
                    <a:pt x="2705750" y="730448"/>
                  </a:cubicBezTo>
                  <a:lnTo>
                    <a:pt x="2705750" y="2382748"/>
                  </a:lnTo>
                  <a:cubicBezTo>
                    <a:pt x="2705750" y="2423665"/>
                    <a:pt x="2682645" y="2461048"/>
                    <a:pt x="2646049" y="2479346"/>
                  </a:cubicBezTo>
                  <a:lnTo>
                    <a:pt x="1401174" y="3101785"/>
                  </a:lnTo>
                  <a:cubicBezTo>
                    <a:pt x="1370794" y="3116975"/>
                    <a:pt x="1334956" y="3116975"/>
                    <a:pt x="1304576" y="3101785"/>
                  </a:cubicBezTo>
                  <a:lnTo>
                    <a:pt x="59701" y="2479346"/>
                  </a:lnTo>
                  <a:cubicBezTo>
                    <a:pt x="23104" y="2461048"/>
                    <a:pt x="0" y="2423665"/>
                    <a:pt x="0" y="2382748"/>
                  </a:cubicBezTo>
                  <a:lnTo>
                    <a:pt x="0" y="730448"/>
                  </a:lnTo>
                  <a:cubicBezTo>
                    <a:pt x="0" y="689531"/>
                    <a:pt x="23104" y="652148"/>
                    <a:pt x="59701" y="633850"/>
                  </a:cubicBezTo>
                  <a:lnTo>
                    <a:pt x="1304576" y="11412"/>
                  </a:lnTo>
                  <a:cubicBezTo>
                    <a:pt x="1335004" y="-3803"/>
                    <a:pt x="1370746" y="-3803"/>
                    <a:pt x="1401174" y="11412"/>
                  </a:cubicBezTo>
                </a:path>
              </a:pathLst>
            </a:custGeom>
            <a:gradFill flip="none" rotWithShape="1">
              <a:gsLst>
                <a:gs pos="85000">
                  <a:schemeClr val="accent1">
                    <a:lumMod val="75000"/>
                  </a:schemeClr>
                </a:gs>
                <a:gs pos="1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292100" dir="2100000" sx="94000" sy="94000" algn="tl" rotWithShape="0">
                <a:schemeClr val="accent1">
                  <a:alpha val="40000"/>
                </a:schemeClr>
              </a:outerShdw>
            </a:effectLst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1" name="六边形 3">
              <a:extLst>
                <a:ext uri="{FF2B5EF4-FFF2-40B4-BE49-F238E27FC236}">
                  <a16:creationId xmlns:a16="http://schemas.microsoft.com/office/drawing/2014/main" id="{FC38BDAD-2A3C-43C0-B18B-9CF7BA1E0108}"/>
                </a:ext>
              </a:extLst>
            </p:cNvPr>
            <p:cNvSpPr/>
            <p:nvPr/>
          </p:nvSpPr>
          <p:spPr>
            <a:xfrm flipH="1">
              <a:off x="3966990" y="3355459"/>
              <a:ext cx="1475304" cy="1697452"/>
            </a:xfrm>
            <a:custGeom>
              <a:avLst/>
              <a:gdLst>
                <a:gd name="connsiteX0" fmla="*/ 1401174 w 2705750"/>
                <a:gd name="connsiteY0" fmla="*/ 11412 h 3113177"/>
                <a:gd name="connsiteX1" fmla="*/ 2646049 w 2705750"/>
                <a:gd name="connsiteY1" fmla="*/ 633850 h 3113177"/>
                <a:gd name="connsiteX2" fmla="*/ 2705750 w 2705750"/>
                <a:gd name="connsiteY2" fmla="*/ 730448 h 3113177"/>
                <a:gd name="connsiteX3" fmla="*/ 2705750 w 2705750"/>
                <a:gd name="connsiteY3" fmla="*/ 2382748 h 3113177"/>
                <a:gd name="connsiteX4" fmla="*/ 2646049 w 2705750"/>
                <a:gd name="connsiteY4" fmla="*/ 2479346 h 3113177"/>
                <a:gd name="connsiteX5" fmla="*/ 1401174 w 2705750"/>
                <a:gd name="connsiteY5" fmla="*/ 3101785 h 3113177"/>
                <a:gd name="connsiteX6" fmla="*/ 1304576 w 2705750"/>
                <a:gd name="connsiteY6" fmla="*/ 3101785 h 3113177"/>
                <a:gd name="connsiteX7" fmla="*/ 59701 w 2705750"/>
                <a:gd name="connsiteY7" fmla="*/ 2479346 h 3113177"/>
                <a:gd name="connsiteX8" fmla="*/ 0 w 2705750"/>
                <a:gd name="connsiteY8" fmla="*/ 2382748 h 3113177"/>
                <a:gd name="connsiteX9" fmla="*/ 0 w 2705750"/>
                <a:gd name="connsiteY9" fmla="*/ 730448 h 3113177"/>
                <a:gd name="connsiteX10" fmla="*/ 59701 w 2705750"/>
                <a:gd name="connsiteY10" fmla="*/ 633850 h 3113177"/>
                <a:gd name="connsiteX11" fmla="*/ 1304576 w 2705750"/>
                <a:gd name="connsiteY11" fmla="*/ 11412 h 3113177"/>
                <a:gd name="connsiteX12" fmla="*/ 1401174 w 2705750"/>
                <a:gd name="connsiteY12" fmla="*/ 11412 h 311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05750" h="3113177">
                  <a:moveTo>
                    <a:pt x="1401174" y="11412"/>
                  </a:moveTo>
                  <a:lnTo>
                    <a:pt x="2646049" y="633850"/>
                  </a:lnTo>
                  <a:cubicBezTo>
                    <a:pt x="2682645" y="652148"/>
                    <a:pt x="2705750" y="689531"/>
                    <a:pt x="2705750" y="730448"/>
                  </a:cubicBezTo>
                  <a:lnTo>
                    <a:pt x="2705750" y="2382748"/>
                  </a:lnTo>
                  <a:cubicBezTo>
                    <a:pt x="2705750" y="2423665"/>
                    <a:pt x="2682645" y="2461048"/>
                    <a:pt x="2646049" y="2479346"/>
                  </a:cubicBezTo>
                  <a:lnTo>
                    <a:pt x="1401174" y="3101785"/>
                  </a:lnTo>
                  <a:cubicBezTo>
                    <a:pt x="1370794" y="3116975"/>
                    <a:pt x="1334956" y="3116975"/>
                    <a:pt x="1304576" y="3101785"/>
                  </a:cubicBezTo>
                  <a:lnTo>
                    <a:pt x="59701" y="2479346"/>
                  </a:lnTo>
                  <a:cubicBezTo>
                    <a:pt x="23104" y="2461048"/>
                    <a:pt x="0" y="2423665"/>
                    <a:pt x="0" y="2382748"/>
                  </a:cubicBezTo>
                  <a:lnTo>
                    <a:pt x="0" y="730448"/>
                  </a:lnTo>
                  <a:cubicBezTo>
                    <a:pt x="0" y="689531"/>
                    <a:pt x="23104" y="652148"/>
                    <a:pt x="59701" y="633850"/>
                  </a:cubicBezTo>
                  <a:lnTo>
                    <a:pt x="1304576" y="11412"/>
                  </a:lnTo>
                  <a:cubicBezTo>
                    <a:pt x="1335004" y="-3803"/>
                    <a:pt x="1370746" y="-3803"/>
                    <a:pt x="1401174" y="11412"/>
                  </a:cubicBezTo>
                </a:path>
              </a:pathLst>
            </a:custGeom>
            <a:gradFill flip="none" rotWithShape="1">
              <a:gsLst>
                <a:gs pos="85000">
                  <a:schemeClr val="accent1">
                    <a:lumMod val="75000"/>
                  </a:schemeClr>
                </a:gs>
                <a:gs pos="1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292100" dir="2100000" sx="94000" sy="94000" algn="tl" rotWithShape="0">
                <a:schemeClr val="accent1">
                  <a:alpha val="40000"/>
                </a:schemeClr>
              </a:outerShdw>
            </a:effectLst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2" name="六边形 3">
              <a:extLst>
                <a:ext uri="{FF2B5EF4-FFF2-40B4-BE49-F238E27FC236}">
                  <a16:creationId xmlns:a16="http://schemas.microsoft.com/office/drawing/2014/main" id="{DA8E0C6D-705E-48F4-970E-DFBA8E945435}"/>
                </a:ext>
              </a:extLst>
            </p:cNvPr>
            <p:cNvSpPr/>
            <p:nvPr/>
          </p:nvSpPr>
          <p:spPr>
            <a:xfrm>
              <a:off x="3765938" y="2971540"/>
              <a:ext cx="505212" cy="581285"/>
            </a:xfrm>
            <a:custGeom>
              <a:avLst/>
              <a:gdLst>
                <a:gd name="connsiteX0" fmla="*/ 1401174 w 2705750"/>
                <a:gd name="connsiteY0" fmla="*/ 11412 h 3113177"/>
                <a:gd name="connsiteX1" fmla="*/ 2646049 w 2705750"/>
                <a:gd name="connsiteY1" fmla="*/ 633850 h 3113177"/>
                <a:gd name="connsiteX2" fmla="*/ 2705750 w 2705750"/>
                <a:gd name="connsiteY2" fmla="*/ 730448 h 3113177"/>
                <a:gd name="connsiteX3" fmla="*/ 2705750 w 2705750"/>
                <a:gd name="connsiteY3" fmla="*/ 2382748 h 3113177"/>
                <a:gd name="connsiteX4" fmla="*/ 2646049 w 2705750"/>
                <a:gd name="connsiteY4" fmla="*/ 2479346 h 3113177"/>
                <a:gd name="connsiteX5" fmla="*/ 1401174 w 2705750"/>
                <a:gd name="connsiteY5" fmla="*/ 3101785 h 3113177"/>
                <a:gd name="connsiteX6" fmla="*/ 1304576 w 2705750"/>
                <a:gd name="connsiteY6" fmla="*/ 3101785 h 3113177"/>
                <a:gd name="connsiteX7" fmla="*/ 59701 w 2705750"/>
                <a:gd name="connsiteY7" fmla="*/ 2479346 h 3113177"/>
                <a:gd name="connsiteX8" fmla="*/ 0 w 2705750"/>
                <a:gd name="connsiteY8" fmla="*/ 2382748 h 3113177"/>
                <a:gd name="connsiteX9" fmla="*/ 0 w 2705750"/>
                <a:gd name="connsiteY9" fmla="*/ 730448 h 3113177"/>
                <a:gd name="connsiteX10" fmla="*/ 59701 w 2705750"/>
                <a:gd name="connsiteY10" fmla="*/ 633850 h 3113177"/>
                <a:gd name="connsiteX11" fmla="*/ 1304576 w 2705750"/>
                <a:gd name="connsiteY11" fmla="*/ 11412 h 3113177"/>
                <a:gd name="connsiteX12" fmla="*/ 1401174 w 2705750"/>
                <a:gd name="connsiteY12" fmla="*/ 11412 h 311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05750" h="3113177">
                  <a:moveTo>
                    <a:pt x="1401174" y="11412"/>
                  </a:moveTo>
                  <a:lnTo>
                    <a:pt x="2646049" y="633850"/>
                  </a:lnTo>
                  <a:cubicBezTo>
                    <a:pt x="2682645" y="652148"/>
                    <a:pt x="2705750" y="689531"/>
                    <a:pt x="2705750" y="730448"/>
                  </a:cubicBezTo>
                  <a:lnTo>
                    <a:pt x="2705750" y="2382748"/>
                  </a:lnTo>
                  <a:cubicBezTo>
                    <a:pt x="2705750" y="2423665"/>
                    <a:pt x="2682645" y="2461048"/>
                    <a:pt x="2646049" y="2479346"/>
                  </a:cubicBezTo>
                  <a:lnTo>
                    <a:pt x="1401174" y="3101785"/>
                  </a:lnTo>
                  <a:cubicBezTo>
                    <a:pt x="1370794" y="3116975"/>
                    <a:pt x="1334956" y="3116975"/>
                    <a:pt x="1304576" y="3101785"/>
                  </a:cubicBezTo>
                  <a:lnTo>
                    <a:pt x="59701" y="2479346"/>
                  </a:lnTo>
                  <a:cubicBezTo>
                    <a:pt x="23104" y="2461048"/>
                    <a:pt x="0" y="2423665"/>
                    <a:pt x="0" y="2382748"/>
                  </a:cubicBezTo>
                  <a:lnTo>
                    <a:pt x="0" y="730448"/>
                  </a:lnTo>
                  <a:cubicBezTo>
                    <a:pt x="0" y="689531"/>
                    <a:pt x="23104" y="652148"/>
                    <a:pt x="59701" y="633850"/>
                  </a:cubicBezTo>
                  <a:lnTo>
                    <a:pt x="1304576" y="11412"/>
                  </a:lnTo>
                  <a:cubicBezTo>
                    <a:pt x="1335004" y="-3803"/>
                    <a:pt x="1370746" y="-3803"/>
                    <a:pt x="1401174" y="11412"/>
                  </a:cubicBezTo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50000"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3" name="六边形 3">
              <a:extLst>
                <a:ext uri="{FF2B5EF4-FFF2-40B4-BE49-F238E27FC236}">
                  <a16:creationId xmlns:a16="http://schemas.microsoft.com/office/drawing/2014/main" id="{F08ED2B2-3CD1-423E-B410-B12172BCC980}"/>
                </a:ext>
              </a:extLst>
            </p:cNvPr>
            <p:cNvSpPr/>
            <p:nvPr/>
          </p:nvSpPr>
          <p:spPr>
            <a:xfrm>
              <a:off x="7335925" y="2882766"/>
              <a:ext cx="613809" cy="706236"/>
            </a:xfrm>
            <a:custGeom>
              <a:avLst/>
              <a:gdLst>
                <a:gd name="connsiteX0" fmla="*/ 1401174 w 2705750"/>
                <a:gd name="connsiteY0" fmla="*/ 11412 h 3113177"/>
                <a:gd name="connsiteX1" fmla="*/ 2646049 w 2705750"/>
                <a:gd name="connsiteY1" fmla="*/ 633850 h 3113177"/>
                <a:gd name="connsiteX2" fmla="*/ 2705750 w 2705750"/>
                <a:gd name="connsiteY2" fmla="*/ 730448 h 3113177"/>
                <a:gd name="connsiteX3" fmla="*/ 2705750 w 2705750"/>
                <a:gd name="connsiteY3" fmla="*/ 2382748 h 3113177"/>
                <a:gd name="connsiteX4" fmla="*/ 2646049 w 2705750"/>
                <a:gd name="connsiteY4" fmla="*/ 2479346 h 3113177"/>
                <a:gd name="connsiteX5" fmla="*/ 1401174 w 2705750"/>
                <a:gd name="connsiteY5" fmla="*/ 3101785 h 3113177"/>
                <a:gd name="connsiteX6" fmla="*/ 1304576 w 2705750"/>
                <a:gd name="connsiteY6" fmla="*/ 3101785 h 3113177"/>
                <a:gd name="connsiteX7" fmla="*/ 59701 w 2705750"/>
                <a:gd name="connsiteY7" fmla="*/ 2479346 h 3113177"/>
                <a:gd name="connsiteX8" fmla="*/ 0 w 2705750"/>
                <a:gd name="connsiteY8" fmla="*/ 2382748 h 3113177"/>
                <a:gd name="connsiteX9" fmla="*/ 0 w 2705750"/>
                <a:gd name="connsiteY9" fmla="*/ 730448 h 3113177"/>
                <a:gd name="connsiteX10" fmla="*/ 59701 w 2705750"/>
                <a:gd name="connsiteY10" fmla="*/ 633850 h 3113177"/>
                <a:gd name="connsiteX11" fmla="*/ 1304576 w 2705750"/>
                <a:gd name="connsiteY11" fmla="*/ 11412 h 3113177"/>
                <a:gd name="connsiteX12" fmla="*/ 1401174 w 2705750"/>
                <a:gd name="connsiteY12" fmla="*/ 11412 h 311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05750" h="3113177">
                  <a:moveTo>
                    <a:pt x="1401174" y="11412"/>
                  </a:moveTo>
                  <a:lnTo>
                    <a:pt x="2646049" y="633850"/>
                  </a:lnTo>
                  <a:cubicBezTo>
                    <a:pt x="2682645" y="652148"/>
                    <a:pt x="2705750" y="689531"/>
                    <a:pt x="2705750" y="730448"/>
                  </a:cubicBezTo>
                  <a:lnTo>
                    <a:pt x="2705750" y="2382748"/>
                  </a:lnTo>
                  <a:cubicBezTo>
                    <a:pt x="2705750" y="2423665"/>
                    <a:pt x="2682645" y="2461048"/>
                    <a:pt x="2646049" y="2479346"/>
                  </a:cubicBezTo>
                  <a:lnTo>
                    <a:pt x="1401174" y="3101785"/>
                  </a:lnTo>
                  <a:cubicBezTo>
                    <a:pt x="1370794" y="3116975"/>
                    <a:pt x="1334956" y="3116975"/>
                    <a:pt x="1304576" y="3101785"/>
                  </a:cubicBezTo>
                  <a:lnTo>
                    <a:pt x="59701" y="2479346"/>
                  </a:lnTo>
                  <a:cubicBezTo>
                    <a:pt x="23104" y="2461048"/>
                    <a:pt x="0" y="2423665"/>
                    <a:pt x="0" y="2382748"/>
                  </a:cubicBezTo>
                  <a:lnTo>
                    <a:pt x="0" y="730448"/>
                  </a:lnTo>
                  <a:cubicBezTo>
                    <a:pt x="0" y="689531"/>
                    <a:pt x="23104" y="652148"/>
                    <a:pt x="59701" y="633850"/>
                  </a:cubicBezTo>
                  <a:lnTo>
                    <a:pt x="1304576" y="11412"/>
                  </a:lnTo>
                  <a:cubicBezTo>
                    <a:pt x="1335004" y="-3803"/>
                    <a:pt x="1370746" y="-3803"/>
                    <a:pt x="1401174" y="11412"/>
                  </a:cubicBezTo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50000"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六边形 3">
              <a:extLst>
                <a:ext uri="{FF2B5EF4-FFF2-40B4-BE49-F238E27FC236}">
                  <a16:creationId xmlns:a16="http://schemas.microsoft.com/office/drawing/2014/main" id="{EE610404-F753-4DF7-8A25-547FA2098DB6}"/>
                </a:ext>
              </a:extLst>
            </p:cNvPr>
            <p:cNvSpPr/>
            <p:nvPr/>
          </p:nvSpPr>
          <p:spPr>
            <a:xfrm>
              <a:off x="5390272" y="4749556"/>
              <a:ext cx="421186" cy="484607"/>
            </a:xfrm>
            <a:custGeom>
              <a:avLst/>
              <a:gdLst>
                <a:gd name="connsiteX0" fmla="*/ 1401174 w 2705750"/>
                <a:gd name="connsiteY0" fmla="*/ 11412 h 3113177"/>
                <a:gd name="connsiteX1" fmla="*/ 2646049 w 2705750"/>
                <a:gd name="connsiteY1" fmla="*/ 633850 h 3113177"/>
                <a:gd name="connsiteX2" fmla="*/ 2705750 w 2705750"/>
                <a:gd name="connsiteY2" fmla="*/ 730448 h 3113177"/>
                <a:gd name="connsiteX3" fmla="*/ 2705750 w 2705750"/>
                <a:gd name="connsiteY3" fmla="*/ 2382748 h 3113177"/>
                <a:gd name="connsiteX4" fmla="*/ 2646049 w 2705750"/>
                <a:gd name="connsiteY4" fmla="*/ 2479346 h 3113177"/>
                <a:gd name="connsiteX5" fmla="*/ 1401174 w 2705750"/>
                <a:gd name="connsiteY5" fmla="*/ 3101785 h 3113177"/>
                <a:gd name="connsiteX6" fmla="*/ 1304576 w 2705750"/>
                <a:gd name="connsiteY6" fmla="*/ 3101785 h 3113177"/>
                <a:gd name="connsiteX7" fmla="*/ 59701 w 2705750"/>
                <a:gd name="connsiteY7" fmla="*/ 2479346 h 3113177"/>
                <a:gd name="connsiteX8" fmla="*/ 0 w 2705750"/>
                <a:gd name="connsiteY8" fmla="*/ 2382748 h 3113177"/>
                <a:gd name="connsiteX9" fmla="*/ 0 w 2705750"/>
                <a:gd name="connsiteY9" fmla="*/ 730448 h 3113177"/>
                <a:gd name="connsiteX10" fmla="*/ 59701 w 2705750"/>
                <a:gd name="connsiteY10" fmla="*/ 633850 h 3113177"/>
                <a:gd name="connsiteX11" fmla="*/ 1304576 w 2705750"/>
                <a:gd name="connsiteY11" fmla="*/ 11412 h 3113177"/>
                <a:gd name="connsiteX12" fmla="*/ 1401174 w 2705750"/>
                <a:gd name="connsiteY12" fmla="*/ 11412 h 311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05750" h="3113177">
                  <a:moveTo>
                    <a:pt x="1401174" y="11412"/>
                  </a:moveTo>
                  <a:lnTo>
                    <a:pt x="2646049" y="633850"/>
                  </a:lnTo>
                  <a:cubicBezTo>
                    <a:pt x="2682645" y="652148"/>
                    <a:pt x="2705750" y="689531"/>
                    <a:pt x="2705750" y="730448"/>
                  </a:cubicBezTo>
                  <a:lnTo>
                    <a:pt x="2705750" y="2382748"/>
                  </a:lnTo>
                  <a:cubicBezTo>
                    <a:pt x="2705750" y="2423665"/>
                    <a:pt x="2682645" y="2461048"/>
                    <a:pt x="2646049" y="2479346"/>
                  </a:cubicBezTo>
                  <a:lnTo>
                    <a:pt x="1401174" y="3101785"/>
                  </a:lnTo>
                  <a:cubicBezTo>
                    <a:pt x="1370794" y="3116975"/>
                    <a:pt x="1334956" y="3116975"/>
                    <a:pt x="1304576" y="3101785"/>
                  </a:cubicBezTo>
                  <a:lnTo>
                    <a:pt x="59701" y="2479346"/>
                  </a:lnTo>
                  <a:cubicBezTo>
                    <a:pt x="23104" y="2461048"/>
                    <a:pt x="0" y="2423665"/>
                    <a:pt x="0" y="2382748"/>
                  </a:cubicBezTo>
                  <a:lnTo>
                    <a:pt x="0" y="730448"/>
                  </a:lnTo>
                  <a:cubicBezTo>
                    <a:pt x="0" y="689531"/>
                    <a:pt x="23104" y="652148"/>
                    <a:pt x="59701" y="633850"/>
                  </a:cubicBezTo>
                  <a:lnTo>
                    <a:pt x="1304576" y="11412"/>
                  </a:lnTo>
                  <a:cubicBezTo>
                    <a:pt x="1335004" y="-3803"/>
                    <a:pt x="1370746" y="-3803"/>
                    <a:pt x="1401174" y="11412"/>
                  </a:cubicBezTo>
                </a:path>
              </a:pathLst>
            </a:custGeom>
            <a:gradFill>
              <a:gsLst>
                <a:gs pos="95000">
                  <a:schemeClr val="accent1">
                    <a:alpha val="0"/>
                  </a:schemeClr>
                </a:gs>
                <a:gs pos="19000">
                  <a:schemeClr val="bg1">
                    <a:lumMod val="100000"/>
                  </a:schemeClr>
                </a:gs>
              </a:gsLst>
              <a:path path="circle">
                <a:fillToRect l="100000" b="10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六边形 3">
              <a:extLst>
                <a:ext uri="{FF2B5EF4-FFF2-40B4-BE49-F238E27FC236}">
                  <a16:creationId xmlns:a16="http://schemas.microsoft.com/office/drawing/2014/main" id="{1D1B0FF8-CE03-4800-B1FA-3782DA1EB4ED}"/>
                </a:ext>
              </a:extLst>
            </p:cNvPr>
            <p:cNvSpPr/>
            <p:nvPr/>
          </p:nvSpPr>
          <p:spPr>
            <a:xfrm>
              <a:off x="5981183" y="1292900"/>
              <a:ext cx="370641" cy="426451"/>
            </a:xfrm>
            <a:custGeom>
              <a:avLst/>
              <a:gdLst>
                <a:gd name="connsiteX0" fmla="*/ 1401174 w 2705750"/>
                <a:gd name="connsiteY0" fmla="*/ 11412 h 3113177"/>
                <a:gd name="connsiteX1" fmla="*/ 2646049 w 2705750"/>
                <a:gd name="connsiteY1" fmla="*/ 633850 h 3113177"/>
                <a:gd name="connsiteX2" fmla="*/ 2705750 w 2705750"/>
                <a:gd name="connsiteY2" fmla="*/ 730448 h 3113177"/>
                <a:gd name="connsiteX3" fmla="*/ 2705750 w 2705750"/>
                <a:gd name="connsiteY3" fmla="*/ 2382748 h 3113177"/>
                <a:gd name="connsiteX4" fmla="*/ 2646049 w 2705750"/>
                <a:gd name="connsiteY4" fmla="*/ 2479346 h 3113177"/>
                <a:gd name="connsiteX5" fmla="*/ 1401174 w 2705750"/>
                <a:gd name="connsiteY5" fmla="*/ 3101785 h 3113177"/>
                <a:gd name="connsiteX6" fmla="*/ 1304576 w 2705750"/>
                <a:gd name="connsiteY6" fmla="*/ 3101785 h 3113177"/>
                <a:gd name="connsiteX7" fmla="*/ 59701 w 2705750"/>
                <a:gd name="connsiteY7" fmla="*/ 2479346 h 3113177"/>
                <a:gd name="connsiteX8" fmla="*/ 0 w 2705750"/>
                <a:gd name="connsiteY8" fmla="*/ 2382748 h 3113177"/>
                <a:gd name="connsiteX9" fmla="*/ 0 w 2705750"/>
                <a:gd name="connsiteY9" fmla="*/ 730448 h 3113177"/>
                <a:gd name="connsiteX10" fmla="*/ 59701 w 2705750"/>
                <a:gd name="connsiteY10" fmla="*/ 633850 h 3113177"/>
                <a:gd name="connsiteX11" fmla="*/ 1304576 w 2705750"/>
                <a:gd name="connsiteY11" fmla="*/ 11412 h 3113177"/>
                <a:gd name="connsiteX12" fmla="*/ 1401174 w 2705750"/>
                <a:gd name="connsiteY12" fmla="*/ 11412 h 311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05750" h="3113177">
                  <a:moveTo>
                    <a:pt x="1401174" y="11412"/>
                  </a:moveTo>
                  <a:lnTo>
                    <a:pt x="2646049" y="633850"/>
                  </a:lnTo>
                  <a:cubicBezTo>
                    <a:pt x="2682645" y="652148"/>
                    <a:pt x="2705750" y="689531"/>
                    <a:pt x="2705750" y="730448"/>
                  </a:cubicBezTo>
                  <a:lnTo>
                    <a:pt x="2705750" y="2382748"/>
                  </a:lnTo>
                  <a:cubicBezTo>
                    <a:pt x="2705750" y="2423665"/>
                    <a:pt x="2682645" y="2461048"/>
                    <a:pt x="2646049" y="2479346"/>
                  </a:cubicBezTo>
                  <a:lnTo>
                    <a:pt x="1401174" y="3101785"/>
                  </a:lnTo>
                  <a:cubicBezTo>
                    <a:pt x="1370794" y="3116975"/>
                    <a:pt x="1334956" y="3116975"/>
                    <a:pt x="1304576" y="3101785"/>
                  </a:cubicBezTo>
                  <a:lnTo>
                    <a:pt x="59701" y="2479346"/>
                  </a:lnTo>
                  <a:cubicBezTo>
                    <a:pt x="23104" y="2461048"/>
                    <a:pt x="0" y="2423665"/>
                    <a:pt x="0" y="2382748"/>
                  </a:cubicBezTo>
                  <a:lnTo>
                    <a:pt x="0" y="730448"/>
                  </a:lnTo>
                  <a:cubicBezTo>
                    <a:pt x="0" y="689531"/>
                    <a:pt x="23104" y="652148"/>
                    <a:pt x="59701" y="633850"/>
                  </a:cubicBezTo>
                  <a:lnTo>
                    <a:pt x="1304576" y="11412"/>
                  </a:lnTo>
                  <a:cubicBezTo>
                    <a:pt x="1335004" y="-3803"/>
                    <a:pt x="1370746" y="-3803"/>
                    <a:pt x="1401174" y="11412"/>
                  </a:cubicBezTo>
                </a:path>
              </a:pathLst>
            </a:custGeom>
            <a:gradFill>
              <a:gsLst>
                <a:gs pos="97000">
                  <a:schemeClr val="accent1">
                    <a:lumMod val="60000"/>
                    <a:lumOff val="40000"/>
                    <a:alpha val="42000"/>
                  </a:schemeClr>
                </a:gs>
                <a:gs pos="14000">
                  <a:schemeClr val="bg1">
                    <a:lumMod val="100000"/>
                    <a:alpha val="61000"/>
                  </a:schemeClr>
                </a:gs>
              </a:gsLst>
              <a:path path="circle">
                <a:fillToRect l="100000" b="100000"/>
              </a:path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A0996586-A51D-480C-A92B-F6D4293E22FE}"/>
                </a:ext>
              </a:extLst>
            </p:cNvPr>
            <p:cNvSpPr txBox="1"/>
            <p:nvPr/>
          </p:nvSpPr>
          <p:spPr>
            <a:xfrm>
              <a:off x="4829581" y="1842153"/>
              <a:ext cx="84102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  <a:latin typeface="+mj-lt"/>
                </a:rPr>
                <a:t>S</a:t>
              </a:r>
              <a:endParaRPr lang="zh-CN" altLang="en-US" sz="8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9E092A8F-3772-41BC-9A02-46A2E28B3A77}"/>
                </a:ext>
              </a:extLst>
            </p:cNvPr>
            <p:cNvSpPr txBox="1"/>
            <p:nvPr/>
          </p:nvSpPr>
          <p:spPr>
            <a:xfrm>
              <a:off x="6525798" y="1872718"/>
              <a:ext cx="841025" cy="931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+mj-lt"/>
                </a:rPr>
                <a:t>W</a:t>
              </a:r>
              <a:endParaRPr lang="zh-CN" altLang="en-US" sz="5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5FBB9663-5C8C-494F-A058-0F11663DF97B}"/>
                </a:ext>
              </a:extLst>
            </p:cNvPr>
            <p:cNvSpPr txBox="1"/>
            <p:nvPr/>
          </p:nvSpPr>
          <p:spPr>
            <a:xfrm>
              <a:off x="4284130" y="3653550"/>
              <a:ext cx="8410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>
                  <a:solidFill>
                    <a:schemeClr val="bg1"/>
                  </a:solidFill>
                  <a:latin typeface="+mj-lt"/>
                </a:rPr>
                <a:t>0</a:t>
              </a:r>
              <a:endParaRPr lang="zh-CN" altLang="en-US" sz="7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1403E0CC-11D7-4C2F-BA05-9E064D97BA3D}"/>
                </a:ext>
              </a:extLst>
            </p:cNvPr>
            <p:cNvSpPr txBox="1"/>
            <p:nvPr/>
          </p:nvSpPr>
          <p:spPr>
            <a:xfrm>
              <a:off x="6014564" y="3462089"/>
              <a:ext cx="8410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>
                  <a:solidFill>
                    <a:schemeClr val="bg1"/>
                  </a:solidFill>
                  <a:latin typeface="+mj-lt"/>
                </a:rPr>
                <a:t>T</a:t>
              </a:r>
              <a:endParaRPr lang="zh-CN" altLang="en-US" sz="7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0" name="六边形 3">
              <a:extLst>
                <a:ext uri="{FF2B5EF4-FFF2-40B4-BE49-F238E27FC236}">
                  <a16:creationId xmlns:a16="http://schemas.microsoft.com/office/drawing/2014/main" id="{E92E8E54-1DB2-4AE7-A908-4BB498C677EC}"/>
                </a:ext>
              </a:extLst>
            </p:cNvPr>
            <p:cNvSpPr/>
            <p:nvPr/>
          </p:nvSpPr>
          <p:spPr>
            <a:xfrm>
              <a:off x="7914258" y="3486007"/>
              <a:ext cx="227171" cy="261378"/>
            </a:xfrm>
            <a:custGeom>
              <a:avLst/>
              <a:gdLst>
                <a:gd name="connsiteX0" fmla="*/ 1401174 w 2705750"/>
                <a:gd name="connsiteY0" fmla="*/ 11412 h 3113177"/>
                <a:gd name="connsiteX1" fmla="*/ 2646049 w 2705750"/>
                <a:gd name="connsiteY1" fmla="*/ 633850 h 3113177"/>
                <a:gd name="connsiteX2" fmla="*/ 2705750 w 2705750"/>
                <a:gd name="connsiteY2" fmla="*/ 730448 h 3113177"/>
                <a:gd name="connsiteX3" fmla="*/ 2705750 w 2705750"/>
                <a:gd name="connsiteY3" fmla="*/ 2382748 h 3113177"/>
                <a:gd name="connsiteX4" fmla="*/ 2646049 w 2705750"/>
                <a:gd name="connsiteY4" fmla="*/ 2479346 h 3113177"/>
                <a:gd name="connsiteX5" fmla="*/ 1401174 w 2705750"/>
                <a:gd name="connsiteY5" fmla="*/ 3101785 h 3113177"/>
                <a:gd name="connsiteX6" fmla="*/ 1304576 w 2705750"/>
                <a:gd name="connsiteY6" fmla="*/ 3101785 h 3113177"/>
                <a:gd name="connsiteX7" fmla="*/ 59701 w 2705750"/>
                <a:gd name="connsiteY7" fmla="*/ 2479346 h 3113177"/>
                <a:gd name="connsiteX8" fmla="*/ 0 w 2705750"/>
                <a:gd name="connsiteY8" fmla="*/ 2382748 h 3113177"/>
                <a:gd name="connsiteX9" fmla="*/ 0 w 2705750"/>
                <a:gd name="connsiteY9" fmla="*/ 730448 h 3113177"/>
                <a:gd name="connsiteX10" fmla="*/ 59701 w 2705750"/>
                <a:gd name="connsiteY10" fmla="*/ 633850 h 3113177"/>
                <a:gd name="connsiteX11" fmla="*/ 1304576 w 2705750"/>
                <a:gd name="connsiteY11" fmla="*/ 11412 h 3113177"/>
                <a:gd name="connsiteX12" fmla="*/ 1401174 w 2705750"/>
                <a:gd name="connsiteY12" fmla="*/ 11412 h 311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05750" h="3113177">
                  <a:moveTo>
                    <a:pt x="1401174" y="11412"/>
                  </a:moveTo>
                  <a:lnTo>
                    <a:pt x="2646049" y="633850"/>
                  </a:lnTo>
                  <a:cubicBezTo>
                    <a:pt x="2682645" y="652148"/>
                    <a:pt x="2705750" y="689531"/>
                    <a:pt x="2705750" y="730448"/>
                  </a:cubicBezTo>
                  <a:lnTo>
                    <a:pt x="2705750" y="2382748"/>
                  </a:lnTo>
                  <a:cubicBezTo>
                    <a:pt x="2705750" y="2423665"/>
                    <a:pt x="2682645" y="2461048"/>
                    <a:pt x="2646049" y="2479346"/>
                  </a:cubicBezTo>
                  <a:lnTo>
                    <a:pt x="1401174" y="3101785"/>
                  </a:lnTo>
                  <a:cubicBezTo>
                    <a:pt x="1370794" y="3116975"/>
                    <a:pt x="1334956" y="3116975"/>
                    <a:pt x="1304576" y="3101785"/>
                  </a:cubicBezTo>
                  <a:lnTo>
                    <a:pt x="59701" y="2479346"/>
                  </a:lnTo>
                  <a:cubicBezTo>
                    <a:pt x="23104" y="2461048"/>
                    <a:pt x="0" y="2423665"/>
                    <a:pt x="0" y="2382748"/>
                  </a:cubicBezTo>
                  <a:lnTo>
                    <a:pt x="0" y="730448"/>
                  </a:lnTo>
                  <a:cubicBezTo>
                    <a:pt x="0" y="689531"/>
                    <a:pt x="23104" y="652148"/>
                    <a:pt x="59701" y="633850"/>
                  </a:cubicBezTo>
                  <a:lnTo>
                    <a:pt x="1304576" y="11412"/>
                  </a:lnTo>
                  <a:cubicBezTo>
                    <a:pt x="1335004" y="-3803"/>
                    <a:pt x="1370746" y="-3803"/>
                    <a:pt x="1401174" y="11412"/>
                  </a:cubicBezTo>
                </a:path>
              </a:pathLst>
            </a:custGeom>
            <a:gradFill flip="none" rotWithShape="1">
              <a:gsLst>
                <a:gs pos="85000">
                  <a:schemeClr val="accent2">
                    <a:alpha val="11000"/>
                  </a:schemeClr>
                </a:gs>
                <a:gs pos="18000">
                  <a:schemeClr val="accent1">
                    <a:alpha val="4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D153A104-0C5E-4A77-9F76-1408F1AD1A19}"/>
              </a:ext>
            </a:extLst>
          </p:cNvPr>
          <p:cNvCxnSpPr/>
          <p:nvPr/>
        </p:nvCxnSpPr>
        <p:spPr>
          <a:xfrm flipH="1">
            <a:off x="8404903" y="2365448"/>
            <a:ext cx="307340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>
            <a:extLst>
              <a:ext uri="{FF2B5EF4-FFF2-40B4-BE49-F238E27FC236}">
                <a16:creationId xmlns:a16="http://schemas.microsoft.com/office/drawing/2014/main" id="{7876CFF1-1F82-49AE-B21A-EA1A412EAEA6}"/>
              </a:ext>
            </a:extLst>
          </p:cNvPr>
          <p:cNvSpPr txBox="1"/>
          <p:nvPr/>
        </p:nvSpPr>
        <p:spPr>
          <a:xfrm flipH="1">
            <a:off x="8430007" y="2495524"/>
            <a:ext cx="3065207" cy="12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请在这里输入你的正文，阐述与关键词标题相关的具体内容，若字数太多酌情先删减文案，再缩小字号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1C4009BA-5EF0-4C6C-946A-F2D5F0C9D2CD}"/>
              </a:ext>
            </a:extLst>
          </p:cNvPr>
          <p:cNvGrpSpPr/>
          <p:nvPr/>
        </p:nvGrpSpPr>
        <p:grpSpPr>
          <a:xfrm>
            <a:off x="678412" y="1664008"/>
            <a:ext cx="3090313" cy="1927650"/>
            <a:chOff x="678412" y="1815420"/>
            <a:chExt cx="3090313" cy="1927650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DDF4080C-C0FA-4955-80EC-036B6C79F07E}"/>
                </a:ext>
              </a:extLst>
            </p:cNvPr>
            <p:cNvSpPr txBox="1"/>
            <p:nvPr/>
          </p:nvSpPr>
          <p:spPr>
            <a:xfrm>
              <a:off x="678412" y="2483173"/>
              <a:ext cx="3015115" cy="12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请在这里输入你的正文，阐述与关键词标题相关的具体内容，若字数太多酌情先删减文案，再缩小字号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65B86F86-F5FF-4A03-9FA2-A12B19B61B48}"/>
                </a:ext>
              </a:extLst>
            </p:cNvPr>
            <p:cNvCxnSpPr/>
            <p:nvPr/>
          </p:nvCxnSpPr>
          <p:spPr>
            <a:xfrm>
              <a:off x="695325" y="2365838"/>
              <a:ext cx="3073400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4BA19A55-8DEC-4555-91FB-2388A98A2E79}"/>
                </a:ext>
              </a:extLst>
            </p:cNvPr>
            <p:cNvSpPr txBox="1"/>
            <p:nvPr/>
          </p:nvSpPr>
          <p:spPr>
            <a:xfrm>
              <a:off x="1375671" y="1932190"/>
              <a:ext cx="22231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</a:rPr>
                <a:t>Advantage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ECD15A16-9483-4AD9-A06A-2B880FE0A649}"/>
                </a:ext>
              </a:extLst>
            </p:cNvPr>
            <p:cNvSpPr txBox="1"/>
            <p:nvPr/>
          </p:nvSpPr>
          <p:spPr>
            <a:xfrm>
              <a:off x="678413" y="1815420"/>
              <a:ext cx="11304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  <a:gs pos="49000">
                        <a:schemeClr val="accent1">
                          <a:lumMod val="70000"/>
                        </a:schemeClr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优  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96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E67D7F53-6054-B084-93C6-DB90EF9F8AD0}"/>
              </a:ext>
            </a:extLst>
          </p:cNvPr>
          <p:cNvSpPr/>
          <p:nvPr/>
        </p:nvSpPr>
        <p:spPr>
          <a:xfrm rot="5400000">
            <a:off x="5428549" y="-57850"/>
            <a:ext cx="1334902" cy="3846574"/>
          </a:xfrm>
          <a:custGeom>
            <a:avLst/>
            <a:gdLst>
              <a:gd name="connsiteX0" fmla="*/ 0 w 1334902"/>
              <a:gd name="connsiteY0" fmla="*/ 1923287 h 3846574"/>
              <a:gd name="connsiteX1" fmla="*/ 961644 w 1334902"/>
              <a:gd name="connsiteY1" fmla="*/ 0 h 3846574"/>
              <a:gd name="connsiteX2" fmla="*/ 1334902 w 1334902"/>
              <a:gd name="connsiteY2" fmla="*/ 0 h 3846574"/>
              <a:gd name="connsiteX3" fmla="*/ 1334902 w 1334902"/>
              <a:gd name="connsiteY3" fmla="*/ 3846574 h 3846574"/>
              <a:gd name="connsiteX4" fmla="*/ 961644 w 1334902"/>
              <a:gd name="connsiteY4" fmla="*/ 3846574 h 3846574"/>
              <a:gd name="connsiteX0" fmla="*/ 1334902 w 1426342"/>
              <a:gd name="connsiteY0" fmla="*/ 3846574 h 3938014"/>
              <a:gd name="connsiteX1" fmla="*/ 961644 w 1426342"/>
              <a:gd name="connsiteY1" fmla="*/ 3846574 h 3938014"/>
              <a:gd name="connsiteX2" fmla="*/ 0 w 1426342"/>
              <a:gd name="connsiteY2" fmla="*/ 1923287 h 3938014"/>
              <a:gd name="connsiteX3" fmla="*/ 961644 w 1426342"/>
              <a:gd name="connsiteY3" fmla="*/ 0 h 3938014"/>
              <a:gd name="connsiteX4" fmla="*/ 1334902 w 1426342"/>
              <a:gd name="connsiteY4" fmla="*/ 0 h 3938014"/>
              <a:gd name="connsiteX5" fmla="*/ 1426342 w 1426342"/>
              <a:gd name="connsiteY5" fmla="*/ 3938014 h 3938014"/>
              <a:gd name="connsiteX0" fmla="*/ 1334902 w 1334902"/>
              <a:gd name="connsiteY0" fmla="*/ 3846574 h 3846574"/>
              <a:gd name="connsiteX1" fmla="*/ 961644 w 1334902"/>
              <a:gd name="connsiteY1" fmla="*/ 3846574 h 3846574"/>
              <a:gd name="connsiteX2" fmla="*/ 0 w 1334902"/>
              <a:gd name="connsiteY2" fmla="*/ 1923287 h 3846574"/>
              <a:gd name="connsiteX3" fmla="*/ 961644 w 1334902"/>
              <a:gd name="connsiteY3" fmla="*/ 0 h 3846574"/>
              <a:gd name="connsiteX4" fmla="*/ 1334902 w 1334902"/>
              <a:gd name="connsiteY4" fmla="*/ 0 h 384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902" h="3846574">
                <a:moveTo>
                  <a:pt x="1334902" y="3846574"/>
                </a:moveTo>
                <a:lnTo>
                  <a:pt x="961644" y="3846574"/>
                </a:lnTo>
                <a:lnTo>
                  <a:pt x="0" y="1923287"/>
                </a:lnTo>
                <a:lnTo>
                  <a:pt x="961644" y="0"/>
                </a:lnTo>
                <a:lnTo>
                  <a:pt x="1334902" y="0"/>
                </a:ln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0BED685-1FF1-2585-B4E0-601642DCC11B}"/>
              </a:ext>
            </a:extLst>
          </p:cNvPr>
          <p:cNvSpPr txBox="1"/>
          <p:nvPr/>
        </p:nvSpPr>
        <p:spPr>
          <a:xfrm>
            <a:off x="3531197" y="2874399"/>
            <a:ext cx="5129608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zh-CN" altLang="en-US" sz="8000">
                <a:solidFill>
                  <a:schemeClr val="accent1"/>
                </a:solidFill>
                <a:latin typeface="+mj-ea"/>
                <a:ea typeface="+mj-ea"/>
              </a:rPr>
              <a:t>研究内容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37D9BDF-4263-2E3F-279A-178C50848C8B}"/>
              </a:ext>
            </a:extLst>
          </p:cNvPr>
          <p:cNvSpPr txBox="1"/>
          <p:nvPr/>
        </p:nvSpPr>
        <p:spPr>
          <a:xfrm>
            <a:off x="3627121" y="4068929"/>
            <a:ext cx="493776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000">
                <a:solidFill>
                  <a:schemeClr val="accent1"/>
                </a:solidFill>
              </a:rPr>
              <a:t>Research Content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0D84618A-CBA0-2C6E-C75F-EDAFB39A7929}"/>
              </a:ext>
            </a:extLst>
          </p:cNvPr>
          <p:cNvSpPr/>
          <p:nvPr/>
        </p:nvSpPr>
        <p:spPr>
          <a:xfrm rot="16200000" flipV="1">
            <a:off x="5428549" y="3233990"/>
            <a:ext cx="1334902" cy="3846574"/>
          </a:xfrm>
          <a:custGeom>
            <a:avLst/>
            <a:gdLst>
              <a:gd name="connsiteX0" fmla="*/ 0 w 1334902"/>
              <a:gd name="connsiteY0" fmla="*/ 1923287 h 3846574"/>
              <a:gd name="connsiteX1" fmla="*/ 961644 w 1334902"/>
              <a:gd name="connsiteY1" fmla="*/ 0 h 3846574"/>
              <a:gd name="connsiteX2" fmla="*/ 1334902 w 1334902"/>
              <a:gd name="connsiteY2" fmla="*/ 0 h 3846574"/>
              <a:gd name="connsiteX3" fmla="*/ 1334902 w 1334902"/>
              <a:gd name="connsiteY3" fmla="*/ 3846574 h 3846574"/>
              <a:gd name="connsiteX4" fmla="*/ 961644 w 1334902"/>
              <a:gd name="connsiteY4" fmla="*/ 3846574 h 3846574"/>
              <a:gd name="connsiteX0" fmla="*/ 1334902 w 1426342"/>
              <a:gd name="connsiteY0" fmla="*/ 3846574 h 3938014"/>
              <a:gd name="connsiteX1" fmla="*/ 961644 w 1426342"/>
              <a:gd name="connsiteY1" fmla="*/ 3846574 h 3938014"/>
              <a:gd name="connsiteX2" fmla="*/ 0 w 1426342"/>
              <a:gd name="connsiteY2" fmla="*/ 1923287 h 3938014"/>
              <a:gd name="connsiteX3" fmla="*/ 961644 w 1426342"/>
              <a:gd name="connsiteY3" fmla="*/ 0 h 3938014"/>
              <a:gd name="connsiteX4" fmla="*/ 1334902 w 1426342"/>
              <a:gd name="connsiteY4" fmla="*/ 0 h 3938014"/>
              <a:gd name="connsiteX5" fmla="*/ 1426342 w 1426342"/>
              <a:gd name="connsiteY5" fmla="*/ 3938014 h 3938014"/>
              <a:gd name="connsiteX0" fmla="*/ 1334902 w 1334902"/>
              <a:gd name="connsiteY0" fmla="*/ 3846574 h 3846574"/>
              <a:gd name="connsiteX1" fmla="*/ 961644 w 1334902"/>
              <a:gd name="connsiteY1" fmla="*/ 3846574 h 3846574"/>
              <a:gd name="connsiteX2" fmla="*/ 0 w 1334902"/>
              <a:gd name="connsiteY2" fmla="*/ 1923287 h 3846574"/>
              <a:gd name="connsiteX3" fmla="*/ 961644 w 1334902"/>
              <a:gd name="connsiteY3" fmla="*/ 0 h 3846574"/>
              <a:gd name="connsiteX4" fmla="*/ 1334902 w 1334902"/>
              <a:gd name="connsiteY4" fmla="*/ 0 h 384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902" h="3846574">
                <a:moveTo>
                  <a:pt x="1334902" y="3846574"/>
                </a:moveTo>
                <a:lnTo>
                  <a:pt x="961644" y="3846574"/>
                </a:lnTo>
                <a:lnTo>
                  <a:pt x="0" y="1923287"/>
                </a:lnTo>
                <a:lnTo>
                  <a:pt x="961644" y="0"/>
                </a:lnTo>
                <a:lnTo>
                  <a:pt x="1334902" y="0"/>
                </a:ln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EB506DA-94DA-12B0-E22D-E4F78DD2CDD2}"/>
              </a:ext>
            </a:extLst>
          </p:cNvPr>
          <p:cNvSpPr txBox="1"/>
          <p:nvPr/>
        </p:nvSpPr>
        <p:spPr>
          <a:xfrm>
            <a:off x="5573419" y="1925287"/>
            <a:ext cx="104515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en-US" altLang="zh-CN" sz="6000" b="1">
                <a:solidFill>
                  <a:schemeClr val="accent1"/>
                </a:solidFill>
                <a:latin typeface="+mj-ea"/>
                <a:ea typeface="+mj-ea"/>
                <a:cs typeface="Alibaba PuHuiTi B" pitchFamily="18" charset="-122"/>
              </a:rPr>
              <a:t>02</a:t>
            </a:r>
            <a:endParaRPr kumimoji="1" lang="zh-CN" altLang="en-US" sz="6000" b="1" dirty="0">
              <a:solidFill>
                <a:schemeClr val="accent1"/>
              </a:solidFill>
              <a:latin typeface="+mj-ea"/>
              <a:ea typeface="+mj-ea"/>
              <a:cs typeface="Alibaba PuHuiTi B" pitchFamily="18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6B0A6FE-5623-FE00-7D4E-F42C6E3A40D6}"/>
              </a:ext>
            </a:extLst>
          </p:cNvPr>
          <p:cNvCxnSpPr>
            <a:cxnSpLocks/>
          </p:cNvCxnSpPr>
          <p:nvPr/>
        </p:nvCxnSpPr>
        <p:spPr>
          <a:xfrm>
            <a:off x="4775200" y="5016500"/>
            <a:ext cx="915988" cy="455613"/>
          </a:xfrm>
          <a:prstGeom prst="lin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DF5B160-A13B-DB46-72C5-85AF44B7186B}"/>
              </a:ext>
            </a:extLst>
          </p:cNvPr>
          <p:cNvCxnSpPr>
            <a:cxnSpLocks/>
          </p:cNvCxnSpPr>
          <p:nvPr/>
        </p:nvCxnSpPr>
        <p:spPr>
          <a:xfrm>
            <a:off x="6533619" y="1592531"/>
            <a:ext cx="915988" cy="455613"/>
          </a:xfrm>
          <a:prstGeom prst="lin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703130524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自定义 4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B2001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2626</TotalTime>
  <Words>2191</Words>
  <Application>Microsoft Office PowerPoint</Application>
  <PresentationFormat>宽屏</PresentationFormat>
  <Paragraphs>350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Calibri</vt:lpstr>
      <vt:lpstr>汉仪雅酷黑 45W</vt:lpstr>
      <vt:lpstr>Bahnschrift SemiBold</vt:lpstr>
      <vt:lpstr>OPPOSans H</vt:lpstr>
      <vt:lpstr>Bahnschrift SemiLight</vt:lpstr>
      <vt:lpstr>Arial</vt:lpstr>
      <vt:lpstr>Wingdings</vt:lpstr>
      <vt:lpstr>OPPOSans R</vt:lpstr>
      <vt:lpstr>51PPT模板网   www.51pptmoban.com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辽宁工程技术大学毕业答辩通用ppt模板</dc:title>
  <dc:creator>张 紫怡</dc:creator>
  <cp:keywords>P界达人</cp:keywords>
  <dc:description>www.51pptmoban.com</dc:description>
  <cp:lastModifiedBy>Win user</cp:lastModifiedBy>
  <cp:revision>17</cp:revision>
  <dcterms:created xsi:type="dcterms:W3CDTF">2022-03-18T11:58:25Z</dcterms:created>
  <dcterms:modified xsi:type="dcterms:W3CDTF">2022-09-04T09:01:05Z</dcterms:modified>
</cp:coreProperties>
</file>