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tags/tag9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8.xml" ContentType="application/vnd.openxmlformats-officedocument.presentationml.tags+xml"/>
  <Override PartName="/ppt/notesSlides/notesSlide18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256" r:id="rId3"/>
    <p:sldId id="260" r:id="rId4"/>
    <p:sldId id="258" r:id="rId5"/>
    <p:sldId id="694" r:id="rId6"/>
    <p:sldId id="700" r:id="rId7"/>
    <p:sldId id="693" r:id="rId8"/>
    <p:sldId id="701" r:id="rId9"/>
    <p:sldId id="717" r:id="rId10"/>
    <p:sldId id="699" r:id="rId11"/>
    <p:sldId id="703" r:id="rId12"/>
    <p:sldId id="710" r:id="rId13"/>
    <p:sldId id="704" r:id="rId14"/>
    <p:sldId id="711" r:id="rId15"/>
    <p:sldId id="718" r:id="rId16"/>
    <p:sldId id="712" r:id="rId17"/>
    <p:sldId id="722" r:id="rId18"/>
    <p:sldId id="269" r:id="rId19"/>
    <p:sldId id="719" r:id="rId20"/>
    <p:sldId id="716" r:id="rId21"/>
    <p:sldId id="707" r:id="rId22"/>
    <p:sldId id="264" r:id="rId23"/>
    <p:sldId id="1128" r:id="rId24"/>
    <p:sldId id="1126" r:id="rId25"/>
    <p:sldId id="112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4" orient="horz" pos="2795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82" autoAdjust="0"/>
  </p:normalViewPr>
  <p:slideViewPr>
    <p:cSldViewPr snapToGrid="0" showGuides="1">
      <p:cViewPr varScale="1">
        <p:scale>
          <a:sx n="90" d="100"/>
          <a:sy n="90" d="100"/>
        </p:scale>
        <p:origin x="102" y="522"/>
      </p:cViewPr>
      <p:guideLst>
        <p:guide pos="416"/>
        <p:guide pos="7265"/>
        <p:guide orient="horz" pos="2795"/>
        <p:guide orient="horz" pos="3884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77" d="100"/>
          <a:sy n="77" d="100"/>
        </p:scale>
        <p:origin x="3132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时长占比</c:v>
                </c:pt>
              </c:strCache>
            </c:strRef>
          </c:tx>
          <c:spPr>
            <a:gradFill>
              <a:gsLst>
                <a:gs pos="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0" scaled="0"/>
            </a:gradFill>
            <a:ln w="25400" cap="rnd"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32FFFF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5400000" scaled="0"/>
              </a:gradFill>
              <a:ln w="25400" cap="rnd">
                <a:gradFill>
                  <a:gsLst>
                    <a:gs pos="0">
                      <a:srgbClr val="00B0F0">
                        <a:alpha val="0"/>
                      </a:srgbClr>
                    </a:gs>
                    <a:gs pos="100000">
                      <a:srgbClr val="32FFFF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F5-4D1D-BFF3-15147469968F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10800000" scaled="0"/>
              </a:gradFill>
              <a:ln w="25400" cap="rnd">
                <a:gradFill>
                  <a:gsLst>
                    <a:gs pos="0">
                      <a:srgbClr val="00B0F0">
                        <a:alpha val="0"/>
                      </a:srgbClr>
                    </a:gs>
                    <a:gs pos="100000">
                      <a:srgbClr val="32FFFF"/>
                    </a:gs>
                  </a:gsLst>
                  <a:lin ang="10800000" scaled="0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F5-4D1D-BFF3-15147469968F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16200000" scaled="0"/>
                <a:tileRect/>
              </a:gradFill>
              <a:ln w="25400" cap="rnd">
                <a:gradFill>
                  <a:gsLst>
                    <a:gs pos="0">
                      <a:srgbClr val="00B0F0">
                        <a:alpha val="0"/>
                      </a:srgbClr>
                    </a:gs>
                    <a:gs pos="100000">
                      <a:srgbClr val="32FFFF"/>
                    </a:gs>
                  </a:gsLst>
                  <a:lin ang="16200000" scaled="0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AF5-4D1D-BFF3-15147469968F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00B0F0">
                      <a:alpha val="0"/>
                    </a:srgbClr>
                  </a:gs>
                  <a:gs pos="100000">
                    <a:srgbClr val="00B0F0"/>
                  </a:gs>
                </a:gsLst>
                <a:lin ang="18900000" scaled="0"/>
              </a:gradFill>
              <a:ln w="25400" cap="rnd">
                <a:gradFill>
                  <a:gsLst>
                    <a:gs pos="0">
                      <a:srgbClr val="00B0F0">
                        <a:alpha val="0"/>
                      </a:srgbClr>
                    </a:gs>
                    <a:gs pos="100000">
                      <a:srgbClr val="32FFFF"/>
                    </a:gs>
                  </a:gsLst>
                  <a:lin ang="18900000" scaled="0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AF5-4D1D-BFF3-15147469968F}"/>
              </c:ext>
            </c:extLst>
          </c:dPt>
          <c:cat>
            <c:strRef>
              <c:f>Sheet1!$A$2:$A$5</c:f>
              <c:strCache>
                <c:ptCount val="4"/>
                <c:pt idx="0">
                  <c:v>硬件</c:v>
                </c:pt>
                <c:pt idx="1">
                  <c:v>软件</c:v>
                </c:pt>
                <c:pt idx="2">
                  <c:v>数据库</c:v>
                </c:pt>
                <c:pt idx="3">
                  <c:v>系统平台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40.86</c:v>
                </c:pt>
                <c:pt idx="1">
                  <c:v>33.61</c:v>
                </c:pt>
                <c:pt idx="2">
                  <c:v>14.5</c:v>
                </c:pt>
                <c:pt idx="3">
                  <c:v>11.03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AF5-4D1D-BFF3-1514746996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40"/>
        <c:holeSize val="7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56390440420876E-2"/>
          <c:y val="0.15230775597904625"/>
          <c:w val="0.88931143755431041"/>
          <c:h val="0.66625116228617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硬件</c:v>
                </c:pt>
                <c:pt idx="1">
                  <c:v>软件</c:v>
                </c:pt>
                <c:pt idx="2">
                  <c:v>业务/平台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189</c:v>
                </c:pt>
                <c:pt idx="1">
                  <c:v>256</c:v>
                </c:pt>
                <c:pt idx="2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B6-4B5F-BB5F-A415D3D658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硬件</c:v>
                </c:pt>
                <c:pt idx="1">
                  <c:v>软件</c:v>
                </c:pt>
                <c:pt idx="2">
                  <c:v>业务/平台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42</c:v>
                </c:pt>
                <c:pt idx="1">
                  <c:v>89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B6-4B5F-BB5F-A415D3D65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0"/>
        <c:overlap val="-6"/>
        <c:axId val="156167968"/>
        <c:axId val="156168528"/>
      </c:barChart>
      <c:catAx>
        <c:axId val="15616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alpha val="38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6168528"/>
        <c:crosses val="autoZero"/>
        <c:auto val="1"/>
        <c:lblAlgn val="ctr"/>
        <c:lblOffset val="100"/>
        <c:noMultiLvlLbl val="0"/>
      </c:catAx>
      <c:valAx>
        <c:axId val="156168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616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0.15101</cdr:x>
      <cdr:y>0.12856</cdr:y>
    </cdr:from>
    <cdr:to>
      <cdr:x>0.31363</cdr:x>
      <cdr:y>0.35249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849086" y="52498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482F2-96C8-4C15-8C43-BDE4C2823037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44551-6192-47D1-BDAA-C83A708A4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365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39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3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4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218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66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27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228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04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00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207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588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292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084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22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3881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39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77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75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279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28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73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95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44551-6192-47D1-BDAA-C83A708A42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5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E216E9-C81A-5132-6CA4-B9861671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3353-CA51-4147-A1E0-0703FEB933B8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B9189B-734F-36A1-968F-D5815CC0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A2C3223-124C-E0EA-C274-9E0EF7238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C71F-F8CF-491E-9F7F-60CCE625CB4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A-图片 4">
            <a:extLst>
              <a:ext uri="{FF2B5EF4-FFF2-40B4-BE49-F238E27FC236}">
                <a16:creationId xmlns:a16="http://schemas.microsoft.com/office/drawing/2014/main" id="{87F7521E-5074-F8E2-9752-A78302D5AF87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duotone>
              <a:prstClr val="black"/>
              <a:srgbClr val="5B9BD5">
                <a:tint val="45000"/>
                <a:satMod val="400000"/>
              </a:srgbClr>
            </a:duotone>
            <a:alphaModFix amt="49000"/>
          </a:blip>
          <a:stretch>
            <a:fillRect/>
          </a:stretch>
        </p:blipFill>
        <p:spPr>
          <a:xfrm>
            <a:off x="-13612227" y="5092313"/>
            <a:ext cx="39124353" cy="187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8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2858D9-64CD-BBDA-1690-695CAB5E35E9}"/>
              </a:ext>
            </a:extLst>
          </p:cNvPr>
          <p:cNvGrpSpPr/>
          <p:nvPr userDrawn="1"/>
        </p:nvGrpSpPr>
        <p:grpSpPr>
          <a:xfrm>
            <a:off x="442816" y="3008009"/>
            <a:ext cx="5634519" cy="3502529"/>
            <a:chOff x="1288763" y="4806934"/>
            <a:chExt cx="2735081" cy="1700181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1FD204F-615A-6ABC-4E8D-470DA18F34EC}"/>
                </a:ext>
              </a:extLst>
            </p:cNvPr>
            <p:cNvSpPr/>
            <p:nvPr/>
          </p:nvSpPr>
          <p:spPr>
            <a:xfrm>
              <a:off x="1531509" y="4806934"/>
              <a:ext cx="2249588" cy="1609731"/>
            </a:xfrm>
            <a:custGeom>
              <a:avLst/>
              <a:gdLst>
                <a:gd name="connsiteX0" fmla="*/ 0 w 3415862"/>
                <a:gd name="connsiteY0" fmla="*/ 0 h 2678886"/>
                <a:gd name="connsiteX1" fmla="*/ 3415862 w 3415862"/>
                <a:gd name="connsiteY1" fmla="*/ 0 h 2678886"/>
                <a:gd name="connsiteX2" fmla="*/ 3415862 w 3415862"/>
                <a:gd name="connsiteY2" fmla="*/ 2158624 h 2678886"/>
                <a:gd name="connsiteX3" fmla="*/ 1707931 w 3415862"/>
                <a:gd name="connsiteY3" fmla="*/ 2678886 h 2678886"/>
                <a:gd name="connsiteX4" fmla="*/ 0 w 3415862"/>
                <a:gd name="connsiteY4" fmla="*/ 2158624 h 26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862" h="2678886">
                  <a:moveTo>
                    <a:pt x="0" y="0"/>
                  </a:moveTo>
                  <a:lnTo>
                    <a:pt x="3415862" y="0"/>
                  </a:lnTo>
                  <a:lnTo>
                    <a:pt x="3415862" y="2158624"/>
                  </a:lnTo>
                  <a:cubicBezTo>
                    <a:pt x="3415862" y="2445957"/>
                    <a:pt x="2651195" y="2678886"/>
                    <a:pt x="1707931" y="2678886"/>
                  </a:cubicBezTo>
                  <a:cubicBezTo>
                    <a:pt x="764667" y="2678886"/>
                    <a:pt x="0" y="2445957"/>
                    <a:pt x="0" y="2158624"/>
                  </a:cubicBezTo>
                  <a:close/>
                </a:path>
              </a:pathLst>
            </a:custGeom>
            <a:gradFill>
              <a:gsLst>
                <a:gs pos="23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E2AA371-23EB-07EC-36D9-CA3E2D12AF03}"/>
                </a:ext>
              </a:extLst>
            </p:cNvPr>
            <p:cNvSpPr/>
            <p:nvPr/>
          </p:nvSpPr>
          <p:spPr>
            <a:xfrm>
              <a:off x="1672940" y="4853120"/>
              <a:ext cx="1966727" cy="1407323"/>
            </a:xfrm>
            <a:custGeom>
              <a:avLst/>
              <a:gdLst>
                <a:gd name="connsiteX0" fmla="*/ 0 w 3415862"/>
                <a:gd name="connsiteY0" fmla="*/ 0 h 2678886"/>
                <a:gd name="connsiteX1" fmla="*/ 3415862 w 3415862"/>
                <a:gd name="connsiteY1" fmla="*/ 0 h 2678886"/>
                <a:gd name="connsiteX2" fmla="*/ 3415862 w 3415862"/>
                <a:gd name="connsiteY2" fmla="*/ 2158624 h 2678886"/>
                <a:gd name="connsiteX3" fmla="*/ 1707931 w 3415862"/>
                <a:gd name="connsiteY3" fmla="*/ 2678886 h 2678886"/>
                <a:gd name="connsiteX4" fmla="*/ 0 w 3415862"/>
                <a:gd name="connsiteY4" fmla="*/ 2158624 h 267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862" h="2678886">
                  <a:moveTo>
                    <a:pt x="0" y="0"/>
                  </a:moveTo>
                  <a:lnTo>
                    <a:pt x="3415862" y="0"/>
                  </a:lnTo>
                  <a:lnTo>
                    <a:pt x="3415862" y="2158624"/>
                  </a:lnTo>
                  <a:cubicBezTo>
                    <a:pt x="3415862" y="2445957"/>
                    <a:pt x="2651195" y="2678886"/>
                    <a:pt x="1707931" y="2678886"/>
                  </a:cubicBezTo>
                  <a:cubicBezTo>
                    <a:pt x="764667" y="2678886"/>
                    <a:pt x="0" y="2445957"/>
                    <a:pt x="0" y="2158624"/>
                  </a:cubicBezTo>
                  <a:close/>
                </a:path>
              </a:pathLst>
            </a:custGeom>
            <a:gradFill>
              <a:gsLst>
                <a:gs pos="800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F9AEF8D-49BD-1247-51A2-7B78B9F446B9}"/>
                </a:ext>
              </a:extLst>
            </p:cNvPr>
            <p:cNvSpPr/>
            <p:nvPr/>
          </p:nvSpPr>
          <p:spPr>
            <a:xfrm>
              <a:off x="1288763" y="5570265"/>
              <a:ext cx="2735081" cy="936850"/>
            </a:xfrm>
            <a:prstGeom prst="ellipse">
              <a:avLst/>
            </a:prstGeom>
            <a:gradFill>
              <a:gsLst>
                <a:gs pos="71000">
                  <a:schemeClr val="accent2">
                    <a:alpha val="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2">
                      <a:alpha val="0"/>
                    </a:schemeClr>
                  </a:gs>
                  <a:gs pos="100000">
                    <a:schemeClr val="accent2">
                      <a:alpha val="40000"/>
                    </a:schemeClr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220466D-6E60-4B70-32A7-4D5E63B2F9E1}"/>
                </a:ext>
              </a:extLst>
            </p:cNvPr>
            <p:cNvSpPr/>
            <p:nvPr/>
          </p:nvSpPr>
          <p:spPr>
            <a:xfrm>
              <a:off x="1672940" y="5692695"/>
              <a:ext cx="1966727" cy="546628"/>
            </a:xfrm>
            <a:prstGeom prst="ellipse">
              <a:avLst/>
            </a:prstGeom>
            <a:noFill/>
            <a:ln w="19050">
              <a:gradFill>
                <a:gsLst>
                  <a:gs pos="9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828F55-07CD-3888-1567-C564DDE761D3}"/>
                </a:ext>
              </a:extLst>
            </p:cNvPr>
            <p:cNvSpPr/>
            <p:nvPr/>
          </p:nvSpPr>
          <p:spPr>
            <a:xfrm>
              <a:off x="1850339" y="5611799"/>
              <a:ext cx="1594380" cy="413556"/>
            </a:xfrm>
            <a:prstGeom prst="ellipse">
              <a:avLst/>
            </a:prstGeom>
            <a:noFill/>
            <a:ln w="6350">
              <a:gradFill>
                <a:gsLst>
                  <a:gs pos="36000">
                    <a:schemeClr val="accent2">
                      <a:alpha val="0"/>
                    </a:schemeClr>
                  </a:gs>
                  <a:gs pos="100000">
                    <a:schemeClr val="accent2">
                      <a:alpha val="15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736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B97395-4E6F-7E22-99CC-C9D80AA89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3353-CA51-4147-A1E0-0703FEB933B8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CA4DE3-BB02-9632-F861-987ABEAE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F45A01-3987-E68E-4561-ED07CBE80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C71F-F8CF-491E-9F7F-60CCE625CB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îSľîḍé">
            <a:extLst>
              <a:ext uri="{FF2B5EF4-FFF2-40B4-BE49-F238E27FC236}">
                <a16:creationId xmlns:a16="http://schemas.microsoft.com/office/drawing/2014/main" id="{423C133E-25D6-AC12-83A2-3F94AACC5923}"/>
              </a:ext>
            </a:extLst>
          </p:cNvPr>
          <p:cNvSpPr/>
          <p:nvPr userDrawn="1"/>
        </p:nvSpPr>
        <p:spPr>
          <a:xfrm flipH="1">
            <a:off x="6015252" y="6485347"/>
            <a:ext cx="106871" cy="162414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îś1íḍê">
            <a:extLst>
              <a:ext uri="{FF2B5EF4-FFF2-40B4-BE49-F238E27FC236}">
                <a16:creationId xmlns:a16="http://schemas.microsoft.com/office/drawing/2014/main" id="{593ACE60-120F-06FF-47C9-6DDD619128E1}"/>
              </a:ext>
            </a:extLst>
          </p:cNvPr>
          <p:cNvSpPr/>
          <p:nvPr userDrawn="1"/>
        </p:nvSpPr>
        <p:spPr>
          <a:xfrm>
            <a:off x="5769133" y="6151467"/>
            <a:ext cx="108527" cy="51901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iṣļíḓê">
            <a:extLst>
              <a:ext uri="{FF2B5EF4-FFF2-40B4-BE49-F238E27FC236}">
                <a16:creationId xmlns:a16="http://schemas.microsoft.com/office/drawing/2014/main" id="{0685EA58-4BE3-3053-9206-0CA577EB1DDD}"/>
              </a:ext>
            </a:extLst>
          </p:cNvPr>
          <p:cNvSpPr/>
          <p:nvPr userDrawn="1"/>
        </p:nvSpPr>
        <p:spPr>
          <a:xfrm flipH="1">
            <a:off x="6492957" y="6286226"/>
            <a:ext cx="106871" cy="494184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ïṡ1îdé">
            <a:extLst>
              <a:ext uri="{FF2B5EF4-FFF2-40B4-BE49-F238E27FC236}">
                <a16:creationId xmlns:a16="http://schemas.microsoft.com/office/drawing/2014/main" id="{594D18A4-424D-F56A-299D-71A25244F782}"/>
              </a:ext>
            </a:extLst>
          </p:cNvPr>
          <p:cNvSpPr/>
          <p:nvPr userDrawn="1"/>
        </p:nvSpPr>
        <p:spPr>
          <a:xfrm flipH="1">
            <a:off x="6904016" y="5601399"/>
            <a:ext cx="108000" cy="1167101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iṣľiḋè">
            <a:extLst>
              <a:ext uri="{FF2B5EF4-FFF2-40B4-BE49-F238E27FC236}">
                <a16:creationId xmlns:a16="http://schemas.microsoft.com/office/drawing/2014/main" id="{D82B8309-9AD2-E4FA-5DAE-0F9F46A4DD7A}"/>
              </a:ext>
            </a:extLst>
          </p:cNvPr>
          <p:cNvSpPr/>
          <p:nvPr userDrawn="1"/>
        </p:nvSpPr>
        <p:spPr>
          <a:xfrm flipH="1">
            <a:off x="7115301" y="5989117"/>
            <a:ext cx="115334" cy="718768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ïSḻiḑè">
            <a:extLst>
              <a:ext uri="{FF2B5EF4-FFF2-40B4-BE49-F238E27FC236}">
                <a16:creationId xmlns:a16="http://schemas.microsoft.com/office/drawing/2014/main" id="{08F2D1D9-C0CA-1418-9ADA-B45BC3D15FC1}"/>
              </a:ext>
            </a:extLst>
          </p:cNvPr>
          <p:cNvSpPr/>
          <p:nvPr userDrawn="1"/>
        </p:nvSpPr>
        <p:spPr>
          <a:xfrm flipH="1">
            <a:off x="7333653" y="5519321"/>
            <a:ext cx="108000" cy="1188564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ísļidê">
            <a:extLst>
              <a:ext uri="{FF2B5EF4-FFF2-40B4-BE49-F238E27FC236}">
                <a16:creationId xmlns:a16="http://schemas.microsoft.com/office/drawing/2014/main" id="{5556030A-B3DD-F838-2FBE-45F4E5630260}"/>
              </a:ext>
            </a:extLst>
          </p:cNvPr>
          <p:cNvSpPr/>
          <p:nvPr userDrawn="1"/>
        </p:nvSpPr>
        <p:spPr>
          <a:xfrm flipH="1">
            <a:off x="7547173" y="5768736"/>
            <a:ext cx="108000" cy="901739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íṥľiḋe">
            <a:extLst>
              <a:ext uri="{FF2B5EF4-FFF2-40B4-BE49-F238E27FC236}">
                <a16:creationId xmlns:a16="http://schemas.microsoft.com/office/drawing/2014/main" id="{905676F2-E350-BA15-CD06-B8E14B27573D}"/>
              </a:ext>
            </a:extLst>
          </p:cNvPr>
          <p:cNvSpPr/>
          <p:nvPr userDrawn="1"/>
        </p:nvSpPr>
        <p:spPr>
          <a:xfrm flipH="1">
            <a:off x="7771389" y="6106169"/>
            <a:ext cx="108000" cy="60581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îṥļîḑé">
            <a:extLst>
              <a:ext uri="{FF2B5EF4-FFF2-40B4-BE49-F238E27FC236}">
                <a16:creationId xmlns:a16="http://schemas.microsoft.com/office/drawing/2014/main" id="{7C53B188-099E-D280-689C-DB4613CEE1A0}"/>
              </a:ext>
            </a:extLst>
          </p:cNvPr>
          <p:cNvSpPr/>
          <p:nvPr userDrawn="1"/>
        </p:nvSpPr>
        <p:spPr>
          <a:xfrm flipH="1">
            <a:off x="8762302" y="5664630"/>
            <a:ext cx="108000" cy="111578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îšḻïḋé">
            <a:extLst>
              <a:ext uri="{FF2B5EF4-FFF2-40B4-BE49-F238E27FC236}">
                <a16:creationId xmlns:a16="http://schemas.microsoft.com/office/drawing/2014/main" id="{7BEF51E0-AD5E-B443-66AC-0380751C29D5}"/>
              </a:ext>
            </a:extLst>
          </p:cNvPr>
          <p:cNvSpPr/>
          <p:nvPr userDrawn="1"/>
        </p:nvSpPr>
        <p:spPr>
          <a:xfrm flipH="1">
            <a:off x="9226484" y="5893427"/>
            <a:ext cx="108000" cy="861208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iś1îḋè">
            <a:extLst>
              <a:ext uri="{FF2B5EF4-FFF2-40B4-BE49-F238E27FC236}">
                <a16:creationId xmlns:a16="http://schemas.microsoft.com/office/drawing/2014/main" id="{8C8CA190-C1B9-B809-9759-476E48DDED6D}"/>
              </a:ext>
            </a:extLst>
          </p:cNvPr>
          <p:cNvSpPr/>
          <p:nvPr userDrawn="1"/>
        </p:nvSpPr>
        <p:spPr>
          <a:xfrm flipH="1">
            <a:off x="9451303" y="6169100"/>
            <a:ext cx="108000" cy="538785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iš1ídé">
            <a:extLst>
              <a:ext uri="{FF2B5EF4-FFF2-40B4-BE49-F238E27FC236}">
                <a16:creationId xmlns:a16="http://schemas.microsoft.com/office/drawing/2014/main" id="{70ABF5E7-7ABA-B1D0-8561-6FF4B10353FD}"/>
              </a:ext>
            </a:extLst>
          </p:cNvPr>
          <p:cNvSpPr/>
          <p:nvPr userDrawn="1"/>
        </p:nvSpPr>
        <p:spPr>
          <a:xfrm flipH="1">
            <a:off x="9683491" y="6268390"/>
            <a:ext cx="108000" cy="538785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iŝľiḋé">
            <a:extLst>
              <a:ext uri="{FF2B5EF4-FFF2-40B4-BE49-F238E27FC236}">
                <a16:creationId xmlns:a16="http://schemas.microsoft.com/office/drawing/2014/main" id="{3E6FFDCA-AD01-EF4E-1298-425C9FCA7A77}"/>
              </a:ext>
            </a:extLst>
          </p:cNvPr>
          <p:cNvSpPr/>
          <p:nvPr userDrawn="1"/>
        </p:nvSpPr>
        <p:spPr>
          <a:xfrm flipH="1">
            <a:off x="8523428" y="6334843"/>
            <a:ext cx="108000" cy="438183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iSľíḓé">
            <a:extLst>
              <a:ext uri="{FF2B5EF4-FFF2-40B4-BE49-F238E27FC236}">
                <a16:creationId xmlns:a16="http://schemas.microsoft.com/office/drawing/2014/main" id="{2647AB48-C46E-B987-35E9-A8E85C2DDAF6}"/>
              </a:ext>
            </a:extLst>
          </p:cNvPr>
          <p:cNvSpPr/>
          <p:nvPr userDrawn="1"/>
        </p:nvSpPr>
        <p:spPr>
          <a:xfrm flipH="1">
            <a:off x="10432545" y="5826454"/>
            <a:ext cx="108000" cy="767606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ïśľíḑé">
            <a:extLst>
              <a:ext uri="{FF2B5EF4-FFF2-40B4-BE49-F238E27FC236}">
                <a16:creationId xmlns:a16="http://schemas.microsoft.com/office/drawing/2014/main" id="{9DCAF1C9-E8B2-9C4C-7063-3C7A190640DF}"/>
              </a:ext>
            </a:extLst>
          </p:cNvPr>
          <p:cNvSpPr/>
          <p:nvPr userDrawn="1"/>
        </p:nvSpPr>
        <p:spPr>
          <a:xfrm flipH="1">
            <a:off x="10643571" y="5975095"/>
            <a:ext cx="108000" cy="767606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1" name="íṩḷïdé">
            <a:extLst>
              <a:ext uri="{FF2B5EF4-FFF2-40B4-BE49-F238E27FC236}">
                <a16:creationId xmlns:a16="http://schemas.microsoft.com/office/drawing/2014/main" id="{3F43EC2D-12AA-B6FA-BCA2-E99EAAB28971}"/>
              </a:ext>
            </a:extLst>
          </p:cNvPr>
          <p:cNvSpPr/>
          <p:nvPr userDrawn="1"/>
        </p:nvSpPr>
        <p:spPr>
          <a:xfrm flipH="1">
            <a:off x="10215799" y="6151467"/>
            <a:ext cx="108000" cy="621558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ïṧlidè">
            <a:extLst>
              <a:ext uri="{FF2B5EF4-FFF2-40B4-BE49-F238E27FC236}">
                <a16:creationId xmlns:a16="http://schemas.microsoft.com/office/drawing/2014/main" id="{B9D77ADF-256D-392B-EA4B-A2CA48D1871B}"/>
              </a:ext>
            </a:extLst>
          </p:cNvPr>
          <p:cNvSpPr/>
          <p:nvPr userDrawn="1"/>
        </p:nvSpPr>
        <p:spPr>
          <a:xfrm flipH="1">
            <a:off x="11083225" y="6334521"/>
            <a:ext cx="108000" cy="44648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i$ľïḍê">
            <a:extLst>
              <a:ext uri="{FF2B5EF4-FFF2-40B4-BE49-F238E27FC236}">
                <a16:creationId xmlns:a16="http://schemas.microsoft.com/office/drawing/2014/main" id="{323D9EDF-439F-09A1-E6C1-27F3DBC534A3}"/>
              </a:ext>
            </a:extLst>
          </p:cNvPr>
          <p:cNvSpPr/>
          <p:nvPr userDrawn="1"/>
        </p:nvSpPr>
        <p:spPr>
          <a:xfrm flipH="1">
            <a:off x="11638606" y="6162082"/>
            <a:ext cx="108000" cy="44648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íṣļíḓè">
            <a:extLst>
              <a:ext uri="{FF2B5EF4-FFF2-40B4-BE49-F238E27FC236}">
                <a16:creationId xmlns:a16="http://schemas.microsoft.com/office/drawing/2014/main" id="{DE6F63DA-A329-A0A5-7077-13A9D86452A3}"/>
              </a:ext>
            </a:extLst>
          </p:cNvPr>
          <p:cNvSpPr/>
          <p:nvPr userDrawn="1"/>
        </p:nvSpPr>
        <p:spPr>
          <a:xfrm flipH="1">
            <a:off x="11845936" y="6265499"/>
            <a:ext cx="108000" cy="44648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ïśļîḋè">
            <a:extLst>
              <a:ext uri="{FF2B5EF4-FFF2-40B4-BE49-F238E27FC236}">
                <a16:creationId xmlns:a16="http://schemas.microsoft.com/office/drawing/2014/main" id="{A2C8F0E8-2075-6DCD-8BA5-973BDFD0DC67}"/>
              </a:ext>
            </a:extLst>
          </p:cNvPr>
          <p:cNvSpPr/>
          <p:nvPr userDrawn="1"/>
        </p:nvSpPr>
        <p:spPr>
          <a:xfrm flipH="1">
            <a:off x="4654372" y="6215851"/>
            <a:ext cx="106871" cy="431910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íSḻïḍè">
            <a:extLst>
              <a:ext uri="{FF2B5EF4-FFF2-40B4-BE49-F238E27FC236}">
                <a16:creationId xmlns:a16="http://schemas.microsoft.com/office/drawing/2014/main" id="{9B6A9C9F-E3C0-B6C8-095F-C80CAAEB0D3D}"/>
              </a:ext>
            </a:extLst>
          </p:cNvPr>
          <p:cNvSpPr/>
          <p:nvPr userDrawn="1"/>
        </p:nvSpPr>
        <p:spPr>
          <a:xfrm flipH="1">
            <a:off x="4261466" y="6134395"/>
            <a:ext cx="106871" cy="513366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išḷíďê">
            <a:extLst>
              <a:ext uri="{FF2B5EF4-FFF2-40B4-BE49-F238E27FC236}">
                <a16:creationId xmlns:a16="http://schemas.microsoft.com/office/drawing/2014/main" id="{5D4355F0-EC0C-4DB2-3F76-B53BCA520845}"/>
              </a:ext>
            </a:extLst>
          </p:cNvPr>
          <p:cNvSpPr/>
          <p:nvPr userDrawn="1"/>
        </p:nvSpPr>
        <p:spPr>
          <a:xfrm flipH="1">
            <a:off x="4822683" y="6409074"/>
            <a:ext cx="106871" cy="238686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iṧḷîḑè">
            <a:extLst>
              <a:ext uri="{FF2B5EF4-FFF2-40B4-BE49-F238E27FC236}">
                <a16:creationId xmlns:a16="http://schemas.microsoft.com/office/drawing/2014/main" id="{EC4DF2B7-196B-F155-CD23-C6823067F18A}"/>
              </a:ext>
            </a:extLst>
          </p:cNvPr>
          <p:cNvSpPr/>
          <p:nvPr userDrawn="1"/>
        </p:nvSpPr>
        <p:spPr>
          <a:xfrm flipH="1">
            <a:off x="5023384" y="6296361"/>
            <a:ext cx="106871" cy="353294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9" name="iṡ1iďè">
            <a:extLst>
              <a:ext uri="{FF2B5EF4-FFF2-40B4-BE49-F238E27FC236}">
                <a16:creationId xmlns:a16="http://schemas.microsoft.com/office/drawing/2014/main" id="{783806BE-DAE9-0B74-FD32-E27404BEF1DD}"/>
              </a:ext>
            </a:extLst>
          </p:cNvPr>
          <p:cNvSpPr/>
          <p:nvPr userDrawn="1"/>
        </p:nvSpPr>
        <p:spPr>
          <a:xfrm flipH="1">
            <a:off x="4061898" y="5939277"/>
            <a:ext cx="106871" cy="708484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0" name="iŝlïde">
            <a:extLst>
              <a:ext uri="{FF2B5EF4-FFF2-40B4-BE49-F238E27FC236}">
                <a16:creationId xmlns:a16="http://schemas.microsoft.com/office/drawing/2014/main" id="{52968AFA-C9C3-E73C-5701-9DBDA2A2B1BC}"/>
              </a:ext>
            </a:extLst>
          </p:cNvPr>
          <p:cNvSpPr/>
          <p:nvPr userDrawn="1"/>
        </p:nvSpPr>
        <p:spPr>
          <a:xfrm flipH="1">
            <a:off x="3858890" y="5736584"/>
            <a:ext cx="106871" cy="894128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1" name="íṣľiḋé">
            <a:extLst>
              <a:ext uri="{FF2B5EF4-FFF2-40B4-BE49-F238E27FC236}">
                <a16:creationId xmlns:a16="http://schemas.microsoft.com/office/drawing/2014/main" id="{1BF1AB71-0AC1-FD5A-BBB8-DE3D284D6A0E}"/>
              </a:ext>
            </a:extLst>
          </p:cNvPr>
          <p:cNvSpPr/>
          <p:nvPr userDrawn="1"/>
        </p:nvSpPr>
        <p:spPr>
          <a:xfrm flipH="1">
            <a:off x="3469698" y="6151467"/>
            <a:ext cx="106871" cy="496293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79C9F7D-AB6D-2483-A021-356E536CD1AA}"/>
              </a:ext>
            </a:extLst>
          </p:cNvPr>
          <p:cNvGrpSpPr/>
          <p:nvPr userDrawn="1"/>
        </p:nvGrpSpPr>
        <p:grpSpPr>
          <a:xfrm flipH="1">
            <a:off x="1707642" y="5412495"/>
            <a:ext cx="1225455" cy="1257981"/>
            <a:chOff x="9465271" y="4787638"/>
            <a:chExt cx="1225455" cy="1309772"/>
          </a:xfrm>
        </p:grpSpPr>
        <p:sp>
          <p:nvSpPr>
            <p:cNvPr id="33" name="íṩľiḋê">
              <a:extLst>
                <a:ext uri="{FF2B5EF4-FFF2-40B4-BE49-F238E27FC236}">
                  <a16:creationId xmlns:a16="http://schemas.microsoft.com/office/drawing/2014/main" id="{E0E56247-CB7C-0F8B-397F-DD0BE0D47937}"/>
                </a:ext>
              </a:extLst>
            </p:cNvPr>
            <p:cNvSpPr/>
            <p:nvPr userDrawn="1"/>
          </p:nvSpPr>
          <p:spPr>
            <a:xfrm>
              <a:off x="9465271" y="5001280"/>
              <a:ext cx="106871" cy="1096129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4" name="iŝḷíḋe">
              <a:extLst>
                <a:ext uri="{FF2B5EF4-FFF2-40B4-BE49-F238E27FC236}">
                  <a16:creationId xmlns:a16="http://schemas.microsoft.com/office/drawing/2014/main" id="{5D302652-38DB-FE19-3797-9EA45B6D41B9}"/>
                </a:ext>
              </a:extLst>
            </p:cNvPr>
            <p:cNvSpPr/>
            <p:nvPr userDrawn="1"/>
          </p:nvSpPr>
          <p:spPr>
            <a:xfrm>
              <a:off x="9642397" y="5227018"/>
              <a:ext cx="106871" cy="870391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5" name="ïṡļíḑê">
              <a:extLst>
                <a:ext uri="{FF2B5EF4-FFF2-40B4-BE49-F238E27FC236}">
                  <a16:creationId xmlns:a16="http://schemas.microsoft.com/office/drawing/2014/main" id="{D28D7FAE-2797-02A2-97F2-27FB4D953ADC}"/>
                </a:ext>
              </a:extLst>
            </p:cNvPr>
            <p:cNvSpPr/>
            <p:nvPr userDrawn="1"/>
          </p:nvSpPr>
          <p:spPr>
            <a:xfrm>
              <a:off x="9819523" y="5436110"/>
              <a:ext cx="106871" cy="661300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6" name="ís1îḓé">
              <a:extLst>
                <a:ext uri="{FF2B5EF4-FFF2-40B4-BE49-F238E27FC236}">
                  <a16:creationId xmlns:a16="http://schemas.microsoft.com/office/drawing/2014/main" id="{52FFA8C2-76C0-3B9A-0562-64841D917540}"/>
                </a:ext>
              </a:extLst>
            </p:cNvPr>
            <p:cNvSpPr/>
            <p:nvPr userDrawn="1"/>
          </p:nvSpPr>
          <p:spPr>
            <a:xfrm>
              <a:off x="9996649" y="5120112"/>
              <a:ext cx="106871" cy="958282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7" name="iṡḷîďè">
              <a:extLst>
                <a:ext uri="{FF2B5EF4-FFF2-40B4-BE49-F238E27FC236}">
                  <a16:creationId xmlns:a16="http://schemas.microsoft.com/office/drawing/2014/main" id="{EB800DA3-0E58-870A-D8EA-48085DE16964}"/>
                </a:ext>
              </a:extLst>
            </p:cNvPr>
            <p:cNvSpPr/>
            <p:nvPr userDrawn="1"/>
          </p:nvSpPr>
          <p:spPr>
            <a:xfrm>
              <a:off x="10193342" y="4787638"/>
              <a:ext cx="106871" cy="1309772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sp>
          <p:nvSpPr>
            <p:cNvPr id="38" name="íšļïḋe">
              <a:extLst>
                <a:ext uri="{FF2B5EF4-FFF2-40B4-BE49-F238E27FC236}">
                  <a16:creationId xmlns:a16="http://schemas.microsoft.com/office/drawing/2014/main" id="{0E312702-BBD9-100F-F9E5-C5E81B878A10}"/>
                </a:ext>
              </a:extLst>
            </p:cNvPr>
            <p:cNvSpPr/>
            <p:nvPr userDrawn="1"/>
          </p:nvSpPr>
          <p:spPr>
            <a:xfrm>
              <a:off x="10583855" y="5696611"/>
              <a:ext cx="106871" cy="400798"/>
            </a:xfrm>
            <a:prstGeom prst="rect">
              <a:avLst/>
            </a:prstGeom>
            <a:gradFill>
              <a:gsLst>
                <a:gs pos="100000">
                  <a:srgbClr val="1B89D6">
                    <a:alpha val="0"/>
                  </a:srgbClr>
                </a:gs>
                <a:gs pos="0">
                  <a:schemeClr val="accent3">
                    <a:lumMod val="75000"/>
                    <a:alpha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9" name="ïşlíďe">
            <a:extLst>
              <a:ext uri="{FF2B5EF4-FFF2-40B4-BE49-F238E27FC236}">
                <a16:creationId xmlns:a16="http://schemas.microsoft.com/office/drawing/2014/main" id="{60344B69-EADF-EC38-BD75-3F505E53B212}"/>
              </a:ext>
            </a:extLst>
          </p:cNvPr>
          <p:cNvSpPr/>
          <p:nvPr userDrawn="1"/>
        </p:nvSpPr>
        <p:spPr>
          <a:xfrm flipH="1">
            <a:off x="1023070" y="6102215"/>
            <a:ext cx="106871" cy="513366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îṧľiďé">
            <a:extLst>
              <a:ext uri="{FF2B5EF4-FFF2-40B4-BE49-F238E27FC236}">
                <a16:creationId xmlns:a16="http://schemas.microsoft.com/office/drawing/2014/main" id="{97C21891-342E-D848-8680-27041A1557E9}"/>
              </a:ext>
            </a:extLst>
          </p:cNvPr>
          <p:cNvSpPr/>
          <p:nvPr userDrawn="1"/>
        </p:nvSpPr>
        <p:spPr>
          <a:xfrm flipH="1">
            <a:off x="620494" y="5704403"/>
            <a:ext cx="106871" cy="894128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îS1îďe">
            <a:extLst>
              <a:ext uri="{FF2B5EF4-FFF2-40B4-BE49-F238E27FC236}">
                <a16:creationId xmlns:a16="http://schemas.microsoft.com/office/drawing/2014/main" id="{91816951-B442-02EB-746B-343AA5581771}"/>
              </a:ext>
            </a:extLst>
          </p:cNvPr>
          <p:cNvSpPr/>
          <p:nvPr userDrawn="1"/>
        </p:nvSpPr>
        <p:spPr>
          <a:xfrm flipH="1">
            <a:off x="418689" y="6009767"/>
            <a:ext cx="106871" cy="628529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îṧḷïďê">
            <a:extLst>
              <a:ext uri="{FF2B5EF4-FFF2-40B4-BE49-F238E27FC236}">
                <a16:creationId xmlns:a16="http://schemas.microsoft.com/office/drawing/2014/main" id="{5CEB0384-39DD-75BE-4C84-48198F0AB505}"/>
              </a:ext>
            </a:extLst>
          </p:cNvPr>
          <p:cNvSpPr/>
          <p:nvPr userDrawn="1"/>
        </p:nvSpPr>
        <p:spPr>
          <a:xfrm flipH="1">
            <a:off x="231302" y="6119287"/>
            <a:ext cx="106871" cy="496293"/>
          </a:xfrm>
          <a:prstGeom prst="rect">
            <a:avLst/>
          </a:prstGeom>
          <a:gradFill>
            <a:gsLst>
              <a:gs pos="100000">
                <a:srgbClr val="1B89D6">
                  <a:alpha val="0"/>
                </a:srgbClr>
              </a:gs>
              <a:gs pos="0">
                <a:schemeClr val="accent3">
                  <a:lumMod val="7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43" name="ïṣḷíďè">
            <a:extLst>
              <a:ext uri="{FF2B5EF4-FFF2-40B4-BE49-F238E27FC236}">
                <a16:creationId xmlns:a16="http://schemas.microsoft.com/office/drawing/2014/main" id="{D1433873-63D4-BB12-839B-3FD5841E5E9B}"/>
              </a:ext>
            </a:extLst>
          </p:cNvPr>
          <p:cNvSpPr/>
          <p:nvPr userDrawn="1"/>
        </p:nvSpPr>
        <p:spPr>
          <a:xfrm flipH="1">
            <a:off x="325790" y="5438508"/>
            <a:ext cx="5617029" cy="1490279"/>
          </a:xfrm>
          <a:custGeom>
            <a:avLst/>
            <a:gdLst>
              <a:gd name="connsiteX0" fmla="*/ 0 w 5617029"/>
              <a:gd name="connsiteY0" fmla="*/ 1204686 h 1204686"/>
              <a:gd name="connsiteX1" fmla="*/ 261257 w 5617029"/>
              <a:gd name="connsiteY1" fmla="*/ 957943 h 1204686"/>
              <a:gd name="connsiteX2" fmla="*/ 609600 w 5617029"/>
              <a:gd name="connsiteY2" fmla="*/ 1146629 h 1204686"/>
              <a:gd name="connsiteX3" fmla="*/ 1683657 w 5617029"/>
              <a:gd name="connsiteY3" fmla="*/ 203200 h 1204686"/>
              <a:gd name="connsiteX4" fmla="*/ 2612572 w 5617029"/>
              <a:gd name="connsiteY4" fmla="*/ 1045029 h 1204686"/>
              <a:gd name="connsiteX5" fmla="*/ 3556000 w 5617029"/>
              <a:gd name="connsiteY5" fmla="*/ 0 h 1204686"/>
              <a:gd name="connsiteX6" fmla="*/ 4630057 w 5617029"/>
              <a:gd name="connsiteY6" fmla="*/ 1001486 h 1204686"/>
              <a:gd name="connsiteX7" fmla="*/ 5065486 w 5617029"/>
              <a:gd name="connsiteY7" fmla="*/ 493486 h 1204686"/>
              <a:gd name="connsiteX8" fmla="*/ 5617029 w 5617029"/>
              <a:gd name="connsiteY8" fmla="*/ 1001486 h 1204686"/>
              <a:gd name="connsiteX0" fmla="*/ 0 w 5617029"/>
              <a:gd name="connsiteY0" fmla="*/ 1204686 h 1204686"/>
              <a:gd name="connsiteX1" fmla="*/ 261257 w 5617029"/>
              <a:gd name="connsiteY1" fmla="*/ 957943 h 1204686"/>
              <a:gd name="connsiteX2" fmla="*/ 609600 w 5617029"/>
              <a:gd name="connsiteY2" fmla="*/ 1146629 h 1204686"/>
              <a:gd name="connsiteX3" fmla="*/ 1683657 w 5617029"/>
              <a:gd name="connsiteY3" fmla="*/ 203200 h 1204686"/>
              <a:gd name="connsiteX4" fmla="*/ 2046515 w 5617029"/>
              <a:gd name="connsiteY4" fmla="*/ 1088572 h 1204686"/>
              <a:gd name="connsiteX5" fmla="*/ 3556000 w 5617029"/>
              <a:gd name="connsiteY5" fmla="*/ 0 h 1204686"/>
              <a:gd name="connsiteX6" fmla="*/ 4630057 w 5617029"/>
              <a:gd name="connsiteY6" fmla="*/ 1001486 h 1204686"/>
              <a:gd name="connsiteX7" fmla="*/ 5065486 w 5617029"/>
              <a:gd name="connsiteY7" fmla="*/ 493486 h 1204686"/>
              <a:gd name="connsiteX8" fmla="*/ 5617029 w 5617029"/>
              <a:gd name="connsiteY8" fmla="*/ 1001486 h 1204686"/>
              <a:gd name="connsiteX0" fmla="*/ 0 w 5617029"/>
              <a:gd name="connsiteY0" fmla="*/ 1204686 h 1785258"/>
              <a:gd name="connsiteX1" fmla="*/ 261257 w 5617029"/>
              <a:gd name="connsiteY1" fmla="*/ 957943 h 1785258"/>
              <a:gd name="connsiteX2" fmla="*/ 972457 w 5617029"/>
              <a:gd name="connsiteY2" fmla="*/ 1785258 h 1785258"/>
              <a:gd name="connsiteX3" fmla="*/ 1683657 w 5617029"/>
              <a:gd name="connsiteY3" fmla="*/ 203200 h 1785258"/>
              <a:gd name="connsiteX4" fmla="*/ 2046515 w 5617029"/>
              <a:gd name="connsiteY4" fmla="*/ 1088572 h 1785258"/>
              <a:gd name="connsiteX5" fmla="*/ 3556000 w 5617029"/>
              <a:gd name="connsiteY5" fmla="*/ 0 h 1785258"/>
              <a:gd name="connsiteX6" fmla="*/ 4630057 w 5617029"/>
              <a:gd name="connsiteY6" fmla="*/ 1001486 h 1785258"/>
              <a:gd name="connsiteX7" fmla="*/ 5065486 w 5617029"/>
              <a:gd name="connsiteY7" fmla="*/ 493486 h 1785258"/>
              <a:gd name="connsiteX8" fmla="*/ 5617029 w 5617029"/>
              <a:gd name="connsiteY8" fmla="*/ 1001486 h 1785258"/>
              <a:gd name="connsiteX0" fmla="*/ 0 w 5617029"/>
              <a:gd name="connsiteY0" fmla="*/ 1204686 h 1785258"/>
              <a:gd name="connsiteX1" fmla="*/ 261257 w 5617029"/>
              <a:gd name="connsiteY1" fmla="*/ 957943 h 1785258"/>
              <a:gd name="connsiteX2" fmla="*/ 972457 w 5617029"/>
              <a:gd name="connsiteY2" fmla="*/ 1785258 h 1785258"/>
              <a:gd name="connsiteX3" fmla="*/ 1524000 w 5617029"/>
              <a:gd name="connsiteY3" fmla="*/ 217714 h 1785258"/>
              <a:gd name="connsiteX4" fmla="*/ 2046515 w 5617029"/>
              <a:gd name="connsiteY4" fmla="*/ 1088572 h 1785258"/>
              <a:gd name="connsiteX5" fmla="*/ 3556000 w 5617029"/>
              <a:gd name="connsiteY5" fmla="*/ 0 h 1785258"/>
              <a:gd name="connsiteX6" fmla="*/ 4630057 w 5617029"/>
              <a:gd name="connsiteY6" fmla="*/ 1001486 h 1785258"/>
              <a:gd name="connsiteX7" fmla="*/ 5065486 w 5617029"/>
              <a:gd name="connsiteY7" fmla="*/ 493486 h 1785258"/>
              <a:gd name="connsiteX8" fmla="*/ 5617029 w 5617029"/>
              <a:gd name="connsiteY8" fmla="*/ 1001486 h 1785258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4630057 w 5617029"/>
              <a:gd name="connsiteY6" fmla="*/ 1524000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3976914 w 5617029"/>
              <a:gd name="connsiteY6" fmla="*/ 1553028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4891314 w 5617029"/>
              <a:gd name="connsiteY6" fmla="*/ 1567542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5065486 w 5617029"/>
              <a:gd name="connsiteY7" fmla="*/ 1262743 h 2554515"/>
              <a:gd name="connsiteX8" fmla="*/ 5617029 w 5617029"/>
              <a:gd name="connsiteY8" fmla="*/ 1770743 h 2554515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4920343 w 5617029"/>
              <a:gd name="connsiteY7" fmla="*/ 1016000 h 2554515"/>
              <a:gd name="connsiteX8" fmla="*/ 5617029 w 5617029"/>
              <a:gd name="connsiteY8" fmla="*/ 1770743 h 2554515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5094515 w 5617029"/>
              <a:gd name="connsiteY7" fmla="*/ 1291771 h 2554515"/>
              <a:gd name="connsiteX8" fmla="*/ 5617029 w 5617029"/>
              <a:gd name="connsiteY8" fmla="*/ 1770743 h 2554515"/>
              <a:gd name="connsiteX0" fmla="*/ 0 w 5617029"/>
              <a:gd name="connsiteY0" fmla="*/ 1683658 h 2264230"/>
              <a:gd name="connsiteX1" fmla="*/ 261257 w 5617029"/>
              <a:gd name="connsiteY1" fmla="*/ 1436915 h 2264230"/>
              <a:gd name="connsiteX2" fmla="*/ 972457 w 5617029"/>
              <a:gd name="connsiteY2" fmla="*/ 2264230 h 2264230"/>
              <a:gd name="connsiteX3" fmla="*/ 1524000 w 5617029"/>
              <a:gd name="connsiteY3" fmla="*/ 696686 h 2264230"/>
              <a:gd name="connsiteX4" fmla="*/ 2046515 w 5617029"/>
              <a:gd name="connsiteY4" fmla="*/ 1567544 h 2264230"/>
              <a:gd name="connsiteX5" fmla="*/ 3004457 w 5617029"/>
              <a:gd name="connsiteY5" fmla="*/ 0 h 2264230"/>
              <a:gd name="connsiteX6" fmla="*/ 4891314 w 5617029"/>
              <a:gd name="connsiteY6" fmla="*/ 1524000 h 2264230"/>
              <a:gd name="connsiteX7" fmla="*/ 5094515 w 5617029"/>
              <a:gd name="connsiteY7" fmla="*/ 1001486 h 2264230"/>
              <a:gd name="connsiteX8" fmla="*/ 5617029 w 5617029"/>
              <a:gd name="connsiteY8" fmla="*/ 1480458 h 2264230"/>
              <a:gd name="connsiteX0" fmla="*/ 0 w 5617029"/>
              <a:gd name="connsiteY0" fmla="*/ 1640115 h 2220687"/>
              <a:gd name="connsiteX1" fmla="*/ 261257 w 5617029"/>
              <a:gd name="connsiteY1" fmla="*/ 1393372 h 2220687"/>
              <a:gd name="connsiteX2" fmla="*/ 972457 w 5617029"/>
              <a:gd name="connsiteY2" fmla="*/ 2220687 h 2220687"/>
              <a:gd name="connsiteX3" fmla="*/ 1524000 w 5617029"/>
              <a:gd name="connsiteY3" fmla="*/ 653143 h 2220687"/>
              <a:gd name="connsiteX4" fmla="*/ 2046515 w 5617029"/>
              <a:gd name="connsiteY4" fmla="*/ 1524001 h 2220687"/>
              <a:gd name="connsiteX5" fmla="*/ 2975428 w 5617029"/>
              <a:gd name="connsiteY5" fmla="*/ 0 h 2220687"/>
              <a:gd name="connsiteX6" fmla="*/ 4891314 w 5617029"/>
              <a:gd name="connsiteY6" fmla="*/ 1480457 h 2220687"/>
              <a:gd name="connsiteX7" fmla="*/ 5094515 w 5617029"/>
              <a:gd name="connsiteY7" fmla="*/ 957943 h 2220687"/>
              <a:gd name="connsiteX8" fmla="*/ 5617029 w 5617029"/>
              <a:gd name="connsiteY8" fmla="*/ 1436915 h 2220687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891314 w 5617029"/>
              <a:gd name="connsiteY6" fmla="*/ 1828800 h 2569030"/>
              <a:gd name="connsiteX7" fmla="*/ 5094515 w 5617029"/>
              <a:gd name="connsiteY7" fmla="*/ 1306286 h 2569030"/>
              <a:gd name="connsiteX8" fmla="*/ 5617029 w 5617029"/>
              <a:gd name="connsiteY8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238172 w 5617029"/>
              <a:gd name="connsiteY6" fmla="*/ 870858 h 2569030"/>
              <a:gd name="connsiteX7" fmla="*/ 4891314 w 5617029"/>
              <a:gd name="connsiteY7" fmla="*/ 1828800 h 2569030"/>
              <a:gd name="connsiteX8" fmla="*/ 5094515 w 5617029"/>
              <a:gd name="connsiteY8" fmla="*/ 1306286 h 2569030"/>
              <a:gd name="connsiteX9" fmla="*/ 5617029 w 5617029"/>
              <a:gd name="connsiteY9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107543 w 5617029"/>
              <a:gd name="connsiteY6" fmla="*/ 1146629 h 2569030"/>
              <a:gd name="connsiteX7" fmla="*/ 4891314 w 5617029"/>
              <a:gd name="connsiteY7" fmla="*/ 1828800 h 2569030"/>
              <a:gd name="connsiteX8" fmla="*/ 5094515 w 5617029"/>
              <a:gd name="connsiteY8" fmla="*/ 1306286 h 2569030"/>
              <a:gd name="connsiteX9" fmla="*/ 5617029 w 5617029"/>
              <a:gd name="connsiteY9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2916052 w 5617029"/>
              <a:gd name="connsiteY5" fmla="*/ 800925 h 2569030"/>
              <a:gd name="connsiteX6" fmla="*/ 3614057 w 5617029"/>
              <a:gd name="connsiteY6" fmla="*/ 0 h 2569030"/>
              <a:gd name="connsiteX7" fmla="*/ 4107543 w 5617029"/>
              <a:gd name="connsiteY7" fmla="*/ 1146629 h 2569030"/>
              <a:gd name="connsiteX8" fmla="*/ 4891314 w 5617029"/>
              <a:gd name="connsiteY8" fmla="*/ 1828800 h 2569030"/>
              <a:gd name="connsiteX9" fmla="*/ 5094515 w 5617029"/>
              <a:gd name="connsiteY9" fmla="*/ 1306286 h 2569030"/>
              <a:gd name="connsiteX10" fmla="*/ 5617029 w 5617029"/>
              <a:gd name="connsiteY10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2678546 w 5617029"/>
              <a:gd name="connsiteY5" fmla="*/ 1394691 h 2569030"/>
              <a:gd name="connsiteX6" fmla="*/ 3614057 w 5617029"/>
              <a:gd name="connsiteY6" fmla="*/ 0 h 2569030"/>
              <a:gd name="connsiteX7" fmla="*/ 4107543 w 5617029"/>
              <a:gd name="connsiteY7" fmla="*/ 1146629 h 2569030"/>
              <a:gd name="connsiteX8" fmla="*/ 4891314 w 5617029"/>
              <a:gd name="connsiteY8" fmla="*/ 1828800 h 2569030"/>
              <a:gd name="connsiteX9" fmla="*/ 5094515 w 5617029"/>
              <a:gd name="connsiteY9" fmla="*/ 1306286 h 2569030"/>
              <a:gd name="connsiteX10" fmla="*/ 5617029 w 5617029"/>
              <a:gd name="connsiteY10" fmla="*/ 1785258 h 2569030"/>
              <a:gd name="connsiteX0" fmla="*/ 0 w 5617029"/>
              <a:gd name="connsiteY0" fmla="*/ 1905331 h 2485903"/>
              <a:gd name="connsiteX1" fmla="*/ 261257 w 5617029"/>
              <a:gd name="connsiteY1" fmla="*/ 1658588 h 2485903"/>
              <a:gd name="connsiteX2" fmla="*/ 972457 w 5617029"/>
              <a:gd name="connsiteY2" fmla="*/ 2485903 h 2485903"/>
              <a:gd name="connsiteX3" fmla="*/ 1524000 w 5617029"/>
              <a:gd name="connsiteY3" fmla="*/ 918359 h 2485903"/>
              <a:gd name="connsiteX4" fmla="*/ 2046515 w 5617029"/>
              <a:gd name="connsiteY4" fmla="*/ 1789217 h 2485903"/>
              <a:gd name="connsiteX5" fmla="*/ 2678546 w 5617029"/>
              <a:gd name="connsiteY5" fmla="*/ 1311564 h 2485903"/>
              <a:gd name="connsiteX6" fmla="*/ 3364675 w 5617029"/>
              <a:gd name="connsiteY6" fmla="*/ 0 h 2485903"/>
              <a:gd name="connsiteX7" fmla="*/ 4107543 w 5617029"/>
              <a:gd name="connsiteY7" fmla="*/ 1063502 h 2485903"/>
              <a:gd name="connsiteX8" fmla="*/ 4891314 w 5617029"/>
              <a:gd name="connsiteY8" fmla="*/ 1745673 h 2485903"/>
              <a:gd name="connsiteX9" fmla="*/ 5094515 w 5617029"/>
              <a:gd name="connsiteY9" fmla="*/ 1223159 h 2485903"/>
              <a:gd name="connsiteX10" fmla="*/ 5617029 w 5617029"/>
              <a:gd name="connsiteY10" fmla="*/ 1702131 h 2485903"/>
              <a:gd name="connsiteX0" fmla="*/ 0 w 5617029"/>
              <a:gd name="connsiteY0" fmla="*/ 1917206 h 2497778"/>
              <a:gd name="connsiteX1" fmla="*/ 261257 w 5617029"/>
              <a:gd name="connsiteY1" fmla="*/ 1670463 h 2497778"/>
              <a:gd name="connsiteX2" fmla="*/ 972457 w 5617029"/>
              <a:gd name="connsiteY2" fmla="*/ 2497778 h 2497778"/>
              <a:gd name="connsiteX3" fmla="*/ 1524000 w 5617029"/>
              <a:gd name="connsiteY3" fmla="*/ 930234 h 2497778"/>
              <a:gd name="connsiteX4" fmla="*/ 2046515 w 5617029"/>
              <a:gd name="connsiteY4" fmla="*/ 1801092 h 2497778"/>
              <a:gd name="connsiteX5" fmla="*/ 2678546 w 5617029"/>
              <a:gd name="connsiteY5" fmla="*/ 1323439 h 2497778"/>
              <a:gd name="connsiteX6" fmla="*/ 3412177 w 5617029"/>
              <a:gd name="connsiteY6" fmla="*/ 0 h 2497778"/>
              <a:gd name="connsiteX7" fmla="*/ 4107543 w 5617029"/>
              <a:gd name="connsiteY7" fmla="*/ 1075377 h 2497778"/>
              <a:gd name="connsiteX8" fmla="*/ 4891314 w 5617029"/>
              <a:gd name="connsiteY8" fmla="*/ 1757548 h 2497778"/>
              <a:gd name="connsiteX9" fmla="*/ 5094515 w 5617029"/>
              <a:gd name="connsiteY9" fmla="*/ 1235034 h 2497778"/>
              <a:gd name="connsiteX10" fmla="*/ 5617029 w 5617029"/>
              <a:gd name="connsiteY10" fmla="*/ 1714006 h 2497778"/>
              <a:gd name="connsiteX0" fmla="*/ 0 w 5617029"/>
              <a:gd name="connsiteY0" fmla="*/ 1917206 h 2497778"/>
              <a:gd name="connsiteX1" fmla="*/ 261257 w 5617029"/>
              <a:gd name="connsiteY1" fmla="*/ 1670463 h 2497778"/>
              <a:gd name="connsiteX2" fmla="*/ 972457 w 5617029"/>
              <a:gd name="connsiteY2" fmla="*/ 2497778 h 2497778"/>
              <a:gd name="connsiteX3" fmla="*/ 1253507 w 5617029"/>
              <a:gd name="connsiteY3" fmla="*/ 1679699 h 2497778"/>
              <a:gd name="connsiteX4" fmla="*/ 1524000 w 5617029"/>
              <a:gd name="connsiteY4" fmla="*/ 930234 h 2497778"/>
              <a:gd name="connsiteX5" fmla="*/ 2046515 w 5617029"/>
              <a:gd name="connsiteY5" fmla="*/ 1801092 h 2497778"/>
              <a:gd name="connsiteX6" fmla="*/ 2678546 w 5617029"/>
              <a:gd name="connsiteY6" fmla="*/ 1323439 h 2497778"/>
              <a:gd name="connsiteX7" fmla="*/ 3412177 w 5617029"/>
              <a:gd name="connsiteY7" fmla="*/ 0 h 2497778"/>
              <a:gd name="connsiteX8" fmla="*/ 4107543 w 5617029"/>
              <a:gd name="connsiteY8" fmla="*/ 1075377 h 2497778"/>
              <a:gd name="connsiteX9" fmla="*/ 4891314 w 5617029"/>
              <a:gd name="connsiteY9" fmla="*/ 1757548 h 2497778"/>
              <a:gd name="connsiteX10" fmla="*/ 5094515 w 5617029"/>
              <a:gd name="connsiteY10" fmla="*/ 1235034 h 2497778"/>
              <a:gd name="connsiteX11" fmla="*/ 5617029 w 5617029"/>
              <a:gd name="connsiteY11" fmla="*/ 1714006 h 249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17029" h="2497778">
                <a:moveTo>
                  <a:pt x="0" y="1917206"/>
                </a:moveTo>
                <a:lnTo>
                  <a:pt x="261257" y="1670463"/>
                </a:lnTo>
                <a:lnTo>
                  <a:pt x="972457" y="2497778"/>
                </a:lnTo>
                <a:lnTo>
                  <a:pt x="1253507" y="1679699"/>
                </a:lnTo>
                <a:lnTo>
                  <a:pt x="1524000" y="930234"/>
                </a:lnTo>
                <a:lnTo>
                  <a:pt x="2046515" y="1801092"/>
                </a:lnTo>
                <a:lnTo>
                  <a:pt x="2678546" y="1323439"/>
                </a:lnTo>
                <a:lnTo>
                  <a:pt x="3412177" y="0"/>
                </a:lnTo>
                <a:lnTo>
                  <a:pt x="4107543" y="1075377"/>
                </a:lnTo>
                <a:lnTo>
                  <a:pt x="4891314" y="1757548"/>
                </a:lnTo>
                <a:lnTo>
                  <a:pt x="5094515" y="1235034"/>
                </a:lnTo>
                <a:lnTo>
                  <a:pt x="5617029" y="1714006"/>
                </a:lnTo>
              </a:path>
            </a:pathLst>
          </a:custGeom>
          <a:noFill/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íS1îḍé">
            <a:extLst>
              <a:ext uri="{FF2B5EF4-FFF2-40B4-BE49-F238E27FC236}">
                <a16:creationId xmlns:a16="http://schemas.microsoft.com/office/drawing/2014/main" id="{B083BB4A-EBD6-4D41-0A5A-536448396F18}"/>
              </a:ext>
            </a:extLst>
          </p:cNvPr>
          <p:cNvSpPr/>
          <p:nvPr userDrawn="1"/>
        </p:nvSpPr>
        <p:spPr>
          <a:xfrm flipH="1">
            <a:off x="5847192" y="5905804"/>
            <a:ext cx="6123925" cy="834356"/>
          </a:xfrm>
          <a:custGeom>
            <a:avLst/>
            <a:gdLst>
              <a:gd name="connsiteX0" fmla="*/ 0 w 5617029"/>
              <a:gd name="connsiteY0" fmla="*/ 1204686 h 1204686"/>
              <a:gd name="connsiteX1" fmla="*/ 261257 w 5617029"/>
              <a:gd name="connsiteY1" fmla="*/ 957943 h 1204686"/>
              <a:gd name="connsiteX2" fmla="*/ 609600 w 5617029"/>
              <a:gd name="connsiteY2" fmla="*/ 1146629 h 1204686"/>
              <a:gd name="connsiteX3" fmla="*/ 1683657 w 5617029"/>
              <a:gd name="connsiteY3" fmla="*/ 203200 h 1204686"/>
              <a:gd name="connsiteX4" fmla="*/ 2612572 w 5617029"/>
              <a:gd name="connsiteY4" fmla="*/ 1045029 h 1204686"/>
              <a:gd name="connsiteX5" fmla="*/ 3556000 w 5617029"/>
              <a:gd name="connsiteY5" fmla="*/ 0 h 1204686"/>
              <a:gd name="connsiteX6" fmla="*/ 4630057 w 5617029"/>
              <a:gd name="connsiteY6" fmla="*/ 1001486 h 1204686"/>
              <a:gd name="connsiteX7" fmla="*/ 5065486 w 5617029"/>
              <a:gd name="connsiteY7" fmla="*/ 493486 h 1204686"/>
              <a:gd name="connsiteX8" fmla="*/ 5617029 w 5617029"/>
              <a:gd name="connsiteY8" fmla="*/ 1001486 h 1204686"/>
              <a:gd name="connsiteX0" fmla="*/ 0 w 5617029"/>
              <a:gd name="connsiteY0" fmla="*/ 1204686 h 1204686"/>
              <a:gd name="connsiteX1" fmla="*/ 261257 w 5617029"/>
              <a:gd name="connsiteY1" fmla="*/ 957943 h 1204686"/>
              <a:gd name="connsiteX2" fmla="*/ 609600 w 5617029"/>
              <a:gd name="connsiteY2" fmla="*/ 1146629 h 1204686"/>
              <a:gd name="connsiteX3" fmla="*/ 1683657 w 5617029"/>
              <a:gd name="connsiteY3" fmla="*/ 203200 h 1204686"/>
              <a:gd name="connsiteX4" fmla="*/ 2046515 w 5617029"/>
              <a:gd name="connsiteY4" fmla="*/ 1088572 h 1204686"/>
              <a:gd name="connsiteX5" fmla="*/ 3556000 w 5617029"/>
              <a:gd name="connsiteY5" fmla="*/ 0 h 1204686"/>
              <a:gd name="connsiteX6" fmla="*/ 4630057 w 5617029"/>
              <a:gd name="connsiteY6" fmla="*/ 1001486 h 1204686"/>
              <a:gd name="connsiteX7" fmla="*/ 5065486 w 5617029"/>
              <a:gd name="connsiteY7" fmla="*/ 493486 h 1204686"/>
              <a:gd name="connsiteX8" fmla="*/ 5617029 w 5617029"/>
              <a:gd name="connsiteY8" fmla="*/ 1001486 h 1204686"/>
              <a:gd name="connsiteX0" fmla="*/ 0 w 5617029"/>
              <a:gd name="connsiteY0" fmla="*/ 1204686 h 1785258"/>
              <a:gd name="connsiteX1" fmla="*/ 261257 w 5617029"/>
              <a:gd name="connsiteY1" fmla="*/ 957943 h 1785258"/>
              <a:gd name="connsiteX2" fmla="*/ 972457 w 5617029"/>
              <a:gd name="connsiteY2" fmla="*/ 1785258 h 1785258"/>
              <a:gd name="connsiteX3" fmla="*/ 1683657 w 5617029"/>
              <a:gd name="connsiteY3" fmla="*/ 203200 h 1785258"/>
              <a:gd name="connsiteX4" fmla="*/ 2046515 w 5617029"/>
              <a:gd name="connsiteY4" fmla="*/ 1088572 h 1785258"/>
              <a:gd name="connsiteX5" fmla="*/ 3556000 w 5617029"/>
              <a:gd name="connsiteY5" fmla="*/ 0 h 1785258"/>
              <a:gd name="connsiteX6" fmla="*/ 4630057 w 5617029"/>
              <a:gd name="connsiteY6" fmla="*/ 1001486 h 1785258"/>
              <a:gd name="connsiteX7" fmla="*/ 5065486 w 5617029"/>
              <a:gd name="connsiteY7" fmla="*/ 493486 h 1785258"/>
              <a:gd name="connsiteX8" fmla="*/ 5617029 w 5617029"/>
              <a:gd name="connsiteY8" fmla="*/ 1001486 h 1785258"/>
              <a:gd name="connsiteX0" fmla="*/ 0 w 5617029"/>
              <a:gd name="connsiteY0" fmla="*/ 1204686 h 1785258"/>
              <a:gd name="connsiteX1" fmla="*/ 261257 w 5617029"/>
              <a:gd name="connsiteY1" fmla="*/ 957943 h 1785258"/>
              <a:gd name="connsiteX2" fmla="*/ 972457 w 5617029"/>
              <a:gd name="connsiteY2" fmla="*/ 1785258 h 1785258"/>
              <a:gd name="connsiteX3" fmla="*/ 1524000 w 5617029"/>
              <a:gd name="connsiteY3" fmla="*/ 217714 h 1785258"/>
              <a:gd name="connsiteX4" fmla="*/ 2046515 w 5617029"/>
              <a:gd name="connsiteY4" fmla="*/ 1088572 h 1785258"/>
              <a:gd name="connsiteX5" fmla="*/ 3556000 w 5617029"/>
              <a:gd name="connsiteY5" fmla="*/ 0 h 1785258"/>
              <a:gd name="connsiteX6" fmla="*/ 4630057 w 5617029"/>
              <a:gd name="connsiteY6" fmla="*/ 1001486 h 1785258"/>
              <a:gd name="connsiteX7" fmla="*/ 5065486 w 5617029"/>
              <a:gd name="connsiteY7" fmla="*/ 493486 h 1785258"/>
              <a:gd name="connsiteX8" fmla="*/ 5617029 w 5617029"/>
              <a:gd name="connsiteY8" fmla="*/ 1001486 h 1785258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4630057 w 5617029"/>
              <a:gd name="connsiteY6" fmla="*/ 1524000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3976914 w 5617029"/>
              <a:gd name="connsiteY6" fmla="*/ 1553028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727200 h 2307772"/>
              <a:gd name="connsiteX1" fmla="*/ 261257 w 5617029"/>
              <a:gd name="connsiteY1" fmla="*/ 1480457 h 2307772"/>
              <a:gd name="connsiteX2" fmla="*/ 972457 w 5617029"/>
              <a:gd name="connsiteY2" fmla="*/ 2307772 h 2307772"/>
              <a:gd name="connsiteX3" fmla="*/ 1524000 w 5617029"/>
              <a:gd name="connsiteY3" fmla="*/ 740228 h 2307772"/>
              <a:gd name="connsiteX4" fmla="*/ 2046515 w 5617029"/>
              <a:gd name="connsiteY4" fmla="*/ 1611086 h 2307772"/>
              <a:gd name="connsiteX5" fmla="*/ 3004457 w 5617029"/>
              <a:gd name="connsiteY5" fmla="*/ 0 h 2307772"/>
              <a:gd name="connsiteX6" fmla="*/ 4891314 w 5617029"/>
              <a:gd name="connsiteY6" fmla="*/ 1567542 h 2307772"/>
              <a:gd name="connsiteX7" fmla="*/ 5065486 w 5617029"/>
              <a:gd name="connsiteY7" fmla="*/ 1016000 h 2307772"/>
              <a:gd name="connsiteX8" fmla="*/ 5617029 w 5617029"/>
              <a:gd name="connsiteY8" fmla="*/ 1524000 h 2307772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5065486 w 5617029"/>
              <a:gd name="connsiteY7" fmla="*/ 1262743 h 2554515"/>
              <a:gd name="connsiteX8" fmla="*/ 5617029 w 5617029"/>
              <a:gd name="connsiteY8" fmla="*/ 1770743 h 2554515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4920343 w 5617029"/>
              <a:gd name="connsiteY7" fmla="*/ 1016000 h 2554515"/>
              <a:gd name="connsiteX8" fmla="*/ 5617029 w 5617029"/>
              <a:gd name="connsiteY8" fmla="*/ 1770743 h 2554515"/>
              <a:gd name="connsiteX0" fmla="*/ 0 w 5617029"/>
              <a:gd name="connsiteY0" fmla="*/ 1973943 h 2554515"/>
              <a:gd name="connsiteX1" fmla="*/ 261257 w 5617029"/>
              <a:gd name="connsiteY1" fmla="*/ 1727200 h 2554515"/>
              <a:gd name="connsiteX2" fmla="*/ 972457 w 5617029"/>
              <a:gd name="connsiteY2" fmla="*/ 2554515 h 2554515"/>
              <a:gd name="connsiteX3" fmla="*/ 1524000 w 5617029"/>
              <a:gd name="connsiteY3" fmla="*/ 986971 h 2554515"/>
              <a:gd name="connsiteX4" fmla="*/ 2046515 w 5617029"/>
              <a:gd name="connsiteY4" fmla="*/ 1857829 h 2554515"/>
              <a:gd name="connsiteX5" fmla="*/ 3657600 w 5617029"/>
              <a:gd name="connsiteY5" fmla="*/ 0 h 2554515"/>
              <a:gd name="connsiteX6" fmla="*/ 4891314 w 5617029"/>
              <a:gd name="connsiteY6" fmla="*/ 1814285 h 2554515"/>
              <a:gd name="connsiteX7" fmla="*/ 5094515 w 5617029"/>
              <a:gd name="connsiteY7" fmla="*/ 1291771 h 2554515"/>
              <a:gd name="connsiteX8" fmla="*/ 5617029 w 5617029"/>
              <a:gd name="connsiteY8" fmla="*/ 1770743 h 2554515"/>
              <a:gd name="connsiteX0" fmla="*/ 0 w 5617029"/>
              <a:gd name="connsiteY0" fmla="*/ 1683658 h 2264230"/>
              <a:gd name="connsiteX1" fmla="*/ 261257 w 5617029"/>
              <a:gd name="connsiteY1" fmla="*/ 1436915 h 2264230"/>
              <a:gd name="connsiteX2" fmla="*/ 972457 w 5617029"/>
              <a:gd name="connsiteY2" fmla="*/ 2264230 h 2264230"/>
              <a:gd name="connsiteX3" fmla="*/ 1524000 w 5617029"/>
              <a:gd name="connsiteY3" fmla="*/ 696686 h 2264230"/>
              <a:gd name="connsiteX4" fmla="*/ 2046515 w 5617029"/>
              <a:gd name="connsiteY4" fmla="*/ 1567544 h 2264230"/>
              <a:gd name="connsiteX5" fmla="*/ 3004457 w 5617029"/>
              <a:gd name="connsiteY5" fmla="*/ 0 h 2264230"/>
              <a:gd name="connsiteX6" fmla="*/ 4891314 w 5617029"/>
              <a:gd name="connsiteY6" fmla="*/ 1524000 h 2264230"/>
              <a:gd name="connsiteX7" fmla="*/ 5094515 w 5617029"/>
              <a:gd name="connsiteY7" fmla="*/ 1001486 h 2264230"/>
              <a:gd name="connsiteX8" fmla="*/ 5617029 w 5617029"/>
              <a:gd name="connsiteY8" fmla="*/ 1480458 h 2264230"/>
              <a:gd name="connsiteX0" fmla="*/ 0 w 5617029"/>
              <a:gd name="connsiteY0" fmla="*/ 1640115 h 2220687"/>
              <a:gd name="connsiteX1" fmla="*/ 261257 w 5617029"/>
              <a:gd name="connsiteY1" fmla="*/ 1393372 h 2220687"/>
              <a:gd name="connsiteX2" fmla="*/ 972457 w 5617029"/>
              <a:gd name="connsiteY2" fmla="*/ 2220687 h 2220687"/>
              <a:gd name="connsiteX3" fmla="*/ 1524000 w 5617029"/>
              <a:gd name="connsiteY3" fmla="*/ 653143 h 2220687"/>
              <a:gd name="connsiteX4" fmla="*/ 2046515 w 5617029"/>
              <a:gd name="connsiteY4" fmla="*/ 1524001 h 2220687"/>
              <a:gd name="connsiteX5" fmla="*/ 2975428 w 5617029"/>
              <a:gd name="connsiteY5" fmla="*/ 0 h 2220687"/>
              <a:gd name="connsiteX6" fmla="*/ 4891314 w 5617029"/>
              <a:gd name="connsiteY6" fmla="*/ 1480457 h 2220687"/>
              <a:gd name="connsiteX7" fmla="*/ 5094515 w 5617029"/>
              <a:gd name="connsiteY7" fmla="*/ 957943 h 2220687"/>
              <a:gd name="connsiteX8" fmla="*/ 5617029 w 5617029"/>
              <a:gd name="connsiteY8" fmla="*/ 1436915 h 2220687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891314 w 5617029"/>
              <a:gd name="connsiteY6" fmla="*/ 1828800 h 2569030"/>
              <a:gd name="connsiteX7" fmla="*/ 5094515 w 5617029"/>
              <a:gd name="connsiteY7" fmla="*/ 1306286 h 2569030"/>
              <a:gd name="connsiteX8" fmla="*/ 5617029 w 5617029"/>
              <a:gd name="connsiteY8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238172 w 5617029"/>
              <a:gd name="connsiteY6" fmla="*/ 870858 h 2569030"/>
              <a:gd name="connsiteX7" fmla="*/ 4891314 w 5617029"/>
              <a:gd name="connsiteY7" fmla="*/ 1828800 h 2569030"/>
              <a:gd name="connsiteX8" fmla="*/ 5094515 w 5617029"/>
              <a:gd name="connsiteY8" fmla="*/ 1306286 h 2569030"/>
              <a:gd name="connsiteX9" fmla="*/ 5617029 w 5617029"/>
              <a:gd name="connsiteY9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3614057 w 5617029"/>
              <a:gd name="connsiteY5" fmla="*/ 0 h 2569030"/>
              <a:gd name="connsiteX6" fmla="*/ 4107543 w 5617029"/>
              <a:gd name="connsiteY6" fmla="*/ 1146629 h 2569030"/>
              <a:gd name="connsiteX7" fmla="*/ 4891314 w 5617029"/>
              <a:gd name="connsiteY7" fmla="*/ 1828800 h 2569030"/>
              <a:gd name="connsiteX8" fmla="*/ 5094515 w 5617029"/>
              <a:gd name="connsiteY8" fmla="*/ 1306286 h 2569030"/>
              <a:gd name="connsiteX9" fmla="*/ 5617029 w 5617029"/>
              <a:gd name="connsiteY9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2916052 w 5617029"/>
              <a:gd name="connsiteY5" fmla="*/ 800925 h 2569030"/>
              <a:gd name="connsiteX6" fmla="*/ 3614057 w 5617029"/>
              <a:gd name="connsiteY6" fmla="*/ 0 h 2569030"/>
              <a:gd name="connsiteX7" fmla="*/ 4107543 w 5617029"/>
              <a:gd name="connsiteY7" fmla="*/ 1146629 h 2569030"/>
              <a:gd name="connsiteX8" fmla="*/ 4891314 w 5617029"/>
              <a:gd name="connsiteY8" fmla="*/ 1828800 h 2569030"/>
              <a:gd name="connsiteX9" fmla="*/ 5094515 w 5617029"/>
              <a:gd name="connsiteY9" fmla="*/ 1306286 h 2569030"/>
              <a:gd name="connsiteX10" fmla="*/ 5617029 w 5617029"/>
              <a:gd name="connsiteY10" fmla="*/ 1785258 h 2569030"/>
              <a:gd name="connsiteX0" fmla="*/ 0 w 5617029"/>
              <a:gd name="connsiteY0" fmla="*/ 1988458 h 2569030"/>
              <a:gd name="connsiteX1" fmla="*/ 261257 w 5617029"/>
              <a:gd name="connsiteY1" fmla="*/ 1741715 h 2569030"/>
              <a:gd name="connsiteX2" fmla="*/ 972457 w 5617029"/>
              <a:gd name="connsiteY2" fmla="*/ 2569030 h 2569030"/>
              <a:gd name="connsiteX3" fmla="*/ 1524000 w 5617029"/>
              <a:gd name="connsiteY3" fmla="*/ 1001486 h 2569030"/>
              <a:gd name="connsiteX4" fmla="*/ 2046515 w 5617029"/>
              <a:gd name="connsiteY4" fmla="*/ 1872344 h 2569030"/>
              <a:gd name="connsiteX5" fmla="*/ 2678546 w 5617029"/>
              <a:gd name="connsiteY5" fmla="*/ 1394691 h 2569030"/>
              <a:gd name="connsiteX6" fmla="*/ 3614057 w 5617029"/>
              <a:gd name="connsiteY6" fmla="*/ 0 h 2569030"/>
              <a:gd name="connsiteX7" fmla="*/ 4107543 w 5617029"/>
              <a:gd name="connsiteY7" fmla="*/ 1146629 h 2569030"/>
              <a:gd name="connsiteX8" fmla="*/ 4891314 w 5617029"/>
              <a:gd name="connsiteY8" fmla="*/ 1828800 h 2569030"/>
              <a:gd name="connsiteX9" fmla="*/ 5094515 w 5617029"/>
              <a:gd name="connsiteY9" fmla="*/ 1306286 h 2569030"/>
              <a:gd name="connsiteX10" fmla="*/ 5617029 w 5617029"/>
              <a:gd name="connsiteY10" fmla="*/ 1785258 h 2569030"/>
              <a:gd name="connsiteX0" fmla="*/ 0 w 5617029"/>
              <a:gd name="connsiteY0" fmla="*/ 1905331 h 2485903"/>
              <a:gd name="connsiteX1" fmla="*/ 261257 w 5617029"/>
              <a:gd name="connsiteY1" fmla="*/ 1658588 h 2485903"/>
              <a:gd name="connsiteX2" fmla="*/ 972457 w 5617029"/>
              <a:gd name="connsiteY2" fmla="*/ 2485903 h 2485903"/>
              <a:gd name="connsiteX3" fmla="*/ 1524000 w 5617029"/>
              <a:gd name="connsiteY3" fmla="*/ 918359 h 2485903"/>
              <a:gd name="connsiteX4" fmla="*/ 2046515 w 5617029"/>
              <a:gd name="connsiteY4" fmla="*/ 1789217 h 2485903"/>
              <a:gd name="connsiteX5" fmla="*/ 2678546 w 5617029"/>
              <a:gd name="connsiteY5" fmla="*/ 1311564 h 2485903"/>
              <a:gd name="connsiteX6" fmla="*/ 3364675 w 5617029"/>
              <a:gd name="connsiteY6" fmla="*/ 0 h 2485903"/>
              <a:gd name="connsiteX7" fmla="*/ 4107543 w 5617029"/>
              <a:gd name="connsiteY7" fmla="*/ 1063502 h 2485903"/>
              <a:gd name="connsiteX8" fmla="*/ 4891314 w 5617029"/>
              <a:gd name="connsiteY8" fmla="*/ 1745673 h 2485903"/>
              <a:gd name="connsiteX9" fmla="*/ 5094515 w 5617029"/>
              <a:gd name="connsiteY9" fmla="*/ 1223159 h 2485903"/>
              <a:gd name="connsiteX10" fmla="*/ 5617029 w 5617029"/>
              <a:gd name="connsiteY10" fmla="*/ 1702131 h 2485903"/>
              <a:gd name="connsiteX0" fmla="*/ 0 w 5617029"/>
              <a:gd name="connsiteY0" fmla="*/ 1917206 h 2497778"/>
              <a:gd name="connsiteX1" fmla="*/ 261257 w 5617029"/>
              <a:gd name="connsiteY1" fmla="*/ 1670463 h 2497778"/>
              <a:gd name="connsiteX2" fmla="*/ 972457 w 5617029"/>
              <a:gd name="connsiteY2" fmla="*/ 2497778 h 2497778"/>
              <a:gd name="connsiteX3" fmla="*/ 1524000 w 5617029"/>
              <a:gd name="connsiteY3" fmla="*/ 930234 h 2497778"/>
              <a:gd name="connsiteX4" fmla="*/ 2046515 w 5617029"/>
              <a:gd name="connsiteY4" fmla="*/ 1801092 h 2497778"/>
              <a:gd name="connsiteX5" fmla="*/ 2678546 w 5617029"/>
              <a:gd name="connsiteY5" fmla="*/ 1323439 h 2497778"/>
              <a:gd name="connsiteX6" fmla="*/ 3412177 w 5617029"/>
              <a:gd name="connsiteY6" fmla="*/ 0 h 2497778"/>
              <a:gd name="connsiteX7" fmla="*/ 4107543 w 5617029"/>
              <a:gd name="connsiteY7" fmla="*/ 1075377 h 2497778"/>
              <a:gd name="connsiteX8" fmla="*/ 4891314 w 5617029"/>
              <a:gd name="connsiteY8" fmla="*/ 1757548 h 2497778"/>
              <a:gd name="connsiteX9" fmla="*/ 5094515 w 5617029"/>
              <a:gd name="connsiteY9" fmla="*/ 1235034 h 2497778"/>
              <a:gd name="connsiteX10" fmla="*/ 5617029 w 5617029"/>
              <a:gd name="connsiteY10" fmla="*/ 1714006 h 2497778"/>
              <a:gd name="connsiteX0" fmla="*/ 0 w 5617029"/>
              <a:gd name="connsiteY0" fmla="*/ 1917206 h 2497778"/>
              <a:gd name="connsiteX1" fmla="*/ 261257 w 5617029"/>
              <a:gd name="connsiteY1" fmla="*/ 1670463 h 2497778"/>
              <a:gd name="connsiteX2" fmla="*/ 972457 w 5617029"/>
              <a:gd name="connsiteY2" fmla="*/ 2497778 h 2497778"/>
              <a:gd name="connsiteX3" fmla="*/ 1253507 w 5617029"/>
              <a:gd name="connsiteY3" fmla="*/ 1679699 h 2497778"/>
              <a:gd name="connsiteX4" fmla="*/ 1524000 w 5617029"/>
              <a:gd name="connsiteY4" fmla="*/ 930234 h 2497778"/>
              <a:gd name="connsiteX5" fmla="*/ 2046515 w 5617029"/>
              <a:gd name="connsiteY5" fmla="*/ 1801092 h 2497778"/>
              <a:gd name="connsiteX6" fmla="*/ 2678546 w 5617029"/>
              <a:gd name="connsiteY6" fmla="*/ 1323439 h 2497778"/>
              <a:gd name="connsiteX7" fmla="*/ 3412177 w 5617029"/>
              <a:gd name="connsiteY7" fmla="*/ 0 h 2497778"/>
              <a:gd name="connsiteX8" fmla="*/ 4107543 w 5617029"/>
              <a:gd name="connsiteY8" fmla="*/ 1075377 h 2497778"/>
              <a:gd name="connsiteX9" fmla="*/ 4891314 w 5617029"/>
              <a:gd name="connsiteY9" fmla="*/ 1757548 h 2497778"/>
              <a:gd name="connsiteX10" fmla="*/ 5094515 w 5617029"/>
              <a:gd name="connsiteY10" fmla="*/ 1235034 h 2497778"/>
              <a:gd name="connsiteX11" fmla="*/ 5617029 w 5617029"/>
              <a:gd name="connsiteY11" fmla="*/ 1714006 h 2497778"/>
              <a:gd name="connsiteX0" fmla="*/ 0 w 5617029"/>
              <a:gd name="connsiteY0" fmla="*/ 1917206 h 2497778"/>
              <a:gd name="connsiteX1" fmla="*/ 261257 w 5617029"/>
              <a:gd name="connsiteY1" fmla="*/ 1670463 h 2497778"/>
              <a:gd name="connsiteX2" fmla="*/ 972457 w 5617029"/>
              <a:gd name="connsiteY2" fmla="*/ 2497778 h 2497778"/>
              <a:gd name="connsiteX3" fmla="*/ 1253507 w 5617029"/>
              <a:gd name="connsiteY3" fmla="*/ 1679699 h 2497778"/>
              <a:gd name="connsiteX4" fmla="*/ 1524000 w 5617029"/>
              <a:gd name="connsiteY4" fmla="*/ 930234 h 2497778"/>
              <a:gd name="connsiteX5" fmla="*/ 2046515 w 5617029"/>
              <a:gd name="connsiteY5" fmla="*/ 1801092 h 2497778"/>
              <a:gd name="connsiteX6" fmla="*/ 2678546 w 5617029"/>
              <a:gd name="connsiteY6" fmla="*/ 1323439 h 2497778"/>
              <a:gd name="connsiteX7" fmla="*/ 3412177 w 5617029"/>
              <a:gd name="connsiteY7" fmla="*/ 0 h 2497778"/>
              <a:gd name="connsiteX8" fmla="*/ 4505108 w 5617029"/>
              <a:gd name="connsiteY8" fmla="*/ 995864 h 2497778"/>
              <a:gd name="connsiteX9" fmla="*/ 4891314 w 5617029"/>
              <a:gd name="connsiteY9" fmla="*/ 1757548 h 2497778"/>
              <a:gd name="connsiteX10" fmla="*/ 5094515 w 5617029"/>
              <a:gd name="connsiteY10" fmla="*/ 1235034 h 2497778"/>
              <a:gd name="connsiteX11" fmla="*/ 5617029 w 5617029"/>
              <a:gd name="connsiteY11" fmla="*/ 1714006 h 2497778"/>
              <a:gd name="connsiteX0" fmla="*/ 0 w 5617029"/>
              <a:gd name="connsiteY0" fmla="*/ 1052502 h 1633074"/>
              <a:gd name="connsiteX1" fmla="*/ 261257 w 5617029"/>
              <a:gd name="connsiteY1" fmla="*/ 805759 h 1633074"/>
              <a:gd name="connsiteX2" fmla="*/ 972457 w 5617029"/>
              <a:gd name="connsiteY2" fmla="*/ 1633074 h 1633074"/>
              <a:gd name="connsiteX3" fmla="*/ 1253507 w 5617029"/>
              <a:gd name="connsiteY3" fmla="*/ 814995 h 1633074"/>
              <a:gd name="connsiteX4" fmla="*/ 1524000 w 5617029"/>
              <a:gd name="connsiteY4" fmla="*/ 65530 h 1633074"/>
              <a:gd name="connsiteX5" fmla="*/ 2046515 w 5617029"/>
              <a:gd name="connsiteY5" fmla="*/ 936388 h 1633074"/>
              <a:gd name="connsiteX6" fmla="*/ 2678546 w 5617029"/>
              <a:gd name="connsiteY6" fmla="*/ 458735 h 1633074"/>
              <a:gd name="connsiteX7" fmla="*/ 4127795 w 5617029"/>
              <a:gd name="connsiteY7" fmla="*/ 0 h 1633074"/>
              <a:gd name="connsiteX8" fmla="*/ 4505108 w 5617029"/>
              <a:gd name="connsiteY8" fmla="*/ 131160 h 1633074"/>
              <a:gd name="connsiteX9" fmla="*/ 4891314 w 5617029"/>
              <a:gd name="connsiteY9" fmla="*/ 892844 h 1633074"/>
              <a:gd name="connsiteX10" fmla="*/ 5094515 w 5617029"/>
              <a:gd name="connsiteY10" fmla="*/ 370330 h 1633074"/>
              <a:gd name="connsiteX11" fmla="*/ 5617029 w 5617029"/>
              <a:gd name="connsiteY11" fmla="*/ 849302 h 1633074"/>
              <a:gd name="connsiteX0" fmla="*/ 0 w 5617029"/>
              <a:gd name="connsiteY0" fmla="*/ 1825803 h 2406375"/>
              <a:gd name="connsiteX1" fmla="*/ 261257 w 5617029"/>
              <a:gd name="connsiteY1" fmla="*/ 1579060 h 2406375"/>
              <a:gd name="connsiteX2" fmla="*/ 972457 w 5617029"/>
              <a:gd name="connsiteY2" fmla="*/ 2406375 h 2406375"/>
              <a:gd name="connsiteX3" fmla="*/ 1253507 w 5617029"/>
              <a:gd name="connsiteY3" fmla="*/ 1588296 h 2406375"/>
              <a:gd name="connsiteX4" fmla="*/ 1524000 w 5617029"/>
              <a:gd name="connsiteY4" fmla="*/ 838831 h 2406375"/>
              <a:gd name="connsiteX5" fmla="*/ 2046515 w 5617029"/>
              <a:gd name="connsiteY5" fmla="*/ 1709689 h 2406375"/>
              <a:gd name="connsiteX6" fmla="*/ 2678546 w 5617029"/>
              <a:gd name="connsiteY6" fmla="*/ 1232036 h 2406375"/>
              <a:gd name="connsiteX7" fmla="*/ 4127795 w 5617029"/>
              <a:gd name="connsiteY7" fmla="*/ 773301 h 2406375"/>
              <a:gd name="connsiteX8" fmla="*/ 4534926 w 5617029"/>
              <a:gd name="connsiteY8" fmla="*/ 0 h 2406375"/>
              <a:gd name="connsiteX9" fmla="*/ 4891314 w 5617029"/>
              <a:gd name="connsiteY9" fmla="*/ 1666145 h 2406375"/>
              <a:gd name="connsiteX10" fmla="*/ 5094515 w 5617029"/>
              <a:gd name="connsiteY10" fmla="*/ 1143631 h 2406375"/>
              <a:gd name="connsiteX11" fmla="*/ 5617029 w 5617029"/>
              <a:gd name="connsiteY11" fmla="*/ 1622603 h 2406375"/>
              <a:gd name="connsiteX0" fmla="*/ 0 w 5617029"/>
              <a:gd name="connsiteY0" fmla="*/ 1825803 h 2406375"/>
              <a:gd name="connsiteX1" fmla="*/ 261257 w 5617029"/>
              <a:gd name="connsiteY1" fmla="*/ 1579060 h 2406375"/>
              <a:gd name="connsiteX2" fmla="*/ 972457 w 5617029"/>
              <a:gd name="connsiteY2" fmla="*/ 2406375 h 2406375"/>
              <a:gd name="connsiteX3" fmla="*/ 1253507 w 5617029"/>
              <a:gd name="connsiteY3" fmla="*/ 1588296 h 2406375"/>
              <a:gd name="connsiteX4" fmla="*/ 1524000 w 5617029"/>
              <a:gd name="connsiteY4" fmla="*/ 838831 h 2406375"/>
              <a:gd name="connsiteX5" fmla="*/ 2046515 w 5617029"/>
              <a:gd name="connsiteY5" fmla="*/ 1709689 h 2406375"/>
              <a:gd name="connsiteX6" fmla="*/ 2678546 w 5617029"/>
              <a:gd name="connsiteY6" fmla="*/ 1232036 h 2406375"/>
              <a:gd name="connsiteX7" fmla="*/ 4127795 w 5617029"/>
              <a:gd name="connsiteY7" fmla="*/ 773301 h 2406375"/>
              <a:gd name="connsiteX8" fmla="*/ 4534926 w 5617029"/>
              <a:gd name="connsiteY8" fmla="*/ 0 h 2406375"/>
              <a:gd name="connsiteX9" fmla="*/ 4891314 w 5617029"/>
              <a:gd name="connsiteY9" fmla="*/ 1666145 h 2406375"/>
              <a:gd name="connsiteX10" fmla="*/ 5452324 w 5617029"/>
              <a:gd name="connsiteY10" fmla="*/ 1133692 h 2406375"/>
              <a:gd name="connsiteX11" fmla="*/ 5617029 w 5617029"/>
              <a:gd name="connsiteY11" fmla="*/ 1622603 h 2406375"/>
              <a:gd name="connsiteX0" fmla="*/ 0 w 6113986"/>
              <a:gd name="connsiteY0" fmla="*/ 1825803 h 2406375"/>
              <a:gd name="connsiteX1" fmla="*/ 261257 w 6113986"/>
              <a:gd name="connsiteY1" fmla="*/ 1579060 h 2406375"/>
              <a:gd name="connsiteX2" fmla="*/ 972457 w 6113986"/>
              <a:gd name="connsiteY2" fmla="*/ 2406375 h 2406375"/>
              <a:gd name="connsiteX3" fmla="*/ 1253507 w 6113986"/>
              <a:gd name="connsiteY3" fmla="*/ 1588296 h 2406375"/>
              <a:gd name="connsiteX4" fmla="*/ 1524000 w 6113986"/>
              <a:gd name="connsiteY4" fmla="*/ 838831 h 2406375"/>
              <a:gd name="connsiteX5" fmla="*/ 2046515 w 6113986"/>
              <a:gd name="connsiteY5" fmla="*/ 1709689 h 2406375"/>
              <a:gd name="connsiteX6" fmla="*/ 2678546 w 6113986"/>
              <a:gd name="connsiteY6" fmla="*/ 1232036 h 2406375"/>
              <a:gd name="connsiteX7" fmla="*/ 4127795 w 6113986"/>
              <a:gd name="connsiteY7" fmla="*/ 773301 h 2406375"/>
              <a:gd name="connsiteX8" fmla="*/ 4534926 w 6113986"/>
              <a:gd name="connsiteY8" fmla="*/ 0 h 2406375"/>
              <a:gd name="connsiteX9" fmla="*/ 4891314 w 6113986"/>
              <a:gd name="connsiteY9" fmla="*/ 1666145 h 2406375"/>
              <a:gd name="connsiteX10" fmla="*/ 5452324 w 6113986"/>
              <a:gd name="connsiteY10" fmla="*/ 1133692 h 2406375"/>
              <a:gd name="connsiteX11" fmla="*/ 6113986 w 6113986"/>
              <a:gd name="connsiteY11" fmla="*/ 1602725 h 2406375"/>
              <a:gd name="connsiteX0" fmla="*/ 0 w 6113986"/>
              <a:gd name="connsiteY0" fmla="*/ 1825803 h 2406375"/>
              <a:gd name="connsiteX1" fmla="*/ 261257 w 6113986"/>
              <a:gd name="connsiteY1" fmla="*/ 1579060 h 2406375"/>
              <a:gd name="connsiteX2" fmla="*/ 972457 w 6113986"/>
              <a:gd name="connsiteY2" fmla="*/ 2406375 h 2406375"/>
              <a:gd name="connsiteX3" fmla="*/ 1253507 w 6113986"/>
              <a:gd name="connsiteY3" fmla="*/ 1588296 h 2406375"/>
              <a:gd name="connsiteX4" fmla="*/ 1524000 w 6113986"/>
              <a:gd name="connsiteY4" fmla="*/ 838831 h 2406375"/>
              <a:gd name="connsiteX5" fmla="*/ 2046515 w 6113986"/>
              <a:gd name="connsiteY5" fmla="*/ 1709689 h 2406375"/>
              <a:gd name="connsiteX6" fmla="*/ 2678546 w 6113986"/>
              <a:gd name="connsiteY6" fmla="*/ 1232036 h 2406375"/>
              <a:gd name="connsiteX7" fmla="*/ 4127795 w 6113986"/>
              <a:gd name="connsiteY7" fmla="*/ 773301 h 2406375"/>
              <a:gd name="connsiteX8" fmla="*/ 4534926 w 6113986"/>
              <a:gd name="connsiteY8" fmla="*/ 0 h 2406375"/>
              <a:gd name="connsiteX9" fmla="*/ 5169609 w 6113986"/>
              <a:gd name="connsiteY9" fmla="*/ 1666145 h 2406375"/>
              <a:gd name="connsiteX10" fmla="*/ 5452324 w 6113986"/>
              <a:gd name="connsiteY10" fmla="*/ 1133692 h 2406375"/>
              <a:gd name="connsiteX11" fmla="*/ 6113986 w 6113986"/>
              <a:gd name="connsiteY11" fmla="*/ 1602725 h 2406375"/>
              <a:gd name="connsiteX0" fmla="*/ 0 w 6113986"/>
              <a:gd name="connsiteY0" fmla="*/ 1825803 h 2406375"/>
              <a:gd name="connsiteX1" fmla="*/ 261257 w 6113986"/>
              <a:gd name="connsiteY1" fmla="*/ 1579060 h 2406375"/>
              <a:gd name="connsiteX2" fmla="*/ 972457 w 6113986"/>
              <a:gd name="connsiteY2" fmla="*/ 2406375 h 2406375"/>
              <a:gd name="connsiteX3" fmla="*/ 1253507 w 6113986"/>
              <a:gd name="connsiteY3" fmla="*/ 1588296 h 2406375"/>
              <a:gd name="connsiteX4" fmla="*/ 1524000 w 6113986"/>
              <a:gd name="connsiteY4" fmla="*/ 838831 h 2406375"/>
              <a:gd name="connsiteX5" fmla="*/ 2046515 w 6113986"/>
              <a:gd name="connsiteY5" fmla="*/ 1709689 h 2406375"/>
              <a:gd name="connsiteX6" fmla="*/ 2678546 w 6113986"/>
              <a:gd name="connsiteY6" fmla="*/ 1232036 h 2406375"/>
              <a:gd name="connsiteX7" fmla="*/ 4167551 w 6113986"/>
              <a:gd name="connsiteY7" fmla="*/ 922388 h 2406375"/>
              <a:gd name="connsiteX8" fmla="*/ 4534926 w 6113986"/>
              <a:gd name="connsiteY8" fmla="*/ 0 h 2406375"/>
              <a:gd name="connsiteX9" fmla="*/ 5169609 w 6113986"/>
              <a:gd name="connsiteY9" fmla="*/ 1666145 h 2406375"/>
              <a:gd name="connsiteX10" fmla="*/ 5452324 w 6113986"/>
              <a:gd name="connsiteY10" fmla="*/ 1133692 h 2406375"/>
              <a:gd name="connsiteX11" fmla="*/ 6113986 w 6113986"/>
              <a:gd name="connsiteY11" fmla="*/ 1602725 h 2406375"/>
              <a:gd name="connsiteX0" fmla="*/ 0 w 6123925"/>
              <a:gd name="connsiteY0" fmla="*/ 1825803 h 2406375"/>
              <a:gd name="connsiteX1" fmla="*/ 261257 w 6123925"/>
              <a:gd name="connsiteY1" fmla="*/ 1579060 h 2406375"/>
              <a:gd name="connsiteX2" fmla="*/ 972457 w 6123925"/>
              <a:gd name="connsiteY2" fmla="*/ 2406375 h 2406375"/>
              <a:gd name="connsiteX3" fmla="*/ 1253507 w 6123925"/>
              <a:gd name="connsiteY3" fmla="*/ 1588296 h 2406375"/>
              <a:gd name="connsiteX4" fmla="*/ 1524000 w 6123925"/>
              <a:gd name="connsiteY4" fmla="*/ 838831 h 2406375"/>
              <a:gd name="connsiteX5" fmla="*/ 2046515 w 6123925"/>
              <a:gd name="connsiteY5" fmla="*/ 1709689 h 2406375"/>
              <a:gd name="connsiteX6" fmla="*/ 2678546 w 6123925"/>
              <a:gd name="connsiteY6" fmla="*/ 1232036 h 2406375"/>
              <a:gd name="connsiteX7" fmla="*/ 4167551 w 6123925"/>
              <a:gd name="connsiteY7" fmla="*/ 922388 h 2406375"/>
              <a:gd name="connsiteX8" fmla="*/ 4534926 w 6123925"/>
              <a:gd name="connsiteY8" fmla="*/ 0 h 2406375"/>
              <a:gd name="connsiteX9" fmla="*/ 5169609 w 6123925"/>
              <a:gd name="connsiteY9" fmla="*/ 1666145 h 2406375"/>
              <a:gd name="connsiteX10" fmla="*/ 5452324 w 6123925"/>
              <a:gd name="connsiteY10" fmla="*/ 1133692 h 2406375"/>
              <a:gd name="connsiteX11" fmla="*/ 6123925 w 6123925"/>
              <a:gd name="connsiteY11" fmla="*/ 1602725 h 2406375"/>
              <a:gd name="connsiteX0" fmla="*/ 0 w 6123925"/>
              <a:gd name="connsiteY0" fmla="*/ 1825803 h 2406375"/>
              <a:gd name="connsiteX1" fmla="*/ 261257 w 6123925"/>
              <a:gd name="connsiteY1" fmla="*/ 1579060 h 2406375"/>
              <a:gd name="connsiteX2" fmla="*/ 972457 w 6123925"/>
              <a:gd name="connsiteY2" fmla="*/ 2406375 h 2406375"/>
              <a:gd name="connsiteX3" fmla="*/ 1253507 w 6123925"/>
              <a:gd name="connsiteY3" fmla="*/ 1588296 h 2406375"/>
              <a:gd name="connsiteX4" fmla="*/ 1524000 w 6123925"/>
              <a:gd name="connsiteY4" fmla="*/ 838831 h 2406375"/>
              <a:gd name="connsiteX5" fmla="*/ 2046515 w 6123925"/>
              <a:gd name="connsiteY5" fmla="*/ 1709689 h 2406375"/>
              <a:gd name="connsiteX6" fmla="*/ 3165564 w 6123925"/>
              <a:gd name="connsiteY6" fmla="*/ 1569967 h 2406375"/>
              <a:gd name="connsiteX7" fmla="*/ 4167551 w 6123925"/>
              <a:gd name="connsiteY7" fmla="*/ 922388 h 2406375"/>
              <a:gd name="connsiteX8" fmla="*/ 4534926 w 6123925"/>
              <a:gd name="connsiteY8" fmla="*/ 0 h 2406375"/>
              <a:gd name="connsiteX9" fmla="*/ 5169609 w 6123925"/>
              <a:gd name="connsiteY9" fmla="*/ 1666145 h 2406375"/>
              <a:gd name="connsiteX10" fmla="*/ 5452324 w 6123925"/>
              <a:gd name="connsiteY10" fmla="*/ 1133692 h 2406375"/>
              <a:gd name="connsiteX11" fmla="*/ 6123925 w 6123925"/>
              <a:gd name="connsiteY11" fmla="*/ 1602725 h 2406375"/>
              <a:gd name="connsiteX0" fmla="*/ 0 w 6123925"/>
              <a:gd name="connsiteY0" fmla="*/ 1825803 h 2406375"/>
              <a:gd name="connsiteX1" fmla="*/ 261257 w 6123925"/>
              <a:gd name="connsiteY1" fmla="*/ 1579060 h 2406375"/>
              <a:gd name="connsiteX2" fmla="*/ 972457 w 6123925"/>
              <a:gd name="connsiteY2" fmla="*/ 2406375 h 2406375"/>
              <a:gd name="connsiteX3" fmla="*/ 1253507 w 6123925"/>
              <a:gd name="connsiteY3" fmla="*/ 1588296 h 2406375"/>
              <a:gd name="connsiteX4" fmla="*/ 1524000 w 6123925"/>
              <a:gd name="connsiteY4" fmla="*/ 838831 h 2406375"/>
              <a:gd name="connsiteX5" fmla="*/ 2672680 w 6123925"/>
              <a:gd name="connsiteY5" fmla="*/ 437480 h 2406375"/>
              <a:gd name="connsiteX6" fmla="*/ 3165564 w 6123925"/>
              <a:gd name="connsiteY6" fmla="*/ 1569967 h 2406375"/>
              <a:gd name="connsiteX7" fmla="*/ 4167551 w 6123925"/>
              <a:gd name="connsiteY7" fmla="*/ 922388 h 2406375"/>
              <a:gd name="connsiteX8" fmla="*/ 4534926 w 6123925"/>
              <a:gd name="connsiteY8" fmla="*/ 0 h 2406375"/>
              <a:gd name="connsiteX9" fmla="*/ 5169609 w 6123925"/>
              <a:gd name="connsiteY9" fmla="*/ 1666145 h 2406375"/>
              <a:gd name="connsiteX10" fmla="*/ 5452324 w 6123925"/>
              <a:gd name="connsiteY10" fmla="*/ 1133692 h 2406375"/>
              <a:gd name="connsiteX11" fmla="*/ 6123925 w 6123925"/>
              <a:gd name="connsiteY11" fmla="*/ 1602725 h 2406375"/>
              <a:gd name="connsiteX0" fmla="*/ 0 w 6123925"/>
              <a:gd name="connsiteY0" fmla="*/ 1825803 h 2406375"/>
              <a:gd name="connsiteX1" fmla="*/ 261257 w 6123925"/>
              <a:gd name="connsiteY1" fmla="*/ 1579060 h 2406375"/>
              <a:gd name="connsiteX2" fmla="*/ 972457 w 6123925"/>
              <a:gd name="connsiteY2" fmla="*/ 2406375 h 2406375"/>
              <a:gd name="connsiteX3" fmla="*/ 1253507 w 6123925"/>
              <a:gd name="connsiteY3" fmla="*/ 1588296 h 2406375"/>
              <a:gd name="connsiteX4" fmla="*/ 2199861 w 6123925"/>
              <a:gd name="connsiteY4" fmla="*/ 1624022 h 2406375"/>
              <a:gd name="connsiteX5" fmla="*/ 2672680 w 6123925"/>
              <a:gd name="connsiteY5" fmla="*/ 437480 h 2406375"/>
              <a:gd name="connsiteX6" fmla="*/ 3165564 w 6123925"/>
              <a:gd name="connsiteY6" fmla="*/ 1569967 h 2406375"/>
              <a:gd name="connsiteX7" fmla="*/ 4167551 w 6123925"/>
              <a:gd name="connsiteY7" fmla="*/ 922388 h 2406375"/>
              <a:gd name="connsiteX8" fmla="*/ 4534926 w 6123925"/>
              <a:gd name="connsiteY8" fmla="*/ 0 h 2406375"/>
              <a:gd name="connsiteX9" fmla="*/ 5169609 w 6123925"/>
              <a:gd name="connsiteY9" fmla="*/ 1666145 h 2406375"/>
              <a:gd name="connsiteX10" fmla="*/ 5452324 w 6123925"/>
              <a:gd name="connsiteY10" fmla="*/ 1133692 h 2406375"/>
              <a:gd name="connsiteX11" fmla="*/ 6123925 w 6123925"/>
              <a:gd name="connsiteY11" fmla="*/ 1602725 h 2406375"/>
              <a:gd name="connsiteX0" fmla="*/ 0 w 6123925"/>
              <a:gd name="connsiteY0" fmla="*/ 1825803 h 2406375"/>
              <a:gd name="connsiteX1" fmla="*/ 261257 w 6123925"/>
              <a:gd name="connsiteY1" fmla="*/ 1579060 h 2406375"/>
              <a:gd name="connsiteX2" fmla="*/ 972457 w 6123925"/>
              <a:gd name="connsiteY2" fmla="*/ 2406375 h 2406375"/>
              <a:gd name="connsiteX3" fmla="*/ 1730585 w 6123925"/>
              <a:gd name="connsiteY3" fmla="*/ 1210609 h 2406375"/>
              <a:gd name="connsiteX4" fmla="*/ 2199861 w 6123925"/>
              <a:gd name="connsiteY4" fmla="*/ 1624022 h 2406375"/>
              <a:gd name="connsiteX5" fmla="*/ 2672680 w 6123925"/>
              <a:gd name="connsiteY5" fmla="*/ 437480 h 2406375"/>
              <a:gd name="connsiteX6" fmla="*/ 3165564 w 6123925"/>
              <a:gd name="connsiteY6" fmla="*/ 1569967 h 2406375"/>
              <a:gd name="connsiteX7" fmla="*/ 4167551 w 6123925"/>
              <a:gd name="connsiteY7" fmla="*/ 922388 h 2406375"/>
              <a:gd name="connsiteX8" fmla="*/ 4534926 w 6123925"/>
              <a:gd name="connsiteY8" fmla="*/ 0 h 2406375"/>
              <a:gd name="connsiteX9" fmla="*/ 5169609 w 6123925"/>
              <a:gd name="connsiteY9" fmla="*/ 1666145 h 2406375"/>
              <a:gd name="connsiteX10" fmla="*/ 5452324 w 6123925"/>
              <a:gd name="connsiteY10" fmla="*/ 1133692 h 2406375"/>
              <a:gd name="connsiteX11" fmla="*/ 6123925 w 6123925"/>
              <a:gd name="connsiteY11" fmla="*/ 1602725 h 2406375"/>
              <a:gd name="connsiteX0" fmla="*/ 0 w 6123925"/>
              <a:gd name="connsiteY0" fmla="*/ 1825803 h 1825803"/>
              <a:gd name="connsiteX1" fmla="*/ 261257 w 6123925"/>
              <a:gd name="connsiteY1" fmla="*/ 1579060 h 1825803"/>
              <a:gd name="connsiteX2" fmla="*/ 922761 w 6123925"/>
              <a:gd name="connsiteY2" fmla="*/ 1800088 h 1825803"/>
              <a:gd name="connsiteX3" fmla="*/ 1730585 w 6123925"/>
              <a:gd name="connsiteY3" fmla="*/ 1210609 h 1825803"/>
              <a:gd name="connsiteX4" fmla="*/ 2199861 w 6123925"/>
              <a:gd name="connsiteY4" fmla="*/ 1624022 h 1825803"/>
              <a:gd name="connsiteX5" fmla="*/ 2672680 w 6123925"/>
              <a:gd name="connsiteY5" fmla="*/ 437480 h 1825803"/>
              <a:gd name="connsiteX6" fmla="*/ 3165564 w 6123925"/>
              <a:gd name="connsiteY6" fmla="*/ 1569967 h 1825803"/>
              <a:gd name="connsiteX7" fmla="*/ 4167551 w 6123925"/>
              <a:gd name="connsiteY7" fmla="*/ 922388 h 1825803"/>
              <a:gd name="connsiteX8" fmla="*/ 4534926 w 6123925"/>
              <a:gd name="connsiteY8" fmla="*/ 0 h 1825803"/>
              <a:gd name="connsiteX9" fmla="*/ 5169609 w 6123925"/>
              <a:gd name="connsiteY9" fmla="*/ 1666145 h 1825803"/>
              <a:gd name="connsiteX10" fmla="*/ 5452324 w 6123925"/>
              <a:gd name="connsiteY10" fmla="*/ 1133692 h 1825803"/>
              <a:gd name="connsiteX11" fmla="*/ 6123925 w 6123925"/>
              <a:gd name="connsiteY11" fmla="*/ 1602725 h 1825803"/>
              <a:gd name="connsiteX0" fmla="*/ 0 w 6123925"/>
              <a:gd name="connsiteY0" fmla="*/ 1825803 h 1825803"/>
              <a:gd name="connsiteX1" fmla="*/ 330831 w 6123925"/>
              <a:gd name="connsiteY1" fmla="*/ 1251068 h 1825803"/>
              <a:gd name="connsiteX2" fmla="*/ 922761 w 6123925"/>
              <a:gd name="connsiteY2" fmla="*/ 1800088 h 1825803"/>
              <a:gd name="connsiteX3" fmla="*/ 1730585 w 6123925"/>
              <a:gd name="connsiteY3" fmla="*/ 1210609 h 1825803"/>
              <a:gd name="connsiteX4" fmla="*/ 2199861 w 6123925"/>
              <a:gd name="connsiteY4" fmla="*/ 1624022 h 1825803"/>
              <a:gd name="connsiteX5" fmla="*/ 2672680 w 6123925"/>
              <a:gd name="connsiteY5" fmla="*/ 437480 h 1825803"/>
              <a:gd name="connsiteX6" fmla="*/ 3165564 w 6123925"/>
              <a:gd name="connsiteY6" fmla="*/ 1569967 h 1825803"/>
              <a:gd name="connsiteX7" fmla="*/ 4167551 w 6123925"/>
              <a:gd name="connsiteY7" fmla="*/ 922388 h 1825803"/>
              <a:gd name="connsiteX8" fmla="*/ 4534926 w 6123925"/>
              <a:gd name="connsiteY8" fmla="*/ 0 h 1825803"/>
              <a:gd name="connsiteX9" fmla="*/ 5169609 w 6123925"/>
              <a:gd name="connsiteY9" fmla="*/ 1666145 h 1825803"/>
              <a:gd name="connsiteX10" fmla="*/ 5452324 w 6123925"/>
              <a:gd name="connsiteY10" fmla="*/ 1133692 h 1825803"/>
              <a:gd name="connsiteX11" fmla="*/ 6123925 w 6123925"/>
              <a:gd name="connsiteY11" fmla="*/ 1602725 h 1825803"/>
              <a:gd name="connsiteX0" fmla="*/ 0 w 6123925"/>
              <a:gd name="connsiteY0" fmla="*/ 1825803 h 1825803"/>
              <a:gd name="connsiteX1" fmla="*/ 330831 w 6123925"/>
              <a:gd name="connsiteY1" fmla="*/ 1251068 h 1825803"/>
              <a:gd name="connsiteX2" fmla="*/ 922761 w 6123925"/>
              <a:gd name="connsiteY2" fmla="*/ 1800088 h 1825803"/>
              <a:gd name="connsiteX3" fmla="*/ 1810098 w 6123925"/>
              <a:gd name="connsiteY3" fmla="*/ 1310001 h 1825803"/>
              <a:gd name="connsiteX4" fmla="*/ 2199861 w 6123925"/>
              <a:gd name="connsiteY4" fmla="*/ 1624022 h 1825803"/>
              <a:gd name="connsiteX5" fmla="*/ 2672680 w 6123925"/>
              <a:gd name="connsiteY5" fmla="*/ 437480 h 1825803"/>
              <a:gd name="connsiteX6" fmla="*/ 3165564 w 6123925"/>
              <a:gd name="connsiteY6" fmla="*/ 1569967 h 1825803"/>
              <a:gd name="connsiteX7" fmla="*/ 4167551 w 6123925"/>
              <a:gd name="connsiteY7" fmla="*/ 922388 h 1825803"/>
              <a:gd name="connsiteX8" fmla="*/ 4534926 w 6123925"/>
              <a:gd name="connsiteY8" fmla="*/ 0 h 1825803"/>
              <a:gd name="connsiteX9" fmla="*/ 5169609 w 6123925"/>
              <a:gd name="connsiteY9" fmla="*/ 1666145 h 1825803"/>
              <a:gd name="connsiteX10" fmla="*/ 5452324 w 6123925"/>
              <a:gd name="connsiteY10" fmla="*/ 1133692 h 1825803"/>
              <a:gd name="connsiteX11" fmla="*/ 6123925 w 6123925"/>
              <a:gd name="connsiteY11" fmla="*/ 1602725 h 1825803"/>
              <a:gd name="connsiteX0" fmla="*/ 0 w 6123925"/>
              <a:gd name="connsiteY0" fmla="*/ 1398420 h 1398420"/>
              <a:gd name="connsiteX1" fmla="*/ 330831 w 6123925"/>
              <a:gd name="connsiteY1" fmla="*/ 823685 h 1398420"/>
              <a:gd name="connsiteX2" fmla="*/ 922761 w 6123925"/>
              <a:gd name="connsiteY2" fmla="*/ 1372705 h 1398420"/>
              <a:gd name="connsiteX3" fmla="*/ 1810098 w 6123925"/>
              <a:gd name="connsiteY3" fmla="*/ 882618 h 1398420"/>
              <a:gd name="connsiteX4" fmla="*/ 2199861 w 6123925"/>
              <a:gd name="connsiteY4" fmla="*/ 1196639 h 1398420"/>
              <a:gd name="connsiteX5" fmla="*/ 2672680 w 6123925"/>
              <a:gd name="connsiteY5" fmla="*/ 10097 h 1398420"/>
              <a:gd name="connsiteX6" fmla="*/ 3165564 w 6123925"/>
              <a:gd name="connsiteY6" fmla="*/ 1142584 h 1398420"/>
              <a:gd name="connsiteX7" fmla="*/ 4167551 w 6123925"/>
              <a:gd name="connsiteY7" fmla="*/ 495005 h 1398420"/>
              <a:gd name="connsiteX8" fmla="*/ 4564743 w 6123925"/>
              <a:gd name="connsiteY8" fmla="*/ 0 h 1398420"/>
              <a:gd name="connsiteX9" fmla="*/ 5169609 w 6123925"/>
              <a:gd name="connsiteY9" fmla="*/ 1238762 h 1398420"/>
              <a:gd name="connsiteX10" fmla="*/ 5452324 w 6123925"/>
              <a:gd name="connsiteY10" fmla="*/ 706309 h 1398420"/>
              <a:gd name="connsiteX11" fmla="*/ 6123925 w 6123925"/>
              <a:gd name="connsiteY11" fmla="*/ 1175342 h 1398420"/>
              <a:gd name="connsiteX0" fmla="*/ 0 w 6123925"/>
              <a:gd name="connsiteY0" fmla="*/ 1398420 h 1398420"/>
              <a:gd name="connsiteX1" fmla="*/ 330831 w 6123925"/>
              <a:gd name="connsiteY1" fmla="*/ 823685 h 1398420"/>
              <a:gd name="connsiteX2" fmla="*/ 922761 w 6123925"/>
              <a:gd name="connsiteY2" fmla="*/ 1372705 h 1398420"/>
              <a:gd name="connsiteX3" fmla="*/ 1810098 w 6123925"/>
              <a:gd name="connsiteY3" fmla="*/ 882618 h 1398420"/>
              <a:gd name="connsiteX4" fmla="*/ 2199861 w 6123925"/>
              <a:gd name="connsiteY4" fmla="*/ 1196639 h 1398420"/>
              <a:gd name="connsiteX5" fmla="*/ 2672680 w 6123925"/>
              <a:gd name="connsiteY5" fmla="*/ 10097 h 1398420"/>
              <a:gd name="connsiteX6" fmla="*/ 3165564 w 6123925"/>
              <a:gd name="connsiteY6" fmla="*/ 1142584 h 1398420"/>
              <a:gd name="connsiteX7" fmla="*/ 4207307 w 6123925"/>
              <a:gd name="connsiteY7" fmla="*/ 763362 h 1398420"/>
              <a:gd name="connsiteX8" fmla="*/ 4564743 w 6123925"/>
              <a:gd name="connsiteY8" fmla="*/ 0 h 1398420"/>
              <a:gd name="connsiteX9" fmla="*/ 5169609 w 6123925"/>
              <a:gd name="connsiteY9" fmla="*/ 1238762 h 1398420"/>
              <a:gd name="connsiteX10" fmla="*/ 5452324 w 6123925"/>
              <a:gd name="connsiteY10" fmla="*/ 706309 h 1398420"/>
              <a:gd name="connsiteX11" fmla="*/ 6123925 w 6123925"/>
              <a:gd name="connsiteY11" fmla="*/ 1175342 h 139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23925" h="1398420">
                <a:moveTo>
                  <a:pt x="0" y="1398420"/>
                </a:moveTo>
                <a:lnTo>
                  <a:pt x="330831" y="823685"/>
                </a:lnTo>
                <a:lnTo>
                  <a:pt x="922761" y="1372705"/>
                </a:lnTo>
                <a:lnTo>
                  <a:pt x="1810098" y="882618"/>
                </a:lnTo>
                <a:lnTo>
                  <a:pt x="2199861" y="1196639"/>
                </a:lnTo>
                <a:lnTo>
                  <a:pt x="2672680" y="10097"/>
                </a:lnTo>
                <a:lnTo>
                  <a:pt x="3165564" y="1142584"/>
                </a:lnTo>
                <a:lnTo>
                  <a:pt x="4207307" y="763362"/>
                </a:lnTo>
                <a:lnTo>
                  <a:pt x="4564743" y="0"/>
                </a:lnTo>
                <a:lnTo>
                  <a:pt x="5169609" y="1238762"/>
                </a:lnTo>
                <a:lnTo>
                  <a:pt x="5452324" y="706309"/>
                </a:lnTo>
                <a:lnTo>
                  <a:pt x="6123925" y="1175342"/>
                </a:lnTo>
              </a:path>
            </a:pathLst>
          </a:custGeom>
          <a:noFill/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手动输入 21">
            <a:extLst>
              <a:ext uri="{FF2B5EF4-FFF2-40B4-BE49-F238E27FC236}">
                <a16:creationId xmlns:a16="http://schemas.microsoft.com/office/drawing/2014/main" id="{28D5207D-E3EE-DE0D-5508-F64826957BBA}"/>
              </a:ext>
            </a:extLst>
          </p:cNvPr>
          <p:cNvSpPr/>
          <p:nvPr userDrawn="1"/>
        </p:nvSpPr>
        <p:spPr>
          <a:xfrm rot="16200000" flipV="1">
            <a:off x="146693" y="337501"/>
            <a:ext cx="585216" cy="878601"/>
          </a:xfrm>
          <a:prstGeom prst="flowChartManualInput">
            <a:avLst/>
          </a:prstGeom>
          <a:gradFill>
            <a:gsLst>
              <a:gs pos="100000">
                <a:schemeClr val="accent2">
                  <a:alpha val="70000"/>
                </a:schemeClr>
              </a:gs>
              <a:gs pos="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手动输入 3">
            <a:extLst>
              <a:ext uri="{FF2B5EF4-FFF2-40B4-BE49-F238E27FC236}">
                <a16:creationId xmlns:a16="http://schemas.microsoft.com/office/drawing/2014/main" id="{5FCCC39E-18C7-3D2D-A9E6-43E7A5D3DA09}"/>
              </a:ext>
            </a:extLst>
          </p:cNvPr>
          <p:cNvSpPr/>
          <p:nvPr userDrawn="1"/>
        </p:nvSpPr>
        <p:spPr>
          <a:xfrm rot="16200000" flipV="1">
            <a:off x="114300" y="299790"/>
            <a:ext cx="585216" cy="813816"/>
          </a:xfrm>
          <a:prstGeom prst="flowChartManualInput">
            <a:avLst/>
          </a:prstGeom>
          <a:gradFill>
            <a:gsLst>
              <a:gs pos="100000">
                <a:schemeClr val="accent2">
                  <a:alpha val="70000"/>
                </a:schemeClr>
              </a:gs>
              <a:gs pos="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3D62D49-3D92-E85C-D79D-2BF6A7C4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5752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457BC4-9A63-8BDA-15F3-420189EE1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3353-CA51-4147-A1E0-0703FEB933B8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35216E7-0045-542E-84A4-9A7B9804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0F2E86-1CCA-5C6B-C68C-0A9E8F755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C71F-F8CF-491E-9F7F-60CCE625CB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手动输入 21">
            <a:extLst>
              <a:ext uri="{FF2B5EF4-FFF2-40B4-BE49-F238E27FC236}">
                <a16:creationId xmlns:a16="http://schemas.microsoft.com/office/drawing/2014/main" id="{8E8FCF17-B6F3-C657-82D5-61C80DA8C769}"/>
              </a:ext>
            </a:extLst>
          </p:cNvPr>
          <p:cNvSpPr/>
          <p:nvPr userDrawn="1"/>
        </p:nvSpPr>
        <p:spPr>
          <a:xfrm rot="16200000" flipV="1">
            <a:off x="146693" y="337501"/>
            <a:ext cx="585216" cy="878601"/>
          </a:xfrm>
          <a:prstGeom prst="flowChartManualInput">
            <a:avLst/>
          </a:prstGeom>
          <a:gradFill>
            <a:gsLst>
              <a:gs pos="100000">
                <a:schemeClr val="accent2">
                  <a:alpha val="70000"/>
                </a:schemeClr>
              </a:gs>
              <a:gs pos="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手动输入 3">
            <a:extLst>
              <a:ext uri="{FF2B5EF4-FFF2-40B4-BE49-F238E27FC236}">
                <a16:creationId xmlns:a16="http://schemas.microsoft.com/office/drawing/2014/main" id="{3761892F-41B7-D04F-71C4-7989424D2C71}"/>
              </a:ext>
            </a:extLst>
          </p:cNvPr>
          <p:cNvSpPr/>
          <p:nvPr userDrawn="1"/>
        </p:nvSpPr>
        <p:spPr>
          <a:xfrm rot="16200000" flipV="1">
            <a:off x="114300" y="299790"/>
            <a:ext cx="585216" cy="813816"/>
          </a:xfrm>
          <a:prstGeom prst="flowChartManualInput">
            <a:avLst/>
          </a:prstGeom>
          <a:gradFill>
            <a:gsLst>
              <a:gs pos="100000">
                <a:schemeClr val="accent2">
                  <a:alpha val="70000"/>
                </a:schemeClr>
              </a:gs>
              <a:gs pos="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49FB826-AA68-AEFC-479E-0F83573C1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7515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31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91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0129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8FDE0A-036F-33C1-97D3-708191300D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43353-CA51-4147-A1E0-0703FEB933B8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9019B9-BA61-A9C8-D4A8-DB6B9D635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5E3BB8-95A9-3799-9A7F-98C87D3F4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C71F-F8CF-491E-9F7F-60CCE625CB4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BBD3CF5-7292-3D96-03BD-199FB9E9ED0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395200" cy="697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76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0" r:id="rId2"/>
    <p:sldLayoutId id="2147483655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0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openxmlformats.org/officeDocument/2006/relationships/tags" Target="../tags/tag59.xml"/><Relationship Id="rId39" Type="http://schemas.openxmlformats.org/officeDocument/2006/relationships/tags" Target="../tags/tag72.xml"/><Relationship Id="rId21" Type="http://schemas.openxmlformats.org/officeDocument/2006/relationships/tags" Target="../tags/tag54.xml"/><Relationship Id="rId34" Type="http://schemas.openxmlformats.org/officeDocument/2006/relationships/tags" Target="../tags/tag67.xml"/><Relationship Id="rId42" Type="http://schemas.openxmlformats.org/officeDocument/2006/relationships/tags" Target="../tags/tag75.xml"/><Relationship Id="rId47" Type="http://schemas.openxmlformats.org/officeDocument/2006/relationships/tags" Target="../tags/tag80.xml"/><Relationship Id="rId50" Type="http://schemas.openxmlformats.org/officeDocument/2006/relationships/notesSlide" Target="../notesSlides/notesSlide10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9" Type="http://schemas.openxmlformats.org/officeDocument/2006/relationships/tags" Target="../tags/tag62.xml"/><Relationship Id="rId11" Type="http://schemas.openxmlformats.org/officeDocument/2006/relationships/tags" Target="../tags/tag44.xml"/><Relationship Id="rId24" Type="http://schemas.openxmlformats.org/officeDocument/2006/relationships/tags" Target="../tags/tag57.xml"/><Relationship Id="rId32" Type="http://schemas.openxmlformats.org/officeDocument/2006/relationships/tags" Target="../tags/tag65.xml"/><Relationship Id="rId37" Type="http://schemas.openxmlformats.org/officeDocument/2006/relationships/tags" Target="../tags/tag70.xml"/><Relationship Id="rId40" Type="http://schemas.openxmlformats.org/officeDocument/2006/relationships/tags" Target="../tags/tag73.xml"/><Relationship Id="rId45" Type="http://schemas.openxmlformats.org/officeDocument/2006/relationships/tags" Target="../tags/tag78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tags" Target="../tags/tag56.xml"/><Relationship Id="rId28" Type="http://schemas.openxmlformats.org/officeDocument/2006/relationships/tags" Target="../tags/tag61.xml"/><Relationship Id="rId36" Type="http://schemas.openxmlformats.org/officeDocument/2006/relationships/tags" Target="../tags/tag69.xml"/><Relationship Id="rId49" Type="http://schemas.openxmlformats.org/officeDocument/2006/relationships/slideLayout" Target="../slideLayouts/slideLayout5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31" Type="http://schemas.openxmlformats.org/officeDocument/2006/relationships/tags" Target="../tags/tag64.xml"/><Relationship Id="rId44" Type="http://schemas.openxmlformats.org/officeDocument/2006/relationships/tags" Target="../tags/tag77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tags" Target="../tags/tag55.xml"/><Relationship Id="rId27" Type="http://schemas.openxmlformats.org/officeDocument/2006/relationships/tags" Target="../tags/tag60.xml"/><Relationship Id="rId30" Type="http://schemas.openxmlformats.org/officeDocument/2006/relationships/tags" Target="../tags/tag63.xml"/><Relationship Id="rId35" Type="http://schemas.openxmlformats.org/officeDocument/2006/relationships/tags" Target="../tags/tag68.xml"/><Relationship Id="rId43" Type="http://schemas.openxmlformats.org/officeDocument/2006/relationships/tags" Target="../tags/tag76.xml"/><Relationship Id="rId48" Type="http://schemas.openxmlformats.org/officeDocument/2006/relationships/tags" Target="../tags/tag81.xml"/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tags" Target="../tags/tag58.xml"/><Relationship Id="rId33" Type="http://schemas.openxmlformats.org/officeDocument/2006/relationships/tags" Target="../tags/tag66.xml"/><Relationship Id="rId38" Type="http://schemas.openxmlformats.org/officeDocument/2006/relationships/tags" Target="../tags/tag71.xml"/><Relationship Id="rId46" Type="http://schemas.openxmlformats.org/officeDocument/2006/relationships/tags" Target="../tags/tag79.xml"/><Relationship Id="rId20" Type="http://schemas.openxmlformats.org/officeDocument/2006/relationships/tags" Target="../tags/tag53.xml"/><Relationship Id="rId41" Type="http://schemas.openxmlformats.org/officeDocument/2006/relationships/tags" Target="../tags/tag74.xml"/><Relationship Id="rId1" Type="http://schemas.openxmlformats.org/officeDocument/2006/relationships/tags" Target="../tags/tag34.xml"/><Relationship Id="rId6" Type="http://schemas.openxmlformats.org/officeDocument/2006/relationships/tags" Target="../tags/tag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chart" Target="../charts/chart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8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85.xml"/><Relationship Id="rId9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" Type="http://schemas.openxmlformats.org/officeDocument/2006/relationships/tags" Target="../tags/tag94.xml"/><Relationship Id="rId21" Type="http://schemas.openxmlformats.org/officeDocument/2006/relationships/tags" Target="../tags/tag112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notesSlide" Target="../notesSlides/notesSlide16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15.png"/><Relationship Id="rId5" Type="http://schemas.openxmlformats.org/officeDocument/2006/relationships/tags" Target="../tags/tag123.xml"/><Relationship Id="rId10" Type="http://schemas.openxmlformats.org/officeDocument/2006/relationships/image" Target="../media/image2.png"/><Relationship Id="rId4" Type="http://schemas.openxmlformats.org/officeDocument/2006/relationships/tags" Target="../tags/tag122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openxmlformats.org/officeDocument/2006/relationships/image" Target="../media/image10.png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ľiḋe">
            <a:extLst>
              <a:ext uri="{FF2B5EF4-FFF2-40B4-BE49-F238E27FC236}">
                <a16:creationId xmlns:a16="http://schemas.microsoft.com/office/drawing/2014/main" id="{7D028D18-9F91-DD3D-3392-CE9A84B5AB46}"/>
              </a:ext>
            </a:extLst>
          </p:cNvPr>
          <p:cNvSpPr txBox="1"/>
          <p:nvPr/>
        </p:nvSpPr>
        <p:spPr>
          <a:xfrm>
            <a:off x="1297340" y="1030555"/>
            <a:ext cx="959732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0" dirty="0">
                <a:gradFill>
                  <a:gsLst>
                    <a:gs pos="0">
                      <a:schemeClr val="accent3"/>
                    </a:gs>
                    <a:gs pos="8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</a:t>
            </a:r>
          </a:p>
        </p:txBody>
      </p:sp>
      <p:sp>
        <p:nvSpPr>
          <p:cNvPr id="5" name="îṡļiḑé">
            <a:extLst>
              <a:ext uri="{FF2B5EF4-FFF2-40B4-BE49-F238E27FC236}">
                <a16:creationId xmlns:a16="http://schemas.microsoft.com/office/drawing/2014/main" id="{3C40B116-6704-22BD-ABDB-8266D36A1FE8}"/>
              </a:ext>
            </a:extLst>
          </p:cNvPr>
          <p:cNvSpPr txBox="1">
            <a:spLocks/>
          </p:cNvSpPr>
          <p:nvPr/>
        </p:nvSpPr>
        <p:spPr>
          <a:xfrm>
            <a:off x="1893870" y="2512426"/>
            <a:ext cx="8404261" cy="1011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0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schemeClr val="bg1"/>
                    </a:gs>
                    <a:gs pos="27000">
                      <a:schemeClr val="bg1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schemeClr val="bg1"/>
                    </a:gs>
                  </a:gsLst>
                  <a:lin ang="27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智能运维工作总结</a:t>
            </a:r>
            <a:endParaRPr lang="en-US" altLang="zh-CN" sz="8000" dirty="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8000">
                    <a:schemeClr val="bg1"/>
                  </a:gs>
                  <a:gs pos="27000">
                    <a:schemeClr val="bg1"/>
                  </a:gs>
                  <a:gs pos="73000">
                    <a:schemeClr val="accent2">
                      <a:lumMod val="20000"/>
                      <a:lumOff val="80000"/>
                    </a:schemeClr>
                  </a:gs>
                  <a:gs pos="89000">
                    <a:schemeClr val="bg1"/>
                  </a:gs>
                </a:gsLst>
                <a:lin ang="27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" name="î$ḻîďè">
            <a:extLst>
              <a:ext uri="{FF2B5EF4-FFF2-40B4-BE49-F238E27FC236}">
                <a16:creationId xmlns:a16="http://schemas.microsoft.com/office/drawing/2014/main" id="{6C2FB242-7AA4-CC79-9BA6-0D0CE7E01282}"/>
              </a:ext>
            </a:extLst>
          </p:cNvPr>
          <p:cNvSpPr txBox="1">
            <a:spLocks/>
          </p:cNvSpPr>
          <p:nvPr/>
        </p:nvSpPr>
        <p:spPr>
          <a:xfrm>
            <a:off x="671511" y="4446587"/>
            <a:ext cx="10848975" cy="425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汇报人：熊猫</a:t>
            </a:r>
          </a:p>
        </p:txBody>
      </p:sp>
      <p:sp>
        <p:nvSpPr>
          <p:cNvPr id="9" name="iśḻîḓê">
            <a:extLst>
              <a:ext uri="{FF2B5EF4-FFF2-40B4-BE49-F238E27FC236}">
                <a16:creationId xmlns:a16="http://schemas.microsoft.com/office/drawing/2014/main" id="{52215868-1693-52D0-6724-A42E5A78722C}"/>
              </a:ext>
            </a:extLst>
          </p:cNvPr>
          <p:cNvSpPr txBox="1"/>
          <p:nvPr/>
        </p:nvSpPr>
        <p:spPr>
          <a:xfrm>
            <a:off x="4011930" y="3579494"/>
            <a:ext cx="416814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SUMMARY</a:t>
            </a:r>
            <a:endParaRPr lang="zh-CN" altLang="en-US" dirty="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8000">
                    <a:prstClr val="white"/>
                  </a:gs>
                  <a:gs pos="27000">
                    <a:prstClr val="white"/>
                  </a:gs>
                  <a:gs pos="73000">
                    <a:schemeClr val="accent2">
                      <a:lumMod val="20000"/>
                      <a:lumOff val="80000"/>
                    </a:schemeClr>
                  </a:gs>
                  <a:gs pos="89000">
                    <a:prstClr val="white"/>
                  </a:gs>
                </a:gsLst>
                <a:lin ang="27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" name="íṩļîḍe">
            <a:extLst>
              <a:ext uri="{FF2B5EF4-FFF2-40B4-BE49-F238E27FC236}">
                <a16:creationId xmlns:a16="http://schemas.microsoft.com/office/drawing/2014/main" id="{2BED46F8-C781-038F-4D5B-A7D6BC07CCBB}"/>
              </a:ext>
            </a:extLst>
          </p:cNvPr>
          <p:cNvSpPr/>
          <p:nvPr userDrawn="1"/>
        </p:nvSpPr>
        <p:spPr>
          <a:xfrm rot="16200000" flipH="1">
            <a:off x="6088077" y="-1340936"/>
            <a:ext cx="26956" cy="10860086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ïṩḻîḍé">
            <a:extLst>
              <a:ext uri="{FF2B5EF4-FFF2-40B4-BE49-F238E27FC236}">
                <a16:creationId xmlns:a16="http://schemas.microsoft.com/office/drawing/2014/main" id="{865E32BE-3877-D97F-26A6-60AC088247B7}"/>
              </a:ext>
            </a:extLst>
          </p:cNvPr>
          <p:cNvSpPr/>
          <p:nvPr userDrawn="1"/>
        </p:nvSpPr>
        <p:spPr>
          <a:xfrm rot="16200000" flipH="1">
            <a:off x="5917376" y="193548"/>
            <a:ext cx="168874" cy="7791089"/>
          </a:xfrm>
          <a:prstGeom prst="ellipse">
            <a:avLst/>
          </a:prstGeom>
          <a:gradFill>
            <a:gsLst>
              <a:gs pos="0">
                <a:schemeClr val="accent2"/>
              </a:gs>
              <a:gs pos="41000">
                <a:schemeClr val="accent3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352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AA8EB435-6A8C-D5F4-6128-482F4606AFE9}"/>
              </a:ext>
            </a:extLst>
          </p:cNvPr>
          <p:cNvGrpSpPr/>
          <p:nvPr/>
        </p:nvGrpSpPr>
        <p:grpSpPr>
          <a:xfrm>
            <a:off x="1373899" y="1401505"/>
            <a:ext cx="3859160" cy="1664525"/>
            <a:chOff x="1332262" y="1174249"/>
            <a:chExt cx="3859160" cy="166452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679C8E7-F9B9-7E9C-8E64-A79273AA7143}"/>
                </a:ext>
              </a:extLst>
            </p:cNvPr>
            <p:cNvGrpSpPr/>
            <p:nvPr/>
          </p:nvGrpSpPr>
          <p:grpSpPr>
            <a:xfrm>
              <a:off x="1332262" y="1174249"/>
              <a:ext cx="3859160" cy="1664525"/>
              <a:chOff x="5874231" y="2094031"/>
              <a:chExt cx="4515498" cy="2369495"/>
            </a:xfrm>
          </p:grpSpPr>
          <p:sp>
            <p:nvSpPr>
              <p:cNvPr id="52" name="PA-椭圆 7">
                <a:extLst>
                  <a:ext uri="{FF2B5EF4-FFF2-40B4-BE49-F238E27FC236}">
                    <a16:creationId xmlns:a16="http://schemas.microsoft.com/office/drawing/2014/main" id="{3063E20A-8497-1FCA-4D7E-F94A1C6ABD4F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6777201" y="2094031"/>
                <a:ext cx="2709558" cy="50292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PA-椭圆 8">
                <a:extLst>
                  <a:ext uri="{FF2B5EF4-FFF2-40B4-BE49-F238E27FC236}">
                    <a16:creationId xmlns:a16="http://schemas.microsoft.com/office/drawing/2014/main" id="{AACF9BB6-DDE7-3B08-BF6B-4BF6721F9111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 flipV="1">
                <a:off x="6798791" y="3960608"/>
                <a:ext cx="2666378" cy="502918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PA-椭圆 9">
                <a:extLst>
                  <a:ext uri="{FF2B5EF4-FFF2-40B4-BE49-F238E27FC236}">
                    <a16:creationId xmlns:a16="http://schemas.microsoft.com/office/drawing/2014/main" id="{4FA82AD4-A724-6BA4-B60F-39C09A38BDDF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 flipV="1">
                <a:off x="5874231" y="3053016"/>
                <a:ext cx="4515498" cy="502921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89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PA-椭圆 16">
                <a:extLst>
                  <a:ext uri="{FF2B5EF4-FFF2-40B4-BE49-F238E27FC236}">
                    <a16:creationId xmlns:a16="http://schemas.microsoft.com/office/drawing/2014/main" id="{E0FC400E-15FC-0B12-212C-AD1328595F7B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6432614" y="3343392"/>
                <a:ext cx="3398733" cy="470367"/>
              </a:xfrm>
              <a:prstGeom prst="ellipse">
                <a:avLst/>
              </a:prstGeom>
              <a:gradFill>
                <a:gsLst>
                  <a:gs pos="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1" name="PA-矩形 58">
              <a:extLst>
                <a:ext uri="{FF2B5EF4-FFF2-40B4-BE49-F238E27FC236}">
                  <a16:creationId xmlns:a16="http://schemas.microsoft.com/office/drawing/2014/main" id="{043178D6-008D-463F-1A8C-A829759D1017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2344945" y="1569992"/>
              <a:ext cx="1226619" cy="1015663"/>
            </a:xfrm>
            <a:prstGeom prst="rect">
              <a:avLst/>
            </a:prstGeom>
            <a:effectLst/>
          </p:spPr>
          <p:txBody>
            <a:bodyPr wrap="none">
              <a:noAutofit/>
            </a:bodyPr>
            <a:lstStyle/>
            <a:p>
              <a:pPr algn="r" defTabSz="457200"/>
              <a:r>
                <a:rPr lang="en-US" altLang="zh-CN" sz="6000" dirty="0">
                  <a:solidFill>
                    <a:srgbClr val="FFFFFF"/>
                  </a:solidFill>
                  <a:latin typeface="+mj-ea"/>
                  <a:ea typeface="+mj-ea"/>
                </a:rPr>
                <a:t>99</a:t>
              </a:r>
              <a:endParaRPr lang="zh-CN" altLang="en-US" sz="6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PA-矩形 59">
            <a:extLst>
              <a:ext uri="{FF2B5EF4-FFF2-40B4-BE49-F238E27FC236}">
                <a16:creationId xmlns:a16="http://schemas.microsoft.com/office/drawing/2014/main" id="{C00D3307-2A11-3DD7-2640-6BB18E967F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1515" y="3264070"/>
            <a:ext cx="4443929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覆盖系统及平台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6CAF8B2-4737-F995-7238-DF0C67D27987}"/>
              </a:ext>
            </a:extLst>
          </p:cNvPr>
          <p:cNvGrpSpPr/>
          <p:nvPr/>
        </p:nvGrpSpPr>
        <p:grpSpPr>
          <a:xfrm flipH="1" flipV="1">
            <a:off x="1127456" y="3364798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>
                  <a:alpha val="30000"/>
                </a:schemeClr>
              </a:gs>
              <a:gs pos="100000">
                <a:schemeClr val="accent3"/>
              </a:gs>
            </a:gsLst>
            <a:lin ang="5400000" scaled="1"/>
          </a:gradFill>
        </p:grpSpPr>
        <p:sp>
          <p:nvSpPr>
            <p:cNvPr id="75" name="PA-平行四边形 585">
              <a:extLst>
                <a:ext uri="{FF2B5EF4-FFF2-40B4-BE49-F238E27FC236}">
                  <a16:creationId xmlns:a16="http://schemas.microsoft.com/office/drawing/2014/main" id="{827F3D8D-FF31-43C2-9518-4602FCF334DC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6" name="PA-平行四边形 586">
              <a:extLst>
                <a:ext uri="{FF2B5EF4-FFF2-40B4-BE49-F238E27FC236}">
                  <a16:creationId xmlns:a16="http://schemas.microsoft.com/office/drawing/2014/main" id="{BB0D0656-781A-46AE-2F55-A7817E07487A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7" name="PA-平行四边形 587">
              <a:extLst>
                <a:ext uri="{FF2B5EF4-FFF2-40B4-BE49-F238E27FC236}">
                  <a16:creationId xmlns:a16="http://schemas.microsoft.com/office/drawing/2014/main" id="{2F64E6B0-775D-017B-49AB-28BE5BC44357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AFDFCDE-E104-5252-86B4-625AB37527F5}"/>
              </a:ext>
            </a:extLst>
          </p:cNvPr>
          <p:cNvGrpSpPr/>
          <p:nvPr/>
        </p:nvGrpSpPr>
        <p:grpSpPr>
          <a:xfrm flipV="1">
            <a:off x="5049749" y="3364798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</p:grpSpPr>
        <p:sp>
          <p:nvSpPr>
            <p:cNvPr id="79" name="PA-平行四边形 590">
              <a:extLst>
                <a:ext uri="{FF2B5EF4-FFF2-40B4-BE49-F238E27FC236}">
                  <a16:creationId xmlns:a16="http://schemas.microsoft.com/office/drawing/2014/main" id="{B58AE800-DD66-0755-8313-9062F5FEB7A2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0" name="PA-平行四边形 591">
              <a:extLst>
                <a:ext uri="{FF2B5EF4-FFF2-40B4-BE49-F238E27FC236}">
                  <a16:creationId xmlns:a16="http://schemas.microsoft.com/office/drawing/2014/main" id="{423D5F19-4F95-4499-B536-C80AD88AC83E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1" name="PA-平行四边形 592">
              <a:extLst>
                <a:ext uri="{FF2B5EF4-FFF2-40B4-BE49-F238E27FC236}">
                  <a16:creationId xmlns:a16="http://schemas.microsoft.com/office/drawing/2014/main" id="{F03C0F61-35DC-E857-F089-9FA4CC2015FA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BDAF4AD-DC99-9880-552C-D6F9179C92B3}"/>
              </a:ext>
            </a:extLst>
          </p:cNvPr>
          <p:cNvSpPr txBox="1"/>
          <p:nvPr/>
        </p:nvSpPr>
        <p:spPr>
          <a:xfrm>
            <a:off x="3613201" y="2186045"/>
            <a:ext cx="35485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1FB91C-C918-69C1-246D-7D21E1847CCA}"/>
              </a:ext>
            </a:extLst>
          </p:cNvPr>
          <p:cNvGrpSpPr/>
          <p:nvPr/>
        </p:nvGrpSpPr>
        <p:grpSpPr>
          <a:xfrm>
            <a:off x="8694342" y="495020"/>
            <a:ext cx="2505530" cy="734761"/>
            <a:chOff x="5339002" y="495020"/>
            <a:chExt cx="2505530" cy="734761"/>
          </a:xfrm>
        </p:grpSpPr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571C934A-9DEE-5F81-78CF-F72C5B58BE3B}"/>
                </a:ext>
              </a:extLst>
            </p:cNvPr>
            <p:cNvSpPr/>
            <p:nvPr/>
          </p:nvSpPr>
          <p:spPr>
            <a:xfrm>
              <a:off x="5339002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E4A0C112-BC4F-B530-DB33-0B4E1C021722}"/>
                </a:ext>
              </a:extLst>
            </p:cNvPr>
            <p:cNvSpPr/>
            <p:nvPr/>
          </p:nvSpPr>
          <p:spPr>
            <a:xfrm>
              <a:off x="5418888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D87A3E0E-987D-CEB2-99DF-5EC4EC271308}"/>
                </a:ext>
              </a:extLst>
            </p:cNvPr>
            <p:cNvSpPr/>
            <p:nvPr/>
          </p:nvSpPr>
          <p:spPr>
            <a:xfrm flipH="1">
              <a:off x="7235317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522CF18-119D-1B69-916A-ED88BA283D33}"/>
              </a:ext>
            </a:extLst>
          </p:cNvPr>
          <p:cNvGrpSpPr/>
          <p:nvPr/>
        </p:nvGrpSpPr>
        <p:grpSpPr>
          <a:xfrm>
            <a:off x="1006879" y="495020"/>
            <a:ext cx="2505530" cy="734761"/>
            <a:chOff x="4385079" y="495020"/>
            <a:chExt cx="2505530" cy="734761"/>
          </a:xfrm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25F54434-67C3-0361-E8FC-E33810002918}"/>
                </a:ext>
              </a:extLst>
            </p:cNvPr>
            <p:cNvSpPr/>
            <p:nvPr/>
          </p:nvSpPr>
          <p:spPr>
            <a:xfrm flipH="1">
              <a:off x="5027684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FD534DA6-5B7E-9A11-A1FF-F893F57D2FED}"/>
                </a:ext>
              </a:extLst>
            </p:cNvPr>
            <p:cNvSpPr/>
            <p:nvPr/>
          </p:nvSpPr>
          <p:spPr>
            <a:xfrm flipH="1">
              <a:off x="5107570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01B10FC-0F10-9E19-F572-11BBCE82CF7C}"/>
                </a:ext>
              </a:extLst>
            </p:cNvPr>
            <p:cNvSpPr/>
            <p:nvPr/>
          </p:nvSpPr>
          <p:spPr>
            <a:xfrm>
              <a:off x="4385079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rgbClr val="0293F2">
                      <a:alpha val="0"/>
                    </a:srgb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17" name="文本框 216">
            <a:extLst>
              <a:ext uri="{FF2B5EF4-FFF2-40B4-BE49-F238E27FC236}">
                <a16:creationId xmlns:a16="http://schemas.microsoft.com/office/drawing/2014/main" id="{7BF15180-4FD9-752B-DDD5-F8874BF98663}"/>
              </a:ext>
            </a:extLst>
          </p:cNvPr>
          <p:cNvSpPr txBox="1"/>
          <p:nvPr/>
        </p:nvSpPr>
        <p:spPr>
          <a:xfrm>
            <a:off x="1968696" y="621948"/>
            <a:ext cx="861639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持续扩大智能运维的覆盖范围，向其它系统复制智能运维能力</a:t>
            </a: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3E03BFE2-E8C8-2B73-3AF0-E32E064213EB}"/>
              </a:ext>
            </a:extLst>
          </p:cNvPr>
          <p:cNvGrpSpPr/>
          <p:nvPr/>
        </p:nvGrpSpPr>
        <p:grpSpPr>
          <a:xfrm>
            <a:off x="6954981" y="1401505"/>
            <a:ext cx="3859160" cy="1664525"/>
            <a:chOff x="1332262" y="1174249"/>
            <a:chExt cx="3859160" cy="1664525"/>
          </a:xfrm>
        </p:grpSpPr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1A6D3EA2-3EE2-0126-D2A1-99C043C49533}"/>
                </a:ext>
              </a:extLst>
            </p:cNvPr>
            <p:cNvGrpSpPr/>
            <p:nvPr/>
          </p:nvGrpSpPr>
          <p:grpSpPr>
            <a:xfrm>
              <a:off x="1332262" y="1174249"/>
              <a:ext cx="3859160" cy="1664525"/>
              <a:chOff x="5874231" y="2094031"/>
              <a:chExt cx="4515498" cy="2369495"/>
            </a:xfrm>
          </p:grpSpPr>
          <p:sp>
            <p:nvSpPr>
              <p:cNvPr id="273" name="PA-椭圆 7">
                <a:extLst>
                  <a:ext uri="{FF2B5EF4-FFF2-40B4-BE49-F238E27FC236}">
                    <a16:creationId xmlns:a16="http://schemas.microsoft.com/office/drawing/2014/main" id="{3ED836FE-A8FF-A168-0269-5D05488543D7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6777201" y="2094031"/>
                <a:ext cx="2709558" cy="50292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PA-椭圆 8">
                <a:extLst>
                  <a:ext uri="{FF2B5EF4-FFF2-40B4-BE49-F238E27FC236}">
                    <a16:creationId xmlns:a16="http://schemas.microsoft.com/office/drawing/2014/main" id="{C010B32F-51B9-FE2E-3E6D-697BC1FB9102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 flipV="1">
                <a:off x="6798791" y="3960608"/>
                <a:ext cx="2666378" cy="502918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PA-椭圆 9">
                <a:extLst>
                  <a:ext uri="{FF2B5EF4-FFF2-40B4-BE49-F238E27FC236}">
                    <a16:creationId xmlns:a16="http://schemas.microsoft.com/office/drawing/2014/main" id="{DB01F7F0-BC48-D001-277C-38D961869D54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 flipV="1">
                <a:off x="5874231" y="3053016"/>
                <a:ext cx="4515498" cy="502921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89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6" name="PA-椭圆 16">
                <a:extLst>
                  <a:ext uri="{FF2B5EF4-FFF2-40B4-BE49-F238E27FC236}">
                    <a16:creationId xmlns:a16="http://schemas.microsoft.com/office/drawing/2014/main" id="{216ADA10-CED4-F8BA-A3DA-F7D4D4220187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6432614" y="3343392"/>
                <a:ext cx="3398733" cy="470367"/>
              </a:xfrm>
              <a:prstGeom prst="ellipse">
                <a:avLst/>
              </a:prstGeom>
              <a:gradFill>
                <a:gsLst>
                  <a:gs pos="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72" name="PA-矩形 58">
              <a:extLst>
                <a:ext uri="{FF2B5EF4-FFF2-40B4-BE49-F238E27FC236}">
                  <a16:creationId xmlns:a16="http://schemas.microsoft.com/office/drawing/2014/main" id="{EDF9F732-79FD-16B8-4FB5-CCEE3B7C5EF9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924958" y="1569992"/>
              <a:ext cx="1646606" cy="1015663"/>
            </a:xfrm>
            <a:prstGeom prst="rect">
              <a:avLst/>
            </a:prstGeom>
            <a:effectLst/>
          </p:spPr>
          <p:txBody>
            <a:bodyPr wrap="none">
              <a:noAutofit/>
            </a:bodyPr>
            <a:lstStyle/>
            <a:p>
              <a:pPr algn="r" defTabSz="457200"/>
              <a:r>
                <a:rPr lang="en-US" altLang="zh-CN" sz="6000" dirty="0">
                  <a:solidFill>
                    <a:srgbClr val="FFFFFF"/>
                  </a:solidFill>
                  <a:latin typeface="+mj-ea"/>
                  <a:ea typeface="+mj-ea"/>
                </a:rPr>
                <a:t>900</a:t>
              </a:r>
              <a:endParaRPr lang="zh-CN" altLang="en-US" sz="6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1" name="PA-矩形 59">
            <a:extLst>
              <a:ext uri="{FF2B5EF4-FFF2-40B4-BE49-F238E27FC236}">
                <a16:creationId xmlns:a16="http://schemas.microsoft.com/office/drawing/2014/main" id="{CCD3C4F1-A1A7-869B-1007-2A938F80A86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62597" y="3264070"/>
            <a:ext cx="4443929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获取关键数据</a:t>
            </a:r>
          </a:p>
        </p:txBody>
      </p: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B8006AAB-1AD7-2564-893A-39EC7605559A}"/>
              </a:ext>
            </a:extLst>
          </p:cNvPr>
          <p:cNvGrpSpPr/>
          <p:nvPr/>
        </p:nvGrpSpPr>
        <p:grpSpPr>
          <a:xfrm flipH="1" flipV="1">
            <a:off x="6708538" y="3364798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>
                  <a:alpha val="30000"/>
                </a:schemeClr>
              </a:gs>
              <a:gs pos="100000">
                <a:schemeClr val="accent3"/>
              </a:gs>
            </a:gsLst>
            <a:lin ang="5400000" scaled="1"/>
          </a:gradFill>
        </p:grpSpPr>
        <p:sp>
          <p:nvSpPr>
            <p:cNvPr id="268" name="PA-平行四边形 585">
              <a:extLst>
                <a:ext uri="{FF2B5EF4-FFF2-40B4-BE49-F238E27FC236}">
                  <a16:creationId xmlns:a16="http://schemas.microsoft.com/office/drawing/2014/main" id="{4EF87B06-0140-CB72-A47B-DF3AF753FF7D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9" name="PA-平行四边形 586">
              <a:extLst>
                <a:ext uri="{FF2B5EF4-FFF2-40B4-BE49-F238E27FC236}">
                  <a16:creationId xmlns:a16="http://schemas.microsoft.com/office/drawing/2014/main" id="{2FDACBBA-E85A-864C-6960-6B7C36D39CA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0" name="PA-平行四边形 587">
              <a:extLst>
                <a:ext uri="{FF2B5EF4-FFF2-40B4-BE49-F238E27FC236}">
                  <a16:creationId xmlns:a16="http://schemas.microsoft.com/office/drawing/2014/main" id="{E0A38CF2-E933-D872-3FEB-0341325DF927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F380F370-28C6-384F-220E-B3EAB15E8D3D}"/>
              </a:ext>
            </a:extLst>
          </p:cNvPr>
          <p:cNvGrpSpPr/>
          <p:nvPr/>
        </p:nvGrpSpPr>
        <p:grpSpPr>
          <a:xfrm flipV="1">
            <a:off x="10630831" y="3364798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</p:grpSpPr>
        <p:sp>
          <p:nvSpPr>
            <p:cNvPr id="265" name="PA-平行四边形 590">
              <a:extLst>
                <a:ext uri="{FF2B5EF4-FFF2-40B4-BE49-F238E27FC236}">
                  <a16:creationId xmlns:a16="http://schemas.microsoft.com/office/drawing/2014/main" id="{33E3A88D-CB56-B632-818E-0948A80A3B49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6" name="PA-平行四边形 591">
              <a:extLst>
                <a:ext uri="{FF2B5EF4-FFF2-40B4-BE49-F238E27FC236}">
                  <a16:creationId xmlns:a16="http://schemas.microsoft.com/office/drawing/2014/main" id="{19904DDC-2690-C0D3-F009-E998CC00B1B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7" name="PA-平行四边形 592">
              <a:extLst>
                <a:ext uri="{FF2B5EF4-FFF2-40B4-BE49-F238E27FC236}">
                  <a16:creationId xmlns:a16="http://schemas.microsoft.com/office/drawing/2014/main" id="{8F0E4E00-1387-BAE8-F5CB-5902B7FE923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64" name="文本框 263">
            <a:extLst>
              <a:ext uri="{FF2B5EF4-FFF2-40B4-BE49-F238E27FC236}">
                <a16:creationId xmlns:a16="http://schemas.microsoft.com/office/drawing/2014/main" id="{FD0BB111-0059-9687-787D-CFD77CC1C969}"/>
              </a:ext>
            </a:extLst>
          </p:cNvPr>
          <p:cNvSpPr txBox="1"/>
          <p:nvPr/>
        </p:nvSpPr>
        <p:spPr>
          <a:xfrm>
            <a:off x="9194282" y="2186045"/>
            <a:ext cx="80379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万条</a:t>
            </a: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56A95EEB-A9F6-77ED-E48B-8CB8793B719A}"/>
              </a:ext>
            </a:extLst>
          </p:cNvPr>
          <p:cNvGrpSpPr/>
          <p:nvPr/>
        </p:nvGrpSpPr>
        <p:grpSpPr>
          <a:xfrm>
            <a:off x="1446123" y="4106080"/>
            <a:ext cx="3859160" cy="1664525"/>
            <a:chOff x="1332262" y="1174249"/>
            <a:chExt cx="3859160" cy="1664525"/>
          </a:xfrm>
        </p:grpSpPr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5555029E-B09D-0A07-B902-AE884E838FCD}"/>
                </a:ext>
              </a:extLst>
            </p:cNvPr>
            <p:cNvGrpSpPr/>
            <p:nvPr/>
          </p:nvGrpSpPr>
          <p:grpSpPr>
            <a:xfrm>
              <a:off x="1332262" y="1174249"/>
              <a:ext cx="3859160" cy="1664525"/>
              <a:chOff x="5874231" y="2094031"/>
              <a:chExt cx="4515498" cy="2369495"/>
            </a:xfrm>
          </p:grpSpPr>
          <p:sp>
            <p:nvSpPr>
              <p:cNvPr id="291" name="PA-椭圆 7">
                <a:extLst>
                  <a:ext uri="{FF2B5EF4-FFF2-40B4-BE49-F238E27FC236}">
                    <a16:creationId xmlns:a16="http://schemas.microsoft.com/office/drawing/2014/main" id="{F3DF9770-31AF-61BE-5247-D12E9BBA5ECB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6777201" y="2094031"/>
                <a:ext cx="2709558" cy="50292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PA-椭圆 8">
                <a:extLst>
                  <a:ext uri="{FF2B5EF4-FFF2-40B4-BE49-F238E27FC236}">
                    <a16:creationId xmlns:a16="http://schemas.microsoft.com/office/drawing/2014/main" id="{650CC5E9-7251-2D0E-3966-8B3764F876D0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flipV="1">
                <a:off x="6798791" y="3960608"/>
                <a:ext cx="2666378" cy="502918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PA-椭圆 9">
                <a:extLst>
                  <a:ext uri="{FF2B5EF4-FFF2-40B4-BE49-F238E27FC236}">
                    <a16:creationId xmlns:a16="http://schemas.microsoft.com/office/drawing/2014/main" id="{04269DE0-721B-971F-0BBE-D458B9349F23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 flipV="1">
                <a:off x="5874231" y="3053016"/>
                <a:ext cx="4515498" cy="502921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89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4" name="PA-椭圆 16">
                <a:extLst>
                  <a:ext uri="{FF2B5EF4-FFF2-40B4-BE49-F238E27FC236}">
                    <a16:creationId xmlns:a16="http://schemas.microsoft.com/office/drawing/2014/main" id="{716BBA0D-A43D-30A6-07E5-A83510A351B4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6432614" y="3343392"/>
                <a:ext cx="3398733" cy="470367"/>
              </a:xfrm>
              <a:prstGeom prst="ellipse">
                <a:avLst/>
              </a:prstGeom>
              <a:gradFill>
                <a:gsLst>
                  <a:gs pos="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0" name="PA-矩形 58">
              <a:extLst>
                <a:ext uri="{FF2B5EF4-FFF2-40B4-BE49-F238E27FC236}">
                  <a16:creationId xmlns:a16="http://schemas.microsoft.com/office/drawing/2014/main" id="{3D42328C-30EC-F8D8-FABF-446936318754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759702" y="1569992"/>
              <a:ext cx="2475358" cy="1015663"/>
            </a:xfrm>
            <a:prstGeom prst="rect">
              <a:avLst/>
            </a:prstGeom>
            <a:effectLst/>
          </p:spPr>
          <p:txBody>
            <a:bodyPr wrap="none">
              <a:noAutofit/>
            </a:bodyPr>
            <a:lstStyle/>
            <a:p>
              <a:pPr algn="r" defTabSz="457200"/>
              <a:r>
                <a:rPr lang="en-US" altLang="zh-CN" sz="6000" dirty="0">
                  <a:solidFill>
                    <a:srgbClr val="FFFFFF"/>
                  </a:solidFill>
                  <a:latin typeface="+mj-ea"/>
                  <a:ea typeface="+mj-ea"/>
                </a:rPr>
                <a:t>15000</a:t>
              </a:r>
              <a:endParaRPr lang="zh-CN" altLang="en-US" sz="6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9" name="PA-矩形 59">
            <a:extLst>
              <a:ext uri="{FF2B5EF4-FFF2-40B4-BE49-F238E27FC236}">
                <a16:creationId xmlns:a16="http://schemas.microsoft.com/office/drawing/2014/main" id="{A39C618A-F9DE-D3B9-A169-A6021921124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53739" y="5968645"/>
            <a:ext cx="4443929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部署探针</a:t>
            </a:r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A66BEC26-4D80-6541-1D83-3AEBAFE111FA}"/>
              </a:ext>
            </a:extLst>
          </p:cNvPr>
          <p:cNvGrpSpPr/>
          <p:nvPr/>
        </p:nvGrpSpPr>
        <p:grpSpPr>
          <a:xfrm flipH="1" flipV="1">
            <a:off x="1199680" y="6069373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>
                  <a:alpha val="30000"/>
                </a:schemeClr>
              </a:gs>
              <a:gs pos="100000">
                <a:schemeClr val="accent3"/>
              </a:gs>
            </a:gsLst>
            <a:lin ang="5400000" scaled="1"/>
          </a:gradFill>
        </p:grpSpPr>
        <p:sp>
          <p:nvSpPr>
            <p:cNvPr id="286" name="PA-平行四边形 585">
              <a:extLst>
                <a:ext uri="{FF2B5EF4-FFF2-40B4-BE49-F238E27FC236}">
                  <a16:creationId xmlns:a16="http://schemas.microsoft.com/office/drawing/2014/main" id="{C9E89184-7D0E-02F3-1056-D39EE6314F7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7" name="PA-平行四边形 586">
              <a:extLst>
                <a:ext uri="{FF2B5EF4-FFF2-40B4-BE49-F238E27FC236}">
                  <a16:creationId xmlns:a16="http://schemas.microsoft.com/office/drawing/2014/main" id="{F3275782-317D-6F58-A840-547F11625751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8" name="PA-平行四边形 587">
              <a:extLst>
                <a:ext uri="{FF2B5EF4-FFF2-40B4-BE49-F238E27FC236}">
                  <a16:creationId xmlns:a16="http://schemas.microsoft.com/office/drawing/2014/main" id="{D7784159-B543-95E0-9E44-B1A4E1021EF7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6BBDA702-49A2-C291-7B13-4D06563986AE}"/>
              </a:ext>
            </a:extLst>
          </p:cNvPr>
          <p:cNvGrpSpPr/>
          <p:nvPr/>
        </p:nvGrpSpPr>
        <p:grpSpPr>
          <a:xfrm flipV="1">
            <a:off x="5121973" y="6069373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</p:grpSpPr>
        <p:sp>
          <p:nvSpPr>
            <p:cNvPr id="283" name="PA-平行四边形 590">
              <a:extLst>
                <a:ext uri="{FF2B5EF4-FFF2-40B4-BE49-F238E27FC236}">
                  <a16:creationId xmlns:a16="http://schemas.microsoft.com/office/drawing/2014/main" id="{03DE990D-26A5-B3E3-C4A6-0BCD4EDC357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4" name="PA-平行四边形 591">
              <a:extLst>
                <a:ext uri="{FF2B5EF4-FFF2-40B4-BE49-F238E27FC236}">
                  <a16:creationId xmlns:a16="http://schemas.microsoft.com/office/drawing/2014/main" id="{A7BEF26E-5DC7-ACFC-D560-7985CC76CD1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5" name="PA-平行四边形 592">
              <a:extLst>
                <a:ext uri="{FF2B5EF4-FFF2-40B4-BE49-F238E27FC236}">
                  <a16:creationId xmlns:a16="http://schemas.microsoft.com/office/drawing/2014/main" id="{B5E2DD72-16E8-3739-BF6B-8AC7C91B68A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82" name="文本框 281">
            <a:extLst>
              <a:ext uri="{FF2B5EF4-FFF2-40B4-BE49-F238E27FC236}">
                <a16:creationId xmlns:a16="http://schemas.microsoft.com/office/drawing/2014/main" id="{1EA14D9B-D113-BF17-6D2E-90EA0381F658}"/>
              </a:ext>
            </a:extLst>
          </p:cNvPr>
          <p:cNvSpPr txBox="1"/>
          <p:nvPr/>
        </p:nvSpPr>
        <p:spPr>
          <a:xfrm>
            <a:off x="4274484" y="4890620"/>
            <a:ext cx="35485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个</a:t>
            </a:r>
          </a:p>
        </p:txBody>
      </p: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BD038A0B-A829-3122-EC13-23FB5E27158D}"/>
              </a:ext>
            </a:extLst>
          </p:cNvPr>
          <p:cNvGrpSpPr/>
          <p:nvPr/>
        </p:nvGrpSpPr>
        <p:grpSpPr>
          <a:xfrm>
            <a:off x="7027205" y="4106080"/>
            <a:ext cx="3859160" cy="1664525"/>
            <a:chOff x="1332262" y="1174249"/>
            <a:chExt cx="3859160" cy="1664525"/>
          </a:xfrm>
        </p:grpSpPr>
        <p:grpSp>
          <p:nvGrpSpPr>
            <p:cNvPr id="307" name="组合 306">
              <a:extLst>
                <a:ext uri="{FF2B5EF4-FFF2-40B4-BE49-F238E27FC236}">
                  <a16:creationId xmlns:a16="http://schemas.microsoft.com/office/drawing/2014/main" id="{853FB10D-AD82-FA9D-F6C8-FDFB14960A88}"/>
                </a:ext>
              </a:extLst>
            </p:cNvPr>
            <p:cNvGrpSpPr/>
            <p:nvPr/>
          </p:nvGrpSpPr>
          <p:grpSpPr>
            <a:xfrm>
              <a:off x="1332262" y="1174249"/>
              <a:ext cx="3859160" cy="1664525"/>
              <a:chOff x="5874231" y="2094031"/>
              <a:chExt cx="4515498" cy="2369495"/>
            </a:xfrm>
          </p:grpSpPr>
          <p:sp>
            <p:nvSpPr>
              <p:cNvPr id="309" name="PA-椭圆 7">
                <a:extLst>
                  <a:ext uri="{FF2B5EF4-FFF2-40B4-BE49-F238E27FC236}">
                    <a16:creationId xmlns:a16="http://schemas.microsoft.com/office/drawing/2014/main" id="{511021B8-D28F-33F3-C07E-CB8A84F55845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6777201" y="2094031"/>
                <a:ext cx="2709558" cy="50292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PA-椭圆 8">
                <a:extLst>
                  <a:ext uri="{FF2B5EF4-FFF2-40B4-BE49-F238E27FC236}">
                    <a16:creationId xmlns:a16="http://schemas.microsoft.com/office/drawing/2014/main" id="{B5092DF0-44B5-11AB-A3FF-5D9A293B7924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6798791" y="3960608"/>
                <a:ext cx="2666378" cy="502918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alpha val="59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/>
                    </a:gs>
                    <a:gs pos="8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PA-椭圆 9">
                <a:extLst>
                  <a:ext uri="{FF2B5EF4-FFF2-40B4-BE49-F238E27FC236}">
                    <a16:creationId xmlns:a16="http://schemas.microsoft.com/office/drawing/2014/main" id="{66D26991-734D-6BC8-191C-2FC6589DD45A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5874231" y="3053016"/>
                <a:ext cx="4515498" cy="502921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89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2" name="PA-椭圆 16">
                <a:extLst>
                  <a:ext uri="{FF2B5EF4-FFF2-40B4-BE49-F238E27FC236}">
                    <a16:creationId xmlns:a16="http://schemas.microsoft.com/office/drawing/2014/main" id="{EE720D1E-5809-C418-BB86-D95977A8109D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6432614" y="3343392"/>
                <a:ext cx="3398733" cy="470367"/>
              </a:xfrm>
              <a:prstGeom prst="ellipse">
                <a:avLst/>
              </a:prstGeom>
              <a:gradFill>
                <a:gsLst>
                  <a:gs pos="9000">
                    <a:schemeClr val="accent3">
                      <a:alpha val="0"/>
                    </a:schemeClr>
                  </a:gs>
                  <a:gs pos="100000">
                    <a:schemeClr val="accent3">
                      <a:alpha val="10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08" name="PA-矩形 58">
              <a:extLst>
                <a:ext uri="{FF2B5EF4-FFF2-40B4-BE49-F238E27FC236}">
                  <a16:creationId xmlns:a16="http://schemas.microsoft.com/office/drawing/2014/main" id="{80F03347-A09E-65F4-745A-50ADCD6F851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655183" y="1569992"/>
              <a:ext cx="2621231" cy="1015663"/>
            </a:xfrm>
            <a:prstGeom prst="rect">
              <a:avLst/>
            </a:prstGeom>
            <a:effectLst/>
          </p:spPr>
          <p:txBody>
            <a:bodyPr wrap="none">
              <a:noAutofit/>
            </a:bodyPr>
            <a:lstStyle/>
            <a:p>
              <a:pPr algn="r" defTabSz="457200"/>
              <a:r>
                <a:rPr lang="en-US" altLang="zh-CN" sz="6000" dirty="0">
                  <a:solidFill>
                    <a:srgbClr val="FFFFFF"/>
                  </a:solidFill>
                  <a:latin typeface="+mj-ea"/>
                  <a:ea typeface="+mj-ea"/>
                </a:rPr>
                <a:t>25000</a:t>
              </a:r>
              <a:endParaRPr lang="zh-CN" altLang="en-US" sz="6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7" name="PA-矩形 59">
            <a:extLst>
              <a:ext uri="{FF2B5EF4-FFF2-40B4-BE49-F238E27FC236}">
                <a16:creationId xmlns:a16="http://schemas.microsoft.com/office/drawing/2014/main" id="{02344CED-9B61-EC1D-89FD-4431DDD3217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734821" y="5968645"/>
            <a:ext cx="4443929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纳管设备</a:t>
            </a:r>
          </a:p>
        </p:txBody>
      </p: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02ACA1B4-472F-F36D-2191-F6C1E4A497B7}"/>
              </a:ext>
            </a:extLst>
          </p:cNvPr>
          <p:cNvGrpSpPr/>
          <p:nvPr/>
        </p:nvGrpSpPr>
        <p:grpSpPr>
          <a:xfrm flipH="1" flipV="1">
            <a:off x="6780762" y="6069373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>
                  <a:alpha val="30000"/>
                </a:schemeClr>
              </a:gs>
              <a:gs pos="100000">
                <a:schemeClr val="accent3"/>
              </a:gs>
            </a:gsLst>
            <a:lin ang="5400000" scaled="1"/>
          </a:gradFill>
        </p:grpSpPr>
        <p:sp>
          <p:nvSpPr>
            <p:cNvPr id="304" name="PA-平行四边形 585">
              <a:extLst>
                <a:ext uri="{FF2B5EF4-FFF2-40B4-BE49-F238E27FC236}">
                  <a16:creationId xmlns:a16="http://schemas.microsoft.com/office/drawing/2014/main" id="{C0DE120C-4AC1-F37D-8981-EC6D6BDAA37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5" name="PA-平行四边形 586">
              <a:extLst>
                <a:ext uri="{FF2B5EF4-FFF2-40B4-BE49-F238E27FC236}">
                  <a16:creationId xmlns:a16="http://schemas.microsoft.com/office/drawing/2014/main" id="{96AFE2F3-0494-E9EC-5E20-BD2E8540173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6" name="PA-平行四边形 587">
              <a:extLst>
                <a:ext uri="{FF2B5EF4-FFF2-40B4-BE49-F238E27FC236}">
                  <a16:creationId xmlns:a16="http://schemas.microsoft.com/office/drawing/2014/main" id="{D31D1108-F926-AE25-906D-01034F56B30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47960C45-91DB-4013-0B05-570D47E115EA}"/>
              </a:ext>
            </a:extLst>
          </p:cNvPr>
          <p:cNvGrpSpPr/>
          <p:nvPr/>
        </p:nvGrpSpPr>
        <p:grpSpPr>
          <a:xfrm flipV="1">
            <a:off x="10703055" y="6069373"/>
            <a:ext cx="435826" cy="129762"/>
            <a:chOff x="17373964" y="1296713"/>
            <a:chExt cx="961399" cy="286244"/>
          </a:xfr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</p:grpSpPr>
        <p:sp>
          <p:nvSpPr>
            <p:cNvPr id="301" name="PA-平行四边形 590">
              <a:extLst>
                <a:ext uri="{FF2B5EF4-FFF2-40B4-BE49-F238E27FC236}">
                  <a16:creationId xmlns:a16="http://schemas.microsoft.com/office/drawing/2014/main" id="{632C62D9-C433-AF72-DEC6-E70D2BCB25A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17373964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2" name="PA-平行四边形 591">
              <a:extLst>
                <a:ext uri="{FF2B5EF4-FFF2-40B4-BE49-F238E27FC236}">
                  <a16:creationId xmlns:a16="http://schemas.microsoft.com/office/drawing/2014/main" id="{D42047A3-E8AF-B0BE-F5ED-C0494C32C75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17695490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3" name="PA-平行四边形 592">
              <a:extLst>
                <a:ext uri="{FF2B5EF4-FFF2-40B4-BE49-F238E27FC236}">
                  <a16:creationId xmlns:a16="http://schemas.microsoft.com/office/drawing/2014/main" id="{A51C40A6-49CD-4E7F-3F2C-98075CE94D4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18017016" y="1296713"/>
              <a:ext cx="318347" cy="286244"/>
            </a:xfrm>
            <a:prstGeom prst="parallelogram">
              <a:avLst>
                <a:gd name="adj" fmla="val 64387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00" name="文本框 299">
            <a:extLst>
              <a:ext uri="{FF2B5EF4-FFF2-40B4-BE49-F238E27FC236}">
                <a16:creationId xmlns:a16="http://schemas.microsoft.com/office/drawing/2014/main" id="{2785E3FE-7B54-C4A7-C5CB-5CEA8DBAC78A}"/>
              </a:ext>
            </a:extLst>
          </p:cNvPr>
          <p:cNvSpPr txBox="1"/>
          <p:nvPr/>
        </p:nvSpPr>
        <p:spPr>
          <a:xfrm>
            <a:off x="9914207" y="4890620"/>
            <a:ext cx="35485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台</a:t>
            </a:r>
          </a:p>
        </p:txBody>
      </p:sp>
    </p:spTree>
    <p:extLst>
      <p:ext uri="{BB962C8B-B14F-4D97-AF65-F5344CB8AC3E}">
        <p14:creationId xmlns:p14="http://schemas.microsoft.com/office/powerpoint/2010/main" val="2531072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id="{236520FA-E884-5534-54F4-D3883C8DA9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0209816"/>
              </p:ext>
            </p:extLst>
          </p:nvPr>
        </p:nvGraphicFramePr>
        <p:xfrm>
          <a:off x="3947885" y="2068892"/>
          <a:ext cx="4296229" cy="348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椭圆 44">
            <a:extLst>
              <a:ext uri="{FF2B5EF4-FFF2-40B4-BE49-F238E27FC236}">
                <a16:creationId xmlns:a16="http://schemas.microsoft.com/office/drawing/2014/main" id="{4F679845-D50C-0109-D88A-6B80CFC0BF6C}"/>
              </a:ext>
            </a:extLst>
          </p:cNvPr>
          <p:cNvSpPr/>
          <p:nvPr/>
        </p:nvSpPr>
        <p:spPr>
          <a:xfrm>
            <a:off x="5054600" y="2772230"/>
            <a:ext cx="2082800" cy="2082800"/>
          </a:xfrm>
          <a:prstGeom prst="ellipse">
            <a:avLst/>
          </a:prstGeom>
          <a:solidFill>
            <a:schemeClr val="accent2">
              <a:alpha val="36000"/>
            </a:schemeClr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386B708-9B14-971E-E2B7-012EED840E26}"/>
              </a:ext>
            </a:extLst>
          </p:cNvPr>
          <p:cNvSpPr/>
          <p:nvPr/>
        </p:nvSpPr>
        <p:spPr>
          <a:xfrm>
            <a:off x="5285521" y="3582798"/>
            <a:ext cx="1624325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时长占比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C9C2576-7444-AA64-872B-80E26B435C5E}"/>
              </a:ext>
            </a:extLst>
          </p:cNvPr>
          <p:cNvSpPr/>
          <p:nvPr/>
        </p:nvSpPr>
        <p:spPr>
          <a:xfrm>
            <a:off x="8400439" y="3453268"/>
            <a:ext cx="3455987" cy="704850"/>
          </a:xfrm>
          <a:prstGeom prst="rect">
            <a:avLst/>
          </a:prstGeom>
          <a:gradFill>
            <a:gsLst>
              <a:gs pos="0">
                <a:schemeClr val="accent3">
                  <a:alpha val="5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998F454-4ACF-CD21-06E7-2E1110D11BA2}"/>
              </a:ext>
            </a:extLst>
          </p:cNvPr>
          <p:cNvSpPr/>
          <p:nvPr/>
        </p:nvSpPr>
        <p:spPr>
          <a:xfrm>
            <a:off x="8513152" y="3573644"/>
            <a:ext cx="3455987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硬件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5239C364-7D6D-F2E3-5A82-9DBBAA1EC178}"/>
              </a:ext>
            </a:extLst>
          </p:cNvPr>
          <p:cNvSpPr/>
          <p:nvPr/>
        </p:nvSpPr>
        <p:spPr>
          <a:xfrm>
            <a:off x="8400440" y="3453268"/>
            <a:ext cx="112712" cy="70485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3FA2A63-3D39-F338-BE24-6D8781AB2212}"/>
              </a:ext>
            </a:extLst>
          </p:cNvPr>
          <p:cNvSpPr txBox="1"/>
          <p:nvPr/>
        </p:nvSpPr>
        <p:spPr>
          <a:xfrm>
            <a:off x="8396514" y="3019142"/>
            <a:ext cx="2086092" cy="36933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algn="l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atin typeface="+mj-ea"/>
                <a:ea typeface="+mj-ea"/>
              </a:rPr>
              <a:t>40.86%</a:t>
            </a:r>
            <a:endParaRPr lang="zh-CN" altLang="en-US" sz="2400" dirty="0">
              <a:ln>
                <a:gradFill>
                  <a:gsLst>
                    <a:gs pos="0">
                      <a:srgbClr val="00B4FF">
                        <a:lumMod val="80000"/>
                        <a:lumOff val="20000"/>
                      </a:srgbClr>
                    </a:gs>
                    <a:gs pos="80000">
                      <a:srgbClr val="00B4FF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16200000" scaled="0"/>
              </a:gradFill>
              <a:latin typeface="+mj-ea"/>
              <a:ea typeface="+mj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C24AC4E-6151-32E8-02FE-AC23D3BEE88B}"/>
              </a:ext>
            </a:extLst>
          </p:cNvPr>
          <p:cNvGrpSpPr/>
          <p:nvPr/>
        </p:nvGrpSpPr>
        <p:grpSpPr>
          <a:xfrm>
            <a:off x="330200" y="2002293"/>
            <a:ext cx="3455987" cy="704850"/>
            <a:chOff x="334963" y="1620838"/>
            <a:chExt cx="3455987" cy="70485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B39B6E3-9062-C522-4D34-A62547145FC5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BF1F680-F5B8-997A-D811-7E5220A0EE32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2DF7ED4-9180-52CD-3F5A-80288640CBBD}"/>
              </a:ext>
            </a:extLst>
          </p:cNvPr>
          <p:cNvGrpSpPr/>
          <p:nvPr/>
        </p:nvGrpSpPr>
        <p:grpSpPr>
          <a:xfrm>
            <a:off x="330200" y="3461205"/>
            <a:ext cx="3455987" cy="704850"/>
            <a:chOff x="334963" y="1620838"/>
            <a:chExt cx="3455987" cy="704850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0A40B96-8045-5147-4434-6BD94D891796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8929A63-CA1F-9284-3A85-BDE38A5097BC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FE71D41-2CC4-4751-431E-1B7CB395E208}"/>
              </a:ext>
            </a:extLst>
          </p:cNvPr>
          <p:cNvGrpSpPr/>
          <p:nvPr/>
        </p:nvGrpSpPr>
        <p:grpSpPr>
          <a:xfrm>
            <a:off x="330200" y="4962980"/>
            <a:ext cx="3455987" cy="704850"/>
            <a:chOff x="334963" y="1620838"/>
            <a:chExt cx="3455987" cy="704850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174B744-878B-99BC-2051-A40A1F32FA83}"/>
                </a:ext>
              </a:extLst>
            </p:cNvPr>
            <p:cNvSpPr/>
            <p:nvPr/>
          </p:nvSpPr>
          <p:spPr>
            <a:xfrm>
              <a:off x="334963" y="1620838"/>
              <a:ext cx="3455987" cy="704850"/>
            </a:xfrm>
            <a:prstGeom prst="rect">
              <a:avLst/>
            </a:prstGeom>
            <a:gradFill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A4E143A-0FCD-C2C9-1A7C-3BEDEAB669AD}"/>
                </a:ext>
              </a:extLst>
            </p:cNvPr>
            <p:cNvSpPr/>
            <p:nvPr/>
          </p:nvSpPr>
          <p:spPr>
            <a:xfrm>
              <a:off x="3678238" y="1620838"/>
              <a:ext cx="112712" cy="70485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674A181C-9D93-0907-E33B-FE583285EA6B}"/>
              </a:ext>
            </a:extLst>
          </p:cNvPr>
          <p:cNvSpPr txBox="1"/>
          <p:nvPr/>
        </p:nvSpPr>
        <p:spPr>
          <a:xfrm>
            <a:off x="2478089" y="1605952"/>
            <a:ext cx="1303593" cy="36933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gradFill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atin typeface="+mj-ea"/>
                <a:ea typeface="+mj-ea"/>
              </a:rPr>
              <a:t>11%</a:t>
            </a:r>
            <a:endParaRPr lang="zh-CN" altLang="en-US" sz="2400" dirty="0"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16200000" scaled="0"/>
              </a:gra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BD3FEB8-D4D0-3EB3-88E0-384BAF052DDC}"/>
              </a:ext>
            </a:extLst>
          </p:cNvPr>
          <p:cNvSpPr txBox="1"/>
          <p:nvPr/>
        </p:nvSpPr>
        <p:spPr>
          <a:xfrm>
            <a:off x="2131402" y="3019143"/>
            <a:ext cx="1701583" cy="36933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n>
                  <a:noFill/>
                </a:ln>
                <a:gradFill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atin typeface="+mj-ea"/>
                <a:ea typeface="+mj-ea"/>
              </a:rPr>
              <a:t>14.5%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AA5BE3D-37DC-D55E-E971-BC402DA7D31F}"/>
              </a:ext>
            </a:extLst>
          </p:cNvPr>
          <p:cNvSpPr txBox="1"/>
          <p:nvPr/>
        </p:nvSpPr>
        <p:spPr>
          <a:xfrm>
            <a:off x="1957957" y="4565511"/>
            <a:ext cx="1841158" cy="36933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defPPr>
              <a:defRPr lang="zh-CN"/>
            </a:defPPr>
            <a:lvl1pPr algn="r">
              <a:defRPr sz="3600">
                <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</a:gra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n>
                  <a:gradFill>
                    <a:gsLst>
                      <a:gs pos="0">
                        <a:srgbClr val="00B4FF">
                          <a:lumMod val="80000"/>
                          <a:lumOff val="20000"/>
                        </a:srgbClr>
                      </a:gs>
                      <a:gs pos="80000">
                        <a:srgbClr val="00B4FF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atin typeface="+mj-ea"/>
                <a:ea typeface="+mj-ea"/>
              </a:rPr>
              <a:t>33.61%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08DEB96-65E3-9452-6FC4-B7416B29701C}"/>
              </a:ext>
            </a:extLst>
          </p:cNvPr>
          <p:cNvSpPr/>
          <p:nvPr/>
        </p:nvSpPr>
        <p:spPr>
          <a:xfrm>
            <a:off x="1209675" y="5109110"/>
            <a:ext cx="2463800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软件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A24F00C-02D7-F924-2CF3-32C68BBFF0C8}"/>
              </a:ext>
            </a:extLst>
          </p:cNvPr>
          <p:cNvSpPr/>
          <p:nvPr/>
        </p:nvSpPr>
        <p:spPr>
          <a:xfrm>
            <a:off x="694723" y="3613576"/>
            <a:ext cx="2978150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数据库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7592398D-5FCC-2C47-5083-46EEB1F1F27A}"/>
              </a:ext>
            </a:extLst>
          </p:cNvPr>
          <p:cNvSpPr/>
          <p:nvPr/>
        </p:nvSpPr>
        <p:spPr>
          <a:xfrm>
            <a:off x="1209073" y="2143866"/>
            <a:ext cx="2463800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+mj-ea"/>
                <a:ea typeface="+mj-ea"/>
              </a:rPr>
              <a:t>平台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517820F9-009D-58DD-DA02-30249842494F}"/>
              </a:ext>
            </a:extLst>
          </p:cNvPr>
          <p:cNvSpPr/>
          <p:nvPr/>
        </p:nvSpPr>
        <p:spPr>
          <a:xfrm>
            <a:off x="3770457" y="2327730"/>
            <a:ext cx="1153391" cy="394855"/>
          </a:xfrm>
          <a:custGeom>
            <a:avLst/>
            <a:gdLst>
              <a:gd name="connsiteX0" fmla="*/ 0 w 1153391"/>
              <a:gd name="connsiteY0" fmla="*/ 0 h 394855"/>
              <a:gd name="connsiteX1" fmla="*/ 716973 w 1153391"/>
              <a:gd name="connsiteY1" fmla="*/ 0 h 394855"/>
              <a:gd name="connsiteX2" fmla="*/ 1153391 w 1153391"/>
              <a:gd name="connsiteY2" fmla="*/ 394855 h 39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3391" h="394855">
                <a:moveTo>
                  <a:pt x="0" y="0"/>
                </a:moveTo>
                <a:lnTo>
                  <a:pt x="716973" y="0"/>
                </a:lnTo>
                <a:lnTo>
                  <a:pt x="1153391" y="394855"/>
                </a:lnTo>
              </a:path>
            </a:pathLst>
          </a:custGeom>
          <a:noFill/>
          <a:ln w="12700" cap="rnd" cmpd="sng" algn="ctr">
            <a:solidFill>
              <a:schemeClr val="accent2"/>
            </a:solidFill>
            <a:prstDash val="dash"/>
            <a:round/>
            <a:headEnd type="oval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67662065-C0AC-6661-AAD8-8F067546EABC}"/>
              </a:ext>
            </a:extLst>
          </p:cNvPr>
          <p:cNvSpPr/>
          <p:nvPr/>
        </p:nvSpPr>
        <p:spPr>
          <a:xfrm flipV="1">
            <a:off x="3770457" y="4946924"/>
            <a:ext cx="1153391" cy="394855"/>
          </a:xfrm>
          <a:custGeom>
            <a:avLst/>
            <a:gdLst>
              <a:gd name="connsiteX0" fmla="*/ 0 w 1153391"/>
              <a:gd name="connsiteY0" fmla="*/ 0 h 394855"/>
              <a:gd name="connsiteX1" fmla="*/ 716973 w 1153391"/>
              <a:gd name="connsiteY1" fmla="*/ 0 h 394855"/>
              <a:gd name="connsiteX2" fmla="*/ 1153391 w 1153391"/>
              <a:gd name="connsiteY2" fmla="*/ 394855 h 39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3391" h="394855">
                <a:moveTo>
                  <a:pt x="0" y="0"/>
                </a:moveTo>
                <a:lnTo>
                  <a:pt x="716973" y="0"/>
                </a:lnTo>
                <a:lnTo>
                  <a:pt x="1153391" y="394855"/>
                </a:lnTo>
              </a:path>
            </a:pathLst>
          </a:custGeom>
          <a:noFill/>
          <a:ln w="12700" cap="rnd" cmpd="sng" algn="ctr">
            <a:solidFill>
              <a:schemeClr val="accent2"/>
            </a:solidFill>
            <a:prstDash val="dash"/>
            <a:round/>
            <a:headEnd type="oval"/>
            <a:tailEnd type="stealth" w="lg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D778CC8-0231-CFBC-355C-8B16023189B2}"/>
              </a:ext>
            </a:extLst>
          </p:cNvPr>
          <p:cNvCxnSpPr/>
          <p:nvPr/>
        </p:nvCxnSpPr>
        <p:spPr>
          <a:xfrm>
            <a:off x="7687425" y="3804477"/>
            <a:ext cx="720000" cy="0"/>
          </a:xfrm>
          <a:prstGeom prst="line">
            <a:avLst/>
          </a:prstGeom>
          <a:noFill/>
          <a:ln w="12700" cap="rnd" cmpd="sng" algn="ctr">
            <a:solidFill>
              <a:schemeClr val="accent2"/>
            </a:solidFill>
            <a:prstDash val="dash"/>
            <a:round/>
            <a:headEnd type="stealth" w="lg" len="lg"/>
            <a:tailEnd type="oval"/>
          </a:ln>
          <a:effectLst/>
        </p:spPr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41518F4-60AD-EEDA-89A9-AC1CE2F6D2B9}"/>
              </a:ext>
            </a:extLst>
          </p:cNvPr>
          <p:cNvCxnSpPr/>
          <p:nvPr/>
        </p:nvCxnSpPr>
        <p:spPr>
          <a:xfrm>
            <a:off x="3781682" y="3804477"/>
            <a:ext cx="720000" cy="0"/>
          </a:xfrm>
          <a:prstGeom prst="line">
            <a:avLst/>
          </a:prstGeom>
          <a:noFill/>
          <a:ln w="12700" cap="rnd" cmpd="sng" algn="ctr">
            <a:solidFill>
              <a:schemeClr val="accent2"/>
            </a:solidFill>
            <a:prstDash val="dash"/>
            <a:round/>
            <a:headEnd type="oval"/>
            <a:tailEnd type="stealth" w="lg" len="lg"/>
          </a:ln>
          <a:effectLst/>
        </p:spPr>
      </p:cxn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4E8782C-583C-8561-55EB-C1F14842A684}"/>
              </a:ext>
            </a:extLst>
          </p:cNvPr>
          <p:cNvGrpSpPr/>
          <p:nvPr/>
        </p:nvGrpSpPr>
        <p:grpSpPr>
          <a:xfrm>
            <a:off x="5836842" y="495020"/>
            <a:ext cx="2505530" cy="734761"/>
            <a:chOff x="5339002" y="495020"/>
            <a:chExt cx="2505530" cy="734761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93ACC9A4-1A5B-5FCC-D789-B51AA36A54BF}"/>
                </a:ext>
              </a:extLst>
            </p:cNvPr>
            <p:cNvSpPr/>
            <p:nvPr/>
          </p:nvSpPr>
          <p:spPr>
            <a:xfrm>
              <a:off x="5339002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E0A0C87-F447-1F9B-203D-B11706D575E3}"/>
                </a:ext>
              </a:extLst>
            </p:cNvPr>
            <p:cNvSpPr/>
            <p:nvPr/>
          </p:nvSpPr>
          <p:spPr>
            <a:xfrm>
              <a:off x="5418888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2C3AF01-00E2-DF85-A141-513AFE247B58}"/>
                </a:ext>
              </a:extLst>
            </p:cNvPr>
            <p:cNvSpPr/>
            <p:nvPr/>
          </p:nvSpPr>
          <p:spPr>
            <a:xfrm flipH="1">
              <a:off x="7235317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B55389C-557F-E9C6-36F9-5C9BEC5790F7}"/>
              </a:ext>
            </a:extLst>
          </p:cNvPr>
          <p:cNvGrpSpPr/>
          <p:nvPr/>
        </p:nvGrpSpPr>
        <p:grpSpPr>
          <a:xfrm>
            <a:off x="3902479" y="495020"/>
            <a:ext cx="2505530" cy="734761"/>
            <a:chOff x="4385079" y="495020"/>
            <a:chExt cx="2505530" cy="734761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72CD4A5-DBF8-47FD-2992-2A1D00FECD11}"/>
                </a:ext>
              </a:extLst>
            </p:cNvPr>
            <p:cNvSpPr/>
            <p:nvPr/>
          </p:nvSpPr>
          <p:spPr>
            <a:xfrm flipH="1">
              <a:off x="5027684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5446291-1395-BFA6-9D71-DA46327071A1}"/>
                </a:ext>
              </a:extLst>
            </p:cNvPr>
            <p:cNvSpPr/>
            <p:nvPr/>
          </p:nvSpPr>
          <p:spPr>
            <a:xfrm flipH="1">
              <a:off x="5107570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29F243D-269B-8797-50BF-B9AA4FAA7257}"/>
                </a:ext>
              </a:extLst>
            </p:cNvPr>
            <p:cNvSpPr/>
            <p:nvPr/>
          </p:nvSpPr>
          <p:spPr>
            <a:xfrm>
              <a:off x="4385079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rgbClr val="0293F2">
                      <a:alpha val="0"/>
                    </a:srgb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9BB34E8B-E148-2BC3-B510-33B4B0252F7F}"/>
              </a:ext>
            </a:extLst>
          </p:cNvPr>
          <p:cNvSpPr txBox="1"/>
          <p:nvPr/>
        </p:nvSpPr>
        <p:spPr>
          <a:xfrm>
            <a:off x="4768154" y="621948"/>
            <a:ext cx="2655692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运维水平显著提升</a:t>
            </a:r>
          </a:p>
        </p:txBody>
      </p:sp>
    </p:spTree>
    <p:extLst>
      <p:ext uri="{BB962C8B-B14F-4D97-AF65-F5344CB8AC3E}">
        <p14:creationId xmlns:p14="http://schemas.microsoft.com/office/powerpoint/2010/main" val="1396975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9D0BD9D5-E1F1-67DF-E55F-284CEA5B6F3F}"/>
              </a:ext>
            </a:extLst>
          </p:cNvPr>
          <p:cNvSpPr/>
          <p:nvPr/>
        </p:nvSpPr>
        <p:spPr>
          <a:xfrm>
            <a:off x="8307956" y="1687781"/>
            <a:ext cx="1864098" cy="3659697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85A4DBA-261B-52FE-F134-8477BAEEA036}"/>
              </a:ext>
            </a:extLst>
          </p:cNvPr>
          <p:cNvSpPr/>
          <p:nvPr/>
        </p:nvSpPr>
        <p:spPr>
          <a:xfrm>
            <a:off x="5291243" y="1687781"/>
            <a:ext cx="1864098" cy="3659697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2F5072B-A574-FC52-BDEE-F86BA54C743B}"/>
              </a:ext>
            </a:extLst>
          </p:cNvPr>
          <p:cNvSpPr/>
          <p:nvPr/>
        </p:nvSpPr>
        <p:spPr>
          <a:xfrm>
            <a:off x="2298715" y="1687782"/>
            <a:ext cx="1864098" cy="3659697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2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32" name="内容占位符 6">
            <a:extLst>
              <a:ext uri="{FF2B5EF4-FFF2-40B4-BE49-F238E27FC236}">
                <a16:creationId xmlns:a16="http://schemas.microsoft.com/office/drawing/2014/main" id="{1931E63E-4935-D487-BE43-155558C117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0927795"/>
              </p:ext>
            </p:extLst>
          </p:nvPr>
        </p:nvGraphicFramePr>
        <p:xfrm>
          <a:off x="1057862" y="948859"/>
          <a:ext cx="10233025" cy="567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34" name="PA-组合 2">
            <a:extLst>
              <a:ext uri="{FF2B5EF4-FFF2-40B4-BE49-F238E27FC236}">
                <a16:creationId xmlns:a16="http://schemas.microsoft.com/office/drawing/2014/main" id="{DCB36556-BE73-F062-8BA8-40DB0B0A7C2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77866" y="2983982"/>
            <a:ext cx="1000934" cy="860425"/>
            <a:chOff x="7177866" y="3507530"/>
            <a:chExt cx="1000934" cy="860425"/>
          </a:xfrm>
        </p:grpSpPr>
        <p:sp>
          <p:nvSpPr>
            <p:cNvPr id="35" name="PA-任意多边形 25">
              <a:extLst>
                <a:ext uri="{FF2B5EF4-FFF2-40B4-BE49-F238E27FC236}">
                  <a16:creationId xmlns:a16="http://schemas.microsoft.com/office/drawing/2014/main" id="{3671DD8A-72FE-92A7-02E6-90AFE031ECED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rot="10800000" flipH="1">
              <a:off x="7705237" y="3507530"/>
              <a:ext cx="419100" cy="860425"/>
            </a:xfrm>
            <a:custGeom>
              <a:avLst/>
              <a:gdLst>
                <a:gd name="T0" fmla="*/ 264 w 264"/>
                <a:gd name="T1" fmla="*/ 228 h 542"/>
                <a:gd name="T2" fmla="*/ 184 w 264"/>
                <a:gd name="T3" fmla="*/ 228 h 542"/>
                <a:gd name="T4" fmla="*/ 132 w 264"/>
                <a:gd name="T5" fmla="*/ 542 h 542"/>
                <a:gd name="T6" fmla="*/ 80 w 264"/>
                <a:gd name="T7" fmla="*/ 228 h 542"/>
                <a:gd name="T8" fmla="*/ 0 w 264"/>
                <a:gd name="T9" fmla="*/ 228 h 542"/>
                <a:gd name="T10" fmla="*/ 132 w 264"/>
                <a:gd name="T11" fmla="*/ 0 h 542"/>
                <a:gd name="T12" fmla="*/ 264 w 264"/>
                <a:gd name="T13" fmla="*/ 228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542">
                  <a:moveTo>
                    <a:pt x="264" y="228"/>
                  </a:moveTo>
                  <a:lnTo>
                    <a:pt x="184" y="228"/>
                  </a:lnTo>
                  <a:lnTo>
                    <a:pt x="132" y="542"/>
                  </a:lnTo>
                  <a:lnTo>
                    <a:pt x="80" y="228"/>
                  </a:lnTo>
                  <a:lnTo>
                    <a:pt x="0" y="228"/>
                  </a:lnTo>
                  <a:lnTo>
                    <a:pt x="132" y="0"/>
                  </a:lnTo>
                  <a:lnTo>
                    <a:pt x="264" y="228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3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PA-文本框 26">
              <a:extLst>
                <a:ext uri="{FF2B5EF4-FFF2-40B4-BE49-F238E27FC236}">
                  <a16:creationId xmlns:a16="http://schemas.microsoft.com/office/drawing/2014/main" id="{B0F0FBFE-5A95-ED4D-2B1B-8B5D652D8E4E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177866" y="3834236"/>
              <a:ext cx="1000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-65%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PA-组合 1">
            <a:extLst>
              <a:ext uri="{FF2B5EF4-FFF2-40B4-BE49-F238E27FC236}">
                <a16:creationId xmlns:a16="http://schemas.microsoft.com/office/drawing/2014/main" id="{1D2EA2EF-C63F-F212-CCC5-344057CF89E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222839" y="2983982"/>
            <a:ext cx="1000934" cy="860425"/>
            <a:chOff x="10222839" y="3507530"/>
            <a:chExt cx="1000934" cy="860425"/>
          </a:xfrm>
        </p:grpSpPr>
        <p:sp>
          <p:nvSpPr>
            <p:cNvPr id="38" name="PA-任意多边形 25">
              <a:extLst>
                <a:ext uri="{FF2B5EF4-FFF2-40B4-BE49-F238E27FC236}">
                  <a16:creationId xmlns:a16="http://schemas.microsoft.com/office/drawing/2014/main" id="{FCFE0D2D-B41D-C7F2-7456-FF6616304C5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10800000" flipH="1">
              <a:off x="10708358" y="3507530"/>
              <a:ext cx="419100" cy="860425"/>
            </a:xfrm>
            <a:custGeom>
              <a:avLst/>
              <a:gdLst>
                <a:gd name="T0" fmla="*/ 264 w 264"/>
                <a:gd name="T1" fmla="*/ 228 h 542"/>
                <a:gd name="T2" fmla="*/ 184 w 264"/>
                <a:gd name="T3" fmla="*/ 228 h 542"/>
                <a:gd name="T4" fmla="*/ 132 w 264"/>
                <a:gd name="T5" fmla="*/ 542 h 542"/>
                <a:gd name="T6" fmla="*/ 80 w 264"/>
                <a:gd name="T7" fmla="*/ 228 h 542"/>
                <a:gd name="T8" fmla="*/ 0 w 264"/>
                <a:gd name="T9" fmla="*/ 228 h 542"/>
                <a:gd name="T10" fmla="*/ 132 w 264"/>
                <a:gd name="T11" fmla="*/ 0 h 542"/>
                <a:gd name="T12" fmla="*/ 264 w 264"/>
                <a:gd name="T13" fmla="*/ 228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542">
                  <a:moveTo>
                    <a:pt x="264" y="228"/>
                  </a:moveTo>
                  <a:lnTo>
                    <a:pt x="184" y="228"/>
                  </a:lnTo>
                  <a:lnTo>
                    <a:pt x="132" y="542"/>
                  </a:lnTo>
                  <a:lnTo>
                    <a:pt x="80" y="228"/>
                  </a:lnTo>
                  <a:lnTo>
                    <a:pt x="0" y="228"/>
                  </a:lnTo>
                  <a:lnTo>
                    <a:pt x="132" y="0"/>
                  </a:lnTo>
                  <a:lnTo>
                    <a:pt x="264" y="228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3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PA-文本框 28">
              <a:extLst>
                <a:ext uri="{FF2B5EF4-FFF2-40B4-BE49-F238E27FC236}">
                  <a16:creationId xmlns:a16="http://schemas.microsoft.com/office/drawing/2014/main" id="{1E0D72EB-1EA6-7ABA-C528-FE393F4CE63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222839" y="3834236"/>
              <a:ext cx="1000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-73%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EFF8F71-6F7E-C6C6-F335-68AE8C572A70}"/>
              </a:ext>
            </a:extLst>
          </p:cNvPr>
          <p:cNvGrpSpPr/>
          <p:nvPr/>
        </p:nvGrpSpPr>
        <p:grpSpPr>
          <a:xfrm>
            <a:off x="743058" y="3106417"/>
            <a:ext cx="1023428" cy="338554"/>
            <a:chOff x="788429" y="3193713"/>
            <a:chExt cx="1023428" cy="338554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7100F11-75CE-AE83-0BCC-E1AEB1B9F9DF}"/>
                </a:ext>
              </a:extLst>
            </p:cNvPr>
            <p:cNvSpPr/>
            <p:nvPr/>
          </p:nvSpPr>
          <p:spPr>
            <a:xfrm>
              <a:off x="788429" y="3285257"/>
              <a:ext cx="143743" cy="1437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10C3F86-BD9B-2962-0470-E7BEA04A611F}"/>
                </a:ext>
              </a:extLst>
            </p:cNvPr>
            <p:cNvSpPr txBox="1"/>
            <p:nvPr/>
          </p:nvSpPr>
          <p:spPr>
            <a:xfrm>
              <a:off x="927409" y="3193713"/>
              <a:ext cx="8844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2021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年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487597-FAA8-5675-3E98-736E173B18D6}"/>
              </a:ext>
            </a:extLst>
          </p:cNvPr>
          <p:cNvGrpSpPr/>
          <p:nvPr/>
        </p:nvGrpSpPr>
        <p:grpSpPr>
          <a:xfrm>
            <a:off x="743058" y="3554029"/>
            <a:ext cx="1023427" cy="338554"/>
            <a:chOff x="788429" y="3823908"/>
            <a:chExt cx="1023427" cy="338554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39FD7DB-BDDC-3B5A-7636-CB012DC3A457}"/>
                </a:ext>
              </a:extLst>
            </p:cNvPr>
            <p:cNvSpPr/>
            <p:nvPr/>
          </p:nvSpPr>
          <p:spPr>
            <a:xfrm>
              <a:off x="788429" y="3915452"/>
              <a:ext cx="143743" cy="1437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2BEBAE9-6BA5-02B6-B3E0-F17855201A32}"/>
                </a:ext>
              </a:extLst>
            </p:cNvPr>
            <p:cNvSpPr txBox="1"/>
            <p:nvPr/>
          </p:nvSpPr>
          <p:spPr>
            <a:xfrm>
              <a:off x="927408" y="3823908"/>
              <a:ext cx="8844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2022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年</a:t>
              </a:r>
            </a:p>
          </p:txBody>
        </p:sp>
      </p:grpSp>
      <p:grpSp>
        <p:nvGrpSpPr>
          <p:cNvPr id="46" name="PA-组合 1">
            <a:extLst>
              <a:ext uri="{FF2B5EF4-FFF2-40B4-BE49-F238E27FC236}">
                <a16:creationId xmlns:a16="http://schemas.microsoft.com/office/drawing/2014/main" id="{05C3DD8C-BA45-79F3-1BF9-47422F220A1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227271" y="2983982"/>
            <a:ext cx="1000934" cy="860425"/>
            <a:chOff x="10222839" y="3507530"/>
            <a:chExt cx="1000934" cy="860425"/>
          </a:xfrm>
        </p:grpSpPr>
        <p:sp>
          <p:nvSpPr>
            <p:cNvPr id="47" name="PA-任意多边形 25">
              <a:extLst>
                <a:ext uri="{FF2B5EF4-FFF2-40B4-BE49-F238E27FC236}">
                  <a16:creationId xmlns:a16="http://schemas.microsoft.com/office/drawing/2014/main" id="{1E4B8E07-856E-C0E5-9335-51FF5A2A95A5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rot="10800000" flipH="1">
              <a:off x="10698931" y="3507530"/>
              <a:ext cx="419100" cy="860425"/>
            </a:xfrm>
            <a:custGeom>
              <a:avLst/>
              <a:gdLst>
                <a:gd name="T0" fmla="*/ 264 w 264"/>
                <a:gd name="T1" fmla="*/ 228 h 542"/>
                <a:gd name="T2" fmla="*/ 184 w 264"/>
                <a:gd name="T3" fmla="*/ 228 h 542"/>
                <a:gd name="T4" fmla="*/ 132 w 264"/>
                <a:gd name="T5" fmla="*/ 542 h 542"/>
                <a:gd name="T6" fmla="*/ 80 w 264"/>
                <a:gd name="T7" fmla="*/ 228 h 542"/>
                <a:gd name="T8" fmla="*/ 0 w 264"/>
                <a:gd name="T9" fmla="*/ 228 h 542"/>
                <a:gd name="T10" fmla="*/ 132 w 264"/>
                <a:gd name="T11" fmla="*/ 0 h 542"/>
                <a:gd name="T12" fmla="*/ 264 w 264"/>
                <a:gd name="T13" fmla="*/ 228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542">
                  <a:moveTo>
                    <a:pt x="264" y="228"/>
                  </a:moveTo>
                  <a:lnTo>
                    <a:pt x="184" y="228"/>
                  </a:lnTo>
                  <a:lnTo>
                    <a:pt x="132" y="542"/>
                  </a:lnTo>
                  <a:lnTo>
                    <a:pt x="80" y="228"/>
                  </a:lnTo>
                  <a:lnTo>
                    <a:pt x="0" y="228"/>
                  </a:lnTo>
                  <a:lnTo>
                    <a:pt x="132" y="0"/>
                  </a:lnTo>
                  <a:lnTo>
                    <a:pt x="264" y="228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3">
                    <a:alpha val="60000"/>
                  </a:schemeClr>
                </a:gs>
              </a:gsLst>
              <a:lin ang="5400000" scaled="1"/>
            </a:gra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PA-文本框 28">
              <a:extLst>
                <a:ext uri="{FF2B5EF4-FFF2-40B4-BE49-F238E27FC236}">
                  <a16:creationId xmlns:a16="http://schemas.microsoft.com/office/drawing/2014/main" id="{28472DE8-ECCA-2BDC-B722-711F7C5C95E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222839" y="3834236"/>
              <a:ext cx="10009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-78%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0AD1910-0320-38DC-BDE0-F8B281FCDF18}"/>
              </a:ext>
            </a:extLst>
          </p:cNvPr>
          <p:cNvGrpSpPr/>
          <p:nvPr/>
        </p:nvGrpSpPr>
        <p:grpSpPr>
          <a:xfrm>
            <a:off x="5836842" y="495020"/>
            <a:ext cx="2505530" cy="734761"/>
            <a:chOff x="5339002" y="495020"/>
            <a:chExt cx="2505530" cy="734761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B7C862A-8693-A413-28F9-8D34BD1A0E83}"/>
                </a:ext>
              </a:extLst>
            </p:cNvPr>
            <p:cNvSpPr/>
            <p:nvPr/>
          </p:nvSpPr>
          <p:spPr>
            <a:xfrm>
              <a:off x="5339002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94A7EDC-4D18-4DD1-4A2B-0D1362F9AF31}"/>
                </a:ext>
              </a:extLst>
            </p:cNvPr>
            <p:cNvSpPr/>
            <p:nvPr/>
          </p:nvSpPr>
          <p:spPr>
            <a:xfrm>
              <a:off x="5418888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3878C08-347B-5600-656A-053129E7C6A0}"/>
                </a:ext>
              </a:extLst>
            </p:cNvPr>
            <p:cNvSpPr/>
            <p:nvPr/>
          </p:nvSpPr>
          <p:spPr>
            <a:xfrm flipH="1">
              <a:off x="7235317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450E283-53C7-4497-523E-DBD934675C6A}"/>
              </a:ext>
            </a:extLst>
          </p:cNvPr>
          <p:cNvGrpSpPr/>
          <p:nvPr/>
        </p:nvGrpSpPr>
        <p:grpSpPr>
          <a:xfrm>
            <a:off x="3902479" y="495020"/>
            <a:ext cx="2505530" cy="734761"/>
            <a:chOff x="4385079" y="495020"/>
            <a:chExt cx="2505530" cy="734761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FC6C5D6-4778-A2EA-8BD1-F13C03BE6D2B}"/>
                </a:ext>
              </a:extLst>
            </p:cNvPr>
            <p:cNvSpPr/>
            <p:nvPr/>
          </p:nvSpPr>
          <p:spPr>
            <a:xfrm flipH="1">
              <a:off x="5027684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E1A3764-AC3B-08D4-B771-56060D92EC7D}"/>
                </a:ext>
              </a:extLst>
            </p:cNvPr>
            <p:cNvSpPr/>
            <p:nvPr/>
          </p:nvSpPr>
          <p:spPr>
            <a:xfrm flipH="1">
              <a:off x="5107570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18430C3-4E6F-2C4D-B308-8D00A96427B1}"/>
                </a:ext>
              </a:extLst>
            </p:cNvPr>
            <p:cNvSpPr/>
            <p:nvPr/>
          </p:nvSpPr>
          <p:spPr>
            <a:xfrm>
              <a:off x="4385079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rgbClr val="0293F2">
                      <a:alpha val="0"/>
                    </a:srgb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EA3107B4-A59D-9744-F4CC-B63E95A223A2}"/>
              </a:ext>
            </a:extLst>
          </p:cNvPr>
          <p:cNvSpPr txBox="1"/>
          <p:nvPr/>
        </p:nvSpPr>
        <p:spPr>
          <a:xfrm>
            <a:off x="4768154" y="621948"/>
            <a:ext cx="2655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故障总数显著下降</a:t>
            </a:r>
          </a:p>
        </p:txBody>
      </p:sp>
    </p:spTree>
    <p:extLst>
      <p:ext uri="{BB962C8B-B14F-4D97-AF65-F5344CB8AC3E}">
        <p14:creationId xmlns:p14="http://schemas.microsoft.com/office/powerpoint/2010/main" val="3069015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77BE76B-7C4C-2329-81E2-09B29C798242}"/>
              </a:ext>
            </a:extLst>
          </p:cNvPr>
          <p:cNvGrpSpPr/>
          <p:nvPr/>
        </p:nvGrpSpPr>
        <p:grpSpPr>
          <a:xfrm>
            <a:off x="1052330" y="4561865"/>
            <a:ext cx="4662670" cy="999589"/>
            <a:chOff x="1052332" y="4561865"/>
            <a:chExt cx="4662670" cy="99958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37227A1-D99E-58F5-7861-55D5C56E3995}"/>
                </a:ext>
              </a:extLst>
            </p:cNvPr>
            <p:cNvGrpSpPr/>
            <p:nvPr/>
          </p:nvGrpSpPr>
          <p:grpSpPr>
            <a:xfrm>
              <a:off x="1237118" y="4965175"/>
              <a:ext cx="4307565" cy="596279"/>
              <a:chOff x="683555" y="4945224"/>
              <a:chExt cx="2522926" cy="446700"/>
            </a:xfrm>
          </p:grpSpPr>
          <p:sp>
            <p:nvSpPr>
              <p:cNvPr id="7" name="梯形 6">
                <a:extLst>
                  <a:ext uri="{FF2B5EF4-FFF2-40B4-BE49-F238E27FC236}">
                    <a16:creationId xmlns:a16="http://schemas.microsoft.com/office/drawing/2014/main" id="{CC75B0BC-BAF4-8447-2BEA-0309135C4230}"/>
                  </a:ext>
                </a:extLst>
              </p:cNvPr>
              <p:cNvSpPr/>
              <p:nvPr/>
            </p:nvSpPr>
            <p:spPr>
              <a:xfrm>
                <a:off x="683555" y="4945224"/>
                <a:ext cx="2522926" cy="446700"/>
              </a:xfrm>
              <a:prstGeom prst="trapezoid">
                <a:avLst>
                  <a:gd name="adj" fmla="val 81397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78B19963-2014-6956-5F35-8600E1348562}"/>
                  </a:ext>
                </a:extLst>
              </p:cNvPr>
              <p:cNvSpPr/>
              <p:nvPr/>
            </p:nvSpPr>
            <p:spPr>
              <a:xfrm>
                <a:off x="904240" y="4945227"/>
                <a:ext cx="2081556" cy="338500"/>
              </a:xfrm>
              <a:prstGeom prst="trapezoid">
                <a:avLst>
                  <a:gd name="adj" fmla="val 80129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6" name="左大括号 5">
              <a:extLst>
                <a:ext uri="{FF2B5EF4-FFF2-40B4-BE49-F238E27FC236}">
                  <a16:creationId xmlns:a16="http://schemas.microsoft.com/office/drawing/2014/main" id="{FE30980B-0B04-C86B-7EAD-F991CD5B36FB}"/>
                </a:ext>
              </a:extLst>
            </p:cNvPr>
            <p:cNvSpPr/>
            <p:nvPr/>
          </p:nvSpPr>
          <p:spPr>
            <a:xfrm rot="16200000">
              <a:off x="3271280" y="2342917"/>
              <a:ext cx="224774" cy="4662670"/>
            </a:xfrm>
            <a:prstGeom prst="leftBrace">
              <a:avLst>
                <a:gd name="adj1" fmla="val 58333"/>
                <a:gd name="adj2" fmla="val 50000"/>
              </a:avLst>
            </a:prstGeom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79000">
                  <a:schemeClr val="accent2">
                    <a:alpha val="40000"/>
                  </a:schemeClr>
                </a:gs>
              </a:gsLst>
              <a:lin ang="10800000" scaled="1"/>
              <a:tileRect/>
            </a:gra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>
                <a:defRPr/>
              </a:pPr>
              <a:endParaRPr lang="zh-CN" altLang="en-US" kern="0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E3C08C-193F-044D-D295-B54F90149CCA}"/>
              </a:ext>
            </a:extLst>
          </p:cNvPr>
          <p:cNvGrpSpPr/>
          <p:nvPr/>
        </p:nvGrpSpPr>
        <p:grpSpPr>
          <a:xfrm>
            <a:off x="6476996" y="4561865"/>
            <a:ext cx="4662670" cy="999589"/>
            <a:chOff x="1052332" y="4561865"/>
            <a:chExt cx="4662670" cy="99958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4CB7EAA-5C79-BF75-C5EC-AE6960181614}"/>
                </a:ext>
              </a:extLst>
            </p:cNvPr>
            <p:cNvGrpSpPr/>
            <p:nvPr/>
          </p:nvGrpSpPr>
          <p:grpSpPr>
            <a:xfrm>
              <a:off x="1237118" y="4965175"/>
              <a:ext cx="4307565" cy="596279"/>
              <a:chOff x="683555" y="4945224"/>
              <a:chExt cx="2522926" cy="446700"/>
            </a:xfrm>
          </p:grpSpPr>
          <p:sp>
            <p:nvSpPr>
              <p:cNvPr id="12" name="梯形 11">
                <a:extLst>
                  <a:ext uri="{FF2B5EF4-FFF2-40B4-BE49-F238E27FC236}">
                    <a16:creationId xmlns:a16="http://schemas.microsoft.com/office/drawing/2014/main" id="{EC552DCF-8600-50DE-AE13-F8F68F341B14}"/>
                  </a:ext>
                </a:extLst>
              </p:cNvPr>
              <p:cNvSpPr/>
              <p:nvPr/>
            </p:nvSpPr>
            <p:spPr>
              <a:xfrm>
                <a:off x="683555" y="4945224"/>
                <a:ext cx="2522926" cy="446700"/>
              </a:xfrm>
              <a:prstGeom prst="trapezoid">
                <a:avLst>
                  <a:gd name="adj" fmla="val 81397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3" name="梯形 12">
                <a:extLst>
                  <a:ext uri="{FF2B5EF4-FFF2-40B4-BE49-F238E27FC236}">
                    <a16:creationId xmlns:a16="http://schemas.microsoft.com/office/drawing/2014/main" id="{8C879CF3-B038-34AB-01D4-F110E4D07406}"/>
                  </a:ext>
                </a:extLst>
              </p:cNvPr>
              <p:cNvSpPr/>
              <p:nvPr/>
            </p:nvSpPr>
            <p:spPr>
              <a:xfrm>
                <a:off x="904240" y="4945227"/>
                <a:ext cx="2081556" cy="338500"/>
              </a:xfrm>
              <a:prstGeom prst="trapezoid">
                <a:avLst>
                  <a:gd name="adj" fmla="val 80129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11" name="左大括号 10">
              <a:extLst>
                <a:ext uri="{FF2B5EF4-FFF2-40B4-BE49-F238E27FC236}">
                  <a16:creationId xmlns:a16="http://schemas.microsoft.com/office/drawing/2014/main" id="{45D5E514-DE44-1ED0-5E03-CF29B6B26198}"/>
                </a:ext>
              </a:extLst>
            </p:cNvPr>
            <p:cNvSpPr/>
            <p:nvPr/>
          </p:nvSpPr>
          <p:spPr>
            <a:xfrm rot="16200000">
              <a:off x="3271280" y="2342917"/>
              <a:ext cx="224774" cy="4662670"/>
            </a:xfrm>
            <a:prstGeom prst="leftBrace">
              <a:avLst>
                <a:gd name="adj1" fmla="val 58333"/>
                <a:gd name="adj2" fmla="val 50000"/>
              </a:avLst>
            </a:prstGeom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79000">
                  <a:schemeClr val="accent2">
                    <a:alpha val="40000"/>
                  </a:schemeClr>
                </a:gs>
              </a:gsLst>
              <a:lin ang="10800000" scaled="1"/>
              <a:tileRect/>
            </a:gra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7BA0BAD-A2F0-316C-2105-05CCA58C9E77}"/>
              </a:ext>
            </a:extLst>
          </p:cNvPr>
          <p:cNvSpPr txBox="1"/>
          <p:nvPr/>
        </p:nvSpPr>
        <p:spPr>
          <a:xfrm>
            <a:off x="1899139" y="5009318"/>
            <a:ext cx="308260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申请软件著作权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D1AB01DA-D0E8-9D82-8FDF-EEF922D6FF6E}"/>
              </a:ext>
            </a:extLst>
          </p:cNvPr>
          <p:cNvSpPr/>
          <p:nvPr/>
        </p:nvSpPr>
        <p:spPr>
          <a:xfrm>
            <a:off x="6467373" y="2315949"/>
            <a:ext cx="4662668" cy="2264200"/>
          </a:xfrm>
          <a:prstGeom prst="roundRect">
            <a:avLst>
              <a:gd name="adj" fmla="val 3344"/>
            </a:avLst>
          </a:prstGeom>
          <a:gradFill>
            <a:gsLst>
              <a:gs pos="43000">
                <a:schemeClr val="accent3">
                  <a:alpha val="21000"/>
                </a:schemeClr>
              </a:gs>
              <a:gs pos="0">
                <a:schemeClr val="accent3">
                  <a:alpha val="3600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</a:gradFill>
          <a:ln>
            <a:gradFill>
              <a:gsLst>
                <a:gs pos="100000">
                  <a:schemeClr val="bg1">
                    <a:alpha val="0"/>
                  </a:schemeClr>
                </a:gs>
                <a:gs pos="51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7A0073C-DC3D-A49B-1205-90D511AEEAC5}"/>
              </a:ext>
            </a:extLst>
          </p:cNvPr>
          <p:cNvSpPr/>
          <p:nvPr/>
        </p:nvSpPr>
        <p:spPr>
          <a:xfrm>
            <a:off x="1061960" y="2296135"/>
            <a:ext cx="4662668" cy="2264200"/>
          </a:xfrm>
          <a:prstGeom prst="roundRect">
            <a:avLst>
              <a:gd name="adj" fmla="val 3344"/>
            </a:avLst>
          </a:prstGeom>
          <a:gradFill>
            <a:gsLst>
              <a:gs pos="43000">
                <a:schemeClr val="accent3">
                  <a:alpha val="21000"/>
                </a:schemeClr>
              </a:gs>
              <a:gs pos="0">
                <a:schemeClr val="accent3">
                  <a:alpha val="36000"/>
                </a:schemeClr>
              </a:gs>
              <a:gs pos="100000">
                <a:schemeClr val="accent3">
                  <a:alpha val="0"/>
                </a:schemeClr>
              </a:gs>
            </a:gsLst>
            <a:path path="circle">
              <a:fillToRect l="100000" t="100000"/>
            </a:path>
          </a:gradFill>
          <a:ln>
            <a:gradFill>
              <a:gsLst>
                <a:gs pos="100000">
                  <a:schemeClr val="bg1">
                    <a:alpha val="0"/>
                  </a:schemeClr>
                </a:gs>
                <a:gs pos="52000">
                  <a:schemeClr val="accent3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 descr="文本, 信件&#10;&#10;描述已自动生成">
            <a:extLst>
              <a:ext uri="{FF2B5EF4-FFF2-40B4-BE49-F238E27FC236}">
                <a16:creationId xmlns:a16="http://schemas.microsoft.com/office/drawing/2014/main" id="{33536C72-DE61-AF2F-1612-829EDB89E5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534" y="2315949"/>
            <a:ext cx="1134486" cy="756324"/>
          </a:xfrm>
          <a:prstGeom prst="rect">
            <a:avLst/>
          </a:prstGeom>
        </p:spPr>
      </p:pic>
      <p:pic>
        <p:nvPicPr>
          <p:cNvPr id="34" name="图片 33" descr="文本, 信件&#10;&#10;描述已自动生成">
            <a:extLst>
              <a:ext uri="{FF2B5EF4-FFF2-40B4-BE49-F238E27FC236}">
                <a16:creationId xmlns:a16="http://schemas.microsoft.com/office/drawing/2014/main" id="{B7D75757-A3D4-500F-B94D-7BCA1B6D0A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020" y="2315949"/>
            <a:ext cx="1134486" cy="756324"/>
          </a:xfrm>
          <a:prstGeom prst="rect">
            <a:avLst/>
          </a:prstGeom>
        </p:spPr>
      </p:pic>
      <p:pic>
        <p:nvPicPr>
          <p:cNvPr id="35" name="图片 34" descr="文本, 信件&#10;&#10;描述已自动生成">
            <a:extLst>
              <a:ext uri="{FF2B5EF4-FFF2-40B4-BE49-F238E27FC236}">
                <a16:creationId xmlns:a16="http://schemas.microsoft.com/office/drawing/2014/main" id="{330CA4B7-31E8-E8C2-A330-E5D6DB375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506" y="2315949"/>
            <a:ext cx="1134486" cy="756324"/>
          </a:xfrm>
          <a:prstGeom prst="rect">
            <a:avLst/>
          </a:prstGeom>
        </p:spPr>
      </p:pic>
      <p:pic>
        <p:nvPicPr>
          <p:cNvPr id="36" name="图片 35" descr="文本, 信件&#10;&#10;描述已自动生成">
            <a:extLst>
              <a:ext uri="{FF2B5EF4-FFF2-40B4-BE49-F238E27FC236}">
                <a16:creationId xmlns:a16="http://schemas.microsoft.com/office/drawing/2014/main" id="{09EE7883-EE63-3123-16DA-C3695EAE37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8992" y="2315949"/>
            <a:ext cx="1134486" cy="756324"/>
          </a:xfrm>
          <a:prstGeom prst="rect">
            <a:avLst/>
          </a:prstGeom>
        </p:spPr>
      </p:pic>
      <p:pic>
        <p:nvPicPr>
          <p:cNvPr id="37" name="图片 36" descr="文本, 信件&#10;&#10;描述已自动生成">
            <a:extLst>
              <a:ext uri="{FF2B5EF4-FFF2-40B4-BE49-F238E27FC236}">
                <a16:creationId xmlns:a16="http://schemas.microsoft.com/office/drawing/2014/main" id="{F77D3536-E92B-A5C3-26BB-6F3C4A391B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534" y="3072273"/>
            <a:ext cx="1134486" cy="756324"/>
          </a:xfrm>
          <a:prstGeom prst="rect">
            <a:avLst/>
          </a:prstGeom>
        </p:spPr>
      </p:pic>
      <p:pic>
        <p:nvPicPr>
          <p:cNvPr id="38" name="图片 37" descr="文本, 信件&#10;&#10;描述已自动生成">
            <a:extLst>
              <a:ext uri="{FF2B5EF4-FFF2-40B4-BE49-F238E27FC236}">
                <a16:creationId xmlns:a16="http://schemas.microsoft.com/office/drawing/2014/main" id="{90E193A4-603D-D235-91BA-94C09B01C8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020" y="3072273"/>
            <a:ext cx="1134486" cy="756324"/>
          </a:xfrm>
          <a:prstGeom prst="rect">
            <a:avLst/>
          </a:prstGeom>
        </p:spPr>
      </p:pic>
      <p:pic>
        <p:nvPicPr>
          <p:cNvPr id="39" name="图片 38" descr="文本, 信件&#10;&#10;描述已自动生成">
            <a:extLst>
              <a:ext uri="{FF2B5EF4-FFF2-40B4-BE49-F238E27FC236}">
                <a16:creationId xmlns:a16="http://schemas.microsoft.com/office/drawing/2014/main" id="{0555FD1D-6E96-5620-9D43-A0A15673C8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506" y="3072273"/>
            <a:ext cx="1134486" cy="756324"/>
          </a:xfrm>
          <a:prstGeom prst="rect">
            <a:avLst/>
          </a:prstGeom>
        </p:spPr>
      </p:pic>
      <p:pic>
        <p:nvPicPr>
          <p:cNvPr id="40" name="图片 39" descr="文本, 信件&#10;&#10;描述已自动生成">
            <a:extLst>
              <a:ext uri="{FF2B5EF4-FFF2-40B4-BE49-F238E27FC236}">
                <a16:creationId xmlns:a16="http://schemas.microsoft.com/office/drawing/2014/main" id="{4EBB91B6-9A1D-29A0-515A-FFB69DC338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8992" y="3072273"/>
            <a:ext cx="1134486" cy="756324"/>
          </a:xfrm>
          <a:prstGeom prst="rect">
            <a:avLst/>
          </a:prstGeom>
        </p:spPr>
      </p:pic>
      <p:pic>
        <p:nvPicPr>
          <p:cNvPr id="41" name="图片 40" descr="文本, 信件&#10;&#10;描述已自动生成">
            <a:extLst>
              <a:ext uri="{FF2B5EF4-FFF2-40B4-BE49-F238E27FC236}">
                <a16:creationId xmlns:a16="http://schemas.microsoft.com/office/drawing/2014/main" id="{6AA4EF7F-2D0A-D81F-57FE-E4BDEBDED8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5534" y="3828597"/>
            <a:ext cx="1134486" cy="756324"/>
          </a:xfrm>
          <a:prstGeom prst="rect">
            <a:avLst/>
          </a:prstGeom>
        </p:spPr>
      </p:pic>
      <p:pic>
        <p:nvPicPr>
          <p:cNvPr id="42" name="图片 41" descr="文本, 信件&#10;&#10;描述已自动生成">
            <a:extLst>
              <a:ext uri="{FF2B5EF4-FFF2-40B4-BE49-F238E27FC236}">
                <a16:creationId xmlns:a16="http://schemas.microsoft.com/office/drawing/2014/main" id="{87D6BBB4-F484-6FC5-0306-149ECA0C9F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020" y="3828597"/>
            <a:ext cx="1134486" cy="756324"/>
          </a:xfrm>
          <a:prstGeom prst="rect">
            <a:avLst/>
          </a:prstGeom>
        </p:spPr>
      </p:pic>
      <p:pic>
        <p:nvPicPr>
          <p:cNvPr id="43" name="图片 42" descr="文本, 信件&#10;&#10;描述已自动生成">
            <a:extLst>
              <a:ext uri="{FF2B5EF4-FFF2-40B4-BE49-F238E27FC236}">
                <a16:creationId xmlns:a16="http://schemas.microsoft.com/office/drawing/2014/main" id="{407BA1A5-4D9E-797A-F1F9-CB5AFD9139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506" y="3828597"/>
            <a:ext cx="1134486" cy="756324"/>
          </a:xfrm>
          <a:prstGeom prst="rect">
            <a:avLst/>
          </a:prstGeom>
        </p:spPr>
      </p:pic>
      <p:pic>
        <p:nvPicPr>
          <p:cNvPr id="44" name="图片 43" descr="文本, 信件&#10;&#10;描述已自动生成">
            <a:extLst>
              <a:ext uri="{FF2B5EF4-FFF2-40B4-BE49-F238E27FC236}">
                <a16:creationId xmlns:a16="http://schemas.microsoft.com/office/drawing/2014/main" id="{9BFBCF01-236A-5DC7-36AB-6BE3FF401A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8992" y="3828597"/>
            <a:ext cx="1134486" cy="756324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8C94DC91-8836-5A5A-24AB-E9D798CB5318}"/>
              </a:ext>
            </a:extLst>
          </p:cNvPr>
          <p:cNvSpPr txBox="1"/>
          <p:nvPr/>
        </p:nvSpPr>
        <p:spPr>
          <a:xfrm>
            <a:off x="7315200" y="5009317"/>
            <a:ext cx="313297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收获各级创新奖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项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FBA3134F-BF10-C74F-C2E6-C67C50A8B9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97644">
            <a:off x="1526051" y="2592533"/>
            <a:ext cx="4132911" cy="2469088"/>
          </a:xfrm>
          <a:custGeom>
            <a:avLst/>
            <a:gdLst>
              <a:gd name="connsiteX0" fmla="*/ 4255373 w 4255377"/>
              <a:gd name="connsiteY0" fmla="*/ 2542252 h 2542252"/>
              <a:gd name="connsiteX1" fmla="*/ 4255377 w 4255377"/>
              <a:gd name="connsiteY1" fmla="*/ 2542251 h 2542252"/>
              <a:gd name="connsiteX2" fmla="*/ 4255377 w 4255377"/>
              <a:gd name="connsiteY2" fmla="*/ 2542252 h 2542252"/>
              <a:gd name="connsiteX3" fmla="*/ 0 w 4255377"/>
              <a:gd name="connsiteY3" fmla="*/ 0 h 2542252"/>
              <a:gd name="connsiteX4" fmla="*/ 4255377 w 4255377"/>
              <a:gd name="connsiteY4" fmla="*/ 0 h 2542252"/>
              <a:gd name="connsiteX5" fmla="*/ 4255377 w 4255377"/>
              <a:gd name="connsiteY5" fmla="*/ 1410683 h 2542252"/>
              <a:gd name="connsiteX6" fmla="*/ 466222 w 4255377"/>
              <a:gd name="connsiteY6" fmla="*/ 2542252 h 2542252"/>
              <a:gd name="connsiteX7" fmla="*/ 0 w 4255377"/>
              <a:gd name="connsiteY7" fmla="*/ 2542252 h 254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5377" h="2542252">
                <a:moveTo>
                  <a:pt x="4255373" y="2542252"/>
                </a:moveTo>
                <a:lnTo>
                  <a:pt x="4255377" y="2542251"/>
                </a:lnTo>
                <a:lnTo>
                  <a:pt x="4255377" y="2542252"/>
                </a:lnTo>
                <a:close/>
                <a:moveTo>
                  <a:pt x="0" y="0"/>
                </a:moveTo>
                <a:lnTo>
                  <a:pt x="4255377" y="0"/>
                </a:lnTo>
                <a:lnTo>
                  <a:pt x="4255377" y="1410683"/>
                </a:lnTo>
                <a:lnTo>
                  <a:pt x="466222" y="2542252"/>
                </a:lnTo>
                <a:lnTo>
                  <a:pt x="0" y="2542252"/>
                </a:lnTo>
                <a:close/>
              </a:path>
            </a:pathLst>
          </a:cu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E896CF8F-DE02-F5E5-9D9F-119B6B2ECB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690" y="2938531"/>
            <a:ext cx="3674201" cy="1633560"/>
          </a:xfrm>
          <a:prstGeom prst="rect">
            <a:avLst/>
          </a:prstGeom>
        </p:spPr>
      </p:pic>
      <p:sp>
        <p:nvSpPr>
          <p:cNvPr id="99" name="矩形 98">
            <a:extLst>
              <a:ext uri="{FF2B5EF4-FFF2-40B4-BE49-F238E27FC236}">
                <a16:creationId xmlns:a16="http://schemas.microsoft.com/office/drawing/2014/main" id="{C325E6A2-B6FD-E314-604A-B38DC40A8DAE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获得荣誉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145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文本框 216">
            <a:extLst>
              <a:ext uri="{FF2B5EF4-FFF2-40B4-BE49-F238E27FC236}">
                <a16:creationId xmlns:a16="http://schemas.microsoft.com/office/drawing/2014/main" id="{4CE43F74-11F0-F82B-D877-AD7273008CE3}"/>
              </a:ext>
            </a:extLst>
          </p:cNvPr>
          <p:cNvSpPr txBox="1"/>
          <p:nvPr/>
        </p:nvSpPr>
        <p:spPr>
          <a:xfrm>
            <a:off x="2451412" y="205040"/>
            <a:ext cx="7289176" cy="644791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1300" spc="-300" dirty="0">
                <a:ln>
                  <a:gradFill>
                    <a:gsLst>
                      <a:gs pos="0">
                        <a:schemeClr val="accent3"/>
                      </a:gs>
                      <a:gs pos="4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50000"/>
                      </a:schemeClr>
                    </a:gs>
                    <a:gs pos="80000">
                      <a:schemeClr val="accent3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41300" spc="-300" dirty="0">
              <a:ln>
                <a:gradFill>
                  <a:gsLst>
                    <a:gs pos="0">
                      <a:schemeClr val="accent3"/>
                    </a:gs>
                    <a:gs pos="4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alpha val="50000"/>
                    </a:schemeClr>
                  </a:gs>
                  <a:gs pos="8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A987EFFA-2C4A-6F68-9A06-40BF1E6337CE}"/>
              </a:ext>
            </a:extLst>
          </p:cNvPr>
          <p:cNvSpPr txBox="1"/>
          <p:nvPr/>
        </p:nvSpPr>
        <p:spPr>
          <a:xfrm>
            <a:off x="4477610" y="2627086"/>
            <a:ext cx="3236784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defRPr/>
            </a:pPr>
            <a:r>
              <a:rPr lang="zh-CN" altLang="en-US" sz="5400" b="1" spc="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工作总结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EF9B7643-EBED-9F5F-06AD-0F9847AC660E}"/>
              </a:ext>
            </a:extLst>
          </p:cNvPr>
          <p:cNvCxnSpPr/>
          <p:nvPr/>
        </p:nvCxnSpPr>
        <p:spPr>
          <a:xfrm>
            <a:off x="713540" y="43109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412C1EA7-3F5A-3E08-B90F-5D38A3D76A1F}"/>
              </a:ext>
            </a:extLst>
          </p:cNvPr>
          <p:cNvCxnSpPr/>
          <p:nvPr/>
        </p:nvCxnSpPr>
        <p:spPr>
          <a:xfrm>
            <a:off x="9314926" y="5370471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69414B82-BE21-20C2-5936-C3DE4A67156E}"/>
              </a:ext>
            </a:extLst>
          </p:cNvPr>
          <p:cNvCxnSpPr/>
          <p:nvPr/>
        </p:nvCxnSpPr>
        <p:spPr>
          <a:xfrm>
            <a:off x="11163585" y="3567875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AA84CC11-7B97-C92B-FF1E-AE82948E98D1}"/>
              </a:ext>
            </a:extLst>
          </p:cNvPr>
          <p:cNvCxnSpPr/>
          <p:nvPr/>
        </p:nvCxnSpPr>
        <p:spPr>
          <a:xfrm>
            <a:off x="9724857" y="27194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65F8DEB0-1AE5-DA62-454C-B84E34D82EB2}"/>
              </a:ext>
            </a:extLst>
          </p:cNvPr>
          <p:cNvCxnSpPr/>
          <p:nvPr/>
        </p:nvCxnSpPr>
        <p:spPr>
          <a:xfrm>
            <a:off x="1671243" y="2385657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06DCBFC9-1A26-5230-2BEC-34D492B85222}"/>
              </a:ext>
            </a:extLst>
          </p:cNvPr>
          <p:cNvCxnSpPr>
            <a:cxnSpLocks/>
          </p:cNvCxnSpPr>
          <p:nvPr/>
        </p:nvCxnSpPr>
        <p:spPr>
          <a:xfrm>
            <a:off x="2324385" y="4089546"/>
            <a:ext cx="0" cy="521672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sp>
        <p:nvSpPr>
          <p:cNvPr id="230" name="PA-菱形 40">
            <a:extLst>
              <a:ext uri="{FF2B5EF4-FFF2-40B4-BE49-F238E27FC236}">
                <a16:creationId xmlns:a16="http://schemas.microsoft.com/office/drawing/2014/main" id="{441FF8F1-5E71-3C91-FA23-5010AFD4B7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879044" y="4234730"/>
            <a:ext cx="8433912" cy="330707"/>
          </a:xfrm>
          <a:prstGeom prst="diamond">
            <a:avLst/>
          </a:prstGeom>
          <a:gradFill>
            <a:gsLst>
              <a:gs pos="0">
                <a:schemeClr val="accent3">
                  <a:alpha val="1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BAEC50F-7882-C0E3-1A89-7780B6EF30ED}"/>
              </a:ext>
            </a:extLst>
          </p:cNvPr>
          <p:cNvSpPr txBox="1"/>
          <p:nvPr/>
        </p:nvSpPr>
        <p:spPr>
          <a:xfrm>
            <a:off x="4543425" y="3614190"/>
            <a:ext cx="310832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303375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07A66CE0-2F1A-0924-7F94-709CE4E11C89}"/>
              </a:ext>
            </a:extLst>
          </p:cNvPr>
          <p:cNvCxnSpPr>
            <a:cxnSpLocks/>
          </p:cNvCxnSpPr>
          <p:nvPr/>
        </p:nvCxnSpPr>
        <p:spPr>
          <a:xfrm>
            <a:off x="4192968" y="1898913"/>
            <a:ext cx="2269260" cy="914251"/>
          </a:xfrm>
          <a:prstGeom prst="straightConnector1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8A4A155E-1D6E-3BFE-8C13-5A35A1245E8E}"/>
              </a:ext>
            </a:extLst>
          </p:cNvPr>
          <p:cNvSpPr/>
          <p:nvPr/>
        </p:nvSpPr>
        <p:spPr>
          <a:xfrm rot="6716626">
            <a:off x="6228719" y="2613626"/>
            <a:ext cx="454988" cy="392234"/>
          </a:xfrm>
          <a:prstGeom prst="triangle">
            <a:avLst/>
          </a:prstGeom>
          <a:gradFill>
            <a:gsLst>
              <a:gs pos="0">
                <a:schemeClr val="accent2">
                  <a:alpha val="52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>
              <a:solidFill>
                <a:srgbClr val="151723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8DD06E0B-6E0C-DCB8-8415-A387BBB0B1D5}"/>
              </a:ext>
            </a:extLst>
          </p:cNvPr>
          <p:cNvCxnSpPr>
            <a:cxnSpLocks/>
          </p:cNvCxnSpPr>
          <p:nvPr/>
        </p:nvCxnSpPr>
        <p:spPr>
          <a:xfrm>
            <a:off x="4173128" y="3900447"/>
            <a:ext cx="2342621" cy="1"/>
          </a:xfrm>
          <a:prstGeom prst="straightConnector1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6C8BA51D-0AB7-E88A-808A-6A8743B1E344}"/>
              </a:ext>
            </a:extLst>
          </p:cNvPr>
          <p:cNvSpPr/>
          <p:nvPr/>
        </p:nvSpPr>
        <p:spPr>
          <a:xfrm rot="5394072">
            <a:off x="6281397" y="3703416"/>
            <a:ext cx="454988" cy="392234"/>
          </a:xfrm>
          <a:prstGeom prst="triangle">
            <a:avLst/>
          </a:prstGeom>
          <a:gradFill>
            <a:gsLst>
              <a:gs pos="0">
                <a:schemeClr val="accent2">
                  <a:alpha val="52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>
              <a:solidFill>
                <a:srgbClr val="151723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A8506E4D-97EB-780B-2B93-49140124FC94}"/>
              </a:ext>
            </a:extLst>
          </p:cNvPr>
          <p:cNvCxnSpPr>
            <a:cxnSpLocks/>
          </p:cNvCxnSpPr>
          <p:nvPr/>
        </p:nvCxnSpPr>
        <p:spPr>
          <a:xfrm flipV="1">
            <a:off x="4192968" y="5044117"/>
            <a:ext cx="2269260" cy="914251"/>
          </a:xfrm>
          <a:prstGeom prst="straightConnector1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863AD457-8A15-BCDE-0B8E-19445861FCD3}"/>
              </a:ext>
            </a:extLst>
          </p:cNvPr>
          <p:cNvSpPr/>
          <p:nvPr/>
        </p:nvSpPr>
        <p:spPr>
          <a:xfrm rot="14883374" flipV="1">
            <a:off x="6228719" y="4851421"/>
            <a:ext cx="454988" cy="392234"/>
          </a:xfrm>
          <a:prstGeom prst="triangle">
            <a:avLst/>
          </a:prstGeom>
          <a:gradFill>
            <a:gsLst>
              <a:gs pos="0">
                <a:schemeClr val="accent2">
                  <a:alpha val="52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51723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7092685-53C4-A5A4-9090-39418A01487D}"/>
              </a:ext>
            </a:extLst>
          </p:cNvPr>
          <p:cNvSpPr/>
          <p:nvPr/>
        </p:nvSpPr>
        <p:spPr>
          <a:xfrm>
            <a:off x="7294966" y="2149185"/>
            <a:ext cx="3388569" cy="3280013"/>
          </a:xfrm>
          <a:custGeom>
            <a:avLst/>
            <a:gdLst>
              <a:gd name="connsiteX0" fmla="*/ 240502 w 8483600"/>
              <a:gd name="connsiteY0" fmla="*/ 0 h 4902200"/>
              <a:gd name="connsiteX1" fmla="*/ 3708375 w 8483600"/>
              <a:gd name="connsiteY1" fmla="*/ 0 h 4902200"/>
              <a:gd name="connsiteX2" fmla="*/ 3759729 w 8483600"/>
              <a:gd name="connsiteY2" fmla="*/ 56516 h 4902200"/>
              <a:gd name="connsiteX3" fmla="*/ 4723873 w 8483600"/>
              <a:gd name="connsiteY3" fmla="*/ 56516 h 4902200"/>
              <a:gd name="connsiteX4" fmla="*/ 4775228 w 8483600"/>
              <a:gd name="connsiteY4" fmla="*/ 0 h 4902200"/>
              <a:gd name="connsiteX5" fmla="*/ 8243098 w 8483600"/>
              <a:gd name="connsiteY5" fmla="*/ 0 h 4902200"/>
              <a:gd name="connsiteX6" fmla="*/ 8483600 w 8483600"/>
              <a:gd name="connsiteY6" fmla="*/ 240502 h 4902200"/>
              <a:gd name="connsiteX7" fmla="*/ 8483600 w 8483600"/>
              <a:gd name="connsiteY7" fmla="*/ 2864087 h 4902200"/>
              <a:gd name="connsiteX8" fmla="*/ 8370316 w 8483600"/>
              <a:gd name="connsiteY8" fmla="*/ 2890519 h 4902200"/>
              <a:gd name="connsiteX9" fmla="*/ 8370316 w 8483600"/>
              <a:gd name="connsiteY9" fmla="*/ 3660141 h 4902200"/>
              <a:gd name="connsiteX10" fmla="*/ 8483600 w 8483600"/>
              <a:gd name="connsiteY10" fmla="*/ 3686574 h 4902200"/>
              <a:gd name="connsiteX11" fmla="*/ 8483600 w 8483600"/>
              <a:gd name="connsiteY11" fmla="*/ 4902200 h 4902200"/>
              <a:gd name="connsiteX12" fmla="*/ 5032306 w 8483600"/>
              <a:gd name="connsiteY12" fmla="*/ 4902200 h 4902200"/>
              <a:gd name="connsiteX13" fmla="*/ 4789076 w 8483600"/>
              <a:gd name="connsiteY13" fmla="*/ 4658970 h 4902200"/>
              <a:gd name="connsiteX14" fmla="*/ 3694527 w 8483600"/>
              <a:gd name="connsiteY14" fmla="*/ 4658970 h 4902200"/>
              <a:gd name="connsiteX15" fmla="*/ 3451297 w 8483600"/>
              <a:gd name="connsiteY15" fmla="*/ 4902200 h 4902200"/>
              <a:gd name="connsiteX16" fmla="*/ 0 w 8483600"/>
              <a:gd name="connsiteY16" fmla="*/ 4902200 h 4902200"/>
              <a:gd name="connsiteX17" fmla="*/ 0 w 8483600"/>
              <a:gd name="connsiteY17" fmla="*/ 2147334 h 4902200"/>
              <a:gd name="connsiteX18" fmla="*/ 113284 w 8483600"/>
              <a:gd name="connsiteY18" fmla="*/ 2120901 h 4902200"/>
              <a:gd name="connsiteX19" fmla="*/ 113284 w 8483600"/>
              <a:gd name="connsiteY19" fmla="*/ 1351279 h 4902200"/>
              <a:gd name="connsiteX20" fmla="*/ 0 w 8483600"/>
              <a:gd name="connsiteY20" fmla="*/ 1324847 h 4902200"/>
              <a:gd name="connsiteX21" fmla="*/ 0 w 8483600"/>
              <a:gd name="connsiteY21" fmla="*/ 240502 h 490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83600" h="4902200">
                <a:moveTo>
                  <a:pt x="240502" y="0"/>
                </a:moveTo>
                <a:lnTo>
                  <a:pt x="3708375" y="0"/>
                </a:lnTo>
                <a:lnTo>
                  <a:pt x="3759729" y="56516"/>
                </a:lnTo>
                <a:lnTo>
                  <a:pt x="4723873" y="56516"/>
                </a:lnTo>
                <a:lnTo>
                  <a:pt x="4775228" y="0"/>
                </a:lnTo>
                <a:lnTo>
                  <a:pt x="8243098" y="0"/>
                </a:lnTo>
                <a:lnTo>
                  <a:pt x="8483600" y="240502"/>
                </a:lnTo>
                <a:lnTo>
                  <a:pt x="8483600" y="2864087"/>
                </a:lnTo>
                <a:lnTo>
                  <a:pt x="8370316" y="2890519"/>
                </a:lnTo>
                <a:lnTo>
                  <a:pt x="8370316" y="3660141"/>
                </a:lnTo>
                <a:lnTo>
                  <a:pt x="8483600" y="3686574"/>
                </a:lnTo>
                <a:lnTo>
                  <a:pt x="8483600" y="4902200"/>
                </a:lnTo>
                <a:lnTo>
                  <a:pt x="5032306" y="4902200"/>
                </a:lnTo>
                <a:lnTo>
                  <a:pt x="4789076" y="4658970"/>
                </a:lnTo>
                <a:lnTo>
                  <a:pt x="3694527" y="4658970"/>
                </a:lnTo>
                <a:lnTo>
                  <a:pt x="3451297" y="4902200"/>
                </a:lnTo>
                <a:lnTo>
                  <a:pt x="0" y="4902200"/>
                </a:lnTo>
                <a:lnTo>
                  <a:pt x="0" y="2147334"/>
                </a:lnTo>
                <a:lnTo>
                  <a:pt x="113284" y="2120901"/>
                </a:lnTo>
                <a:lnTo>
                  <a:pt x="113284" y="1351279"/>
                </a:lnTo>
                <a:lnTo>
                  <a:pt x="0" y="1324847"/>
                </a:lnTo>
                <a:lnTo>
                  <a:pt x="0" y="240502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64000"/>
                </a:schemeClr>
              </a:gs>
              <a:gs pos="48000">
                <a:schemeClr val="accent2">
                  <a:alpha val="12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kern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BB703D3-7FC0-DBDD-5615-0A31F3F93A3E}"/>
              </a:ext>
            </a:extLst>
          </p:cNvPr>
          <p:cNvSpPr txBox="1"/>
          <p:nvPr/>
        </p:nvSpPr>
        <p:spPr>
          <a:xfrm>
            <a:off x="7521464" y="3373693"/>
            <a:ext cx="2935572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</a:rPr>
              <a:t>实现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</a:rPr>
              <a:t>2021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</a:rPr>
              <a:t>全年 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00000">
                    <a:schemeClr val="accent3"/>
                  </a:gs>
                </a:gsLst>
                <a:lin ang="2700000" scaled="0"/>
              </a:gra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3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</a:rPr>
              <a:t>“零”停运目标</a:t>
            </a: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3D7F9B4C-6A2E-F238-718F-A0F3C1B6FF42}"/>
              </a:ext>
            </a:extLst>
          </p:cNvPr>
          <p:cNvSpPr/>
          <p:nvPr/>
        </p:nvSpPr>
        <p:spPr>
          <a:xfrm>
            <a:off x="1531509" y="943914"/>
            <a:ext cx="2249588" cy="1609731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46AD86EC-8EE9-5DA8-92FC-0F4D24D2E73A}"/>
              </a:ext>
            </a:extLst>
          </p:cNvPr>
          <p:cNvSpPr/>
          <p:nvPr/>
        </p:nvSpPr>
        <p:spPr>
          <a:xfrm>
            <a:off x="1672940" y="990100"/>
            <a:ext cx="1966727" cy="140732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8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E4F658A0-4742-DB8F-AE28-511FCF8D85B0}"/>
              </a:ext>
            </a:extLst>
          </p:cNvPr>
          <p:cNvSpPr/>
          <p:nvPr/>
        </p:nvSpPr>
        <p:spPr>
          <a:xfrm>
            <a:off x="1288763" y="1707245"/>
            <a:ext cx="2735081" cy="936850"/>
          </a:xfrm>
          <a:prstGeom prst="ellipse">
            <a:avLst/>
          </a:prstGeom>
          <a:gradFill>
            <a:gsLst>
              <a:gs pos="71000">
                <a:schemeClr val="accent2">
                  <a:alpha val="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6350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0" name="Shape 597">
            <a:extLst>
              <a:ext uri="{FF2B5EF4-FFF2-40B4-BE49-F238E27FC236}">
                <a16:creationId xmlns:a16="http://schemas.microsoft.com/office/drawing/2014/main" id="{3FF2CC4C-2316-C8B2-9754-98CA0A6D4C24}"/>
              </a:ext>
            </a:extLst>
          </p:cNvPr>
          <p:cNvSpPr txBox="1"/>
          <p:nvPr/>
        </p:nvSpPr>
        <p:spPr>
          <a:xfrm>
            <a:off x="1794980" y="1700585"/>
            <a:ext cx="1817872" cy="311537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latin typeface="+mn-ea"/>
                <a:sym typeface="Montserrat"/>
              </a:rPr>
              <a:t>智能运维场景调度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2F2CF108-A820-BAEE-3E06-14DF2125C9D2}"/>
              </a:ext>
            </a:extLst>
          </p:cNvPr>
          <p:cNvSpPr/>
          <p:nvPr/>
        </p:nvSpPr>
        <p:spPr>
          <a:xfrm>
            <a:off x="1672940" y="1829675"/>
            <a:ext cx="1966727" cy="546628"/>
          </a:xfrm>
          <a:prstGeom prst="ellipse">
            <a:avLst/>
          </a:prstGeom>
          <a:noFill/>
          <a:ln w="19050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5A87494-565B-64CF-3721-96768DC36206}"/>
              </a:ext>
            </a:extLst>
          </p:cNvPr>
          <p:cNvSpPr/>
          <p:nvPr/>
        </p:nvSpPr>
        <p:spPr>
          <a:xfrm>
            <a:off x="1850339" y="1748779"/>
            <a:ext cx="1594380" cy="413556"/>
          </a:xfrm>
          <a:prstGeom prst="ellipse">
            <a:avLst/>
          </a:prstGeom>
          <a:noFill/>
          <a:ln w="6350">
            <a:gradFill>
              <a:gsLst>
                <a:gs pos="3600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E1F8C55F-70CB-EF53-6467-16966EEAECFC}"/>
              </a:ext>
            </a:extLst>
          </p:cNvPr>
          <p:cNvSpPr/>
          <p:nvPr/>
        </p:nvSpPr>
        <p:spPr>
          <a:xfrm>
            <a:off x="1531509" y="4806934"/>
            <a:ext cx="2249588" cy="1609731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EA29E5DB-3EDA-F5C2-3A9C-2F6B6B31772C}"/>
              </a:ext>
            </a:extLst>
          </p:cNvPr>
          <p:cNvSpPr/>
          <p:nvPr/>
        </p:nvSpPr>
        <p:spPr>
          <a:xfrm>
            <a:off x="1672940" y="4853120"/>
            <a:ext cx="1966727" cy="140732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8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559181C-4873-FF82-4F45-0B55C0CCFFCA}"/>
              </a:ext>
            </a:extLst>
          </p:cNvPr>
          <p:cNvSpPr/>
          <p:nvPr/>
        </p:nvSpPr>
        <p:spPr>
          <a:xfrm>
            <a:off x="1288763" y="5570265"/>
            <a:ext cx="2735081" cy="936850"/>
          </a:xfrm>
          <a:prstGeom prst="ellipse">
            <a:avLst/>
          </a:prstGeom>
          <a:gradFill>
            <a:gsLst>
              <a:gs pos="71000">
                <a:schemeClr val="accent2">
                  <a:alpha val="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6350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7" name="Shape 597">
            <a:extLst>
              <a:ext uri="{FF2B5EF4-FFF2-40B4-BE49-F238E27FC236}">
                <a16:creationId xmlns:a16="http://schemas.microsoft.com/office/drawing/2014/main" id="{281FF9F3-72D3-6113-288A-E1F24E49EAEC}"/>
              </a:ext>
            </a:extLst>
          </p:cNvPr>
          <p:cNvSpPr txBox="1"/>
          <p:nvPr/>
        </p:nvSpPr>
        <p:spPr>
          <a:xfrm>
            <a:off x="2128566" y="5468367"/>
            <a:ext cx="1037925" cy="313837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latin typeface="+mn-ea"/>
                <a:sym typeface="Montserrat"/>
              </a:rPr>
              <a:t>推送消息</a:t>
            </a:r>
          </a:p>
        </p:txBody>
      </p:sp>
      <p:sp>
        <p:nvSpPr>
          <p:cNvPr id="68" name="Shape 593">
            <a:extLst>
              <a:ext uri="{FF2B5EF4-FFF2-40B4-BE49-F238E27FC236}">
                <a16:creationId xmlns:a16="http://schemas.microsoft.com/office/drawing/2014/main" id="{663C1E45-304D-B181-B9E7-66D421144C08}"/>
              </a:ext>
            </a:extLst>
          </p:cNvPr>
          <p:cNvSpPr txBox="1"/>
          <p:nvPr/>
        </p:nvSpPr>
        <p:spPr>
          <a:xfrm>
            <a:off x="1579894" y="4930137"/>
            <a:ext cx="2152817" cy="516925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Pct val="25000"/>
              <a:tabLst/>
              <a:defRPr/>
            </a:pPr>
            <a:r>
              <a:rPr lang="en-US" altLang="zh-CN" sz="2400" b="1" spc="300" dirty="0">
                <a:gradFill>
                  <a:gsLst>
                    <a:gs pos="100000">
                      <a:schemeClr val="accent3"/>
                    </a:gs>
                    <a:gs pos="500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10</a:t>
            </a:r>
            <a:r>
              <a:rPr lang="zh-CN" altLang="en-US" sz="2400" b="1" spc="300" dirty="0">
                <a:gradFill>
                  <a:gsLst>
                    <a:gs pos="100000">
                      <a:schemeClr val="accent3"/>
                    </a:gs>
                    <a:gs pos="500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万条</a:t>
            </a:r>
            <a:endParaRPr lang="en-US" altLang="zh-CN" sz="2400" b="1" spc="300" dirty="0">
              <a:gradFill>
                <a:gsLst>
                  <a:gs pos="100000">
                    <a:schemeClr val="accent3"/>
                  </a:gs>
                  <a:gs pos="500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FD18507D-CCF7-8EE0-5964-54ADB30D3BA8}"/>
              </a:ext>
            </a:extLst>
          </p:cNvPr>
          <p:cNvSpPr/>
          <p:nvPr/>
        </p:nvSpPr>
        <p:spPr>
          <a:xfrm>
            <a:off x="1672940" y="5692695"/>
            <a:ext cx="1966727" cy="546628"/>
          </a:xfrm>
          <a:prstGeom prst="ellipse">
            <a:avLst/>
          </a:prstGeom>
          <a:noFill/>
          <a:ln w="19050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874809E0-F088-79C0-6B66-B40B11451231}"/>
              </a:ext>
            </a:extLst>
          </p:cNvPr>
          <p:cNvSpPr/>
          <p:nvPr/>
        </p:nvSpPr>
        <p:spPr>
          <a:xfrm>
            <a:off x="1850339" y="5611799"/>
            <a:ext cx="1594380" cy="413556"/>
          </a:xfrm>
          <a:prstGeom prst="ellipse">
            <a:avLst/>
          </a:prstGeom>
          <a:noFill/>
          <a:ln w="6350">
            <a:gradFill>
              <a:gsLst>
                <a:gs pos="3600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8E4DC6A1-3220-3649-92A4-EC97B485FF44}"/>
              </a:ext>
            </a:extLst>
          </p:cNvPr>
          <p:cNvSpPr/>
          <p:nvPr/>
        </p:nvSpPr>
        <p:spPr>
          <a:xfrm>
            <a:off x="1531509" y="2890631"/>
            <a:ext cx="2249588" cy="1609731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F1C95D3-275F-817C-2BAD-331AFA2C63DA}"/>
              </a:ext>
            </a:extLst>
          </p:cNvPr>
          <p:cNvSpPr/>
          <p:nvPr/>
        </p:nvSpPr>
        <p:spPr>
          <a:xfrm>
            <a:off x="1672940" y="2936817"/>
            <a:ext cx="1966727" cy="140732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8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3B74B6A-CCA4-6033-A043-5BF16EF8816C}"/>
              </a:ext>
            </a:extLst>
          </p:cNvPr>
          <p:cNvSpPr/>
          <p:nvPr/>
        </p:nvSpPr>
        <p:spPr>
          <a:xfrm>
            <a:off x="1288763" y="3653962"/>
            <a:ext cx="2735081" cy="936850"/>
          </a:xfrm>
          <a:prstGeom prst="ellipse">
            <a:avLst/>
          </a:prstGeom>
          <a:gradFill>
            <a:gsLst>
              <a:gs pos="71000">
                <a:schemeClr val="accent2">
                  <a:alpha val="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6350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4" name="Shape 597">
            <a:extLst>
              <a:ext uri="{FF2B5EF4-FFF2-40B4-BE49-F238E27FC236}">
                <a16:creationId xmlns:a16="http://schemas.microsoft.com/office/drawing/2014/main" id="{BD93FD25-C8C9-95A6-EE21-537C6A4F7308}"/>
              </a:ext>
            </a:extLst>
          </p:cNvPr>
          <p:cNvSpPr txBox="1"/>
          <p:nvPr/>
        </p:nvSpPr>
        <p:spPr>
          <a:xfrm>
            <a:off x="1908772" y="3662102"/>
            <a:ext cx="1437018" cy="328117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latin typeface="+mn-ea"/>
                <a:sym typeface="Montserrat"/>
              </a:rPr>
              <a:t>执行任务脚本</a:t>
            </a:r>
          </a:p>
        </p:txBody>
      </p:sp>
      <p:sp>
        <p:nvSpPr>
          <p:cNvPr id="75" name="Shape 593">
            <a:extLst>
              <a:ext uri="{FF2B5EF4-FFF2-40B4-BE49-F238E27FC236}">
                <a16:creationId xmlns:a16="http://schemas.microsoft.com/office/drawing/2014/main" id="{E93561EA-A176-5714-F1B5-2900B90051DA}"/>
              </a:ext>
            </a:extLst>
          </p:cNvPr>
          <p:cNvSpPr txBox="1"/>
          <p:nvPr/>
        </p:nvSpPr>
        <p:spPr>
          <a:xfrm>
            <a:off x="1628280" y="3137037"/>
            <a:ext cx="1984572" cy="516925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Pct val="25000"/>
              <a:tabLst/>
              <a:defRPr/>
            </a:pPr>
            <a:r>
              <a:rPr lang="en-US" altLang="zh-CN" sz="2400" b="1" spc="3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  <a:sym typeface="Montserrat"/>
              </a:rPr>
              <a:t>105</a:t>
            </a:r>
            <a:r>
              <a:rPr lang="zh-CN" altLang="en-US" sz="2400" b="1" spc="3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  <a:sym typeface="Montserrat"/>
              </a:rPr>
              <a:t>万次</a:t>
            </a:r>
            <a:endParaRPr lang="en-US" altLang="zh-CN" sz="2400" b="1" spc="300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  <a:sym typeface="Montserra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3F4E3881-252C-1642-36E7-0E18D62CEBDE}"/>
              </a:ext>
            </a:extLst>
          </p:cNvPr>
          <p:cNvSpPr/>
          <p:nvPr/>
        </p:nvSpPr>
        <p:spPr>
          <a:xfrm>
            <a:off x="1672940" y="3776392"/>
            <a:ext cx="1966727" cy="546628"/>
          </a:xfrm>
          <a:prstGeom prst="ellipse">
            <a:avLst/>
          </a:prstGeom>
          <a:noFill/>
          <a:ln w="19050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50800" algn="ctr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0DE7205B-3A66-F41E-559D-A6416082EF60}"/>
              </a:ext>
            </a:extLst>
          </p:cNvPr>
          <p:cNvSpPr/>
          <p:nvPr/>
        </p:nvSpPr>
        <p:spPr>
          <a:xfrm>
            <a:off x="1850339" y="3695496"/>
            <a:ext cx="1594380" cy="413556"/>
          </a:xfrm>
          <a:prstGeom prst="ellipse">
            <a:avLst/>
          </a:prstGeom>
          <a:noFill/>
          <a:ln w="6350">
            <a:gradFill>
              <a:gsLst>
                <a:gs pos="3600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3B49E2A-B8BF-BFC6-398E-7EBFBA4F3729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工作总结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9" name="Shape 593">
            <a:extLst>
              <a:ext uri="{FF2B5EF4-FFF2-40B4-BE49-F238E27FC236}">
                <a16:creationId xmlns:a16="http://schemas.microsoft.com/office/drawing/2014/main" id="{EF3A7D92-0860-4D0E-CCAB-D74B1D519745}"/>
              </a:ext>
            </a:extLst>
          </p:cNvPr>
          <p:cNvSpPr txBox="1"/>
          <p:nvPr/>
        </p:nvSpPr>
        <p:spPr>
          <a:xfrm>
            <a:off x="1672940" y="1130300"/>
            <a:ext cx="1984572" cy="516925"/>
          </a:xfrm>
          <a:prstGeom prst="rect">
            <a:avLst/>
          </a:prstGeom>
          <a:noFill/>
          <a:ln w="9525">
            <a:noFill/>
          </a:ln>
        </p:spPr>
        <p:txBody>
          <a:bodyPr lIns="45713" tIns="22850" rIns="45713" bIns="22850">
            <a:noAutofit/>
          </a:bodyPr>
          <a:lstStyle/>
          <a:p>
            <a:pPr marR="0" lvl="0" indent="0" algn="ctr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Pct val="25000"/>
              <a:tabLst/>
              <a:defRPr/>
            </a:pPr>
            <a:r>
              <a:rPr lang="en-US" altLang="zh-CN" sz="2400" b="1" spc="3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  <a:sym typeface="Montserrat"/>
              </a:rPr>
              <a:t>58</a:t>
            </a:r>
            <a:r>
              <a:rPr lang="zh-CN" altLang="en-US" sz="2400" b="1" spc="300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  <a:sym typeface="Montserrat"/>
              </a:rPr>
              <a:t>万次</a:t>
            </a:r>
            <a:endParaRPr lang="en-US" altLang="zh-CN" sz="2400" b="1" spc="300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236699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椭圆 2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BA2CE459-B984-6C33-D59F-ED48CA1F8C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2621280" y="-10944102"/>
            <a:ext cx="17434560" cy="17434560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  <a:alpha val="39000"/>
                </a:schemeClr>
              </a:gs>
              <a:gs pos="63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PA-椭圆 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11C147C1-FB02-2994-EF93-671AE4FC17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329378" y="-10402556"/>
            <a:ext cx="14850756" cy="14850756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  <a:alpha val="93000"/>
                </a:schemeClr>
              </a:gs>
              <a:gs pos="63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2A9E3B3A-93DF-5651-814B-43A8B2493BC1}"/>
              </a:ext>
            </a:extLst>
          </p:cNvPr>
          <p:cNvGrpSpPr/>
          <p:nvPr/>
        </p:nvGrpSpPr>
        <p:grpSpPr>
          <a:xfrm>
            <a:off x="2110116" y="5302409"/>
            <a:ext cx="7971768" cy="866773"/>
            <a:chOff x="2473051" y="1481953"/>
            <a:chExt cx="8695606" cy="866773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7EEF340E-97AE-970E-C37C-5D01C587BE3B}"/>
                </a:ext>
              </a:extLst>
            </p:cNvPr>
            <p:cNvSpPr/>
            <p:nvPr/>
          </p:nvSpPr>
          <p:spPr bwMode="auto">
            <a:xfrm>
              <a:off x="2483804" y="1497826"/>
              <a:ext cx="8674100" cy="850900"/>
            </a:xfrm>
            <a:prstGeom prst="roundRect">
              <a:avLst>
                <a:gd name="adj" fmla="val 5785"/>
              </a:avLst>
            </a:prstGeom>
            <a:gradFill flip="none" rotWithShape="1">
              <a:gsLst>
                <a:gs pos="0">
                  <a:schemeClr val="accent3">
                    <a:alpha val="3000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0" scaled="0"/>
              <a:tileRect/>
            </a:gradFill>
            <a:ln w="12700" cap="flat" cmpd="sng" algn="ctr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5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5" name="矩形: 圆角 6">
              <a:extLst>
                <a:ext uri="{FF2B5EF4-FFF2-40B4-BE49-F238E27FC236}">
                  <a16:creationId xmlns:a16="http://schemas.microsoft.com/office/drawing/2014/main" id="{F5ECB628-A2F1-788D-198B-D21BB6F6323A}"/>
                </a:ext>
              </a:extLst>
            </p:cNvPr>
            <p:cNvSpPr/>
            <p:nvPr/>
          </p:nvSpPr>
          <p:spPr bwMode="auto">
            <a:xfrm>
              <a:off x="2473051" y="1481953"/>
              <a:ext cx="300577" cy="265372"/>
            </a:xfrm>
            <a:custGeom>
              <a:avLst/>
              <a:gdLst>
                <a:gd name="connsiteX0" fmla="*/ 0 w 353653"/>
                <a:gd name="connsiteY0" fmla="*/ 53076 h 318448"/>
                <a:gd name="connsiteX1" fmla="*/ 53076 w 353653"/>
                <a:gd name="connsiteY1" fmla="*/ 0 h 318448"/>
                <a:gd name="connsiteX2" fmla="*/ 300577 w 353653"/>
                <a:gd name="connsiteY2" fmla="*/ 0 h 318448"/>
                <a:gd name="connsiteX3" fmla="*/ 353653 w 353653"/>
                <a:gd name="connsiteY3" fmla="*/ 53076 h 318448"/>
                <a:gd name="connsiteX4" fmla="*/ 353653 w 353653"/>
                <a:gd name="connsiteY4" fmla="*/ 265372 h 318448"/>
                <a:gd name="connsiteX5" fmla="*/ 300577 w 353653"/>
                <a:gd name="connsiteY5" fmla="*/ 318448 h 318448"/>
                <a:gd name="connsiteX6" fmla="*/ 53076 w 353653"/>
                <a:gd name="connsiteY6" fmla="*/ 318448 h 318448"/>
                <a:gd name="connsiteX7" fmla="*/ 0 w 353653"/>
                <a:gd name="connsiteY7" fmla="*/ 265372 h 318448"/>
                <a:gd name="connsiteX8" fmla="*/ 0 w 353653"/>
                <a:gd name="connsiteY8" fmla="*/ 53076 h 318448"/>
                <a:gd name="connsiteX0" fmla="*/ 0 w 353653"/>
                <a:gd name="connsiteY0" fmla="*/ 53076 h 318448"/>
                <a:gd name="connsiteX1" fmla="*/ 53076 w 353653"/>
                <a:gd name="connsiteY1" fmla="*/ 0 h 318448"/>
                <a:gd name="connsiteX2" fmla="*/ 300577 w 353653"/>
                <a:gd name="connsiteY2" fmla="*/ 0 h 318448"/>
                <a:gd name="connsiteX3" fmla="*/ 353653 w 353653"/>
                <a:gd name="connsiteY3" fmla="*/ 265372 h 318448"/>
                <a:gd name="connsiteX4" fmla="*/ 300577 w 353653"/>
                <a:gd name="connsiteY4" fmla="*/ 318448 h 318448"/>
                <a:gd name="connsiteX5" fmla="*/ 53076 w 353653"/>
                <a:gd name="connsiteY5" fmla="*/ 318448 h 318448"/>
                <a:gd name="connsiteX6" fmla="*/ 0 w 353653"/>
                <a:gd name="connsiteY6" fmla="*/ 265372 h 318448"/>
                <a:gd name="connsiteX7" fmla="*/ 0 w 353653"/>
                <a:gd name="connsiteY7" fmla="*/ 53076 h 318448"/>
                <a:gd name="connsiteX0" fmla="*/ 353653 w 445093"/>
                <a:gd name="connsiteY0" fmla="*/ 265372 h 356812"/>
                <a:gd name="connsiteX1" fmla="*/ 300577 w 445093"/>
                <a:gd name="connsiteY1" fmla="*/ 318448 h 356812"/>
                <a:gd name="connsiteX2" fmla="*/ 53076 w 445093"/>
                <a:gd name="connsiteY2" fmla="*/ 318448 h 356812"/>
                <a:gd name="connsiteX3" fmla="*/ 0 w 445093"/>
                <a:gd name="connsiteY3" fmla="*/ 265372 h 356812"/>
                <a:gd name="connsiteX4" fmla="*/ 0 w 445093"/>
                <a:gd name="connsiteY4" fmla="*/ 53076 h 356812"/>
                <a:gd name="connsiteX5" fmla="*/ 53076 w 445093"/>
                <a:gd name="connsiteY5" fmla="*/ 0 h 356812"/>
                <a:gd name="connsiteX6" fmla="*/ 300577 w 445093"/>
                <a:gd name="connsiteY6" fmla="*/ 0 h 356812"/>
                <a:gd name="connsiteX7" fmla="*/ 445093 w 445093"/>
                <a:gd name="connsiteY7" fmla="*/ 356812 h 356812"/>
                <a:gd name="connsiteX0" fmla="*/ 353653 w 353653"/>
                <a:gd name="connsiteY0" fmla="*/ 265372 h 318448"/>
                <a:gd name="connsiteX1" fmla="*/ 300577 w 353653"/>
                <a:gd name="connsiteY1" fmla="*/ 318448 h 318448"/>
                <a:gd name="connsiteX2" fmla="*/ 53076 w 353653"/>
                <a:gd name="connsiteY2" fmla="*/ 318448 h 318448"/>
                <a:gd name="connsiteX3" fmla="*/ 0 w 353653"/>
                <a:gd name="connsiteY3" fmla="*/ 265372 h 318448"/>
                <a:gd name="connsiteX4" fmla="*/ 0 w 353653"/>
                <a:gd name="connsiteY4" fmla="*/ 53076 h 318448"/>
                <a:gd name="connsiteX5" fmla="*/ 53076 w 353653"/>
                <a:gd name="connsiteY5" fmla="*/ 0 h 318448"/>
                <a:gd name="connsiteX6" fmla="*/ 300577 w 353653"/>
                <a:gd name="connsiteY6" fmla="*/ 0 h 318448"/>
                <a:gd name="connsiteX0" fmla="*/ 353653 w 353653"/>
                <a:gd name="connsiteY0" fmla="*/ 265372 h 318448"/>
                <a:gd name="connsiteX1" fmla="*/ 300577 w 353653"/>
                <a:gd name="connsiteY1" fmla="*/ 318448 h 318448"/>
                <a:gd name="connsiteX2" fmla="*/ 0 w 353653"/>
                <a:gd name="connsiteY2" fmla="*/ 265372 h 318448"/>
                <a:gd name="connsiteX3" fmla="*/ 0 w 353653"/>
                <a:gd name="connsiteY3" fmla="*/ 53076 h 318448"/>
                <a:gd name="connsiteX4" fmla="*/ 53076 w 353653"/>
                <a:gd name="connsiteY4" fmla="*/ 0 h 318448"/>
                <a:gd name="connsiteX5" fmla="*/ 300577 w 353653"/>
                <a:gd name="connsiteY5" fmla="*/ 0 h 318448"/>
                <a:gd name="connsiteX0" fmla="*/ 353653 w 353653"/>
                <a:gd name="connsiteY0" fmla="*/ 265372 h 281097"/>
                <a:gd name="connsiteX1" fmla="*/ 0 w 353653"/>
                <a:gd name="connsiteY1" fmla="*/ 265372 h 281097"/>
                <a:gd name="connsiteX2" fmla="*/ 0 w 353653"/>
                <a:gd name="connsiteY2" fmla="*/ 53076 h 281097"/>
                <a:gd name="connsiteX3" fmla="*/ 53076 w 353653"/>
                <a:gd name="connsiteY3" fmla="*/ 0 h 281097"/>
                <a:gd name="connsiteX4" fmla="*/ 300577 w 353653"/>
                <a:gd name="connsiteY4" fmla="*/ 0 h 281097"/>
                <a:gd name="connsiteX0" fmla="*/ 0 w 300577"/>
                <a:gd name="connsiteY0" fmla="*/ 265372 h 265372"/>
                <a:gd name="connsiteX1" fmla="*/ 0 w 300577"/>
                <a:gd name="connsiteY1" fmla="*/ 53076 h 265372"/>
                <a:gd name="connsiteX2" fmla="*/ 53076 w 300577"/>
                <a:gd name="connsiteY2" fmla="*/ 0 h 265372"/>
                <a:gd name="connsiteX3" fmla="*/ 300577 w 300577"/>
                <a:gd name="connsiteY3" fmla="*/ 0 h 26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577" h="265372">
                  <a:moveTo>
                    <a:pt x="0" y="265372"/>
                  </a:moveTo>
                  <a:lnTo>
                    <a:pt x="0" y="53076"/>
                  </a:lnTo>
                  <a:cubicBezTo>
                    <a:pt x="0" y="23763"/>
                    <a:pt x="23763" y="0"/>
                    <a:pt x="53076" y="0"/>
                  </a:cubicBezTo>
                  <a:lnTo>
                    <a:pt x="300577" y="0"/>
                  </a:lnTo>
                </a:path>
              </a:pathLst>
            </a:custGeom>
            <a:noFill/>
            <a:ln w="38100" cap="flat" cmpd="sng" algn="ctr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5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6" name="矩形: 圆角 6">
              <a:extLst>
                <a:ext uri="{FF2B5EF4-FFF2-40B4-BE49-F238E27FC236}">
                  <a16:creationId xmlns:a16="http://schemas.microsoft.com/office/drawing/2014/main" id="{FE72BBC4-DB94-052E-0BCA-93C1DED00F31}"/>
                </a:ext>
              </a:extLst>
            </p:cNvPr>
            <p:cNvSpPr/>
            <p:nvPr/>
          </p:nvSpPr>
          <p:spPr bwMode="auto">
            <a:xfrm rot="10800000">
              <a:off x="10868080" y="2083354"/>
              <a:ext cx="300577" cy="265372"/>
            </a:xfrm>
            <a:custGeom>
              <a:avLst/>
              <a:gdLst>
                <a:gd name="connsiteX0" fmla="*/ 0 w 353653"/>
                <a:gd name="connsiteY0" fmla="*/ 53076 h 318448"/>
                <a:gd name="connsiteX1" fmla="*/ 53076 w 353653"/>
                <a:gd name="connsiteY1" fmla="*/ 0 h 318448"/>
                <a:gd name="connsiteX2" fmla="*/ 300577 w 353653"/>
                <a:gd name="connsiteY2" fmla="*/ 0 h 318448"/>
                <a:gd name="connsiteX3" fmla="*/ 353653 w 353653"/>
                <a:gd name="connsiteY3" fmla="*/ 53076 h 318448"/>
                <a:gd name="connsiteX4" fmla="*/ 353653 w 353653"/>
                <a:gd name="connsiteY4" fmla="*/ 265372 h 318448"/>
                <a:gd name="connsiteX5" fmla="*/ 300577 w 353653"/>
                <a:gd name="connsiteY5" fmla="*/ 318448 h 318448"/>
                <a:gd name="connsiteX6" fmla="*/ 53076 w 353653"/>
                <a:gd name="connsiteY6" fmla="*/ 318448 h 318448"/>
                <a:gd name="connsiteX7" fmla="*/ 0 w 353653"/>
                <a:gd name="connsiteY7" fmla="*/ 265372 h 318448"/>
                <a:gd name="connsiteX8" fmla="*/ 0 w 353653"/>
                <a:gd name="connsiteY8" fmla="*/ 53076 h 318448"/>
                <a:gd name="connsiteX0" fmla="*/ 0 w 353653"/>
                <a:gd name="connsiteY0" fmla="*/ 53076 h 318448"/>
                <a:gd name="connsiteX1" fmla="*/ 53076 w 353653"/>
                <a:gd name="connsiteY1" fmla="*/ 0 h 318448"/>
                <a:gd name="connsiteX2" fmla="*/ 300577 w 353653"/>
                <a:gd name="connsiteY2" fmla="*/ 0 h 318448"/>
                <a:gd name="connsiteX3" fmla="*/ 353653 w 353653"/>
                <a:gd name="connsiteY3" fmla="*/ 265372 h 318448"/>
                <a:gd name="connsiteX4" fmla="*/ 300577 w 353653"/>
                <a:gd name="connsiteY4" fmla="*/ 318448 h 318448"/>
                <a:gd name="connsiteX5" fmla="*/ 53076 w 353653"/>
                <a:gd name="connsiteY5" fmla="*/ 318448 h 318448"/>
                <a:gd name="connsiteX6" fmla="*/ 0 w 353653"/>
                <a:gd name="connsiteY6" fmla="*/ 265372 h 318448"/>
                <a:gd name="connsiteX7" fmla="*/ 0 w 353653"/>
                <a:gd name="connsiteY7" fmla="*/ 53076 h 318448"/>
                <a:gd name="connsiteX0" fmla="*/ 353653 w 445093"/>
                <a:gd name="connsiteY0" fmla="*/ 265372 h 356812"/>
                <a:gd name="connsiteX1" fmla="*/ 300577 w 445093"/>
                <a:gd name="connsiteY1" fmla="*/ 318448 h 356812"/>
                <a:gd name="connsiteX2" fmla="*/ 53076 w 445093"/>
                <a:gd name="connsiteY2" fmla="*/ 318448 h 356812"/>
                <a:gd name="connsiteX3" fmla="*/ 0 w 445093"/>
                <a:gd name="connsiteY3" fmla="*/ 265372 h 356812"/>
                <a:gd name="connsiteX4" fmla="*/ 0 w 445093"/>
                <a:gd name="connsiteY4" fmla="*/ 53076 h 356812"/>
                <a:gd name="connsiteX5" fmla="*/ 53076 w 445093"/>
                <a:gd name="connsiteY5" fmla="*/ 0 h 356812"/>
                <a:gd name="connsiteX6" fmla="*/ 300577 w 445093"/>
                <a:gd name="connsiteY6" fmla="*/ 0 h 356812"/>
                <a:gd name="connsiteX7" fmla="*/ 445093 w 445093"/>
                <a:gd name="connsiteY7" fmla="*/ 356812 h 356812"/>
                <a:gd name="connsiteX0" fmla="*/ 353653 w 353653"/>
                <a:gd name="connsiteY0" fmla="*/ 265372 h 318448"/>
                <a:gd name="connsiteX1" fmla="*/ 300577 w 353653"/>
                <a:gd name="connsiteY1" fmla="*/ 318448 h 318448"/>
                <a:gd name="connsiteX2" fmla="*/ 53076 w 353653"/>
                <a:gd name="connsiteY2" fmla="*/ 318448 h 318448"/>
                <a:gd name="connsiteX3" fmla="*/ 0 w 353653"/>
                <a:gd name="connsiteY3" fmla="*/ 265372 h 318448"/>
                <a:gd name="connsiteX4" fmla="*/ 0 w 353653"/>
                <a:gd name="connsiteY4" fmla="*/ 53076 h 318448"/>
                <a:gd name="connsiteX5" fmla="*/ 53076 w 353653"/>
                <a:gd name="connsiteY5" fmla="*/ 0 h 318448"/>
                <a:gd name="connsiteX6" fmla="*/ 300577 w 353653"/>
                <a:gd name="connsiteY6" fmla="*/ 0 h 318448"/>
                <a:gd name="connsiteX0" fmla="*/ 353653 w 353653"/>
                <a:gd name="connsiteY0" fmla="*/ 265372 h 318448"/>
                <a:gd name="connsiteX1" fmla="*/ 300577 w 353653"/>
                <a:gd name="connsiteY1" fmla="*/ 318448 h 318448"/>
                <a:gd name="connsiteX2" fmla="*/ 0 w 353653"/>
                <a:gd name="connsiteY2" fmla="*/ 265372 h 318448"/>
                <a:gd name="connsiteX3" fmla="*/ 0 w 353653"/>
                <a:gd name="connsiteY3" fmla="*/ 53076 h 318448"/>
                <a:gd name="connsiteX4" fmla="*/ 53076 w 353653"/>
                <a:gd name="connsiteY4" fmla="*/ 0 h 318448"/>
                <a:gd name="connsiteX5" fmla="*/ 300577 w 353653"/>
                <a:gd name="connsiteY5" fmla="*/ 0 h 318448"/>
                <a:gd name="connsiteX0" fmla="*/ 353653 w 353653"/>
                <a:gd name="connsiteY0" fmla="*/ 265372 h 281097"/>
                <a:gd name="connsiteX1" fmla="*/ 0 w 353653"/>
                <a:gd name="connsiteY1" fmla="*/ 265372 h 281097"/>
                <a:gd name="connsiteX2" fmla="*/ 0 w 353653"/>
                <a:gd name="connsiteY2" fmla="*/ 53076 h 281097"/>
                <a:gd name="connsiteX3" fmla="*/ 53076 w 353653"/>
                <a:gd name="connsiteY3" fmla="*/ 0 h 281097"/>
                <a:gd name="connsiteX4" fmla="*/ 300577 w 353653"/>
                <a:gd name="connsiteY4" fmla="*/ 0 h 281097"/>
                <a:gd name="connsiteX0" fmla="*/ 0 w 300577"/>
                <a:gd name="connsiteY0" fmla="*/ 265372 h 265372"/>
                <a:gd name="connsiteX1" fmla="*/ 0 w 300577"/>
                <a:gd name="connsiteY1" fmla="*/ 53076 h 265372"/>
                <a:gd name="connsiteX2" fmla="*/ 53076 w 300577"/>
                <a:gd name="connsiteY2" fmla="*/ 0 h 265372"/>
                <a:gd name="connsiteX3" fmla="*/ 300577 w 300577"/>
                <a:gd name="connsiteY3" fmla="*/ 0 h 26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577" h="265372">
                  <a:moveTo>
                    <a:pt x="0" y="265372"/>
                  </a:moveTo>
                  <a:lnTo>
                    <a:pt x="0" y="53076"/>
                  </a:lnTo>
                  <a:cubicBezTo>
                    <a:pt x="0" y="23763"/>
                    <a:pt x="23763" y="0"/>
                    <a:pt x="53076" y="0"/>
                  </a:cubicBezTo>
                  <a:lnTo>
                    <a:pt x="300577" y="0"/>
                  </a:lnTo>
                </a:path>
              </a:pathLst>
            </a:custGeom>
            <a:noFill/>
            <a:ln w="38100" cap="flat" cmpd="sng" algn="ctr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5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41FDFB79-4769-99DB-350C-930F6B31FA19}"/>
              </a:ext>
            </a:extLst>
          </p:cNvPr>
          <p:cNvSpPr txBox="1"/>
          <p:nvPr/>
        </p:nvSpPr>
        <p:spPr>
          <a:xfrm>
            <a:off x="2450978" y="5402982"/>
            <a:ext cx="7290044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以智能运维为核心，构建远程运维体系，人员最小化现场值守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所纳管业务系统实现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“零”故障运行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，有效保障业务可用性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AEC61DD8-C302-4934-A12F-DADC40B9E1F6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工作总结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B391F0F-CE23-2E7C-24A4-8F63A9AF2010}"/>
              </a:ext>
            </a:extLst>
          </p:cNvPr>
          <p:cNvGrpSpPr/>
          <p:nvPr/>
        </p:nvGrpSpPr>
        <p:grpSpPr>
          <a:xfrm>
            <a:off x="963130" y="2563296"/>
            <a:ext cx="2570085" cy="1108523"/>
            <a:chOff x="5874231" y="2094031"/>
            <a:chExt cx="4515498" cy="2369495"/>
          </a:xfrm>
        </p:grpSpPr>
        <p:sp>
          <p:nvSpPr>
            <p:cNvPr id="140" name="PA-椭圆 7">
              <a:extLst>
                <a:ext uri="{FF2B5EF4-FFF2-40B4-BE49-F238E27FC236}">
                  <a16:creationId xmlns:a16="http://schemas.microsoft.com/office/drawing/2014/main" id="{5A4E5FF3-E787-4E80-8CD5-7031480A251E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6777201" y="2094031"/>
              <a:ext cx="2709558" cy="502920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PA-椭圆 8">
              <a:extLst>
                <a:ext uri="{FF2B5EF4-FFF2-40B4-BE49-F238E27FC236}">
                  <a16:creationId xmlns:a16="http://schemas.microsoft.com/office/drawing/2014/main" id="{EB1E58B3-5BFF-FE1D-4F2E-5C0723B14947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flipV="1">
              <a:off x="6798791" y="3960608"/>
              <a:ext cx="2666378" cy="502918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PA-椭圆 9">
              <a:extLst>
                <a:ext uri="{FF2B5EF4-FFF2-40B4-BE49-F238E27FC236}">
                  <a16:creationId xmlns:a16="http://schemas.microsoft.com/office/drawing/2014/main" id="{01D78E22-02BD-E4C4-ABBE-25F4C64D8FB0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flipV="1">
              <a:off x="5874231" y="3053016"/>
              <a:ext cx="4515498" cy="502921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60000"/>
                    </a:schemeClr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3" name="PA-椭圆 16">
              <a:extLst>
                <a:ext uri="{FF2B5EF4-FFF2-40B4-BE49-F238E27FC236}">
                  <a16:creationId xmlns:a16="http://schemas.microsoft.com/office/drawing/2014/main" id="{B8960701-3B0D-65AF-54E1-7C3EC1470EEE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432614" y="3343392"/>
              <a:ext cx="3398733" cy="470367"/>
            </a:xfrm>
            <a:prstGeom prst="ellipse">
              <a:avLst/>
            </a:prstGeom>
            <a:gradFill>
              <a:gsLst>
                <a:gs pos="9000">
                  <a:schemeClr val="accent3">
                    <a:alpha val="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562F4DFD-A7FE-CAF7-980D-6FC1553D86CF}"/>
              </a:ext>
            </a:extLst>
          </p:cNvPr>
          <p:cNvGrpSpPr/>
          <p:nvPr/>
        </p:nvGrpSpPr>
        <p:grpSpPr>
          <a:xfrm>
            <a:off x="3517684" y="3245157"/>
            <a:ext cx="2570085" cy="1108523"/>
            <a:chOff x="5874231" y="2094031"/>
            <a:chExt cx="4515498" cy="2369495"/>
          </a:xfrm>
        </p:grpSpPr>
        <p:sp>
          <p:nvSpPr>
            <p:cNvPr id="145" name="PA-椭圆 7">
              <a:extLst>
                <a:ext uri="{FF2B5EF4-FFF2-40B4-BE49-F238E27FC236}">
                  <a16:creationId xmlns:a16="http://schemas.microsoft.com/office/drawing/2014/main" id="{FFAA6D35-53F6-D514-1D57-671A90B2CEA0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777201" y="2094031"/>
              <a:ext cx="2709558" cy="502920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PA-椭圆 8">
              <a:extLst>
                <a:ext uri="{FF2B5EF4-FFF2-40B4-BE49-F238E27FC236}">
                  <a16:creationId xmlns:a16="http://schemas.microsoft.com/office/drawing/2014/main" id="{E9467308-A6AA-D7FA-E225-B4068E180A92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V="1">
              <a:off x="6798791" y="3960608"/>
              <a:ext cx="2666378" cy="502918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PA-椭圆 9">
              <a:extLst>
                <a:ext uri="{FF2B5EF4-FFF2-40B4-BE49-F238E27FC236}">
                  <a16:creationId xmlns:a16="http://schemas.microsoft.com/office/drawing/2014/main" id="{594C86DD-78DD-6027-7B98-0ABFB989D12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V="1">
              <a:off x="5874231" y="3053016"/>
              <a:ext cx="4515498" cy="502921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60000"/>
                    </a:schemeClr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8" name="PA-椭圆 16">
              <a:extLst>
                <a:ext uri="{FF2B5EF4-FFF2-40B4-BE49-F238E27FC236}">
                  <a16:creationId xmlns:a16="http://schemas.microsoft.com/office/drawing/2014/main" id="{BCE80622-8870-CF94-F111-408740F4C672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6432614" y="3343392"/>
              <a:ext cx="3398733" cy="470367"/>
            </a:xfrm>
            <a:prstGeom prst="ellipse">
              <a:avLst/>
            </a:prstGeom>
            <a:gradFill>
              <a:gsLst>
                <a:gs pos="9000">
                  <a:schemeClr val="accent3">
                    <a:alpha val="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51C0FE93-AD00-33F9-8D3F-7EDB207E217B}"/>
              </a:ext>
            </a:extLst>
          </p:cNvPr>
          <p:cNvGrpSpPr/>
          <p:nvPr/>
        </p:nvGrpSpPr>
        <p:grpSpPr>
          <a:xfrm>
            <a:off x="6377283" y="3215703"/>
            <a:ext cx="2570085" cy="1108523"/>
            <a:chOff x="5874231" y="2094031"/>
            <a:chExt cx="4515498" cy="2369495"/>
          </a:xfrm>
        </p:grpSpPr>
        <p:sp>
          <p:nvSpPr>
            <p:cNvPr id="150" name="PA-椭圆 7">
              <a:extLst>
                <a:ext uri="{FF2B5EF4-FFF2-40B4-BE49-F238E27FC236}">
                  <a16:creationId xmlns:a16="http://schemas.microsoft.com/office/drawing/2014/main" id="{7BBCA9F4-6730-B69A-5290-848635EBE6C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777201" y="2094031"/>
              <a:ext cx="2709558" cy="502920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PA-椭圆 8">
              <a:extLst>
                <a:ext uri="{FF2B5EF4-FFF2-40B4-BE49-F238E27FC236}">
                  <a16:creationId xmlns:a16="http://schemas.microsoft.com/office/drawing/2014/main" id="{726B92C6-08FD-9738-CA4E-A252B669E5F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V="1">
              <a:off x="6798791" y="3960608"/>
              <a:ext cx="2666378" cy="502918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PA-椭圆 9">
              <a:extLst>
                <a:ext uri="{FF2B5EF4-FFF2-40B4-BE49-F238E27FC236}">
                  <a16:creationId xmlns:a16="http://schemas.microsoft.com/office/drawing/2014/main" id="{953E1D02-3F41-37A2-7EEF-C5B5016247C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V="1">
              <a:off x="5874231" y="3053016"/>
              <a:ext cx="4515498" cy="502921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60000"/>
                    </a:schemeClr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3" name="PA-椭圆 16">
              <a:extLst>
                <a:ext uri="{FF2B5EF4-FFF2-40B4-BE49-F238E27FC236}">
                  <a16:creationId xmlns:a16="http://schemas.microsoft.com/office/drawing/2014/main" id="{FFE55258-4B7C-5417-0C21-527CD6ED3D9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432614" y="3343392"/>
              <a:ext cx="3398733" cy="470367"/>
            </a:xfrm>
            <a:prstGeom prst="ellipse">
              <a:avLst/>
            </a:prstGeom>
            <a:gradFill>
              <a:gsLst>
                <a:gs pos="9000">
                  <a:schemeClr val="accent3">
                    <a:alpha val="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47833567-8563-2EF8-24C2-40242B552ECB}"/>
              </a:ext>
            </a:extLst>
          </p:cNvPr>
          <p:cNvGrpSpPr/>
          <p:nvPr/>
        </p:nvGrpSpPr>
        <p:grpSpPr>
          <a:xfrm>
            <a:off x="8658785" y="2504320"/>
            <a:ext cx="2570085" cy="1108523"/>
            <a:chOff x="5874231" y="2094031"/>
            <a:chExt cx="4515498" cy="2369495"/>
          </a:xfrm>
        </p:grpSpPr>
        <p:sp>
          <p:nvSpPr>
            <p:cNvPr id="155" name="PA-椭圆 7">
              <a:extLst>
                <a:ext uri="{FF2B5EF4-FFF2-40B4-BE49-F238E27FC236}">
                  <a16:creationId xmlns:a16="http://schemas.microsoft.com/office/drawing/2014/main" id="{0DB98F82-632E-9FF8-939E-513AB940B6C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777201" y="2094031"/>
              <a:ext cx="2709558" cy="502920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PA-椭圆 8">
              <a:extLst>
                <a:ext uri="{FF2B5EF4-FFF2-40B4-BE49-F238E27FC236}">
                  <a16:creationId xmlns:a16="http://schemas.microsoft.com/office/drawing/2014/main" id="{6F8E1674-59AF-D527-A466-62E0C5D07E7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flipV="1">
              <a:off x="6798791" y="3960608"/>
              <a:ext cx="2666378" cy="502918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/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PA-椭圆 9">
              <a:extLst>
                <a:ext uri="{FF2B5EF4-FFF2-40B4-BE49-F238E27FC236}">
                  <a16:creationId xmlns:a16="http://schemas.microsoft.com/office/drawing/2014/main" id="{5293C085-79D7-08E6-08C9-E29A9ADE143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flipV="1">
              <a:off x="5874231" y="3053016"/>
              <a:ext cx="4515498" cy="502921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60000"/>
                    </a:schemeClr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8" name="PA-椭圆 16">
              <a:extLst>
                <a:ext uri="{FF2B5EF4-FFF2-40B4-BE49-F238E27FC236}">
                  <a16:creationId xmlns:a16="http://schemas.microsoft.com/office/drawing/2014/main" id="{0459D43D-7024-D327-A9CE-D4BD0D74672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432614" y="3343392"/>
              <a:ext cx="3398733" cy="470367"/>
            </a:xfrm>
            <a:prstGeom prst="ellipse">
              <a:avLst/>
            </a:prstGeom>
            <a:gradFill>
              <a:gsLst>
                <a:gs pos="9000">
                  <a:schemeClr val="accent3">
                    <a:alpha val="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9" name="PA-矩形 156">
            <a:extLst>
              <a:ext uri="{FF2B5EF4-FFF2-40B4-BE49-F238E27FC236}">
                <a16:creationId xmlns:a16="http://schemas.microsoft.com/office/drawing/2014/main" id="{DD34E9F7-0B76-48AC-AEFD-440D29229B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69241" y="2826073"/>
            <a:ext cx="1043876" cy="5140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457200">
              <a:lnSpc>
                <a:spcPct val="120000"/>
              </a:lnSpc>
            </a:pPr>
            <a:r>
              <a:rPr lang="en-US" altLang="zh-CN" sz="2400" b="1" spc="150" dirty="0">
                <a:solidFill>
                  <a:schemeClr val="bg1"/>
                </a:solidFill>
                <a:latin typeface="+mj-ea"/>
                <a:ea typeface="+mj-ea"/>
              </a:rPr>
              <a:t>7800</a:t>
            </a:r>
            <a:endParaRPr lang="zh-CN" altLang="en-US" sz="2400" b="1" spc="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62054FE7-819D-066A-162D-F4E319EB0FFB}"/>
              </a:ext>
            </a:extLst>
          </p:cNvPr>
          <p:cNvSpPr txBox="1"/>
          <p:nvPr/>
        </p:nvSpPr>
        <p:spPr>
          <a:xfrm>
            <a:off x="2459165" y="3032347"/>
            <a:ext cx="582211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1400" b="1" spc="150" dirty="0">
                <a:solidFill>
                  <a:schemeClr val="bg1"/>
                </a:solidFill>
                <a:latin typeface="+mj-ea"/>
                <a:ea typeface="+mj-ea"/>
              </a:rPr>
              <a:t>余次</a:t>
            </a:r>
            <a:endParaRPr lang="zh-CN" altLang="en-US" sz="1400" dirty="0"/>
          </a:p>
        </p:txBody>
      </p:sp>
      <p:sp>
        <p:nvSpPr>
          <p:cNvPr id="161" name="PA-矩形 160">
            <a:extLst>
              <a:ext uri="{FF2B5EF4-FFF2-40B4-BE49-F238E27FC236}">
                <a16:creationId xmlns:a16="http://schemas.microsoft.com/office/drawing/2014/main" id="{91AAF5FB-4534-BF16-F689-C85DF470288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19730" y="3742563"/>
            <a:ext cx="1826141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1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智能运维场景调度</a:t>
            </a:r>
          </a:p>
        </p:txBody>
      </p:sp>
      <p:sp>
        <p:nvSpPr>
          <p:cNvPr id="162" name="PA-矩形 160">
            <a:extLst>
              <a:ext uri="{FF2B5EF4-FFF2-40B4-BE49-F238E27FC236}">
                <a16:creationId xmlns:a16="http://schemas.microsoft.com/office/drawing/2014/main" id="{AEFBCAA4-7B36-52E2-971E-E9001787E9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94839" y="4412593"/>
            <a:ext cx="1415773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1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执行任务脚本</a:t>
            </a:r>
          </a:p>
        </p:txBody>
      </p:sp>
      <p:sp>
        <p:nvSpPr>
          <p:cNvPr id="163" name="PA-矩形 160">
            <a:extLst>
              <a:ext uri="{FF2B5EF4-FFF2-40B4-BE49-F238E27FC236}">
                <a16:creationId xmlns:a16="http://schemas.microsoft.com/office/drawing/2014/main" id="{6F425998-CC26-4997-42A0-62B2AE0FEE4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159623" y="4412593"/>
            <a:ext cx="1005403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1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推送消息</a:t>
            </a:r>
          </a:p>
        </p:txBody>
      </p:sp>
      <p:sp>
        <p:nvSpPr>
          <p:cNvPr id="164" name="PA-矩形 160">
            <a:extLst>
              <a:ext uri="{FF2B5EF4-FFF2-40B4-BE49-F238E27FC236}">
                <a16:creationId xmlns:a16="http://schemas.microsoft.com/office/drawing/2014/main" id="{BBEA8F6B-D46F-AB4C-5EFD-628FD2849BC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550623" y="3685265"/>
            <a:ext cx="1005403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1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处理问题</a:t>
            </a:r>
          </a:p>
        </p:txBody>
      </p:sp>
      <p:sp>
        <p:nvSpPr>
          <p:cNvPr id="165" name="PA-矩形 156">
            <a:extLst>
              <a:ext uri="{FF2B5EF4-FFF2-40B4-BE49-F238E27FC236}">
                <a16:creationId xmlns:a16="http://schemas.microsoft.com/office/drawing/2014/main" id="{CCCB81F7-66A9-7684-9654-C9A1C1C00DF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007023" y="3490986"/>
            <a:ext cx="1199367" cy="5140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457200">
              <a:lnSpc>
                <a:spcPct val="120000"/>
              </a:lnSpc>
            </a:pPr>
            <a:r>
              <a:rPr lang="en-US" altLang="zh-CN" sz="2400" b="1" spc="150" dirty="0">
                <a:solidFill>
                  <a:schemeClr val="bg1"/>
                </a:solidFill>
                <a:latin typeface="+mj-ea"/>
                <a:ea typeface="+mj-ea"/>
              </a:rPr>
              <a:t>10000</a:t>
            </a:r>
            <a:endParaRPr lang="zh-CN" altLang="en-US" sz="2400" b="1" spc="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01302177-3832-5A00-A3A2-7B901AD3F1B2}"/>
              </a:ext>
            </a:extLst>
          </p:cNvPr>
          <p:cNvSpPr txBox="1"/>
          <p:nvPr/>
        </p:nvSpPr>
        <p:spPr>
          <a:xfrm>
            <a:off x="5074692" y="3697260"/>
            <a:ext cx="582211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1400" b="1" spc="150" dirty="0">
                <a:solidFill>
                  <a:schemeClr val="bg1"/>
                </a:solidFill>
                <a:latin typeface="+mj-ea"/>
                <a:ea typeface="+mj-ea"/>
              </a:rPr>
              <a:t>余次</a:t>
            </a:r>
            <a:endParaRPr lang="zh-CN" altLang="en-US" sz="1400" dirty="0"/>
          </a:p>
        </p:txBody>
      </p:sp>
      <p:sp>
        <p:nvSpPr>
          <p:cNvPr id="167" name="PA-矩形 156">
            <a:extLst>
              <a:ext uri="{FF2B5EF4-FFF2-40B4-BE49-F238E27FC236}">
                <a16:creationId xmlns:a16="http://schemas.microsoft.com/office/drawing/2014/main" id="{5CA2F446-D4BA-3700-FECA-F2AE6E7EFBD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914536" y="3450920"/>
            <a:ext cx="1043876" cy="5140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457200">
              <a:lnSpc>
                <a:spcPct val="120000"/>
              </a:lnSpc>
            </a:pPr>
            <a:r>
              <a:rPr lang="en-US" altLang="zh-CN" sz="2400" b="1" spc="150" dirty="0">
                <a:solidFill>
                  <a:schemeClr val="bg1"/>
                </a:solidFill>
                <a:latin typeface="+mj-ea"/>
                <a:ea typeface="+mj-ea"/>
              </a:rPr>
              <a:t>4500</a:t>
            </a:r>
            <a:endParaRPr lang="zh-CN" altLang="en-US" sz="2400" b="1" spc="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633FBDEB-95F7-D79C-CBDF-6090029DFB6E}"/>
              </a:ext>
            </a:extLst>
          </p:cNvPr>
          <p:cNvSpPr txBox="1"/>
          <p:nvPr/>
        </p:nvSpPr>
        <p:spPr>
          <a:xfrm>
            <a:off x="7904459" y="3657194"/>
            <a:ext cx="582211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1400" b="1" spc="150" dirty="0">
                <a:solidFill>
                  <a:schemeClr val="bg1"/>
                </a:solidFill>
                <a:latin typeface="+mj-ea"/>
                <a:ea typeface="+mj-ea"/>
              </a:rPr>
              <a:t>余条</a:t>
            </a:r>
            <a:endParaRPr lang="zh-CN" altLang="en-US" sz="1400" dirty="0"/>
          </a:p>
        </p:txBody>
      </p:sp>
      <p:sp>
        <p:nvSpPr>
          <p:cNvPr id="169" name="PA-矩形 156">
            <a:extLst>
              <a:ext uri="{FF2B5EF4-FFF2-40B4-BE49-F238E27FC236}">
                <a16:creationId xmlns:a16="http://schemas.microsoft.com/office/drawing/2014/main" id="{CE012514-DA84-649C-CE4D-73DEF7AB08F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347422" y="2733170"/>
            <a:ext cx="829074" cy="5140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457200">
              <a:lnSpc>
                <a:spcPct val="120000"/>
              </a:lnSpc>
            </a:pPr>
            <a:r>
              <a:rPr lang="en-US" altLang="zh-CN" sz="2400" b="1" spc="15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endParaRPr lang="zh-CN" altLang="en-US" sz="2400" b="1" spc="1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F3546743-294A-5F9F-4987-CB0661144F2A}"/>
              </a:ext>
            </a:extLst>
          </p:cNvPr>
          <p:cNvSpPr txBox="1"/>
          <p:nvPr/>
        </p:nvSpPr>
        <p:spPr>
          <a:xfrm>
            <a:off x="10229944" y="2939444"/>
            <a:ext cx="582211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1400" b="1" spc="150" dirty="0">
                <a:solidFill>
                  <a:schemeClr val="bg1"/>
                </a:solidFill>
                <a:latin typeface="+mj-ea"/>
                <a:ea typeface="+mj-ea"/>
              </a:rPr>
              <a:t>余次</a:t>
            </a:r>
            <a:endParaRPr lang="zh-CN" altLang="en-US" sz="1400" dirty="0"/>
          </a:p>
        </p:txBody>
      </p:sp>
      <p:sp>
        <p:nvSpPr>
          <p:cNvPr id="173" name="矩形: 圆角 172">
            <a:extLst>
              <a:ext uri="{FF2B5EF4-FFF2-40B4-BE49-F238E27FC236}">
                <a16:creationId xmlns:a16="http://schemas.microsoft.com/office/drawing/2014/main" id="{B1BEB344-45B9-C40C-F83D-F07797A4B2DD}"/>
              </a:ext>
            </a:extLst>
          </p:cNvPr>
          <p:cNvSpPr/>
          <p:nvPr/>
        </p:nvSpPr>
        <p:spPr>
          <a:xfrm>
            <a:off x="4315351" y="1244070"/>
            <a:ext cx="3561299" cy="617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1">
                  <a:alpha val="19000"/>
                </a:schemeClr>
              </a:gs>
              <a:gs pos="100000">
                <a:schemeClr val="accent2">
                  <a:alpha val="16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+mj-ea"/>
                <a:ea typeface="+mj-ea"/>
              </a:rPr>
              <a:t>疫情期间</a:t>
            </a:r>
          </a:p>
        </p:txBody>
      </p:sp>
    </p:spTree>
    <p:extLst>
      <p:ext uri="{BB962C8B-B14F-4D97-AF65-F5344CB8AC3E}">
        <p14:creationId xmlns:p14="http://schemas.microsoft.com/office/powerpoint/2010/main" val="3748854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85FB3D8B-5116-036A-3B5B-8703542E9D8E}"/>
              </a:ext>
            </a:extLst>
          </p:cNvPr>
          <p:cNvSpPr/>
          <p:nvPr/>
        </p:nvSpPr>
        <p:spPr>
          <a:xfrm>
            <a:off x="1052620" y="1130300"/>
            <a:ext cx="10466278" cy="5323663"/>
          </a:xfrm>
          <a:prstGeom prst="roundRect">
            <a:avLst>
              <a:gd name="adj" fmla="val 2529"/>
            </a:avLst>
          </a:prstGeom>
          <a:gradFill flip="none" rotWithShape="1">
            <a:gsLst>
              <a:gs pos="18000">
                <a:schemeClr val="accent3">
                  <a:alpha val="3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 w="254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9098EEB6-36E5-9535-642F-915E3F3C5809}"/>
              </a:ext>
            </a:extLst>
          </p:cNvPr>
          <p:cNvSpPr/>
          <p:nvPr/>
        </p:nvSpPr>
        <p:spPr>
          <a:xfrm>
            <a:off x="1052621" y="1130300"/>
            <a:ext cx="10466277" cy="602807"/>
          </a:xfrm>
          <a:prstGeom prst="round2SameRect">
            <a:avLst>
              <a:gd name="adj1" fmla="val 23722"/>
              <a:gd name="adj2" fmla="val 0"/>
            </a:avLst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D24CC83-3209-9E15-5A13-163AE474E534}"/>
              </a:ext>
            </a:extLst>
          </p:cNvPr>
          <p:cNvCxnSpPr/>
          <p:nvPr/>
        </p:nvCxnSpPr>
        <p:spPr>
          <a:xfrm>
            <a:off x="7085122" y="2424225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79A45A-ECB7-3A07-30A5-F32A5FAE4AF5}"/>
              </a:ext>
            </a:extLst>
          </p:cNvPr>
          <p:cNvCxnSpPr/>
          <p:nvPr/>
        </p:nvCxnSpPr>
        <p:spPr>
          <a:xfrm>
            <a:off x="7085122" y="3104708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D7929DC-5369-0029-C0B5-C36C43888EEE}"/>
              </a:ext>
            </a:extLst>
          </p:cNvPr>
          <p:cNvCxnSpPr/>
          <p:nvPr/>
        </p:nvCxnSpPr>
        <p:spPr>
          <a:xfrm>
            <a:off x="7085122" y="3763927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24A60B9-ADD2-F5DC-0F53-65A46ED7A327}"/>
              </a:ext>
            </a:extLst>
          </p:cNvPr>
          <p:cNvCxnSpPr/>
          <p:nvPr/>
        </p:nvCxnSpPr>
        <p:spPr>
          <a:xfrm>
            <a:off x="7085122" y="4433778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121CA7-A201-2BDB-C62B-AA47B2E6487F}"/>
              </a:ext>
            </a:extLst>
          </p:cNvPr>
          <p:cNvCxnSpPr/>
          <p:nvPr/>
        </p:nvCxnSpPr>
        <p:spPr>
          <a:xfrm>
            <a:off x="7085122" y="5114262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566360C-78CB-0D88-A17E-554902C814FC}"/>
              </a:ext>
            </a:extLst>
          </p:cNvPr>
          <p:cNvCxnSpPr/>
          <p:nvPr/>
        </p:nvCxnSpPr>
        <p:spPr>
          <a:xfrm>
            <a:off x="7085122" y="5784114"/>
            <a:ext cx="4433776" cy="0"/>
          </a:xfrm>
          <a:prstGeom prst="line">
            <a:avLst/>
          </a:prstGeom>
          <a:ln w="1905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0A9A57C-0B2D-55FA-565D-BE422E09CA3F}"/>
              </a:ext>
            </a:extLst>
          </p:cNvPr>
          <p:cNvCxnSpPr/>
          <p:nvPr/>
        </p:nvCxnSpPr>
        <p:spPr>
          <a:xfrm>
            <a:off x="7085122" y="1754371"/>
            <a:ext cx="4433776" cy="0"/>
          </a:xfrm>
          <a:prstGeom prst="line">
            <a:avLst/>
          </a:prstGeom>
          <a:ln w="3810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F98BE946-7186-4DC0-EF2D-14365FABB493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工作总结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3191F1B-4C84-7109-24D8-4E628A8F7AD9}"/>
              </a:ext>
            </a:extLst>
          </p:cNvPr>
          <p:cNvCxnSpPr/>
          <p:nvPr/>
        </p:nvCxnSpPr>
        <p:spPr>
          <a:xfrm>
            <a:off x="7085122" y="6453961"/>
            <a:ext cx="4433776" cy="0"/>
          </a:xfrm>
          <a:prstGeom prst="line">
            <a:avLst/>
          </a:prstGeom>
          <a:ln w="38100">
            <a:gradFill>
              <a:gsLst>
                <a:gs pos="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F2DF6DFE-EAA9-E5D4-B129-3B7FE225E650}"/>
              </a:ext>
            </a:extLst>
          </p:cNvPr>
          <p:cNvSpPr/>
          <p:nvPr/>
        </p:nvSpPr>
        <p:spPr>
          <a:xfrm rot="5400000">
            <a:off x="6603732" y="1605077"/>
            <a:ext cx="5461889" cy="4455041"/>
          </a:xfrm>
          <a:prstGeom prst="round2SameRect">
            <a:avLst>
              <a:gd name="adj1" fmla="val 5302"/>
              <a:gd name="adj2" fmla="val 3981"/>
            </a:avLst>
          </a:prstGeom>
          <a:gradFill>
            <a:gsLst>
              <a:gs pos="0">
                <a:schemeClr val="accent3">
                  <a:lumMod val="75000"/>
                  <a:alpha val="95000"/>
                </a:schemeClr>
              </a:gs>
              <a:gs pos="100000">
                <a:schemeClr val="accent3">
                  <a:alpha val="5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0880BC4-DFDA-8179-FB88-D50CB8350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492884"/>
              </p:ext>
            </p:extLst>
          </p:nvPr>
        </p:nvGraphicFramePr>
        <p:xfrm>
          <a:off x="1073886" y="1299245"/>
          <a:ext cx="10466277" cy="514290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078116">
                  <a:extLst>
                    <a:ext uri="{9D8B030D-6E8A-4147-A177-3AD203B41FA5}">
                      <a16:colId xmlns:a16="http://schemas.microsoft.com/office/drawing/2014/main" val="2860683490"/>
                    </a:ext>
                  </a:extLst>
                </a:gridCol>
                <a:gridCol w="4035921">
                  <a:extLst>
                    <a:ext uri="{9D8B030D-6E8A-4147-A177-3AD203B41FA5}">
                      <a16:colId xmlns:a16="http://schemas.microsoft.com/office/drawing/2014/main" val="3099614145"/>
                    </a:ext>
                  </a:extLst>
                </a:gridCol>
                <a:gridCol w="4352240">
                  <a:extLst>
                    <a:ext uri="{9D8B030D-6E8A-4147-A177-3AD203B41FA5}">
                      <a16:colId xmlns:a16="http://schemas.microsoft.com/office/drawing/2014/main" val="898395158"/>
                    </a:ext>
                  </a:extLst>
                </a:gridCol>
              </a:tblGrid>
              <a:tr h="452179">
                <a:tc>
                  <a:txBody>
                    <a:bodyPr/>
                    <a:lstStyle/>
                    <a:p>
                      <a:pPr indent="0" algn="ctr"/>
                      <a:r>
                        <a:rPr lang="zh-CN" sz="24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运维对象</a:t>
                      </a:r>
                      <a:endParaRPr lang="zh-CN" sz="2400" kern="1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6821" marR="86821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sz="24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传统运维</a:t>
                      </a:r>
                      <a:endParaRPr lang="zh-CN" sz="2400" kern="1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6821" marR="86821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sz="24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智能运维</a:t>
                      </a:r>
                      <a:endParaRPr lang="zh-CN" sz="2400" kern="1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86821" marR="86821" marT="0" marB="0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082399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基础硬件层</a:t>
                      </a:r>
                    </a:p>
                  </a:txBody>
                  <a:tcPr marL="86821" marR="86821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故障告警不能远程推送，依赖人工发现，</a:t>
                      </a:r>
                      <a:endParaRPr lang="en-US" altLang="zh-CN" sz="1600" kern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响应被动，且响应时间长，故障人工处置</a:t>
                      </a:r>
                    </a:p>
                  </a:txBody>
                  <a:tcPr marL="86821" marR="86821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物理服务器、虚拟机、操作系统运行状态实时采集，故障告警实时远程推送</a:t>
                      </a:r>
                    </a:p>
                  </a:txBody>
                  <a:tcPr marL="86821" marR="86821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624905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中间件数据库层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故障依赖人工发现，响应被动，</a:t>
                      </a:r>
                      <a:endParaRPr lang="en-US" altLang="zh-CN" sz="1600" kern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且响应时间长，故障人工处置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定时巡检中间件、数据库运行状态，发现故障可远程推送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385854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业务应用层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人工运维，人工处置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业务系统关键进程、</a:t>
                      </a:r>
                      <a:r>
                        <a:rPr 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URL</a:t>
                      </a: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服务状态实时拨测，故障实时推送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261495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网络安全</a:t>
                      </a:r>
                    </a:p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智能封禁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从</a:t>
                      </a:r>
                      <a:r>
                        <a:rPr 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IP</a:t>
                      </a: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地址扫描、定位、通告主机负责人</a:t>
                      </a:r>
                      <a:endParaRPr lang="en-US" altLang="zh-CN" sz="1600" kern="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完全依赖人工处置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扫描、定位、通知均可自动完成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824598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云平台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人工运维，人工处置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云平台健康巡检状态实时推送，云平台告警实时推送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59308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云组件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人工运维，人工处置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目前运维、运行数据均可实时采集，故障告警实时远程推送，运行指标定时报送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918525"/>
                  </a:ext>
                </a:extLst>
              </a:tr>
              <a:tr h="67010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云应用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人工运维，人工处置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ECS</a:t>
                      </a:r>
                      <a:r>
                        <a:rPr lang="zh-CN" altLang="en-US" sz="1600" kern="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应用资源使用率实时监测 </a:t>
                      </a:r>
                    </a:p>
                  </a:txBody>
                  <a:tcPr marL="86821" marR="86821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86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934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文本框 216">
            <a:extLst>
              <a:ext uri="{FF2B5EF4-FFF2-40B4-BE49-F238E27FC236}">
                <a16:creationId xmlns:a16="http://schemas.microsoft.com/office/drawing/2014/main" id="{4CE43F74-11F0-F82B-D877-AD7273008CE3}"/>
              </a:ext>
            </a:extLst>
          </p:cNvPr>
          <p:cNvSpPr txBox="1"/>
          <p:nvPr/>
        </p:nvSpPr>
        <p:spPr>
          <a:xfrm>
            <a:off x="2451412" y="205040"/>
            <a:ext cx="7289176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1300" spc="-300" dirty="0">
                <a:ln>
                  <a:gradFill>
                    <a:gsLst>
                      <a:gs pos="0">
                        <a:schemeClr val="accent3"/>
                      </a:gs>
                      <a:gs pos="4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50000"/>
                      </a:schemeClr>
                    </a:gs>
                    <a:gs pos="80000">
                      <a:schemeClr val="accent3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41300" spc="-300" dirty="0">
              <a:ln>
                <a:gradFill>
                  <a:gsLst>
                    <a:gs pos="0">
                      <a:schemeClr val="accent3"/>
                    </a:gs>
                    <a:gs pos="4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alpha val="50000"/>
                    </a:schemeClr>
                  </a:gs>
                  <a:gs pos="8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A987EFFA-2C4A-6F68-9A06-40BF1E6337CE}"/>
              </a:ext>
            </a:extLst>
          </p:cNvPr>
          <p:cNvSpPr txBox="1"/>
          <p:nvPr/>
        </p:nvSpPr>
        <p:spPr>
          <a:xfrm>
            <a:off x="4464785" y="2627086"/>
            <a:ext cx="3262433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defRPr/>
            </a:pPr>
            <a:r>
              <a:rPr lang="zh-CN" altLang="en-US" sz="5400" b="1" spc="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下步计划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EF9B7643-EBED-9F5F-06AD-0F9847AC660E}"/>
              </a:ext>
            </a:extLst>
          </p:cNvPr>
          <p:cNvCxnSpPr/>
          <p:nvPr/>
        </p:nvCxnSpPr>
        <p:spPr>
          <a:xfrm>
            <a:off x="713540" y="43109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412C1EA7-3F5A-3E08-B90F-5D38A3D76A1F}"/>
              </a:ext>
            </a:extLst>
          </p:cNvPr>
          <p:cNvCxnSpPr/>
          <p:nvPr/>
        </p:nvCxnSpPr>
        <p:spPr>
          <a:xfrm>
            <a:off x="9314926" y="5370471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69414B82-BE21-20C2-5936-C3DE4A67156E}"/>
              </a:ext>
            </a:extLst>
          </p:cNvPr>
          <p:cNvCxnSpPr/>
          <p:nvPr/>
        </p:nvCxnSpPr>
        <p:spPr>
          <a:xfrm>
            <a:off x="11163585" y="3567875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AA84CC11-7B97-C92B-FF1E-AE82948E98D1}"/>
              </a:ext>
            </a:extLst>
          </p:cNvPr>
          <p:cNvCxnSpPr/>
          <p:nvPr/>
        </p:nvCxnSpPr>
        <p:spPr>
          <a:xfrm>
            <a:off x="9724857" y="27194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65F8DEB0-1AE5-DA62-454C-B84E34D82EB2}"/>
              </a:ext>
            </a:extLst>
          </p:cNvPr>
          <p:cNvCxnSpPr/>
          <p:nvPr/>
        </p:nvCxnSpPr>
        <p:spPr>
          <a:xfrm>
            <a:off x="1671243" y="2385657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06DCBFC9-1A26-5230-2BEC-34D492B85222}"/>
              </a:ext>
            </a:extLst>
          </p:cNvPr>
          <p:cNvCxnSpPr>
            <a:cxnSpLocks/>
          </p:cNvCxnSpPr>
          <p:nvPr/>
        </p:nvCxnSpPr>
        <p:spPr>
          <a:xfrm>
            <a:off x="2324385" y="4089546"/>
            <a:ext cx="0" cy="521672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sp>
        <p:nvSpPr>
          <p:cNvPr id="230" name="PA-菱形 40">
            <a:extLst>
              <a:ext uri="{FF2B5EF4-FFF2-40B4-BE49-F238E27FC236}">
                <a16:creationId xmlns:a16="http://schemas.microsoft.com/office/drawing/2014/main" id="{441FF8F1-5E71-3C91-FA23-5010AFD4B7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879044" y="4234730"/>
            <a:ext cx="8433912" cy="330707"/>
          </a:xfrm>
          <a:prstGeom prst="diamond">
            <a:avLst/>
          </a:prstGeom>
          <a:gradFill>
            <a:gsLst>
              <a:gs pos="0">
                <a:schemeClr val="accent3">
                  <a:alpha val="1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BAEC50F-7882-C0E3-1A89-7780B6EF30ED}"/>
              </a:ext>
            </a:extLst>
          </p:cNvPr>
          <p:cNvSpPr txBox="1"/>
          <p:nvPr/>
        </p:nvSpPr>
        <p:spPr>
          <a:xfrm>
            <a:off x="4543425" y="3614190"/>
            <a:ext cx="310832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NEXT PLAN</a:t>
            </a:r>
          </a:p>
        </p:txBody>
      </p:sp>
    </p:spTree>
    <p:extLst>
      <p:ext uri="{BB962C8B-B14F-4D97-AF65-F5344CB8AC3E}">
        <p14:creationId xmlns:p14="http://schemas.microsoft.com/office/powerpoint/2010/main" val="3642849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A-图片 4">
            <a:extLst>
              <a:ext uri="{FF2B5EF4-FFF2-40B4-BE49-F238E27FC236}">
                <a16:creationId xmlns:a16="http://schemas.microsoft.com/office/drawing/2014/main" id="{E6961229-CEF3-CECB-1B27-059AA1AE8F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duotone>
              <a:prstClr val="black"/>
              <a:srgbClr val="5B9BD5">
                <a:tint val="45000"/>
                <a:satMod val="400000"/>
              </a:srgbClr>
            </a:duotone>
            <a:alphaModFix amt="49000"/>
          </a:blip>
          <a:stretch>
            <a:fillRect/>
          </a:stretch>
        </p:blipFill>
        <p:spPr>
          <a:xfrm>
            <a:off x="-13612227" y="5092313"/>
            <a:ext cx="39124353" cy="1879987"/>
          </a:xfrm>
          <a:prstGeom prst="rect">
            <a:avLst/>
          </a:prstGeom>
        </p:spPr>
      </p:pic>
      <p:pic>
        <p:nvPicPr>
          <p:cNvPr id="155" name="图片 154" descr="图片包含 图表&#10;&#10;描述已自动生成">
            <a:extLst>
              <a:ext uri="{FF2B5EF4-FFF2-40B4-BE49-F238E27FC236}">
                <a16:creationId xmlns:a16="http://schemas.microsoft.com/office/drawing/2014/main" id="{D2E8F255-902B-184F-31A0-728477E615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04850"/>
            <a:ext cx="12192000" cy="6153150"/>
          </a:xfrm>
          <a:prstGeom prst="rect">
            <a:avLst/>
          </a:prstGeom>
        </p:spPr>
      </p:pic>
      <p:sp>
        <p:nvSpPr>
          <p:cNvPr id="192" name="PA-椭圆 8">
            <a:extLst>
              <a:ext uri="{FF2B5EF4-FFF2-40B4-BE49-F238E27FC236}">
                <a16:creationId xmlns:a16="http://schemas.microsoft.com/office/drawing/2014/main" id="{7ACBF6E4-DE07-2967-1381-5B1F4D29DFF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8695573" y="5035030"/>
            <a:ext cx="2322134" cy="360006"/>
          </a:xfrm>
          <a:prstGeom prst="ellipse">
            <a:avLst/>
          </a:prstGeom>
          <a:gradFill>
            <a:gsLst>
              <a:gs pos="0">
                <a:schemeClr val="accent3">
                  <a:alpha val="59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D1590B87-AD22-3311-571F-AA22C1D2CEC0}"/>
              </a:ext>
            </a:extLst>
          </p:cNvPr>
          <p:cNvCxnSpPr>
            <a:cxnSpLocks/>
            <a:endCxn id="192" idx="2"/>
          </p:cNvCxnSpPr>
          <p:nvPr/>
        </p:nvCxnSpPr>
        <p:spPr>
          <a:xfrm>
            <a:off x="7950200" y="5215033"/>
            <a:ext cx="745373" cy="0"/>
          </a:xfrm>
          <a:prstGeom prst="line">
            <a:avLst/>
          </a:prstGeom>
          <a:ln cap="rnd">
            <a:solidFill>
              <a:schemeClr val="accent3"/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PA-菱形 40">
            <a:extLst>
              <a:ext uri="{FF2B5EF4-FFF2-40B4-BE49-F238E27FC236}">
                <a16:creationId xmlns:a16="http://schemas.microsoft.com/office/drawing/2014/main" id="{049B6B24-DEC3-0060-83C4-BF5AFA6DD7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3426578" y="5766511"/>
            <a:ext cx="5069721" cy="330707"/>
          </a:xfrm>
          <a:prstGeom prst="diamond">
            <a:avLst/>
          </a:prstGeom>
          <a:gradFill>
            <a:gsLst>
              <a:gs pos="0">
                <a:schemeClr val="accent3">
                  <a:alpha val="1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57343330-A3BC-3C7E-16BC-04A00D022320}"/>
              </a:ext>
            </a:extLst>
          </p:cNvPr>
          <p:cNvSpPr txBox="1"/>
          <p:nvPr/>
        </p:nvSpPr>
        <p:spPr>
          <a:xfrm>
            <a:off x="8695573" y="4277667"/>
            <a:ext cx="2448677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全场景巡检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B27CD0-B0FA-D5F4-9B93-576DC1A7C9DC}"/>
              </a:ext>
            </a:extLst>
          </p:cNvPr>
          <p:cNvSpPr txBox="1"/>
          <p:nvPr/>
        </p:nvSpPr>
        <p:spPr>
          <a:xfrm>
            <a:off x="8651228" y="4645404"/>
            <a:ext cx="1293944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基础设施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硬件设备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FD3E0C7D-D3AF-39DA-129E-8DB998FD55C4}"/>
              </a:ext>
            </a:extLst>
          </p:cNvPr>
          <p:cNvSpPr txBox="1"/>
          <p:nvPr/>
        </p:nvSpPr>
        <p:spPr>
          <a:xfrm>
            <a:off x="9835827" y="4651611"/>
            <a:ext cx="1293944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数据库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业务应用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895411ED-8761-C994-CD66-452E2FF03138}"/>
              </a:ext>
            </a:extLst>
          </p:cNvPr>
          <p:cNvSpPr txBox="1"/>
          <p:nvPr/>
        </p:nvSpPr>
        <p:spPr>
          <a:xfrm>
            <a:off x="1661177" y="3391131"/>
            <a:ext cx="2448677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多维度分析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22A4D18-7138-586B-46B9-5631B6F4B585}"/>
              </a:ext>
            </a:extLst>
          </p:cNvPr>
          <p:cNvSpPr txBox="1"/>
          <p:nvPr/>
        </p:nvSpPr>
        <p:spPr>
          <a:xfrm>
            <a:off x="1616832" y="3758868"/>
            <a:ext cx="1293944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系统日志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操作日志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B5EDB2CA-7054-7045-1664-FDCE43111AC4}"/>
              </a:ext>
            </a:extLst>
          </p:cNvPr>
          <p:cNvSpPr txBox="1"/>
          <p:nvPr/>
        </p:nvSpPr>
        <p:spPr>
          <a:xfrm>
            <a:off x="2801431" y="3765075"/>
            <a:ext cx="1293944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审计日志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安全日志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A488BB6-10A3-96BB-D478-D165DA4D6510}"/>
              </a:ext>
            </a:extLst>
          </p:cNvPr>
          <p:cNvGrpSpPr/>
          <p:nvPr/>
        </p:nvGrpSpPr>
        <p:grpSpPr>
          <a:xfrm flipH="1">
            <a:off x="1668279" y="4205630"/>
            <a:ext cx="3067507" cy="360006"/>
            <a:chOff x="1106304" y="4148494"/>
            <a:chExt cx="3067507" cy="360006"/>
          </a:xfrm>
        </p:grpSpPr>
        <p:sp>
          <p:nvSpPr>
            <p:cNvPr id="132" name="PA-椭圆 8">
              <a:extLst>
                <a:ext uri="{FF2B5EF4-FFF2-40B4-BE49-F238E27FC236}">
                  <a16:creationId xmlns:a16="http://schemas.microsoft.com/office/drawing/2014/main" id="{8C0E85F0-B197-CA37-BEC2-97DB712C438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1851677" y="4148494"/>
              <a:ext cx="2322134" cy="360006"/>
            </a:xfrm>
            <a:prstGeom prst="ellipse">
              <a:avLst/>
            </a:prstGeom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827B449B-62F0-F0E9-5AB7-009670624862}"/>
                </a:ext>
              </a:extLst>
            </p:cNvPr>
            <p:cNvCxnSpPr>
              <a:cxnSpLocks/>
              <a:endCxn id="132" idx="2"/>
            </p:cNvCxnSpPr>
            <p:nvPr/>
          </p:nvCxnSpPr>
          <p:spPr>
            <a:xfrm>
              <a:off x="1106304" y="4328497"/>
              <a:ext cx="745373" cy="0"/>
            </a:xfrm>
            <a:prstGeom prst="line">
              <a:avLst/>
            </a:prstGeom>
            <a:ln cap="rnd">
              <a:solidFill>
                <a:schemeClr val="accent3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PA-椭圆 8">
            <a:extLst>
              <a:ext uri="{FF2B5EF4-FFF2-40B4-BE49-F238E27FC236}">
                <a16:creationId xmlns:a16="http://schemas.microsoft.com/office/drawing/2014/main" id="{67AFD85D-9F65-4223-9835-AB221CD0FC5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7866898" y="3605904"/>
            <a:ext cx="2322134" cy="360006"/>
          </a:xfrm>
          <a:prstGeom prst="ellipse">
            <a:avLst/>
          </a:prstGeom>
          <a:gradFill>
            <a:gsLst>
              <a:gs pos="0">
                <a:schemeClr val="accent3">
                  <a:alpha val="59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ECE1C07F-7EEA-A54A-FC6C-443C1E294944}"/>
              </a:ext>
            </a:extLst>
          </p:cNvPr>
          <p:cNvCxnSpPr>
            <a:cxnSpLocks/>
            <a:endCxn id="138" idx="2"/>
          </p:cNvCxnSpPr>
          <p:nvPr/>
        </p:nvCxnSpPr>
        <p:spPr>
          <a:xfrm>
            <a:off x="7121525" y="3785907"/>
            <a:ext cx="745373" cy="0"/>
          </a:xfrm>
          <a:prstGeom prst="line">
            <a:avLst/>
          </a:prstGeom>
          <a:ln cap="rnd">
            <a:solidFill>
              <a:schemeClr val="accent3"/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>
            <a:extLst>
              <a:ext uri="{FF2B5EF4-FFF2-40B4-BE49-F238E27FC236}">
                <a16:creationId xmlns:a16="http://schemas.microsoft.com/office/drawing/2014/main" id="{E98A134A-84BE-2416-E722-62FF77010AC9}"/>
              </a:ext>
            </a:extLst>
          </p:cNvPr>
          <p:cNvSpPr txBox="1"/>
          <p:nvPr/>
        </p:nvSpPr>
        <p:spPr>
          <a:xfrm>
            <a:off x="7866898" y="2848541"/>
            <a:ext cx="2448677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故障定位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90365764-0CF9-91F2-50F4-FE73964D129C}"/>
              </a:ext>
            </a:extLst>
          </p:cNvPr>
          <p:cNvSpPr txBox="1"/>
          <p:nvPr/>
        </p:nvSpPr>
        <p:spPr>
          <a:xfrm>
            <a:off x="7852419" y="3212299"/>
            <a:ext cx="2319866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对故障进行关联分析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定位根告警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A5F56083-69F6-7E8F-7067-93D0AA85E960}"/>
              </a:ext>
            </a:extLst>
          </p:cNvPr>
          <p:cNvSpPr txBox="1"/>
          <p:nvPr/>
        </p:nvSpPr>
        <p:spPr>
          <a:xfrm>
            <a:off x="2370850" y="2138171"/>
            <a:ext cx="2448677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故障预测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23A98F9-2848-7FC1-9A10-27B4B74ADF6A}"/>
              </a:ext>
            </a:extLst>
          </p:cNvPr>
          <p:cNvSpPr txBox="1"/>
          <p:nvPr/>
        </p:nvSpPr>
        <p:spPr>
          <a:xfrm>
            <a:off x="2326505" y="2505908"/>
            <a:ext cx="2525050" cy="7120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开展大数据分析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关联分析算法预测故障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4B1678B2-1141-4EB8-7D54-366CC093D63F}"/>
              </a:ext>
            </a:extLst>
          </p:cNvPr>
          <p:cNvGrpSpPr/>
          <p:nvPr/>
        </p:nvGrpSpPr>
        <p:grpSpPr>
          <a:xfrm flipH="1">
            <a:off x="2377952" y="2952670"/>
            <a:ext cx="3067507" cy="360006"/>
            <a:chOff x="1106304" y="4148494"/>
            <a:chExt cx="3067507" cy="360006"/>
          </a:xfrm>
        </p:grpSpPr>
        <p:sp>
          <p:nvSpPr>
            <p:cNvPr id="147" name="PA-椭圆 8">
              <a:extLst>
                <a:ext uri="{FF2B5EF4-FFF2-40B4-BE49-F238E27FC236}">
                  <a16:creationId xmlns:a16="http://schemas.microsoft.com/office/drawing/2014/main" id="{4B3F7FEC-587A-CB1A-A23B-5B1EEA90F99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1851677" y="4148494"/>
              <a:ext cx="2322134" cy="360006"/>
            </a:xfrm>
            <a:prstGeom prst="ellipse">
              <a:avLst/>
            </a:prstGeom>
            <a:gradFill>
              <a:gsLst>
                <a:gs pos="0">
                  <a:schemeClr val="accent3">
                    <a:alpha val="59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884A9B98-57A9-0DC4-AAB4-C835ECCED977}"/>
                </a:ext>
              </a:extLst>
            </p:cNvPr>
            <p:cNvCxnSpPr>
              <a:cxnSpLocks/>
              <a:endCxn id="147" idx="2"/>
            </p:cNvCxnSpPr>
            <p:nvPr/>
          </p:nvCxnSpPr>
          <p:spPr>
            <a:xfrm>
              <a:off x="1106304" y="4328497"/>
              <a:ext cx="745373" cy="0"/>
            </a:xfrm>
            <a:prstGeom prst="line">
              <a:avLst/>
            </a:prstGeom>
            <a:ln cap="rnd">
              <a:solidFill>
                <a:schemeClr val="accent3"/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PA-椭圆 8">
            <a:extLst>
              <a:ext uri="{FF2B5EF4-FFF2-40B4-BE49-F238E27FC236}">
                <a16:creationId xmlns:a16="http://schemas.microsoft.com/office/drawing/2014/main" id="{6D26FC62-86FF-A2A8-D487-CE764DFE3DA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7178060" y="2356781"/>
            <a:ext cx="2322134" cy="360006"/>
          </a:xfrm>
          <a:prstGeom prst="ellipse">
            <a:avLst/>
          </a:prstGeom>
          <a:gradFill>
            <a:gsLst>
              <a:gs pos="0">
                <a:schemeClr val="accent3">
                  <a:alpha val="59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FDD05B28-94DF-C60B-653C-DA4CA258053B}"/>
              </a:ext>
            </a:extLst>
          </p:cNvPr>
          <p:cNvCxnSpPr>
            <a:cxnSpLocks/>
            <a:endCxn id="149" idx="2"/>
          </p:cNvCxnSpPr>
          <p:nvPr/>
        </p:nvCxnSpPr>
        <p:spPr>
          <a:xfrm>
            <a:off x="6432687" y="2536784"/>
            <a:ext cx="745373" cy="0"/>
          </a:xfrm>
          <a:prstGeom prst="line">
            <a:avLst/>
          </a:prstGeom>
          <a:ln cap="rnd">
            <a:solidFill>
              <a:schemeClr val="accent3"/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59466ED-72A3-5E3C-E147-B939760F9C07}"/>
              </a:ext>
            </a:extLst>
          </p:cNvPr>
          <p:cNvSpPr txBox="1"/>
          <p:nvPr/>
        </p:nvSpPr>
        <p:spPr>
          <a:xfrm>
            <a:off x="7178060" y="1628752"/>
            <a:ext cx="2448677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故障自愈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28915CF1-EB49-C246-30BD-C3C336708920}"/>
              </a:ext>
            </a:extLst>
          </p:cNvPr>
          <p:cNvSpPr txBox="1"/>
          <p:nvPr/>
        </p:nvSpPr>
        <p:spPr>
          <a:xfrm>
            <a:off x="7134031" y="2077021"/>
            <a:ext cx="2525050" cy="3919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预测到缺陷后自动处置</a:t>
            </a: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8FF98CBE-554F-A7AC-FB8C-65859567F917}"/>
              </a:ext>
            </a:extLst>
          </p:cNvPr>
          <p:cNvGrpSpPr/>
          <p:nvPr/>
        </p:nvGrpSpPr>
        <p:grpSpPr>
          <a:xfrm>
            <a:off x="6339889" y="981634"/>
            <a:ext cx="2505530" cy="734761"/>
            <a:chOff x="5339002" y="495020"/>
            <a:chExt cx="2505530" cy="734761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7F50264-5181-D7DC-71C4-296F428A4E72}"/>
                </a:ext>
              </a:extLst>
            </p:cNvPr>
            <p:cNvSpPr/>
            <p:nvPr/>
          </p:nvSpPr>
          <p:spPr>
            <a:xfrm>
              <a:off x="5339002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E0EB0985-63E4-7CAC-4A8C-57FE9FD9ABDB}"/>
                </a:ext>
              </a:extLst>
            </p:cNvPr>
            <p:cNvSpPr/>
            <p:nvPr/>
          </p:nvSpPr>
          <p:spPr>
            <a:xfrm>
              <a:off x="5418888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D734D1A-9C93-5C60-5F9F-FD0C3EE716BB}"/>
                </a:ext>
              </a:extLst>
            </p:cNvPr>
            <p:cNvSpPr/>
            <p:nvPr/>
          </p:nvSpPr>
          <p:spPr>
            <a:xfrm flipH="1">
              <a:off x="7235317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E221CC22-93DE-FE04-726E-50F6405ACE9F}"/>
              </a:ext>
            </a:extLst>
          </p:cNvPr>
          <p:cNvGrpSpPr/>
          <p:nvPr/>
        </p:nvGrpSpPr>
        <p:grpSpPr>
          <a:xfrm>
            <a:off x="3103295" y="981634"/>
            <a:ext cx="2505530" cy="734761"/>
            <a:chOff x="4385079" y="495020"/>
            <a:chExt cx="2505530" cy="734761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F1BB0255-28E6-AF14-0184-508C56C8AD10}"/>
                </a:ext>
              </a:extLst>
            </p:cNvPr>
            <p:cNvSpPr/>
            <p:nvPr/>
          </p:nvSpPr>
          <p:spPr>
            <a:xfrm flipH="1">
              <a:off x="5027684" y="495020"/>
              <a:ext cx="1862925" cy="73476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99000">
                    <a:schemeClr val="accent2"/>
                  </a:gs>
                  <a:gs pos="9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0CC77C04-E783-F6FB-0D01-A090EC0F4C1D}"/>
                </a:ext>
              </a:extLst>
            </p:cNvPr>
            <p:cNvSpPr/>
            <p:nvPr/>
          </p:nvSpPr>
          <p:spPr>
            <a:xfrm flipH="1">
              <a:off x="5107570" y="526528"/>
              <a:ext cx="1703153" cy="67174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00000">
                    <a:schemeClr val="accent2"/>
                  </a:gs>
                  <a:gs pos="96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dash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E202E18-E9CC-2BCF-4A6D-3FB729473DB3}"/>
                </a:ext>
              </a:extLst>
            </p:cNvPr>
            <p:cNvSpPr/>
            <p:nvPr/>
          </p:nvSpPr>
          <p:spPr>
            <a:xfrm>
              <a:off x="4385079" y="793328"/>
              <a:ext cx="609215" cy="138144"/>
            </a:xfrm>
            <a:custGeom>
              <a:avLst/>
              <a:gdLst>
                <a:gd name="connsiteX0" fmla="*/ 0 w 1781175"/>
                <a:gd name="connsiteY0" fmla="*/ 488950 h 695325"/>
                <a:gd name="connsiteX1" fmla="*/ 663575 w 1781175"/>
                <a:gd name="connsiteY1" fmla="*/ 488950 h 695325"/>
                <a:gd name="connsiteX2" fmla="*/ 815975 w 1781175"/>
                <a:gd name="connsiteY2" fmla="*/ 0 h 695325"/>
                <a:gd name="connsiteX3" fmla="*/ 965200 w 1781175"/>
                <a:gd name="connsiteY3" fmla="*/ 695325 h 695325"/>
                <a:gd name="connsiteX4" fmla="*/ 1057275 w 1781175"/>
                <a:gd name="connsiteY4" fmla="*/ 298450 h 695325"/>
                <a:gd name="connsiteX5" fmla="*/ 1781175 w 1781175"/>
                <a:gd name="connsiteY5" fmla="*/ 29845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175" h="695325">
                  <a:moveTo>
                    <a:pt x="0" y="488950"/>
                  </a:moveTo>
                  <a:lnTo>
                    <a:pt x="663575" y="488950"/>
                  </a:lnTo>
                  <a:lnTo>
                    <a:pt x="815975" y="0"/>
                  </a:lnTo>
                  <a:lnTo>
                    <a:pt x="965200" y="695325"/>
                  </a:lnTo>
                  <a:lnTo>
                    <a:pt x="1057275" y="298450"/>
                  </a:lnTo>
                  <a:lnTo>
                    <a:pt x="1781175" y="298450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54000">
                    <a:schemeClr val="accent2"/>
                  </a:gs>
                  <a:gs pos="0">
                    <a:srgbClr val="0293F2">
                      <a:alpha val="0"/>
                    </a:srgb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29A14164-6BA5-8346-625F-9D6A3ED56129}"/>
              </a:ext>
            </a:extLst>
          </p:cNvPr>
          <p:cNvSpPr txBox="1"/>
          <p:nvPr/>
        </p:nvSpPr>
        <p:spPr>
          <a:xfrm>
            <a:off x="4125164" y="1130300"/>
            <a:ext cx="376606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实现</a:t>
            </a:r>
            <a:r>
              <a:rPr lang="en-US" altLang="zh-CN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7×24</a:t>
            </a:r>
            <a:r>
              <a:rPr lang="zh-CN" altLang="en-US" sz="2400" dirty="0">
                <a:gradFill>
                  <a:gsLst>
                    <a:gs pos="55000">
                      <a:schemeClr val="accent2"/>
                    </a:gs>
                    <a:gs pos="0">
                      <a:schemeClr val="bg1"/>
                    </a:gs>
                  </a:gsLst>
                  <a:lin ang="2700000" scaled="0"/>
                </a:gradFill>
                <a:latin typeface="+mj-ea"/>
                <a:ea typeface="+mj-ea"/>
              </a:rPr>
              <a:t>小时不间断运行</a:t>
            </a: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EE51E49B-1DD1-DBD1-EE59-49F44A6BD278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下步计划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44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îṡļiḑé">
            <a:extLst>
              <a:ext uri="{FF2B5EF4-FFF2-40B4-BE49-F238E27FC236}">
                <a16:creationId xmlns:a16="http://schemas.microsoft.com/office/drawing/2014/main" id="{5C45E3ED-9BCB-8620-CA5C-847F44624B80}"/>
              </a:ext>
            </a:extLst>
          </p:cNvPr>
          <p:cNvSpPr txBox="1">
            <a:spLocks/>
          </p:cNvSpPr>
          <p:nvPr/>
        </p:nvSpPr>
        <p:spPr>
          <a:xfrm>
            <a:off x="2341343" y="1624511"/>
            <a:ext cx="1837467" cy="1011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4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  <a:endParaRPr lang="en-US" altLang="zh-CN" sz="6000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58000">
                    <a:prstClr val="white"/>
                  </a:gs>
                  <a:gs pos="27000">
                    <a:prstClr val="white"/>
                  </a:gs>
                  <a:gs pos="73000">
                    <a:schemeClr val="accent4">
                      <a:lumMod val="20000"/>
                      <a:lumOff val="80000"/>
                    </a:schemeClr>
                  </a:gs>
                  <a:gs pos="89000">
                    <a:prstClr val="white"/>
                  </a:gs>
                </a:gsLst>
                <a:lin ang="27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27" name="iśḻîḓê">
            <a:extLst>
              <a:ext uri="{FF2B5EF4-FFF2-40B4-BE49-F238E27FC236}">
                <a16:creationId xmlns:a16="http://schemas.microsoft.com/office/drawing/2014/main" id="{134BB656-19C5-75F4-AC6A-EFEA768D62F5}"/>
              </a:ext>
            </a:extLst>
          </p:cNvPr>
          <p:cNvSpPr txBox="1"/>
          <p:nvPr/>
        </p:nvSpPr>
        <p:spPr>
          <a:xfrm>
            <a:off x="2432339" y="2638677"/>
            <a:ext cx="157927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BA53CE2-91B2-E371-AA1F-EA26147C504D}"/>
              </a:ext>
            </a:extLst>
          </p:cNvPr>
          <p:cNvGrpSpPr/>
          <p:nvPr/>
        </p:nvGrpSpPr>
        <p:grpSpPr>
          <a:xfrm>
            <a:off x="6304016" y="1507765"/>
            <a:ext cx="4071884" cy="965564"/>
            <a:chOff x="6304016" y="1507765"/>
            <a:chExt cx="4071884" cy="965564"/>
          </a:xfrm>
        </p:grpSpPr>
        <p:sp>
          <p:nvSpPr>
            <p:cNvPr id="255" name="PA-菱形 40">
              <a:extLst>
                <a:ext uri="{FF2B5EF4-FFF2-40B4-BE49-F238E27FC236}">
                  <a16:creationId xmlns:a16="http://schemas.microsoft.com/office/drawing/2014/main" id="{EA6A7609-0FD4-C2AC-80D7-3A06374E446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V="1">
              <a:off x="6304016" y="2313664"/>
              <a:ext cx="4071884" cy="159665"/>
            </a:xfrm>
            <a:prstGeom prst="diamond">
              <a:avLst/>
            </a:prstGeom>
            <a:gradFill>
              <a:gsLst>
                <a:gs pos="0">
                  <a:schemeClr val="accent3">
                    <a:alpha val="1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>
                <a:defRPr/>
              </a:pPr>
              <a:endParaRPr lang="zh-CN" altLang="en-US" sz="2800" kern="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id="{008032E3-E8AC-DF93-8434-263DA8441DB9}"/>
                </a:ext>
              </a:extLst>
            </p:cNvPr>
            <p:cNvSpPr/>
            <p:nvPr/>
          </p:nvSpPr>
          <p:spPr>
            <a:xfrm>
              <a:off x="7709013" y="1563424"/>
              <a:ext cx="1980030" cy="69160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工作概述</a:t>
              </a:r>
              <a:endParaRPr lang="en-US" altLang="zh-CN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id="{6DF2608A-F51D-EF6D-2511-315F90C0FF2E}"/>
                </a:ext>
              </a:extLst>
            </p:cNvPr>
            <p:cNvSpPr/>
            <p:nvPr/>
          </p:nvSpPr>
          <p:spPr>
            <a:xfrm>
              <a:off x="6693085" y="1507765"/>
              <a:ext cx="870752" cy="84138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978010C-5EE8-EE1B-AC1F-9113D4570BE9}"/>
                </a:ext>
              </a:extLst>
            </p:cNvPr>
            <p:cNvSpPr txBox="1"/>
            <p:nvPr/>
          </p:nvSpPr>
          <p:spPr>
            <a:xfrm>
              <a:off x="7709013" y="2112536"/>
              <a:ext cx="1980030" cy="2462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0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WORK PROFILE</a:t>
              </a:r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3F790725-3D34-16F1-3F63-712A4A3325DA}"/>
              </a:ext>
            </a:extLst>
          </p:cNvPr>
          <p:cNvGrpSpPr/>
          <p:nvPr/>
        </p:nvGrpSpPr>
        <p:grpSpPr>
          <a:xfrm>
            <a:off x="6304016" y="2790829"/>
            <a:ext cx="4071884" cy="965564"/>
            <a:chOff x="6304016" y="1507765"/>
            <a:chExt cx="4071884" cy="965564"/>
          </a:xfrm>
        </p:grpSpPr>
        <p:sp>
          <p:nvSpPr>
            <p:cNvPr id="273" name="PA-菱形 40">
              <a:extLst>
                <a:ext uri="{FF2B5EF4-FFF2-40B4-BE49-F238E27FC236}">
                  <a16:creationId xmlns:a16="http://schemas.microsoft.com/office/drawing/2014/main" id="{28094C6B-51F5-74EE-6197-5A9783628E4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6304016" y="2313664"/>
              <a:ext cx="4071884" cy="159665"/>
            </a:xfrm>
            <a:prstGeom prst="diamond">
              <a:avLst/>
            </a:prstGeom>
            <a:gradFill>
              <a:gsLst>
                <a:gs pos="0">
                  <a:schemeClr val="accent3">
                    <a:alpha val="1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>
                <a:defRPr/>
              </a:pPr>
              <a:endParaRPr lang="zh-CN" altLang="en-US" sz="2800" kern="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4" name="矩形 273">
              <a:extLst>
                <a:ext uri="{FF2B5EF4-FFF2-40B4-BE49-F238E27FC236}">
                  <a16:creationId xmlns:a16="http://schemas.microsoft.com/office/drawing/2014/main" id="{A37C1846-246D-291E-2EBD-E9F0707990FE}"/>
                </a:ext>
              </a:extLst>
            </p:cNvPr>
            <p:cNvSpPr/>
            <p:nvPr/>
          </p:nvSpPr>
          <p:spPr>
            <a:xfrm>
              <a:off x="7709015" y="1563424"/>
              <a:ext cx="1980029" cy="69160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工作现状</a:t>
              </a:r>
              <a:endParaRPr lang="en-US" altLang="zh-CN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75" name="矩形 274">
              <a:extLst>
                <a:ext uri="{FF2B5EF4-FFF2-40B4-BE49-F238E27FC236}">
                  <a16:creationId xmlns:a16="http://schemas.microsoft.com/office/drawing/2014/main" id="{541A3D6F-9BCD-C4DB-6218-178CDBE57C19}"/>
                </a:ext>
              </a:extLst>
            </p:cNvPr>
            <p:cNvSpPr/>
            <p:nvPr/>
          </p:nvSpPr>
          <p:spPr>
            <a:xfrm>
              <a:off x="6649804" y="1507765"/>
              <a:ext cx="957314" cy="84138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</a:p>
          </p:txBody>
        </p:sp>
        <p:sp>
          <p:nvSpPr>
            <p:cNvPr id="276" name="文本框 275">
              <a:extLst>
                <a:ext uri="{FF2B5EF4-FFF2-40B4-BE49-F238E27FC236}">
                  <a16:creationId xmlns:a16="http://schemas.microsoft.com/office/drawing/2014/main" id="{ED62D384-D232-FE30-FBD2-3381883F0278}"/>
                </a:ext>
              </a:extLst>
            </p:cNvPr>
            <p:cNvSpPr txBox="1"/>
            <p:nvPr/>
          </p:nvSpPr>
          <p:spPr>
            <a:xfrm>
              <a:off x="7709012" y="2112536"/>
              <a:ext cx="1980029" cy="2462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0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WORK CONTENT</a:t>
              </a:r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D34E7458-CD2B-F87A-3C26-0EC1465EC0B8}"/>
              </a:ext>
            </a:extLst>
          </p:cNvPr>
          <p:cNvGrpSpPr/>
          <p:nvPr/>
        </p:nvGrpSpPr>
        <p:grpSpPr>
          <a:xfrm>
            <a:off x="6304016" y="4073893"/>
            <a:ext cx="4071884" cy="965564"/>
            <a:chOff x="6304016" y="1507765"/>
            <a:chExt cx="4071884" cy="965564"/>
          </a:xfrm>
        </p:grpSpPr>
        <p:sp>
          <p:nvSpPr>
            <p:cNvPr id="278" name="PA-菱形 40">
              <a:extLst>
                <a:ext uri="{FF2B5EF4-FFF2-40B4-BE49-F238E27FC236}">
                  <a16:creationId xmlns:a16="http://schemas.microsoft.com/office/drawing/2014/main" id="{89D08937-8D5A-194C-8889-BFEEFEBC5EB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V="1">
              <a:off x="6304016" y="2313664"/>
              <a:ext cx="4071884" cy="159665"/>
            </a:xfrm>
            <a:prstGeom prst="diamond">
              <a:avLst/>
            </a:prstGeom>
            <a:gradFill>
              <a:gsLst>
                <a:gs pos="0">
                  <a:schemeClr val="accent3">
                    <a:alpha val="1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>
                <a:defRPr/>
              </a:pPr>
              <a:endParaRPr lang="zh-CN" altLang="en-US" sz="2800" kern="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9" name="矩形 278">
              <a:extLst>
                <a:ext uri="{FF2B5EF4-FFF2-40B4-BE49-F238E27FC236}">
                  <a16:creationId xmlns:a16="http://schemas.microsoft.com/office/drawing/2014/main" id="{C5BA2967-1EF4-62AB-C4A4-4362BB6EA4E2}"/>
                </a:ext>
              </a:extLst>
            </p:cNvPr>
            <p:cNvSpPr/>
            <p:nvPr/>
          </p:nvSpPr>
          <p:spPr>
            <a:xfrm>
              <a:off x="7709014" y="1563424"/>
              <a:ext cx="1980029" cy="69160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工作总结</a:t>
              </a:r>
              <a:endParaRPr lang="en-US" altLang="zh-CN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80" name="矩形 279">
              <a:extLst>
                <a:ext uri="{FF2B5EF4-FFF2-40B4-BE49-F238E27FC236}">
                  <a16:creationId xmlns:a16="http://schemas.microsoft.com/office/drawing/2014/main" id="{2559F883-E8F8-DC1D-20AC-08A05E82D1F6}"/>
                </a:ext>
              </a:extLst>
            </p:cNvPr>
            <p:cNvSpPr/>
            <p:nvPr/>
          </p:nvSpPr>
          <p:spPr>
            <a:xfrm>
              <a:off x="6649804" y="1507765"/>
              <a:ext cx="957314" cy="84138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</a:p>
          </p:txBody>
        </p:sp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FB7456E7-D4E5-C947-FDE6-6C163CA594AF}"/>
                </a:ext>
              </a:extLst>
            </p:cNvPr>
            <p:cNvSpPr txBox="1"/>
            <p:nvPr/>
          </p:nvSpPr>
          <p:spPr>
            <a:xfrm>
              <a:off x="7709012" y="2112536"/>
              <a:ext cx="1980029" cy="2462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0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WORK SUMMARY</a:t>
              </a:r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EDF240E3-09CC-E3DE-8677-F833B626B06D}"/>
              </a:ext>
            </a:extLst>
          </p:cNvPr>
          <p:cNvGrpSpPr/>
          <p:nvPr/>
        </p:nvGrpSpPr>
        <p:grpSpPr>
          <a:xfrm>
            <a:off x="6304016" y="5356956"/>
            <a:ext cx="4071884" cy="965564"/>
            <a:chOff x="6304016" y="1507765"/>
            <a:chExt cx="4071884" cy="965564"/>
          </a:xfrm>
        </p:grpSpPr>
        <p:sp>
          <p:nvSpPr>
            <p:cNvPr id="283" name="PA-菱形 40">
              <a:extLst>
                <a:ext uri="{FF2B5EF4-FFF2-40B4-BE49-F238E27FC236}">
                  <a16:creationId xmlns:a16="http://schemas.microsoft.com/office/drawing/2014/main" id="{9FD9F8F4-977C-9626-A449-25440B1D1C6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V="1">
              <a:off x="6304016" y="2313664"/>
              <a:ext cx="4071884" cy="159665"/>
            </a:xfrm>
            <a:prstGeom prst="diamond">
              <a:avLst/>
            </a:prstGeom>
            <a:gradFill>
              <a:gsLst>
                <a:gs pos="0">
                  <a:schemeClr val="accent3">
                    <a:alpha val="13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3"/>
                  </a:gs>
                  <a:gs pos="89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>
                <a:defRPr/>
              </a:pPr>
              <a:endParaRPr lang="zh-CN" altLang="en-US" sz="2800" kern="0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4" name="矩形 283">
              <a:extLst>
                <a:ext uri="{FF2B5EF4-FFF2-40B4-BE49-F238E27FC236}">
                  <a16:creationId xmlns:a16="http://schemas.microsoft.com/office/drawing/2014/main" id="{938EFFC2-EE3D-D11F-FADB-39F34F3E3B9F}"/>
                </a:ext>
              </a:extLst>
            </p:cNvPr>
            <p:cNvSpPr/>
            <p:nvPr/>
          </p:nvSpPr>
          <p:spPr>
            <a:xfrm>
              <a:off x="7709014" y="1563424"/>
              <a:ext cx="1980030" cy="69160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下步计划</a:t>
              </a:r>
              <a:endParaRPr lang="en-US" altLang="zh-CN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285" name="矩形 284">
              <a:extLst>
                <a:ext uri="{FF2B5EF4-FFF2-40B4-BE49-F238E27FC236}">
                  <a16:creationId xmlns:a16="http://schemas.microsoft.com/office/drawing/2014/main" id="{79F7E90F-C582-6E91-DD71-F99492B607F5}"/>
                </a:ext>
              </a:extLst>
            </p:cNvPr>
            <p:cNvSpPr/>
            <p:nvPr/>
          </p:nvSpPr>
          <p:spPr>
            <a:xfrm>
              <a:off x="6649804" y="1507765"/>
              <a:ext cx="957314" cy="84138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</a:p>
          </p:txBody>
        </p:sp>
        <p:sp>
          <p:nvSpPr>
            <p:cNvPr id="286" name="文本框 285">
              <a:extLst>
                <a:ext uri="{FF2B5EF4-FFF2-40B4-BE49-F238E27FC236}">
                  <a16:creationId xmlns:a16="http://schemas.microsoft.com/office/drawing/2014/main" id="{E05EF248-EADE-0926-2B37-24132D8E4A27}"/>
                </a:ext>
              </a:extLst>
            </p:cNvPr>
            <p:cNvSpPr txBox="1"/>
            <p:nvPr/>
          </p:nvSpPr>
          <p:spPr>
            <a:xfrm>
              <a:off x="7709013" y="2112536"/>
              <a:ext cx="1866787" cy="2462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000" b="1" spc="300" dirty="0">
                  <a:gradFill flip="none" rotWithShape="1">
                    <a:gsLst>
                      <a:gs pos="0">
                        <a:prstClr val="white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NEXT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274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19A691E6-DF03-5987-F9FF-5C289EFF91A0}"/>
              </a:ext>
            </a:extLst>
          </p:cNvPr>
          <p:cNvSpPr/>
          <p:nvPr/>
        </p:nvSpPr>
        <p:spPr>
          <a:xfrm>
            <a:off x="293915" y="0"/>
            <a:ext cx="11604172" cy="6858000"/>
          </a:xfrm>
          <a:custGeom>
            <a:avLst/>
            <a:gdLst>
              <a:gd name="connsiteX0" fmla="*/ 1122461 w 11604172"/>
              <a:gd name="connsiteY0" fmla="*/ 0 h 6858000"/>
              <a:gd name="connsiteX1" fmla="*/ 10481711 w 11604172"/>
              <a:gd name="connsiteY1" fmla="*/ 0 h 6858000"/>
              <a:gd name="connsiteX2" fmla="*/ 10613267 w 11604172"/>
              <a:gd name="connsiteY2" fmla="*/ 185000 h 6858000"/>
              <a:gd name="connsiteX3" fmla="*/ 11604172 w 11604172"/>
              <a:gd name="connsiteY3" fmla="*/ 3429001 h 6858000"/>
              <a:gd name="connsiteX4" fmla="*/ 10613267 w 11604172"/>
              <a:gd name="connsiteY4" fmla="*/ 6673003 h 6858000"/>
              <a:gd name="connsiteX5" fmla="*/ 10481712 w 11604172"/>
              <a:gd name="connsiteY5" fmla="*/ 6858000 h 6858000"/>
              <a:gd name="connsiteX6" fmla="*/ 1122460 w 11604172"/>
              <a:gd name="connsiteY6" fmla="*/ 6858000 h 6858000"/>
              <a:gd name="connsiteX7" fmla="*/ 990905 w 11604172"/>
              <a:gd name="connsiteY7" fmla="*/ 6673003 h 6858000"/>
              <a:gd name="connsiteX8" fmla="*/ 0 w 11604172"/>
              <a:gd name="connsiteY8" fmla="*/ 3429001 h 6858000"/>
              <a:gd name="connsiteX9" fmla="*/ 990905 w 11604172"/>
              <a:gd name="connsiteY9" fmla="*/ 185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04172" h="6858000">
                <a:moveTo>
                  <a:pt x="1122461" y="0"/>
                </a:moveTo>
                <a:lnTo>
                  <a:pt x="10481711" y="0"/>
                </a:lnTo>
                <a:lnTo>
                  <a:pt x="10613267" y="185000"/>
                </a:lnTo>
                <a:cubicBezTo>
                  <a:pt x="11238873" y="1111018"/>
                  <a:pt x="11604172" y="2227350"/>
                  <a:pt x="11604172" y="3429001"/>
                </a:cubicBezTo>
                <a:cubicBezTo>
                  <a:pt x="11604172" y="4630653"/>
                  <a:pt x="11238873" y="5746984"/>
                  <a:pt x="10613267" y="6673003"/>
                </a:cubicBezTo>
                <a:lnTo>
                  <a:pt x="10481712" y="6858000"/>
                </a:lnTo>
                <a:lnTo>
                  <a:pt x="1122460" y="6858000"/>
                </a:lnTo>
                <a:lnTo>
                  <a:pt x="990905" y="6673003"/>
                </a:lnTo>
                <a:cubicBezTo>
                  <a:pt x="365299" y="5746984"/>
                  <a:pt x="0" y="4630653"/>
                  <a:pt x="0" y="3429001"/>
                </a:cubicBezTo>
                <a:cubicBezTo>
                  <a:pt x="0" y="2227350"/>
                  <a:pt x="365299" y="1111018"/>
                  <a:pt x="990905" y="185000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0000">
                  <a:schemeClr val="tx2">
                    <a:alpha val="2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659A2B0-57C8-E71A-82A4-CD780468601F}"/>
              </a:ext>
            </a:extLst>
          </p:cNvPr>
          <p:cNvSpPr/>
          <p:nvPr/>
        </p:nvSpPr>
        <p:spPr>
          <a:xfrm>
            <a:off x="3994015" y="1482000"/>
            <a:ext cx="4213316" cy="4213316"/>
          </a:xfrm>
          <a:prstGeom prst="ellipse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50000">
                  <a:schemeClr val="tx2">
                    <a:alpha val="2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81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D23AEA98-9FE9-5EC1-9B76-A28773ED9580}"/>
              </a:ext>
            </a:extLst>
          </p:cNvPr>
          <p:cNvGrpSpPr/>
          <p:nvPr/>
        </p:nvGrpSpPr>
        <p:grpSpPr>
          <a:xfrm>
            <a:off x="3417369" y="1933493"/>
            <a:ext cx="5366608" cy="3310331"/>
            <a:chOff x="3460910" y="-2223053"/>
            <a:chExt cx="5366608" cy="3310331"/>
          </a:xfrm>
        </p:grpSpPr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02359D7D-74FB-7B97-5E5C-143B5476ED00}"/>
                </a:ext>
              </a:extLst>
            </p:cNvPr>
            <p:cNvSpPr/>
            <p:nvPr/>
          </p:nvSpPr>
          <p:spPr>
            <a:xfrm rot="18900000">
              <a:off x="4471319" y="-2223053"/>
              <a:ext cx="3310332" cy="3310331"/>
            </a:xfrm>
            <a:prstGeom prst="ellipse">
              <a:avLst/>
            </a:prstGeom>
            <a:gradFill flip="none" rotWithShape="1">
              <a:gsLst>
                <a:gs pos="50000">
                  <a:schemeClr val="accent3">
                    <a:alpha val="20000"/>
                  </a:scheme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50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14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D34256E5-BCF7-BD2C-AE1D-2E555C423013}"/>
                </a:ext>
              </a:extLst>
            </p:cNvPr>
            <p:cNvGrpSpPr/>
            <p:nvPr/>
          </p:nvGrpSpPr>
          <p:grpSpPr>
            <a:xfrm>
              <a:off x="3460910" y="-2153351"/>
              <a:ext cx="5366608" cy="3155717"/>
              <a:chOff x="3433094" y="-2151795"/>
              <a:chExt cx="5366608" cy="3155717"/>
            </a:xfrm>
          </p:grpSpPr>
          <p:pic>
            <p:nvPicPr>
              <p:cNvPr id="172" name="图片 171">
                <a:extLst>
                  <a:ext uri="{FF2B5EF4-FFF2-40B4-BE49-F238E27FC236}">
                    <a16:creationId xmlns:a16="http://schemas.microsoft.com/office/drawing/2014/main" id="{7924D393-AB8B-8755-AA22-4750C5BAC0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31624">
                <a:off x="3183605" y="-1902306"/>
                <a:ext cx="3143620" cy="2644642"/>
              </a:xfrm>
              <a:prstGeom prst="rect">
                <a:avLst/>
              </a:prstGeom>
            </p:spPr>
          </p:pic>
          <p:pic>
            <p:nvPicPr>
              <p:cNvPr id="173" name="图片 172">
                <a:extLst>
                  <a:ext uri="{FF2B5EF4-FFF2-40B4-BE49-F238E27FC236}">
                    <a16:creationId xmlns:a16="http://schemas.microsoft.com/office/drawing/2014/main" id="{04C61E25-4ACA-F5B3-E656-E847EF6221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5905571" y="-1890209"/>
                <a:ext cx="3143620" cy="2644642"/>
              </a:xfrm>
              <a:prstGeom prst="rect">
                <a:avLst/>
              </a:prstGeom>
            </p:spPr>
          </p:pic>
        </p:grpSp>
      </p:grpSp>
      <p:sp>
        <p:nvSpPr>
          <p:cNvPr id="5" name="图形 181">
            <a:extLst>
              <a:ext uri="{FF2B5EF4-FFF2-40B4-BE49-F238E27FC236}">
                <a16:creationId xmlns:a16="http://schemas.microsoft.com/office/drawing/2014/main" id="{1361E576-4196-DDC8-9580-9C2EB9FF4654}"/>
              </a:ext>
            </a:extLst>
          </p:cNvPr>
          <p:cNvSpPr/>
          <p:nvPr/>
        </p:nvSpPr>
        <p:spPr>
          <a:xfrm>
            <a:off x="1976459" y="1275097"/>
            <a:ext cx="913284" cy="1060452"/>
          </a:xfrm>
          <a:custGeom>
            <a:avLst/>
            <a:gdLst>
              <a:gd name="connsiteX0" fmla="*/ 262063 w 524032"/>
              <a:gd name="connsiteY0" fmla="*/ 77611 h 608475"/>
              <a:gd name="connsiteX1" fmla="*/ 454868 w 524032"/>
              <a:gd name="connsiteY1" fmla="*/ 163964 h 608475"/>
              <a:gd name="connsiteX2" fmla="*/ 262063 w 524032"/>
              <a:gd name="connsiteY2" fmla="*/ 531109 h 608475"/>
              <a:gd name="connsiteX3" fmla="*/ 69162 w 524032"/>
              <a:gd name="connsiteY3" fmla="*/ 163964 h 608475"/>
              <a:gd name="connsiteX4" fmla="*/ 262063 w 524032"/>
              <a:gd name="connsiteY4" fmla="*/ 77611 h 608475"/>
              <a:gd name="connsiteX5" fmla="*/ 262069 w 524032"/>
              <a:gd name="connsiteY5" fmla="*/ 36054 h 608475"/>
              <a:gd name="connsiteX6" fmla="*/ 32655 w 524032"/>
              <a:gd name="connsiteY6" fmla="*/ 139055 h 608475"/>
              <a:gd name="connsiteX7" fmla="*/ 142739 w 524032"/>
              <a:gd name="connsiteY7" fmla="*/ 460754 h 608475"/>
              <a:gd name="connsiteX8" fmla="*/ 262069 w 524032"/>
              <a:gd name="connsiteY8" fmla="*/ 572987 h 608475"/>
              <a:gd name="connsiteX9" fmla="*/ 381303 w 524032"/>
              <a:gd name="connsiteY9" fmla="*/ 460850 h 608475"/>
              <a:gd name="connsiteX10" fmla="*/ 491387 w 524032"/>
              <a:gd name="connsiteY10" fmla="*/ 139055 h 608475"/>
              <a:gd name="connsiteX11" fmla="*/ 262069 w 524032"/>
              <a:gd name="connsiteY11" fmla="*/ 36054 h 608475"/>
              <a:gd name="connsiteX12" fmla="*/ 271700 w 524032"/>
              <a:gd name="connsiteY12" fmla="*/ 3163 h 608475"/>
              <a:gd name="connsiteX13" fmla="*/ 510168 w 524032"/>
              <a:gd name="connsiteY13" fmla="*/ 110011 h 608475"/>
              <a:gd name="connsiteX14" fmla="*/ 523170 w 524032"/>
              <a:gd name="connsiteY14" fmla="*/ 124918 h 608475"/>
              <a:gd name="connsiteX15" fmla="*/ 475303 w 524032"/>
              <a:gd name="connsiteY15" fmla="*/ 371697 h 608475"/>
              <a:gd name="connsiteX16" fmla="*/ 361944 w 524032"/>
              <a:gd name="connsiteY16" fmla="*/ 530960 h 608475"/>
              <a:gd name="connsiteX17" fmla="*/ 298090 w 524032"/>
              <a:gd name="connsiteY17" fmla="*/ 586932 h 608475"/>
              <a:gd name="connsiteX18" fmla="*/ 278153 w 524032"/>
              <a:gd name="connsiteY18" fmla="*/ 601166 h 608475"/>
              <a:gd name="connsiteX19" fmla="*/ 262262 w 524032"/>
              <a:gd name="connsiteY19" fmla="*/ 608475 h 608475"/>
              <a:gd name="connsiteX20" fmla="*/ 261588 w 524032"/>
              <a:gd name="connsiteY20" fmla="*/ 608475 h 608475"/>
              <a:gd name="connsiteX21" fmla="*/ 244829 w 524032"/>
              <a:gd name="connsiteY21" fmla="*/ 600397 h 608475"/>
              <a:gd name="connsiteX22" fmla="*/ 222196 w 524032"/>
              <a:gd name="connsiteY22" fmla="*/ 584047 h 608475"/>
              <a:gd name="connsiteX23" fmla="*/ 151118 w 524032"/>
              <a:gd name="connsiteY23" fmla="*/ 519708 h 608475"/>
              <a:gd name="connsiteX24" fmla="*/ 872 w 524032"/>
              <a:gd name="connsiteY24" fmla="*/ 124918 h 608475"/>
              <a:gd name="connsiteX25" fmla="*/ 13874 w 524032"/>
              <a:gd name="connsiteY25" fmla="*/ 110011 h 608475"/>
              <a:gd name="connsiteX26" fmla="*/ 252245 w 524032"/>
              <a:gd name="connsiteY26" fmla="*/ 3259 h 608475"/>
              <a:gd name="connsiteX27" fmla="*/ 271700 w 524032"/>
              <a:gd name="connsiteY27" fmla="*/ 3163 h 60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4032" h="608475">
                <a:moveTo>
                  <a:pt x="262063" y="77611"/>
                </a:moveTo>
                <a:cubicBezTo>
                  <a:pt x="262063" y="77611"/>
                  <a:pt x="349894" y="142905"/>
                  <a:pt x="454868" y="163964"/>
                </a:cubicBezTo>
                <a:cubicBezTo>
                  <a:pt x="468736" y="405907"/>
                  <a:pt x="262159" y="531205"/>
                  <a:pt x="262063" y="531109"/>
                </a:cubicBezTo>
                <a:cubicBezTo>
                  <a:pt x="261871" y="531205"/>
                  <a:pt x="55294" y="405907"/>
                  <a:pt x="69162" y="163964"/>
                </a:cubicBezTo>
                <a:cubicBezTo>
                  <a:pt x="174136" y="142905"/>
                  <a:pt x="256092" y="82131"/>
                  <a:pt x="262063" y="77611"/>
                </a:cubicBezTo>
                <a:close/>
                <a:moveTo>
                  <a:pt x="262069" y="36054"/>
                </a:moveTo>
                <a:cubicBezTo>
                  <a:pt x="233176" y="56250"/>
                  <a:pt x="143510" y="114050"/>
                  <a:pt x="32655" y="139055"/>
                </a:cubicBezTo>
                <a:cubicBezTo>
                  <a:pt x="28802" y="256194"/>
                  <a:pt x="65786" y="364388"/>
                  <a:pt x="142739" y="460754"/>
                </a:cubicBezTo>
                <a:cubicBezTo>
                  <a:pt x="191954" y="522400"/>
                  <a:pt x="242711" y="559908"/>
                  <a:pt x="262069" y="572987"/>
                </a:cubicBezTo>
                <a:cubicBezTo>
                  <a:pt x="281332" y="559908"/>
                  <a:pt x="332184" y="522400"/>
                  <a:pt x="381303" y="460850"/>
                </a:cubicBezTo>
                <a:cubicBezTo>
                  <a:pt x="458256" y="364388"/>
                  <a:pt x="495240" y="256194"/>
                  <a:pt x="491387" y="139055"/>
                </a:cubicBezTo>
                <a:cubicBezTo>
                  <a:pt x="382651" y="114435"/>
                  <a:pt x="291444" y="56250"/>
                  <a:pt x="262069" y="36054"/>
                </a:cubicBezTo>
                <a:close/>
                <a:moveTo>
                  <a:pt x="271700" y="3163"/>
                </a:moveTo>
                <a:cubicBezTo>
                  <a:pt x="272760" y="4028"/>
                  <a:pt x="382074" y="84429"/>
                  <a:pt x="510168" y="110011"/>
                </a:cubicBezTo>
                <a:cubicBezTo>
                  <a:pt x="517391" y="111454"/>
                  <a:pt x="522785" y="117609"/>
                  <a:pt x="523170" y="124918"/>
                </a:cubicBezTo>
                <a:cubicBezTo>
                  <a:pt x="528082" y="211281"/>
                  <a:pt x="511998" y="294278"/>
                  <a:pt x="475303" y="371697"/>
                </a:cubicBezTo>
                <a:cubicBezTo>
                  <a:pt x="448047" y="429209"/>
                  <a:pt x="409908" y="482873"/>
                  <a:pt x="361944" y="530960"/>
                </a:cubicBezTo>
                <a:cubicBezTo>
                  <a:pt x="336518" y="556638"/>
                  <a:pt x="313114" y="575584"/>
                  <a:pt x="298090" y="586932"/>
                </a:cubicBezTo>
                <a:cubicBezTo>
                  <a:pt x="289422" y="593472"/>
                  <a:pt x="282487" y="598281"/>
                  <a:pt x="278153" y="601166"/>
                </a:cubicBezTo>
                <a:cubicBezTo>
                  <a:pt x="270256" y="606456"/>
                  <a:pt x="267270" y="608475"/>
                  <a:pt x="262262" y="608475"/>
                </a:cubicBezTo>
                <a:cubicBezTo>
                  <a:pt x="262069" y="608475"/>
                  <a:pt x="261877" y="608475"/>
                  <a:pt x="261588" y="608475"/>
                </a:cubicBezTo>
                <a:cubicBezTo>
                  <a:pt x="256579" y="608379"/>
                  <a:pt x="253979" y="606648"/>
                  <a:pt x="244829" y="600397"/>
                </a:cubicBezTo>
                <a:cubicBezTo>
                  <a:pt x="239918" y="597127"/>
                  <a:pt x="232020" y="591645"/>
                  <a:pt x="222196" y="584047"/>
                </a:cubicBezTo>
                <a:cubicBezTo>
                  <a:pt x="205149" y="570968"/>
                  <a:pt x="178952" y="549233"/>
                  <a:pt x="151118" y="519708"/>
                </a:cubicBezTo>
                <a:cubicBezTo>
                  <a:pt x="76766" y="441134"/>
                  <a:pt x="-9626" y="308800"/>
                  <a:pt x="872" y="124918"/>
                </a:cubicBezTo>
                <a:cubicBezTo>
                  <a:pt x="1257" y="117609"/>
                  <a:pt x="6651" y="111454"/>
                  <a:pt x="13874" y="110011"/>
                </a:cubicBezTo>
                <a:cubicBezTo>
                  <a:pt x="145147" y="83756"/>
                  <a:pt x="247911" y="6529"/>
                  <a:pt x="252245" y="3259"/>
                </a:cubicBezTo>
                <a:cubicBezTo>
                  <a:pt x="257928" y="-1069"/>
                  <a:pt x="265922" y="-1069"/>
                  <a:pt x="271700" y="3163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523684-DDD7-9321-A75F-80E5E80F365C}"/>
              </a:ext>
            </a:extLst>
          </p:cNvPr>
          <p:cNvSpPr txBox="1"/>
          <p:nvPr/>
        </p:nvSpPr>
        <p:spPr>
          <a:xfrm>
            <a:off x="1505564" y="2030769"/>
            <a:ext cx="1855074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自动化</a:t>
            </a:r>
          </a:p>
        </p:txBody>
      </p:sp>
      <p:sp>
        <p:nvSpPr>
          <p:cNvPr id="39" name="图形 181">
            <a:extLst>
              <a:ext uri="{FF2B5EF4-FFF2-40B4-BE49-F238E27FC236}">
                <a16:creationId xmlns:a16="http://schemas.microsoft.com/office/drawing/2014/main" id="{5CE9E7AA-2F81-AB61-0777-AEC2DDC2BE4D}"/>
              </a:ext>
            </a:extLst>
          </p:cNvPr>
          <p:cNvSpPr/>
          <p:nvPr/>
        </p:nvSpPr>
        <p:spPr>
          <a:xfrm>
            <a:off x="1939986" y="4064632"/>
            <a:ext cx="986230" cy="1005520"/>
          </a:xfrm>
          <a:custGeom>
            <a:avLst/>
            <a:gdLst>
              <a:gd name="connsiteX0" fmla="*/ 97679 w 511349"/>
              <a:gd name="connsiteY0" fmla="*/ 134045 h 521350"/>
              <a:gd name="connsiteX1" fmla="*/ 131290 w 511349"/>
              <a:gd name="connsiteY1" fmla="*/ 193432 h 521350"/>
              <a:gd name="connsiteX2" fmla="*/ 105435 w 511349"/>
              <a:gd name="connsiteY2" fmla="*/ 273475 h 521350"/>
              <a:gd name="connsiteX3" fmla="*/ 128704 w 511349"/>
              <a:gd name="connsiteY3" fmla="*/ 281221 h 521350"/>
              <a:gd name="connsiteX4" fmla="*/ 144217 w 511349"/>
              <a:gd name="connsiteY4" fmla="*/ 214088 h 521350"/>
              <a:gd name="connsiteX5" fmla="*/ 170071 w 511349"/>
              <a:gd name="connsiteY5" fmla="*/ 214088 h 521350"/>
              <a:gd name="connsiteX6" fmla="*/ 198511 w 511349"/>
              <a:gd name="connsiteY6" fmla="*/ 203760 h 521350"/>
              <a:gd name="connsiteX7" fmla="*/ 250220 w 511349"/>
              <a:gd name="connsiteY7" fmla="*/ 242490 h 521350"/>
              <a:gd name="connsiteX8" fmla="*/ 263147 w 511349"/>
              <a:gd name="connsiteY8" fmla="*/ 242490 h 521350"/>
              <a:gd name="connsiteX9" fmla="*/ 296758 w 511349"/>
              <a:gd name="connsiteY9" fmla="*/ 232162 h 521350"/>
              <a:gd name="connsiteX10" fmla="*/ 296758 w 511349"/>
              <a:gd name="connsiteY10" fmla="*/ 242490 h 521350"/>
              <a:gd name="connsiteX11" fmla="*/ 348467 w 511349"/>
              <a:gd name="connsiteY11" fmla="*/ 281221 h 521350"/>
              <a:gd name="connsiteX12" fmla="*/ 363979 w 511349"/>
              <a:gd name="connsiteY12" fmla="*/ 281221 h 521350"/>
              <a:gd name="connsiteX13" fmla="*/ 397590 w 511349"/>
              <a:gd name="connsiteY13" fmla="*/ 270893 h 521350"/>
              <a:gd name="connsiteX14" fmla="*/ 397590 w 511349"/>
              <a:gd name="connsiteY14" fmla="*/ 294131 h 521350"/>
              <a:gd name="connsiteX15" fmla="*/ 449299 w 511349"/>
              <a:gd name="connsiteY15" fmla="*/ 335444 h 521350"/>
              <a:gd name="connsiteX16" fmla="*/ 462226 w 511349"/>
              <a:gd name="connsiteY16" fmla="*/ 335444 h 521350"/>
              <a:gd name="connsiteX17" fmla="*/ 511349 w 511349"/>
              <a:gd name="connsiteY17" fmla="*/ 304459 h 521350"/>
              <a:gd name="connsiteX18" fmla="*/ 469982 w 511349"/>
              <a:gd name="connsiteY18" fmla="*/ 472291 h 521350"/>
              <a:gd name="connsiteX19" fmla="*/ 454470 w 511349"/>
              <a:gd name="connsiteY19" fmla="*/ 521350 h 521350"/>
              <a:gd name="connsiteX20" fmla="*/ 162315 w 511349"/>
              <a:gd name="connsiteY20" fmla="*/ 518768 h 521350"/>
              <a:gd name="connsiteX21" fmla="*/ 146802 w 511349"/>
              <a:gd name="connsiteY21" fmla="*/ 467127 h 521350"/>
              <a:gd name="connsiteX22" fmla="*/ 17531 w 511349"/>
              <a:gd name="connsiteY22" fmla="*/ 286385 h 521350"/>
              <a:gd name="connsiteX23" fmla="*/ 9774 w 511349"/>
              <a:gd name="connsiteY23" fmla="*/ 193432 h 521350"/>
              <a:gd name="connsiteX24" fmla="*/ 12360 w 511349"/>
              <a:gd name="connsiteY24" fmla="*/ 193432 h 521350"/>
              <a:gd name="connsiteX25" fmla="*/ 43385 w 511349"/>
              <a:gd name="connsiteY25" fmla="*/ 159865 h 521350"/>
              <a:gd name="connsiteX26" fmla="*/ 84752 w 511349"/>
              <a:gd name="connsiteY26" fmla="*/ 136627 h 521350"/>
              <a:gd name="connsiteX27" fmla="*/ 97679 w 511349"/>
              <a:gd name="connsiteY27" fmla="*/ 134045 h 521350"/>
              <a:gd name="connsiteX28" fmla="*/ 449554 w 511349"/>
              <a:gd name="connsiteY28" fmla="*/ 95191 h 521350"/>
              <a:gd name="connsiteX29" fmla="*/ 462471 w 511349"/>
              <a:gd name="connsiteY29" fmla="*/ 95191 h 521350"/>
              <a:gd name="connsiteX30" fmla="*/ 496055 w 511349"/>
              <a:gd name="connsiteY30" fmla="*/ 118465 h 521350"/>
              <a:gd name="connsiteX31" fmla="*/ 496055 w 511349"/>
              <a:gd name="connsiteY31" fmla="*/ 271042 h 521350"/>
              <a:gd name="connsiteX32" fmla="*/ 462471 w 511349"/>
              <a:gd name="connsiteY32" fmla="*/ 296903 h 521350"/>
              <a:gd name="connsiteX33" fmla="*/ 449554 w 511349"/>
              <a:gd name="connsiteY33" fmla="*/ 296903 h 521350"/>
              <a:gd name="connsiteX34" fmla="*/ 413386 w 511349"/>
              <a:gd name="connsiteY34" fmla="*/ 271042 h 521350"/>
              <a:gd name="connsiteX35" fmla="*/ 413386 w 511349"/>
              <a:gd name="connsiteY35" fmla="*/ 219321 h 521350"/>
              <a:gd name="connsiteX36" fmla="*/ 413386 w 511349"/>
              <a:gd name="connsiteY36" fmla="*/ 118465 h 521350"/>
              <a:gd name="connsiteX37" fmla="*/ 449554 w 511349"/>
              <a:gd name="connsiteY37" fmla="*/ 95191 h 521350"/>
              <a:gd name="connsiteX38" fmla="*/ 348594 w 511349"/>
              <a:gd name="connsiteY38" fmla="*/ 43523 h 521350"/>
              <a:gd name="connsiteX39" fmla="*/ 364095 w 511349"/>
              <a:gd name="connsiteY39" fmla="*/ 43523 h 521350"/>
              <a:gd name="connsiteX40" fmla="*/ 397679 w 511349"/>
              <a:gd name="connsiteY40" fmla="*/ 66762 h 521350"/>
              <a:gd name="connsiteX41" fmla="*/ 397679 w 511349"/>
              <a:gd name="connsiteY41" fmla="*/ 118403 h 521350"/>
              <a:gd name="connsiteX42" fmla="*/ 397679 w 511349"/>
              <a:gd name="connsiteY42" fmla="*/ 219103 h 521350"/>
              <a:gd name="connsiteX43" fmla="*/ 364095 w 511349"/>
              <a:gd name="connsiteY43" fmla="*/ 242342 h 521350"/>
              <a:gd name="connsiteX44" fmla="*/ 348594 w 511349"/>
              <a:gd name="connsiteY44" fmla="*/ 242342 h 521350"/>
              <a:gd name="connsiteX45" fmla="*/ 315010 w 511349"/>
              <a:gd name="connsiteY45" fmla="*/ 219103 h 521350"/>
              <a:gd name="connsiteX46" fmla="*/ 315010 w 511349"/>
              <a:gd name="connsiteY46" fmla="*/ 180372 h 521350"/>
              <a:gd name="connsiteX47" fmla="*/ 315010 w 511349"/>
              <a:gd name="connsiteY47" fmla="*/ 66762 h 521350"/>
              <a:gd name="connsiteX48" fmla="*/ 348594 w 511349"/>
              <a:gd name="connsiteY48" fmla="*/ 43523 h 521350"/>
              <a:gd name="connsiteX49" fmla="*/ 250262 w 511349"/>
              <a:gd name="connsiteY49" fmla="*/ 2188 h 521350"/>
              <a:gd name="connsiteX50" fmla="*/ 263195 w 511349"/>
              <a:gd name="connsiteY50" fmla="*/ 2188 h 521350"/>
              <a:gd name="connsiteX51" fmla="*/ 296823 w 511349"/>
              <a:gd name="connsiteY51" fmla="*/ 28049 h 521350"/>
              <a:gd name="connsiteX52" fmla="*/ 296823 w 511349"/>
              <a:gd name="connsiteY52" fmla="*/ 66839 h 521350"/>
              <a:gd name="connsiteX53" fmla="*/ 296823 w 511349"/>
              <a:gd name="connsiteY53" fmla="*/ 180626 h 521350"/>
              <a:gd name="connsiteX54" fmla="*/ 263195 w 511349"/>
              <a:gd name="connsiteY54" fmla="*/ 203900 h 521350"/>
              <a:gd name="connsiteX55" fmla="*/ 250262 w 511349"/>
              <a:gd name="connsiteY55" fmla="*/ 203900 h 521350"/>
              <a:gd name="connsiteX56" fmla="*/ 216634 w 511349"/>
              <a:gd name="connsiteY56" fmla="*/ 180626 h 521350"/>
              <a:gd name="connsiteX57" fmla="*/ 216634 w 511349"/>
              <a:gd name="connsiteY57" fmla="*/ 28049 h 521350"/>
              <a:gd name="connsiteX58" fmla="*/ 250262 w 511349"/>
              <a:gd name="connsiteY58" fmla="*/ 2188 h 521350"/>
              <a:gd name="connsiteX59" fmla="*/ 164728 w 511349"/>
              <a:gd name="connsiteY59" fmla="*/ 11 h 521350"/>
              <a:gd name="connsiteX60" fmla="*/ 193284 w 511349"/>
              <a:gd name="connsiteY60" fmla="*/ 4875 h 521350"/>
              <a:gd name="connsiteX61" fmla="*/ 198446 w 511349"/>
              <a:gd name="connsiteY61" fmla="*/ 28126 h 521350"/>
              <a:gd name="connsiteX62" fmla="*/ 198446 w 511349"/>
              <a:gd name="connsiteY62" fmla="*/ 154713 h 521350"/>
              <a:gd name="connsiteX63" fmla="*/ 170056 w 511349"/>
              <a:gd name="connsiteY63" fmla="*/ 175380 h 521350"/>
              <a:gd name="connsiteX64" fmla="*/ 146828 w 511349"/>
              <a:gd name="connsiteY64" fmla="*/ 175380 h 521350"/>
              <a:gd name="connsiteX65" fmla="*/ 136505 w 511349"/>
              <a:gd name="connsiteY65" fmla="*/ 126295 h 521350"/>
              <a:gd name="connsiteX66" fmla="*/ 105534 w 511349"/>
              <a:gd name="connsiteY66" fmla="*/ 110795 h 521350"/>
              <a:gd name="connsiteX67" fmla="*/ 92630 w 511349"/>
              <a:gd name="connsiteY67" fmla="*/ 113378 h 521350"/>
              <a:gd name="connsiteX68" fmla="*/ 97792 w 511349"/>
              <a:gd name="connsiteY68" fmla="*/ 64293 h 521350"/>
              <a:gd name="connsiteX69" fmla="*/ 164728 w 511349"/>
              <a:gd name="connsiteY69" fmla="*/ 11 h 52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11349" h="521350">
                <a:moveTo>
                  <a:pt x="97679" y="134045"/>
                </a:moveTo>
                <a:cubicBezTo>
                  <a:pt x="113192" y="134045"/>
                  <a:pt x="139046" y="154701"/>
                  <a:pt x="131290" y="193432"/>
                </a:cubicBezTo>
                <a:cubicBezTo>
                  <a:pt x="131290" y="193432"/>
                  <a:pt x="133875" y="242490"/>
                  <a:pt x="105435" y="273475"/>
                </a:cubicBezTo>
                <a:cubicBezTo>
                  <a:pt x="105435" y="273475"/>
                  <a:pt x="118363" y="291549"/>
                  <a:pt x="128704" y="281221"/>
                </a:cubicBezTo>
                <a:cubicBezTo>
                  <a:pt x="144217" y="265729"/>
                  <a:pt x="141631" y="226998"/>
                  <a:pt x="144217" y="214088"/>
                </a:cubicBezTo>
                <a:lnTo>
                  <a:pt x="170071" y="214088"/>
                </a:lnTo>
                <a:cubicBezTo>
                  <a:pt x="180413" y="214088"/>
                  <a:pt x="190755" y="208924"/>
                  <a:pt x="198511" y="203760"/>
                </a:cubicBezTo>
                <a:cubicBezTo>
                  <a:pt x="198511" y="224416"/>
                  <a:pt x="221780" y="242490"/>
                  <a:pt x="250220" y="242490"/>
                </a:cubicBezTo>
                <a:lnTo>
                  <a:pt x="263147" y="242490"/>
                </a:lnTo>
                <a:cubicBezTo>
                  <a:pt x="276074" y="242490"/>
                  <a:pt x="289001" y="237326"/>
                  <a:pt x="296758" y="232162"/>
                </a:cubicBezTo>
                <a:lnTo>
                  <a:pt x="296758" y="242490"/>
                </a:lnTo>
                <a:cubicBezTo>
                  <a:pt x="296758" y="263147"/>
                  <a:pt x="320027" y="281221"/>
                  <a:pt x="348467" y="281221"/>
                </a:cubicBezTo>
                <a:lnTo>
                  <a:pt x="363979" y="281221"/>
                </a:lnTo>
                <a:cubicBezTo>
                  <a:pt x="376906" y="281221"/>
                  <a:pt x="387248" y="278639"/>
                  <a:pt x="397590" y="270893"/>
                </a:cubicBezTo>
                <a:lnTo>
                  <a:pt x="397590" y="294131"/>
                </a:lnTo>
                <a:cubicBezTo>
                  <a:pt x="397590" y="317369"/>
                  <a:pt x="420859" y="335444"/>
                  <a:pt x="449299" y="335444"/>
                </a:cubicBezTo>
                <a:lnTo>
                  <a:pt x="462226" y="335444"/>
                </a:lnTo>
                <a:cubicBezTo>
                  <a:pt x="485495" y="335444"/>
                  <a:pt x="506178" y="322533"/>
                  <a:pt x="511349" y="304459"/>
                </a:cubicBezTo>
                <a:cubicBezTo>
                  <a:pt x="508764" y="356100"/>
                  <a:pt x="495837" y="420651"/>
                  <a:pt x="469982" y="472291"/>
                </a:cubicBezTo>
                <a:lnTo>
                  <a:pt x="454470" y="521350"/>
                </a:lnTo>
                <a:lnTo>
                  <a:pt x="162315" y="518768"/>
                </a:lnTo>
                <a:cubicBezTo>
                  <a:pt x="162315" y="518768"/>
                  <a:pt x="185584" y="500694"/>
                  <a:pt x="146802" y="467127"/>
                </a:cubicBezTo>
                <a:cubicBezTo>
                  <a:pt x="146802" y="467127"/>
                  <a:pt x="61483" y="363846"/>
                  <a:pt x="17531" y="286385"/>
                </a:cubicBezTo>
                <a:cubicBezTo>
                  <a:pt x="17531" y="286385"/>
                  <a:pt x="-16080" y="239908"/>
                  <a:pt x="9774" y="193432"/>
                </a:cubicBezTo>
                <a:lnTo>
                  <a:pt x="12360" y="193432"/>
                </a:lnTo>
                <a:cubicBezTo>
                  <a:pt x="12360" y="190850"/>
                  <a:pt x="33043" y="167611"/>
                  <a:pt x="43385" y="159865"/>
                </a:cubicBezTo>
                <a:cubicBezTo>
                  <a:pt x="56312" y="149537"/>
                  <a:pt x="84752" y="136627"/>
                  <a:pt x="84752" y="136627"/>
                </a:cubicBezTo>
                <a:cubicBezTo>
                  <a:pt x="89923" y="134045"/>
                  <a:pt x="92508" y="134045"/>
                  <a:pt x="97679" y="134045"/>
                </a:cubicBezTo>
                <a:close/>
                <a:moveTo>
                  <a:pt x="449554" y="95191"/>
                </a:moveTo>
                <a:lnTo>
                  <a:pt x="462471" y="95191"/>
                </a:lnTo>
                <a:cubicBezTo>
                  <a:pt x="480555" y="95191"/>
                  <a:pt x="496055" y="105535"/>
                  <a:pt x="496055" y="118465"/>
                </a:cubicBezTo>
                <a:lnTo>
                  <a:pt x="496055" y="271042"/>
                </a:lnTo>
                <a:cubicBezTo>
                  <a:pt x="496055" y="283973"/>
                  <a:pt x="480555" y="296903"/>
                  <a:pt x="462471" y="296903"/>
                </a:cubicBezTo>
                <a:lnTo>
                  <a:pt x="449554" y="296903"/>
                </a:lnTo>
                <a:cubicBezTo>
                  <a:pt x="428887" y="296903"/>
                  <a:pt x="413386" y="283973"/>
                  <a:pt x="413386" y="271042"/>
                </a:cubicBezTo>
                <a:lnTo>
                  <a:pt x="413386" y="219321"/>
                </a:lnTo>
                <a:lnTo>
                  <a:pt x="413386" y="118465"/>
                </a:lnTo>
                <a:cubicBezTo>
                  <a:pt x="413386" y="105535"/>
                  <a:pt x="428887" y="95191"/>
                  <a:pt x="449554" y="95191"/>
                </a:cubicBezTo>
                <a:close/>
                <a:moveTo>
                  <a:pt x="348594" y="43523"/>
                </a:moveTo>
                <a:lnTo>
                  <a:pt x="364095" y="43523"/>
                </a:lnTo>
                <a:cubicBezTo>
                  <a:pt x="382179" y="43523"/>
                  <a:pt x="397679" y="53851"/>
                  <a:pt x="397679" y="66762"/>
                </a:cubicBezTo>
                <a:lnTo>
                  <a:pt x="397679" y="118403"/>
                </a:lnTo>
                <a:lnTo>
                  <a:pt x="397679" y="219103"/>
                </a:lnTo>
                <a:cubicBezTo>
                  <a:pt x="397679" y="232014"/>
                  <a:pt x="382179" y="242342"/>
                  <a:pt x="364095" y="242342"/>
                </a:cubicBezTo>
                <a:lnTo>
                  <a:pt x="348594" y="242342"/>
                </a:lnTo>
                <a:cubicBezTo>
                  <a:pt x="330511" y="242342"/>
                  <a:pt x="315010" y="232014"/>
                  <a:pt x="315010" y="219103"/>
                </a:cubicBezTo>
                <a:lnTo>
                  <a:pt x="315010" y="180372"/>
                </a:lnTo>
                <a:lnTo>
                  <a:pt x="315010" y="66762"/>
                </a:lnTo>
                <a:cubicBezTo>
                  <a:pt x="315010" y="53851"/>
                  <a:pt x="330511" y="43523"/>
                  <a:pt x="348594" y="43523"/>
                </a:cubicBezTo>
                <a:close/>
                <a:moveTo>
                  <a:pt x="250262" y="2188"/>
                </a:moveTo>
                <a:lnTo>
                  <a:pt x="263195" y="2188"/>
                </a:lnTo>
                <a:cubicBezTo>
                  <a:pt x="281302" y="2188"/>
                  <a:pt x="296823" y="15118"/>
                  <a:pt x="296823" y="28049"/>
                </a:cubicBezTo>
                <a:lnTo>
                  <a:pt x="296823" y="66839"/>
                </a:lnTo>
                <a:lnTo>
                  <a:pt x="296823" y="180626"/>
                </a:lnTo>
                <a:cubicBezTo>
                  <a:pt x="296823" y="193556"/>
                  <a:pt x="281302" y="203900"/>
                  <a:pt x="263195" y="203900"/>
                </a:cubicBezTo>
                <a:lnTo>
                  <a:pt x="250262" y="203900"/>
                </a:lnTo>
                <a:cubicBezTo>
                  <a:pt x="232154" y="203900"/>
                  <a:pt x="216634" y="193556"/>
                  <a:pt x="216634" y="180626"/>
                </a:cubicBezTo>
                <a:lnTo>
                  <a:pt x="216634" y="28049"/>
                </a:lnTo>
                <a:cubicBezTo>
                  <a:pt x="216634" y="15118"/>
                  <a:pt x="232154" y="2188"/>
                  <a:pt x="250262" y="2188"/>
                </a:cubicBezTo>
                <a:close/>
                <a:moveTo>
                  <a:pt x="164728" y="11"/>
                </a:moveTo>
                <a:cubicBezTo>
                  <a:pt x="173161" y="152"/>
                  <a:pt x="182638" y="1646"/>
                  <a:pt x="193284" y="4875"/>
                </a:cubicBezTo>
                <a:cubicBezTo>
                  <a:pt x="198446" y="10042"/>
                  <a:pt x="198446" y="17792"/>
                  <a:pt x="198446" y="28126"/>
                </a:cubicBezTo>
                <a:lnTo>
                  <a:pt x="198446" y="154713"/>
                </a:lnTo>
                <a:cubicBezTo>
                  <a:pt x="195865" y="167630"/>
                  <a:pt x="182961" y="175380"/>
                  <a:pt x="170056" y="175380"/>
                </a:cubicBezTo>
                <a:lnTo>
                  <a:pt x="146828" y="175380"/>
                </a:lnTo>
                <a:cubicBezTo>
                  <a:pt x="149409" y="152129"/>
                  <a:pt x="146828" y="136629"/>
                  <a:pt x="136505" y="126295"/>
                </a:cubicBezTo>
                <a:cubicBezTo>
                  <a:pt x="128762" y="115962"/>
                  <a:pt x="118439" y="110795"/>
                  <a:pt x="105534" y="110795"/>
                </a:cubicBezTo>
                <a:cubicBezTo>
                  <a:pt x="102953" y="110795"/>
                  <a:pt x="97792" y="113378"/>
                  <a:pt x="92630" y="113378"/>
                </a:cubicBezTo>
                <a:cubicBezTo>
                  <a:pt x="95211" y="92711"/>
                  <a:pt x="95211" y="74627"/>
                  <a:pt x="97792" y="64293"/>
                </a:cubicBezTo>
                <a:cubicBezTo>
                  <a:pt x="97792" y="64293"/>
                  <a:pt x="105696" y="-978"/>
                  <a:pt x="164728" y="1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2" name="图形 181">
            <a:extLst>
              <a:ext uri="{FF2B5EF4-FFF2-40B4-BE49-F238E27FC236}">
                <a16:creationId xmlns:a16="http://schemas.microsoft.com/office/drawing/2014/main" id="{313E7041-34B2-4BE5-F410-DA532FFD98A5}"/>
              </a:ext>
            </a:extLst>
          </p:cNvPr>
          <p:cNvSpPr/>
          <p:nvPr/>
        </p:nvSpPr>
        <p:spPr>
          <a:xfrm>
            <a:off x="9190300" y="4046574"/>
            <a:ext cx="990918" cy="1041636"/>
          </a:xfrm>
          <a:custGeom>
            <a:avLst/>
            <a:gdLst>
              <a:gd name="connsiteX0" fmla="*/ 54384 w 524442"/>
              <a:gd name="connsiteY0" fmla="*/ 518797 h 607851"/>
              <a:gd name="connsiteX1" fmla="*/ 56921 w 524442"/>
              <a:gd name="connsiteY1" fmla="*/ 518797 h 607851"/>
              <a:gd name="connsiteX2" fmla="*/ 182026 w 524442"/>
              <a:gd name="connsiteY2" fmla="*/ 518797 h 607851"/>
              <a:gd name="connsiteX3" fmla="*/ 342416 w 524442"/>
              <a:gd name="connsiteY3" fmla="*/ 518797 h 607851"/>
              <a:gd name="connsiteX4" fmla="*/ 467521 w 524442"/>
              <a:gd name="connsiteY4" fmla="*/ 518797 h 607851"/>
              <a:gd name="connsiteX5" fmla="*/ 470058 w 524442"/>
              <a:gd name="connsiteY5" fmla="*/ 518797 h 607851"/>
              <a:gd name="connsiteX6" fmla="*/ 486619 w 524442"/>
              <a:gd name="connsiteY6" fmla="*/ 535341 h 607851"/>
              <a:gd name="connsiteX7" fmla="*/ 486619 w 524442"/>
              <a:gd name="connsiteY7" fmla="*/ 591307 h 607851"/>
              <a:gd name="connsiteX8" fmla="*/ 470058 w 524442"/>
              <a:gd name="connsiteY8" fmla="*/ 607851 h 607851"/>
              <a:gd name="connsiteX9" fmla="*/ 54384 w 524442"/>
              <a:gd name="connsiteY9" fmla="*/ 607851 h 607851"/>
              <a:gd name="connsiteX10" fmla="*/ 37823 w 524442"/>
              <a:gd name="connsiteY10" fmla="*/ 591307 h 607851"/>
              <a:gd name="connsiteX11" fmla="*/ 37823 w 524442"/>
              <a:gd name="connsiteY11" fmla="*/ 535341 h 607851"/>
              <a:gd name="connsiteX12" fmla="*/ 54384 w 524442"/>
              <a:gd name="connsiteY12" fmla="*/ 518797 h 607851"/>
              <a:gd name="connsiteX13" fmla="*/ 355607 w 524442"/>
              <a:gd name="connsiteY13" fmla="*/ 287091 h 607851"/>
              <a:gd name="connsiteX14" fmla="*/ 306900 w 524442"/>
              <a:gd name="connsiteY14" fmla="*/ 335734 h 607851"/>
              <a:gd name="connsiteX15" fmla="*/ 355607 w 524442"/>
              <a:gd name="connsiteY15" fmla="*/ 384451 h 607851"/>
              <a:gd name="connsiteX16" fmla="*/ 404389 w 524442"/>
              <a:gd name="connsiteY16" fmla="*/ 335734 h 607851"/>
              <a:gd name="connsiteX17" fmla="*/ 355607 w 524442"/>
              <a:gd name="connsiteY17" fmla="*/ 287091 h 607851"/>
              <a:gd name="connsiteX18" fmla="*/ 175845 w 524442"/>
              <a:gd name="connsiteY18" fmla="*/ 287091 h 607851"/>
              <a:gd name="connsiteX19" fmla="*/ 127063 w 524442"/>
              <a:gd name="connsiteY19" fmla="*/ 335734 h 607851"/>
              <a:gd name="connsiteX20" fmla="*/ 175845 w 524442"/>
              <a:gd name="connsiteY20" fmla="*/ 384451 h 607851"/>
              <a:gd name="connsiteX21" fmla="*/ 224553 w 524442"/>
              <a:gd name="connsiteY21" fmla="*/ 335734 h 607851"/>
              <a:gd name="connsiteX22" fmla="*/ 175845 w 524442"/>
              <a:gd name="connsiteY22" fmla="*/ 287091 h 607851"/>
              <a:gd name="connsiteX23" fmla="*/ 466861 w 524442"/>
              <a:gd name="connsiteY23" fmla="*/ 277605 h 607851"/>
              <a:gd name="connsiteX24" fmla="*/ 490207 w 524442"/>
              <a:gd name="connsiteY24" fmla="*/ 277605 h 607851"/>
              <a:gd name="connsiteX25" fmla="*/ 524442 w 524442"/>
              <a:gd name="connsiteY25" fmla="*/ 311731 h 607851"/>
              <a:gd name="connsiteX26" fmla="*/ 524442 w 524442"/>
              <a:gd name="connsiteY26" fmla="*/ 378046 h 607851"/>
              <a:gd name="connsiteX27" fmla="*/ 490207 w 524442"/>
              <a:gd name="connsiteY27" fmla="*/ 412173 h 607851"/>
              <a:gd name="connsiteX28" fmla="*/ 467532 w 524442"/>
              <a:gd name="connsiteY28" fmla="*/ 412173 h 607851"/>
              <a:gd name="connsiteX29" fmla="*/ 467532 w 524442"/>
              <a:gd name="connsiteY29" fmla="*/ 294295 h 607851"/>
              <a:gd name="connsiteX30" fmla="*/ 466861 w 524442"/>
              <a:gd name="connsiteY30" fmla="*/ 277605 h 607851"/>
              <a:gd name="connsiteX31" fmla="*/ 34235 w 524442"/>
              <a:gd name="connsiteY31" fmla="*/ 277605 h 607851"/>
              <a:gd name="connsiteX32" fmla="*/ 57581 w 524442"/>
              <a:gd name="connsiteY32" fmla="*/ 277605 h 607851"/>
              <a:gd name="connsiteX33" fmla="*/ 56910 w 524442"/>
              <a:gd name="connsiteY33" fmla="*/ 294295 h 607851"/>
              <a:gd name="connsiteX34" fmla="*/ 56910 w 524442"/>
              <a:gd name="connsiteY34" fmla="*/ 412173 h 607851"/>
              <a:gd name="connsiteX35" fmla="*/ 34235 w 524442"/>
              <a:gd name="connsiteY35" fmla="*/ 412173 h 607851"/>
              <a:gd name="connsiteX36" fmla="*/ 0 w 524442"/>
              <a:gd name="connsiteY36" fmla="*/ 378046 h 607851"/>
              <a:gd name="connsiteX37" fmla="*/ 0 w 524442"/>
              <a:gd name="connsiteY37" fmla="*/ 311731 h 607851"/>
              <a:gd name="connsiteX38" fmla="*/ 34235 w 524442"/>
              <a:gd name="connsiteY38" fmla="*/ 277605 h 607851"/>
              <a:gd name="connsiteX39" fmla="*/ 262221 w 524442"/>
              <a:gd name="connsiteY39" fmla="*/ 0 h 607851"/>
              <a:gd name="connsiteX40" fmla="*/ 306900 w 524442"/>
              <a:gd name="connsiteY40" fmla="*/ 44620 h 607851"/>
              <a:gd name="connsiteX41" fmla="*/ 284299 w 524442"/>
              <a:gd name="connsiteY41" fmla="*/ 83356 h 607851"/>
              <a:gd name="connsiteX42" fmla="*/ 284299 w 524442"/>
              <a:gd name="connsiteY42" fmla="*/ 90433 h 607851"/>
              <a:gd name="connsiteX43" fmla="*/ 284299 w 524442"/>
              <a:gd name="connsiteY43" fmla="*/ 103618 h 607851"/>
              <a:gd name="connsiteX44" fmla="*/ 284299 w 524442"/>
              <a:gd name="connsiteY44" fmla="*/ 116803 h 607851"/>
              <a:gd name="connsiteX45" fmla="*/ 440566 w 524442"/>
              <a:gd name="connsiteY45" fmla="*/ 277928 h 607851"/>
              <a:gd name="connsiteX46" fmla="*/ 441386 w 524442"/>
              <a:gd name="connsiteY46" fmla="*/ 294316 h 607851"/>
              <a:gd name="connsiteX47" fmla="*/ 441386 w 524442"/>
              <a:gd name="connsiteY47" fmla="*/ 412013 h 607851"/>
              <a:gd name="connsiteX48" fmla="*/ 441386 w 524442"/>
              <a:gd name="connsiteY48" fmla="*/ 492688 h 607851"/>
              <a:gd name="connsiteX49" fmla="*/ 342405 w 524442"/>
              <a:gd name="connsiteY49" fmla="*/ 492688 h 607851"/>
              <a:gd name="connsiteX50" fmla="*/ 342405 w 524442"/>
              <a:gd name="connsiteY50" fmla="*/ 454697 h 607851"/>
              <a:gd name="connsiteX51" fmla="*/ 322788 w 524442"/>
              <a:gd name="connsiteY51" fmla="*/ 435106 h 607851"/>
              <a:gd name="connsiteX52" fmla="*/ 201653 w 524442"/>
              <a:gd name="connsiteY52" fmla="*/ 435106 h 607851"/>
              <a:gd name="connsiteX53" fmla="*/ 182036 w 524442"/>
              <a:gd name="connsiteY53" fmla="*/ 454697 h 607851"/>
              <a:gd name="connsiteX54" fmla="*/ 182036 w 524442"/>
              <a:gd name="connsiteY54" fmla="*/ 492688 h 607851"/>
              <a:gd name="connsiteX55" fmla="*/ 83055 w 524442"/>
              <a:gd name="connsiteY55" fmla="*/ 492688 h 607851"/>
              <a:gd name="connsiteX56" fmla="*/ 83055 w 524442"/>
              <a:gd name="connsiteY56" fmla="*/ 411939 h 607851"/>
              <a:gd name="connsiteX57" fmla="*/ 83055 w 524442"/>
              <a:gd name="connsiteY57" fmla="*/ 294316 h 607851"/>
              <a:gd name="connsiteX58" fmla="*/ 83801 w 524442"/>
              <a:gd name="connsiteY58" fmla="*/ 278003 h 607851"/>
              <a:gd name="connsiteX59" fmla="*/ 240142 w 524442"/>
              <a:gd name="connsiteY59" fmla="*/ 116803 h 607851"/>
              <a:gd name="connsiteX60" fmla="*/ 240142 w 524442"/>
              <a:gd name="connsiteY60" fmla="*/ 103618 h 607851"/>
              <a:gd name="connsiteX61" fmla="*/ 240142 w 524442"/>
              <a:gd name="connsiteY61" fmla="*/ 90433 h 607851"/>
              <a:gd name="connsiteX62" fmla="*/ 240142 w 524442"/>
              <a:gd name="connsiteY62" fmla="*/ 83356 h 607851"/>
              <a:gd name="connsiteX63" fmla="*/ 217541 w 524442"/>
              <a:gd name="connsiteY63" fmla="*/ 44620 h 607851"/>
              <a:gd name="connsiteX64" fmla="*/ 262221 w 524442"/>
              <a:gd name="connsiteY64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24442" h="607851">
                <a:moveTo>
                  <a:pt x="54384" y="518797"/>
                </a:moveTo>
                <a:lnTo>
                  <a:pt x="56921" y="518797"/>
                </a:lnTo>
                <a:lnTo>
                  <a:pt x="182026" y="518797"/>
                </a:lnTo>
                <a:lnTo>
                  <a:pt x="342416" y="518797"/>
                </a:lnTo>
                <a:lnTo>
                  <a:pt x="467521" y="518797"/>
                </a:lnTo>
                <a:lnTo>
                  <a:pt x="470058" y="518797"/>
                </a:lnTo>
                <a:cubicBezTo>
                  <a:pt x="479159" y="518797"/>
                  <a:pt x="486619" y="526175"/>
                  <a:pt x="486619" y="535341"/>
                </a:cubicBezTo>
                <a:lnTo>
                  <a:pt x="486619" y="591307"/>
                </a:lnTo>
                <a:cubicBezTo>
                  <a:pt x="486619" y="600474"/>
                  <a:pt x="479159" y="607851"/>
                  <a:pt x="470058" y="607851"/>
                </a:cubicBezTo>
                <a:lnTo>
                  <a:pt x="54384" y="607851"/>
                </a:lnTo>
                <a:cubicBezTo>
                  <a:pt x="45283" y="607851"/>
                  <a:pt x="37823" y="600474"/>
                  <a:pt x="37823" y="591307"/>
                </a:cubicBezTo>
                <a:lnTo>
                  <a:pt x="37823" y="535341"/>
                </a:lnTo>
                <a:cubicBezTo>
                  <a:pt x="37823" y="526175"/>
                  <a:pt x="45283" y="518797"/>
                  <a:pt x="54384" y="518797"/>
                </a:cubicBezTo>
                <a:close/>
                <a:moveTo>
                  <a:pt x="355607" y="287091"/>
                </a:moveTo>
                <a:cubicBezTo>
                  <a:pt x="328680" y="287091"/>
                  <a:pt x="306900" y="308842"/>
                  <a:pt x="306900" y="335734"/>
                </a:cubicBezTo>
                <a:cubicBezTo>
                  <a:pt x="306900" y="362625"/>
                  <a:pt x="328680" y="384451"/>
                  <a:pt x="355607" y="384451"/>
                </a:cubicBezTo>
                <a:cubicBezTo>
                  <a:pt x="382534" y="384451"/>
                  <a:pt x="404389" y="362625"/>
                  <a:pt x="404389" y="335734"/>
                </a:cubicBezTo>
                <a:cubicBezTo>
                  <a:pt x="404389" y="308842"/>
                  <a:pt x="382534" y="287091"/>
                  <a:pt x="355607" y="287091"/>
                </a:cubicBezTo>
                <a:close/>
                <a:moveTo>
                  <a:pt x="175845" y="287091"/>
                </a:moveTo>
                <a:cubicBezTo>
                  <a:pt x="148918" y="287091"/>
                  <a:pt x="127063" y="308842"/>
                  <a:pt x="127063" y="335734"/>
                </a:cubicBezTo>
                <a:cubicBezTo>
                  <a:pt x="127063" y="362625"/>
                  <a:pt x="148918" y="384451"/>
                  <a:pt x="175845" y="384451"/>
                </a:cubicBezTo>
                <a:cubicBezTo>
                  <a:pt x="202772" y="384451"/>
                  <a:pt x="224553" y="362625"/>
                  <a:pt x="224553" y="335734"/>
                </a:cubicBezTo>
                <a:cubicBezTo>
                  <a:pt x="224553" y="308842"/>
                  <a:pt x="202772" y="287091"/>
                  <a:pt x="175845" y="287091"/>
                </a:cubicBezTo>
                <a:close/>
                <a:moveTo>
                  <a:pt x="466861" y="277605"/>
                </a:moveTo>
                <a:lnTo>
                  <a:pt x="490207" y="277605"/>
                </a:lnTo>
                <a:cubicBezTo>
                  <a:pt x="509152" y="277605"/>
                  <a:pt x="524442" y="292880"/>
                  <a:pt x="524442" y="311731"/>
                </a:cubicBezTo>
                <a:lnTo>
                  <a:pt x="524442" y="378046"/>
                </a:lnTo>
                <a:cubicBezTo>
                  <a:pt x="524442" y="396898"/>
                  <a:pt x="509152" y="412173"/>
                  <a:pt x="490207" y="412173"/>
                </a:cubicBezTo>
                <a:lnTo>
                  <a:pt x="467532" y="412173"/>
                </a:lnTo>
                <a:lnTo>
                  <a:pt x="467532" y="294295"/>
                </a:lnTo>
                <a:cubicBezTo>
                  <a:pt x="467532" y="288707"/>
                  <a:pt x="467309" y="283119"/>
                  <a:pt x="466861" y="277605"/>
                </a:cubicBezTo>
                <a:close/>
                <a:moveTo>
                  <a:pt x="34235" y="277605"/>
                </a:moveTo>
                <a:lnTo>
                  <a:pt x="57581" y="277605"/>
                </a:lnTo>
                <a:cubicBezTo>
                  <a:pt x="57133" y="283119"/>
                  <a:pt x="56910" y="288707"/>
                  <a:pt x="56910" y="294295"/>
                </a:cubicBezTo>
                <a:lnTo>
                  <a:pt x="56910" y="412173"/>
                </a:lnTo>
                <a:lnTo>
                  <a:pt x="34235" y="412173"/>
                </a:lnTo>
                <a:cubicBezTo>
                  <a:pt x="15290" y="412173"/>
                  <a:pt x="0" y="396898"/>
                  <a:pt x="0" y="378046"/>
                </a:cubicBezTo>
                <a:lnTo>
                  <a:pt x="0" y="311731"/>
                </a:lnTo>
                <a:cubicBezTo>
                  <a:pt x="0" y="292880"/>
                  <a:pt x="15290" y="277605"/>
                  <a:pt x="34235" y="277605"/>
                </a:cubicBezTo>
                <a:close/>
                <a:moveTo>
                  <a:pt x="262221" y="0"/>
                </a:moveTo>
                <a:cubicBezTo>
                  <a:pt x="286910" y="0"/>
                  <a:pt x="306900" y="19964"/>
                  <a:pt x="306900" y="44620"/>
                </a:cubicBezTo>
                <a:cubicBezTo>
                  <a:pt x="306900" y="61232"/>
                  <a:pt x="297800" y="75683"/>
                  <a:pt x="284299" y="83356"/>
                </a:cubicBezTo>
                <a:lnTo>
                  <a:pt x="284299" y="90433"/>
                </a:lnTo>
                <a:lnTo>
                  <a:pt x="284299" y="103618"/>
                </a:lnTo>
                <a:lnTo>
                  <a:pt x="284299" y="116803"/>
                </a:lnTo>
                <a:cubicBezTo>
                  <a:pt x="367467" y="127008"/>
                  <a:pt x="432957" y="194051"/>
                  <a:pt x="440566" y="277928"/>
                </a:cubicBezTo>
                <a:cubicBezTo>
                  <a:pt x="441088" y="283292"/>
                  <a:pt x="441386" y="288804"/>
                  <a:pt x="441386" y="294316"/>
                </a:cubicBezTo>
                <a:lnTo>
                  <a:pt x="441386" y="412013"/>
                </a:lnTo>
                <a:lnTo>
                  <a:pt x="441386" y="492688"/>
                </a:lnTo>
                <a:lnTo>
                  <a:pt x="342405" y="492688"/>
                </a:lnTo>
                <a:lnTo>
                  <a:pt x="342405" y="454697"/>
                </a:lnTo>
                <a:cubicBezTo>
                  <a:pt x="342405" y="443896"/>
                  <a:pt x="333603" y="435106"/>
                  <a:pt x="322788" y="435106"/>
                </a:cubicBezTo>
                <a:lnTo>
                  <a:pt x="201653" y="435106"/>
                </a:lnTo>
                <a:cubicBezTo>
                  <a:pt x="190838" y="435106"/>
                  <a:pt x="182036" y="443896"/>
                  <a:pt x="182036" y="454697"/>
                </a:cubicBezTo>
                <a:lnTo>
                  <a:pt x="182036" y="492688"/>
                </a:lnTo>
                <a:lnTo>
                  <a:pt x="83055" y="492688"/>
                </a:lnTo>
                <a:lnTo>
                  <a:pt x="83055" y="411939"/>
                </a:lnTo>
                <a:lnTo>
                  <a:pt x="83055" y="294316"/>
                </a:lnTo>
                <a:cubicBezTo>
                  <a:pt x="83055" y="288804"/>
                  <a:pt x="83353" y="283366"/>
                  <a:pt x="83801" y="278003"/>
                </a:cubicBezTo>
                <a:cubicBezTo>
                  <a:pt x="91409" y="194125"/>
                  <a:pt x="156974" y="127008"/>
                  <a:pt x="240142" y="116803"/>
                </a:cubicBezTo>
                <a:lnTo>
                  <a:pt x="240142" y="103618"/>
                </a:lnTo>
                <a:lnTo>
                  <a:pt x="240142" y="90433"/>
                </a:lnTo>
                <a:lnTo>
                  <a:pt x="240142" y="83356"/>
                </a:lnTo>
                <a:cubicBezTo>
                  <a:pt x="226641" y="75683"/>
                  <a:pt x="217541" y="61232"/>
                  <a:pt x="217541" y="44620"/>
                </a:cubicBezTo>
                <a:cubicBezTo>
                  <a:pt x="217541" y="19964"/>
                  <a:pt x="237531" y="0"/>
                  <a:pt x="262221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79E3F954-7FDD-2B08-C00D-9BE5D3175721}"/>
              </a:ext>
            </a:extLst>
          </p:cNvPr>
          <p:cNvSpPr txBox="1"/>
          <p:nvPr/>
        </p:nvSpPr>
        <p:spPr>
          <a:xfrm>
            <a:off x="5101337" y="2984103"/>
            <a:ext cx="2051844" cy="1323439"/>
          </a:xfrm>
          <a:prstGeom prst="rect">
            <a:avLst/>
          </a:prstGeom>
          <a:noFill/>
        </p:spPr>
        <p:txBody>
          <a:bodyPr wrap="none" lIns="0" rIns="0" rtlCol="0">
            <a:no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4800000" scaled="0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未来的</a:t>
            </a:r>
            <a:endParaRPr lang="en-US" altLang="zh-CN" sz="4000" b="1" dirty="0">
              <a:gradFill>
                <a:gsLst>
                  <a:gs pos="0">
                    <a:schemeClr val="bg1"/>
                  </a:gs>
                  <a:gs pos="100000">
                    <a:srgbClr val="59EEF3"/>
                  </a:gs>
                </a:gsLst>
                <a:lin ang="4800000" scaled="0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4800000" scaled="0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智能运维</a:t>
            </a:r>
          </a:p>
        </p:txBody>
      </p:sp>
      <p:sp>
        <p:nvSpPr>
          <p:cNvPr id="114" name="图形 181">
            <a:extLst>
              <a:ext uri="{FF2B5EF4-FFF2-40B4-BE49-F238E27FC236}">
                <a16:creationId xmlns:a16="http://schemas.microsoft.com/office/drawing/2014/main" id="{9800FBA5-81C0-7EC7-01F5-A494373300B4}"/>
              </a:ext>
            </a:extLst>
          </p:cNvPr>
          <p:cNvSpPr/>
          <p:nvPr/>
        </p:nvSpPr>
        <p:spPr>
          <a:xfrm>
            <a:off x="9278591" y="1280085"/>
            <a:ext cx="763064" cy="886026"/>
          </a:xfrm>
          <a:custGeom>
            <a:avLst/>
            <a:gdLst>
              <a:gd name="connsiteX0" fmla="*/ 73477 w 463796"/>
              <a:gd name="connsiteY0" fmla="*/ 376326 h 607609"/>
              <a:gd name="connsiteX1" fmla="*/ 121110 w 463796"/>
              <a:gd name="connsiteY1" fmla="*/ 541585 h 607609"/>
              <a:gd name="connsiteX2" fmla="*/ 29379 w 463796"/>
              <a:gd name="connsiteY2" fmla="*/ 604803 h 607609"/>
              <a:gd name="connsiteX3" fmla="*/ 14474 w 463796"/>
              <a:gd name="connsiteY3" fmla="*/ 606338 h 607609"/>
              <a:gd name="connsiteX4" fmla="*/ 5255 w 463796"/>
              <a:gd name="connsiteY4" fmla="*/ 594369 h 607609"/>
              <a:gd name="connsiteX5" fmla="*/ 32298 w 463796"/>
              <a:gd name="connsiteY5" fmla="*/ 412385 h 607609"/>
              <a:gd name="connsiteX6" fmla="*/ 73477 w 463796"/>
              <a:gd name="connsiteY6" fmla="*/ 376326 h 607609"/>
              <a:gd name="connsiteX7" fmla="*/ 390026 w 463796"/>
              <a:gd name="connsiteY7" fmla="*/ 376184 h 607609"/>
              <a:gd name="connsiteX8" fmla="*/ 431504 w 463796"/>
              <a:gd name="connsiteY8" fmla="*/ 412395 h 607609"/>
              <a:gd name="connsiteX9" fmla="*/ 458542 w 463796"/>
              <a:gd name="connsiteY9" fmla="*/ 594370 h 607609"/>
              <a:gd name="connsiteX10" fmla="*/ 449325 w 463796"/>
              <a:gd name="connsiteY10" fmla="*/ 606338 h 607609"/>
              <a:gd name="connsiteX11" fmla="*/ 434423 w 463796"/>
              <a:gd name="connsiteY11" fmla="*/ 604804 h 607609"/>
              <a:gd name="connsiteX12" fmla="*/ 342403 w 463796"/>
              <a:gd name="connsiteY12" fmla="*/ 541435 h 607609"/>
              <a:gd name="connsiteX13" fmla="*/ 390026 w 463796"/>
              <a:gd name="connsiteY13" fmla="*/ 376184 h 607609"/>
              <a:gd name="connsiteX14" fmla="*/ 231757 w 463796"/>
              <a:gd name="connsiteY14" fmla="*/ 160325 h 607609"/>
              <a:gd name="connsiteX15" fmla="*/ 277413 w 463796"/>
              <a:gd name="connsiteY15" fmla="*/ 205875 h 607609"/>
              <a:gd name="connsiteX16" fmla="*/ 231757 w 463796"/>
              <a:gd name="connsiteY16" fmla="*/ 251425 h 607609"/>
              <a:gd name="connsiteX17" fmla="*/ 186101 w 463796"/>
              <a:gd name="connsiteY17" fmla="*/ 205875 h 607609"/>
              <a:gd name="connsiteX18" fmla="*/ 231757 w 463796"/>
              <a:gd name="connsiteY18" fmla="*/ 160325 h 607609"/>
              <a:gd name="connsiteX19" fmla="*/ 231763 w 463796"/>
              <a:gd name="connsiteY19" fmla="*/ 130855 h 607609"/>
              <a:gd name="connsiteX20" fmla="*/ 156624 w 463796"/>
              <a:gd name="connsiteY20" fmla="*/ 205875 h 607609"/>
              <a:gd name="connsiteX21" fmla="*/ 231763 w 463796"/>
              <a:gd name="connsiteY21" fmla="*/ 280896 h 607609"/>
              <a:gd name="connsiteX22" fmla="*/ 306901 w 463796"/>
              <a:gd name="connsiteY22" fmla="*/ 205875 h 607609"/>
              <a:gd name="connsiteX23" fmla="*/ 231763 w 463796"/>
              <a:gd name="connsiteY23" fmla="*/ 130855 h 607609"/>
              <a:gd name="connsiteX24" fmla="*/ 132346 w 463796"/>
              <a:gd name="connsiteY24" fmla="*/ 105848 h 607609"/>
              <a:gd name="connsiteX25" fmla="*/ 331026 w 463796"/>
              <a:gd name="connsiteY25" fmla="*/ 105848 h 607609"/>
              <a:gd name="connsiteX26" fmla="*/ 370516 w 463796"/>
              <a:gd name="connsiteY26" fmla="*/ 208484 h 607609"/>
              <a:gd name="connsiteX27" fmla="*/ 303060 w 463796"/>
              <a:gd name="connsiteY27" fmla="*/ 561955 h 607609"/>
              <a:gd name="connsiteX28" fmla="*/ 286004 w 463796"/>
              <a:gd name="connsiteY28" fmla="*/ 573768 h 607609"/>
              <a:gd name="connsiteX29" fmla="*/ 246514 w 463796"/>
              <a:gd name="connsiteY29" fmla="*/ 573768 h 607609"/>
              <a:gd name="connsiteX30" fmla="*/ 246514 w 463796"/>
              <a:gd name="connsiteY30" fmla="*/ 381537 h 607609"/>
              <a:gd name="connsiteX31" fmla="*/ 231763 w 463796"/>
              <a:gd name="connsiteY31" fmla="*/ 366809 h 607609"/>
              <a:gd name="connsiteX32" fmla="*/ 217012 w 463796"/>
              <a:gd name="connsiteY32" fmla="*/ 381537 h 607609"/>
              <a:gd name="connsiteX33" fmla="*/ 217012 w 463796"/>
              <a:gd name="connsiteY33" fmla="*/ 573768 h 607609"/>
              <a:gd name="connsiteX34" fmla="*/ 177522 w 463796"/>
              <a:gd name="connsiteY34" fmla="*/ 573768 h 607609"/>
              <a:gd name="connsiteX35" fmla="*/ 160312 w 463796"/>
              <a:gd name="connsiteY35" fmla="*/ 561955 h 607609"/>
              <a:gd name="connsiteX36" fmla="*/ 93010 w 463796"/>
              <a:gd name="connsiteY36" fmla="*/ 208484 h 607609"/>
              <a:gd name="connsiteX37" fmla="*/ 132346 w 463796"/>
              <a:gd name="connsiteY37" fmla="*/ 105848 h 607609"/>
              <a:gd name="connsiteX38" fmla="*/ 231762 w 463796"/>
              <a:gd name="connsiteY38" fmla="*/ 0 h 607609"/>
              <a:gd name="connsiteX39" fmla="*/ 243594 w 463796"/>
              <a:gd name="connsiteY39" fmla="*/ 4297 h 607609"/>
              <a:gd name="connsiteX40" fmla="*/ 311354 w 463796"/>
              <a:gd name="connsiteY40" fmla="*/ 76422 h 607609"/>
              <a:gd name="connsiteX41" fmla="*/ 152017 w 463796"/>
              <a:gd name="connsiteY41" fmla="*/ 76422 h 607609"/>
              <a:gd name="connsiteX42" fmla="*/ 219931 w 463796"/>
              <a:gd name="connsiteY42" fmla="*/ 4297 h 607609"/>
              <a:gd name="connsiteX43" fmla="*/ 231762 w 463796"/>
              <a:gd name="connsiteY43" fmla="*/ 0 h 60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63796" h="607609">
                <a:moveTo>
                  <a:pt x="73477" y="376326"/>
                </a:moveTo>
                <a:cubicBezTo>
                  <a:pt x="86231" y="438777"/>
                  <a:pt x="105745" y="498927"/>
                  <a:pt x="121110" y="541585"/>
                </a:cubicBezTo>
                <a:lnTo>
                  <a:pt x="29379" y="604803"/>
                </a:lnTo>
                <a:cubicBezTo>
                  <a:pt x="24923" y="607872"/>
                  <a:pt x="19545" y="608486"/>
                  <a:pt x="14474" y="606338"/>
                </a:cubicBezTo>
                <a:cubicBezTo>
                  <a:pt x="9404" y="604190"/>
                  <a:pt x="6024" y="599740"/>
                  <a:pt x="5255" y="594369"/>
                </a:cubicBezTo>
                <a:cubicBezTo>
                  <a:pt x="-7037" y="516880"/>
                  <a:pt x="2336" y="453968"/>
                  <a:pt x="32298" y="412385"/>
                </a:cubicBezTo>
                <a:cubicBezTo>
                  <a:pt x="47203" y="391824"/>
                  <a:pt x="63951" y="381083"/>
                  <a:pt x="73477" y="376326"/>
                </a:cubicBezTo>
                <a:close/>
                <a:moveTo>
                  <a:pt x="390026" y="376184"/>
                </a:moveTo>
                <a:cubicBezTo>
                  <a:pt x="399397" y="380787"/>
                  <a:pt x="416449" y="391528"/>
                  <a:pt x="431504" y="412395"/>
                </a:cubicBezTo>
                <a:cubicBezTo>
                  <a:pt x="461461" y="453976"/>
                  <a:pt x="470832" y="516885"/>
                  <a:pt x="458542" y="594370"/>
                </a:cubicBezTo>
                <a:cubicBezTo>
                  <a:pt x="457774" y="599740"/>
                  <a:pt x="454394" y="604190"/>
                  <a:pt x="449325" y="606338"/>
                </a:cubicBezTo>
                <a:cubicBezTo>
                  <a:pt x="444255" y="608486"/>
                  <a:pt x="438878" y="607872"/>
                  <a:pt x="434423" y="604804"/>
                </a:cubicBezTo>
                <a:lnTo>
                  <a:pt x="342403" y="541435"/>
                </a:lnTo>
                <a:cubicBezTo>
                  <a:pt x="357765" y="498626"/>
                  <a:pt x="377275" y="438632"/>
                  <a:pt x="390026" y="376184"/>
                </a:cubicBezTo>
                <a:close/>
                <a:moveTo>
                  <a:pt x="231757" y="160325"/>
                </a:moveTo>
                <a:cubicBezTo>
                  <a:pt x="256972" y="160325"/>
                  <a:pt x="277413" y="180718"/>
                  <a:pt x="277413" y="205875"/>
                </a:cubicBezTo>
                <a:cubicBezTo>
                  <a:pt x="277413" y="231032"/>
                  <a:pt x="256972" y="251425"/>
                  <a:pt x="231757" y="251425"/>
                </a:cubicBezTo>
                <a:cubicBezTo>
                  <a:pt x="206542" y="251425"/>
                  <a:pt x="186101" y="231032"/>
                  <a:pt x="186101" y="205875"/>
                </a:cubicBezTo>
                <a:cubicBezTo>
                  <a:pt x="186101" y="180718"/>
                  <a:pt x="206542" y="160325"/>
                  <a:pt x="231757" y="160325"/>
                </a:cubicBezTo>
                <a:close/>
                <a:moveTo>
                  <a:pt x="231763" y="130855"/>
                </a:moveTo>
                <a:cubicBezTo>
                  <a:pt x="190275" y="130855"/>
                  <a:pt x="156624" y="164606"/>
                  <a:pt x="156624" y="205875"/>
                </a:cubicBezTo>
                <a:cubicBezTo>
                  <a:pt x="156624" y="247298"/>
                  <a:pt x="190275" y="280896"/>
                  <a:pt x="231763" y="280896"/>
                </a:cubicBezTo>
                <a:cubicBezTo>
                  <a:pt x="273097" y="280896"/>
                  <a:pt x="306901" y="247298"/>
                  <a:pt x="306901" y="205875"/>
                </a:cubicBezTo>
                <a:cubicBezTo>
                  <a:pt x="306901" y="164606"/>
                  <a:pt x="273097" y="130855"/>
                  <a:pt x="231763" y="130855"/>
                </a:cubicBezTo>
                <a:close/>
                <a:moveTo>
                  <a:pt x="132346" y="105848"/>
                </a:moveTo>
                <a:lnTo>
                  <a:pt x="331026" y="105848"/>
                </a:lnTo>
                <a:cubicBezTo>
                  <a:pt x="348850" y="135457"/>
                  <a:pt x="363447" y="169823"/>
                  <a:pt x="370516" y="208484"/>
                </a:cubicBezTo>
                <a:cubicBezTo>
                  <a:pt x="390952" y="323086"/>
                  <a:pt x="324111" y="508106"/>
                  <a:pt x="303060" y="561955"/>
                </a:cubicBezTo>
                <a:cubicBezTo>
                  <a:pt x="300294" y="569165"/>
                  <a:pt x="293533" y="573768"/>
                  <a:pt x="286004" y="573768"/>
                </a:cubicBezTo>
                <a:lnTo>
                  <a:pt x="246514" y="573768"/>
                </a:lnTo>
                <a:lnTo>
                  <a:pt x="246514" y="381537"/>
                </a:lnTo>
                <a:cubicBezTo>
                  <a:pt x="246514" y="373406"/>
                  <a:pt x="239907" y="366809"/>
                  <a:pt x="231763" y="366809"/>
                </a:cubicBezTo>
                <a:cubicBezTo>
                  <a:pt x="223619" y="366809"/>
                  <a:pt x="217012" y="373406"/>
                  <a:pt x="217012" y="381537"/>
                </a:cubicBezTo>
                <a:lnTo>
                  <a:pt x="217012" y="573768"/>
                </a:lnTo>
                <a:lnTo>
                  <a:pt x="177522" y="573768"/>
                </a:lnTo>
                <a:cubicBezTo>
                  <a:pt x="169839" y="573768"/>
                  <a:pt x="163078" y="569165"/>
                  <a:pt x="160312" y="561955"/>
                </a:cubicBezTo>
                <a:cubicBezTo>
                  <a:pt x="139415" y="508106"/>
                  <a:pt x="72420" y="323086"/>
                  <a:pt x="93010" y="208484"/>
                </a:cubicBezTo>
                <a:cubicBezTo>
                  <a:pt x="99925" y="169823"/>
                  <a:pt x="114676" y="135457"/>
                  <a:pt x="132346" y="105848"/>
                </a:cubicBezTo>
                <a:close/>
                <a:moveTo>
                  <a:pt x="231762" y="0"/>
                </a:moveTo>
                <a:cubicBezTo>
                  <a:pt x="235911" y="0"/>
                  <a:pt x="240213" y="1381"/>
                  <a:pt x="243594" y="4297"/>
                </a:cubicBezTo>
                <a:cubicBezTo>
                  <a:pt x="262339" y="20256"/>
                  <a:pt x="287845" y="44656"/>
                  <a:pt x="311354" y="76422"/>
                </a:cubicBezTo>
                <a:lnTo>
                  <a:pt x="152017" y="76422"/>
                </a:lnTo>
                <a:cubicBezTo>
                  <a:pt x="175526" y="44656"/>
                  <a:pt x="201032" y="20256"/>
                  <a:pt x="219931" y="4297"/>
                </a:cubicBezTo>
                <a:cubicBezTo>
                  <a:pt x="223311" y="1381"/>
                  <a:pt x="227460" y="0"/>
                  <a:pt x="23176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20A7511-12B9-ED20-017F-963E0724ECF8}"/>
              </a:ext>
            </a:extLst>
          </p:cNvPr>
          <p:cNvSpPr txBox="1"/>
          <p:nvPr/>
        </p:nvSpPr>
        <p:spPr>
          <a:xfrm>
            <a:off x="8762811" y="2043469"/>
            <a:ext cx="1855074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移动化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8F876F21-8DDA-0DC5-43EB-8EE24827066D}"/>
              </a:ext>
            </a:extLst>
          </p:cNvPr>
          <p:cNvSpPr txBox="1"/>
          <p:nvPr/>
        </p:nvSpPr>
        <p:spPr>
          <a:xfrm>
            <a:off x="1523842" y="4811939"/>
            <a:ext cx="1997300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体系化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D720DE84-CA9D-18EA-CCDA-B6483949104F}"/>
              </a:ext>
            </a:extLst>
          </p:cNvPr>
          <p:cNvSpPr txBox="1"/>
          <p:nvPr/>
        </p:nvSpPr>
        <p:spPr>
          <a:xfrm>
            <a:off x="8762811" y="4811939"/>
            <a:ext cx="1855074" cy="46166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spc="6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智能化</a:t>
            </a: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24B47581-158D-2D0D-0F67-24899A3EB310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下步计划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B6DAEE27-83BB-110E-78D3-508B7DB2FE7E}"/>
              </a:ext>
            </a:extLst>
          </p:cNvPr>
          <p:cNvSpPr txBox="1"/>
          <p:nvPr/>
        </p:nvSpPr>
        <p:spPr>
          <a:xfrm>
            <a:off x="1056601" y="3032086"/>
            <a:ext cx="2778172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自主开发自动化工具，需求快速响应，减少重复性劳动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259FF027-3136-B5C9-3EDC-E6AF021FEC00}"/>
              </a:ext>
            </a:extLst>
          </p:cNvPr>
          <p:cNvSpPr txBox="1"/>
          <p:nvPr/>
        </p:nvSpPr>
        <p:spPr>
          <a:xfrm>
            <a:off x="8515420" y="3019159"/>
            <a:ext cx="2514680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打造运维人员随身助手，实现远程无人化运维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64C275A-B5AC-E4DF-9C80-B0F0C505218F}"/>
              </a:ext>
            </a:extLst>
          </p:cNvPr>
          <p:cNvSpPr txBox="1"/>
          <p:nvPr/>
        </p:nvSpPr>
        <p:spPr>
          <a:xfrm>
            <a:off x="1008417" y="5774878"/>
            <a:ext cx="2778172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知识经验数字化，通用化、标准化，提升问题处置效率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F397B21B-C559-1509-8025-3536410574D0}"/>
              </a:ext>
            </a:extLst>
          </p:cNvPr>
          <p:cNvSpPr txBox="1"/>
          <p:nvPr/>
        </p:nvSpPr>
        <p:spPr>
          <a:xfrm>
            <a:off x="8515420" y="5763861"/>
            <a:ext cx="2514680" cy="7120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智能化运维实现业务的故障自愈、减少人工介入</a:t>
            </a: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E83E8674-507A-E1BA-80BE-3D0E1B4E4C00}"/>
              </a:ext>
            </a:extLst>
          </p:cNvPr>
          <p:cNvGrpSpPr/>
          <p:nvPr/>
        </p:nvGrpSpPr>
        <p:grpSpPr>
          <a:xfrm>
            <a:off x="983099" y="1501003"/>
            <a:ext cx="2885002" cy="1550000"/>
            <a:chOff x="813380" y="1243368"/>
            <a:chExt cx="2885002" cy="1550000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2241CB0D-6800-AAD3-1BFD-19D810AB1F54}"/>
                </a:ext>
              </a:extLst>
            </p:cNvPr>
            <p:cNvGrpSpPr/>
            <p:nvPr/>
          </p:nvGrpSpPr>
          <p:grpSpPr>
            <a:xfrm>
              <a:off x="813380" y="2110200"/>
              <a:ext cx="2885002" cy="683168"/>
              <a:chOff x="1359728" y="2573672"/>
              <a:chExt cx="2885002" cy="683168"/>
            </a:xfrm>
          </p:grpSpPr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B496897-4352-00BD-6A4E-B9D1345D4355}"/>
                  </a:ext>
                </a:extLst>
              </p:cNvPr>
              <p:cNvSpPr/>
              <p:nvPr/>
            </p:nvSpPr>
            <p:spPr>
              <a:xfrm>
                <a:off x="1359728" y="2721963"/>
                <a:ext cx="2885002" cy="53487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44B434E6-C47C-067B-FF95-470F36466CE3}"/>
                  </a:ext>
                </a:extLst>
              </p:cNvPr>
              <p:cNvSpPr/>
              <p:nvPr/>
            </p:nvSpPr>
            <p:spPr>
              <a:xfrm>
                <a:off x="1798484" y="2696550"/>
                <a:ext cx="2007491" cy="37218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9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2993A0BE-B233-794A-AD2A-79688A829621}"/>
                  </a:ext>
                </a:extLst>
              </p:cNvPr>
              <p:cNvSpPr/>
              <p:nvPr/>
            </p:nvSpPr>
            <p:spPr>
              <a:xfrm>
                <a:off x="2012222" y="2706915"/>
                <a:ext cx="1554614" cy="229649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E7E2A18E-FC1B-B8CC-D9A3-278F74FD2F7B}"/>
                  </a:ext>
                </a:extLst>
              </p:cNvPr>
              <p:cNvSpPr/>
              <p:nvPr/>
            </p:nvSpPr>
            <p:spPr>
              <a:xfrm>
                <a:off x="2008491" y="2573672"/>
                <a:ext cx="1554614" cy="2882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8E66621D-28A5-F55B-0DB1-3D9C3E3C7133}"/>
                </a:ext>
              </a:extLst>
            </p:cNvPr>
            <p:cNvGrpSpPr/>
            <p:nvPr/>
          </p:nvGrpSpPr>
          <p:grpSpPr>
            <a:xfrm>
              <a:off x="917442" y="1243368"/>
              <a:ext cx="2700039" cy="1447135"/>
              <a:chOff x="917442" y="1243368"/>
              <a:chExt cx="2700039" cy="1447135"/>
            </a:xfrm>
          </p:grpSpPr>
          <p:sp>
            <p:nvSpPr>
              <p:cNvPr id="188" name="箭头: 下 187">
                <a:extLst>
                  <a:ext uri="{FF2B5EF4-FFF2-40B4-BE49-F238E27FC236}">
                    <a16:creationId xmlns:a16="http://schemas.microsoft.com/office/drawing/2014/main" id="{22495099-5C48-D499-944F-4EA73DAA8784}"/>
                  </a:ext>
                </a:extLst>
              </p:cNvPr>
              <p:cNvSpPr/>
              <p:nvPr/>
            </p:nvSpPr>
            <p:spPr>
              <a:xfrm rot="10800000">
                <a:off x="3576290" y="2150503"/>
                <a:ext cx="41191" cy="54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9" name="箭头: 下 188">
                <a:extLst>
                  <a:ext uri="{FF2B5EF4-FFF2-40B4-BE49-F238E27FC236}">
                    <a16:creationId xmlns:a16="http://schemas.microsoft.com/office/drawing/2014/main" id="{560E3CCF-8B29-9567-9A7C-82AB73193D1A}"/>
                  </a:ext>
                </a:extLst>
              </p:cNvPr>
              <p:cNvSpPr/>
              <p:nvPr/>
            </p:nvSpPr>
            <p:spPr>
              <a:xfrm rot="10800000">
                <a:off x="3337212" y="1586987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0" name="箭头: 下 189">
                <a:extLst>
                  <a:ext uri="{FF2B5EF4-FFF2-40B4-BE49-F238E27FC236}">
                    <a16:creationId xmlns:a16="http://schemas.microsoft.com/office/drawing/2014/main" id="{719686AF-E551-0DE5-C546-5A61896B7F8F}"/>
                  </a:ext>
                </a:extLst>
              </p:cNvPr>
              <p:cNvSpPr/>
              <p:nvPr/>
            </p:nvSpPr>
            <p:spPr>
              <a:xfrm rot="10800000">
                <a:off x="1201438" y="1243368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1" name="箭头: 下 190">
                <a:extLst>
                  <a:ext uri="{FF2B5EF4-FFF2-40B4-BE49-F238E27FC236}">
                    <a16:creationId xmlns:a16="http://schemas.microsoft.com/office/drawing/2014/main" id="{C2A6B90D-E74C-4019-B39E-AC483F2F3937}"/>
                  </a:ext>
                </a:extLst>
              </p:cNvPr>
              <p:cNvSpPr/>
              <p:nvPr/>
            </p:nvSpPr>
            <p:spPr>
              <a:xfrm rot="10800000">
                <a:off x="917442" y="1836881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8276B1F9-00B2-A9DA-E2D0-55F8A4F440C1}"/>
              </a:ext>
            </a:extLst>
          </p:cNvPr>
          <p:cNvGrpSpPr/>
          <p:nvPr/>
        </p:nvGrpSpPr>
        <p:grpSpPr>
          <a:xfrm>
            <a:off x="8280545" y="1501003"/>
            <a:ext cx="2885002" cy="1550000"/>
            <a:chOff x="813380" y="1243368"/>
            <a:chExt cx="2885002" cy="1550000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0184B2B0-10BF-9BC8-4501-AD01A042B07A}"/>
                </a:ext>
              </a:extLst>
            </p:cNvPr>
            <p:cNvGrpSpPr/>
            <p:nvPr/>
          </p:nvGrpSpPr>
          <p:grpSpPr>
            <a:xfrm>
              <a:off x="813380" y="2110200"/>
              <a:ext cx="2885002" cy="683168"/>
              <a:chOff x="1359728" y="2573672"/>
              <a:chExt cx="2885002" cy="683168"/>
            </a:xfrm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77F08A5B-B784-D3A8-1191-F16613D31702}"/>
                  </a:ext>
                </a:extLst>
              </p:cNvPr>
              <p:cNvSpPr/>
              <p:nvPr/>
            </p:nvSpPr>
            <p:spPr>
              <a:xfrm>
                <a:off x="1359728" y="2721963"/>
                <a:ext cx="2885002" cy="53487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40E5688E-C737-E506-F9DD-7617A82B293C}"/>
                  </a:ext>
                </a:extLst>
              </p:cNvPr>
              <p:cNvSpPr/>
              <p:nvPr/>
            </p:nvSpPr>
            <p:spPr>
              <a:xfrm>
                <a:off x="1798484" y="2696550"/>
                <a:ext cx="2007491" cy="37218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9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1F694B77-B1EA-17F8-A403-16D32F3355B1}"/>
                  </a:ext>
                </a:extLst>
              </p:cNvPr>
              <p:cNvSpPr/>
              <p:nvPr/>
            </p:nvSpPr>
            <p:spPr>
              <a:xfrm>
                <a:off x="2012222" y="2706915"/>
                <a:ext cx="1554614" cy="229649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CCE60550-3FCF-02D9-1612-EA3222C905F8}"/>
                  </a:ext>
                </a:extLst>
              </p:cNvPr>
              <p:cNvSpPr/>
              <p:nvPr/>
            </p:nvSpPr>
            <p:spPr>
              <a:xfrm>
                <a:off x="2008491" y="2573672"/>
                <a:ext cx="1554614" cy="2882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DB74CD4C-D5C7-F9F7-9311-F3EB671EF37D}"/>
                </a:ext>
              </a:extLst>
            </p:cNvPr>
            <p:cNvGrpSpPr/>
            <p:nvPr/>
          </p:nvGrpSpPr>
          <p:grpSpPr>
            <a:xfrm>
              <a:off x="917442" y="1243368"/>
              <a:ext cx="2700039" cy="1447135"/>
              <a:chOff x="917442" y="1243368"/>
              <a:chExt cx="2700039" cy="1447135"/>
            </a:xfrm>
          </p:grpSpPr>
          <p:sp>
            <p:nvSpPr>
              <p:cNvPr id="199" name="箭头: 下 198">
                <a:extLst>
                  <a:ext uri="{FF2B5EF4-FFF2-40B4-BE49-F238E27FC236}">
                    <a16:creationId xmlns:a16="http://schemas.microsoft.com/office/drawing/2014/main" id="{244F3DEA-0C00-94DA-56E7-418BADF74EB7}"/>
                  </a:ext>
                </a:extLst>
              </p:cNvPr>
              <p:cNvSpPr/>
              <p:nvPr/>
            </p:nvSpPr>
            <p:spPr>
              <a:xfrm rot="10800000">
                <a:off x="3576290" y="2150503"/>
                <a:ext cx="41191" cy="54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0" name="箭头: 下 199">
                <a:extLst>
                  <a:ext uri="{FF2B5EF4-FFF2-40B4-BE49-F238E27FC236}">
                    <a16:creationId xmlns:a16="http://schemas.microsoft.com/office/drawing/2014/main" id="{BE3BB0ED-19E8-028D-83A1-CB39E45F9289}"/>
                  </a:ext>
                </a:extLst>
              </p:cNvPr>
              <p:cNvSpPr/>
              <p:nvPr/>
            </p:nvSpPr>
            <p:spPr>
              <a:xfrm rot="10800000">
                <a:off x="3337212" y="1586987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1" name="箭头: 下 200">
                <a:extLst>
                  <a:ext uri="{FF2B5EF4-FFF2-40B4-BE49-F238E27FC236}">
                    <a16:creationId xmlns:a16="http://schemas.microsoft.com/office/drawing/2014/main" id="{79C47ED8-F5E3-AC88-D89C-04B0CA2AF82D}"/>
                  </a:ext>
                </a:extLst>
              </p:cNvPr>
              <p:cNvSpPr/>
              <p:nvPr/>
            </p:nvSpPr>
            <p:spPr>
              <a:xfrm rot="10800000">
                <a:off x="1201438" y="1243368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2" name="箭头: 下 201">
                <a:extLst>
                  <a:ext uri="{FF2B5EF4-FFF2-40B4-BE49-F238E27FC236}">
                    <a16:creationId xmlns:a16="http://schemas.microsoft.com/office/drawing/2014/main" id="{E55CB430-47F1-587E-96FC-84FF59A923EA}"/>
                  </a:ext>
                </a:extLst>
              </p:cNvPr>
              <p:cNvSpPr/>
              <p:nvPr/>
            </p:nvSpPr>
            <p:spPr>
              <a:xfrm rot="10800000">
                <a:off x="917442" y="1836881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19AFCBCC-2607-ECEA-3368-C7410EDA27CA}"/>
              </a:ext>
            </a:extLst>
          </p:cNvPr>
          <p:cNvGrpSpPr/>
          <p:nvPr/>
        </p:nvGrpSpPr>
        <p:grpSpPr>
          <a:xfrm>
            <a:off x="8280545" y="4224878"/>
            <a:ext cx="2885002" cy="1550000"/>
            <a:chOff x="813380" y="1243368"/>
            <a:chExt cx="2885002" cy="1550000"/>
          </a:xfrm>
        </p:grpSpPr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7A84E482-9BBC-C278-4928-F682B98FC0E7}"/>
                </a:ext>
              </a:extLst>
            </p:cNvPr>
            <p:cNvGrpSpPr/>
            <p:nvPr/>
          </p:nvGrpSpPr>
          <p:grpSpPr>
            <a:xfrm>
              <a:off x="813380" y="2110200"/>
              <a:ext cx="2885002" cy="683168"/>
              <a:chOff x="1359728" y="2573672"/>
              <a:chExt cx="2885002" cy="683168"/>
            </a:xfrm>
          </p:grpSpPr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F9A2625E-D594-9F49-BC93-1FAB526A8A84}"/>
                  </a:ext>
                </a:extLst>
              </p:cNvPr>
              <p:cNvSpPr/>
              <p:nvPr/>
            </p:nvSpPr>
            <p:spPr>
              <a:xfrm>
                <a:off x="1359728" y="2721963"/>
                <a:ext cx="2885002" cy="53487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id="{B52DA776-0652-E9A1-57EF-7FC697485CCD}"/>
                  </a:ext>
                </a:extLst>
              </p:cNvPr>
              <p:cNvSpPr/>
              <p:nvPr/>
            </p:nvSpPr>
            <p:spPr>
              <a:xfrm>
                <a:off x="1798484" y="2696550"/>
                <a:ext cx="2007491" cy="37218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9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id="{7F1ABAF0-F1A2-3C3B-78A8-F5F9B03AD8B7}"/>
                  </a:ext>
                </a:extLst>
              </p:cNvPr>
              <p:cNvSpPr/>
              <p:nvPr/>
            </p:nvSpPr>
            <p:spPr>
              <a:xfrm>
                <a:off x="2012222" y="2706915"/>
                <a:ext cx="1554614" cy="229649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5E2121DC-82E4-BC0C-7520-8FC92FA4C764}"/>
                  </a:ext>
                </a:extLst>
              </p:cNvPr>
              <p:cNvSpPr/>
              <p:nvPr/>
            </p:nvSpPr>
            <p:spPr>
              <a:xfrm>
                <a:off x="2008491" y="2573672"/>
                <a:ext cx="1554614" cy="2882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47555B6A-569F-A27C-17AC-55AE475DC0F7}"/>
                </a:ext>
              </a:extLst>
            </p:cNvPr>
            <p:cNvGrpSpPr/>
            <p:nvPr/>
          </p:nvGrpSpPr>
          <p:grpSpPr>
            <a:xfrm>
              <a:off x="917442" y="1243368"/>
              <a:ext cx="2700039" cy="1447135"/>
              <a:chOff x="917442" y="1243368"/>
              <a:chExt cx="2700039" cy="1447135"/>
            </a:xfrm>
          </p:grpSpPr>
          <p:sp>
            <p:nvSpPr>
              <p:cNvPr id="210" name="箭头: 下 209">
                <a:extLst>
                  <a:ext uri="{FF2B5EF4-FFF2-40B4-BE49-F238E27FC236}">
                    <a16:creationId xmlns:a16="http://schemas.microsoft.com/office/drawing/2014/main" id="{8734D7B6-223D-F930-F898-D93BFA31CBEA}"/>
                  </a:ext>
                </a:extLst>
              </p:cNvPr>
              <p:cNvSpPr/>
              <p:nvPr/>
            </p:nvSpPr>
            <p:spPr>
              <a:xfrm rot="10800000">
                <a:off x="3576290" y="2150503"/>
                <a:ext cx="41191" cy="54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1" name="箭头: 下 210">
                <a:extLst>
                  <a:ext uri="{FF2B5EF4-FFF2-40B4-BE49-F238E27FC236}">
                    <a16:creationId xmlns:a16="http://schemas.microsoft.com/office/drawing/2014/main" id="{7EAC64BB-7BD9-05BC-B752-9223D0155324}"/>
                  </a:ext>
                </a:extLst>
              </p:cNvPr>
              <p:cNvSpPr/>
              <p:nvPr/>
            </p:nvSpPr>
            <p:spPr>
              <a:xfrm rot="10800000">
                <a:off x="3337212" y="1586987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2" name="箭头: 下 211">
                <a:extLst>
                  <a:ext uri="{FF2B5EF4-FFF2-40B4-BE49-F238E27FC236}">
                    <a16:creationId xmlns:a16="http://schemas.microsoft.com/office/drawing/2014/main" id="{59D11338-114E-A2CA-7AC4-BFF6002997A3}"/>
                  </a:ext>
                </a:extLst>
              </p:cNvPr>
              <p:cNvSpPr/>
              <p:nvPr/>
            </p:nvSpPr>
            <p:spPr>
              <a:xfrm rot="10800000">
                <a:off x="1201438" y="1243368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3" name="箭头: 下 212">
                <a:extLst>
                  <a:ext uri="{FF2B5EF4-FFF2-40B4-BE49-F238E27FC236}">
                    <a16:creationId xmlns:a16="http://schemas.microsoft.com/office/drawing/2014/main" id="{1D29F09A-C382-976C-FD69-39DBEBABAA43}"/>
                  </a:ext>
                </a:extLst>
              </p:cNvPr>
              <p:cNvSpPr/>
              <p:nvPr/>
            </p:nvSpPr>
            <p:spPr>
              <a:xfrm rot="10800000">
                <a:off x="917442" y="1836881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6E3CDF90-9C1E-A1B8-41F5-88DF60666907}"/>
              </a:ext>
            </a:extLst>
          </p:cNvPr>
          <p:cNvGrpSpPr/>
          <p:nvPr/>
        </p:nvGrpSpPr>
        <p:grpSpPr>
          <a:xfrm>
            <a:off x="983099" y="4224878"/>
            <a:ext cx="2885002" cy="1550000"/>
            <a:chOff x="813380" y="1243368"/>
            <a:chExt cx="2885002" cy="1550000"/>
          </a:xfrm>
        </p:grpSpPr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id="{9093083E-8700-EAD6-1E93-17FC9B5C124C}"/>
                </a:ext>
              </a:extLst>
            </p:cNvPr>
            <p:cNvGrpSpPr/>
            <p:nvPr/>
          </p:nvGrpSpPr>
          <p:grpSpPr>
            <a:xfrm>
              <a:off x="813380" y="2110200"/>
              <a:ext cx="2885002" cy="683168"/>
              <a:chOff x="1359728" y="2573672"/>
              <a:chExt cx="2885002" cy="683168"/>
            </a:xfrm>
          </p:grpSpPr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5B593B67-1A55-0429-27E5-10F7D983F749}"/>
                  </a:ext>
                </a:extLst>
              </p:cNvPr>
              <p:cNvSpPr/>
              <p:nvPr/>
            </p:nvSpPr>
            <p:spPr>
              <a:xfrm>
                <a:off x="1359728" y="2721963"/>
                <a:ext cx="2885002" cy="53487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65EF6425-511E-5795-4C19-5C096BC3C508}"/>
                  </a:ext>
                </a:extLst>
              </p:cNvPr>
              <p:cNvSpPr/>
              <p:nvPr/>
            </p:nvSpPr>
            <p:spPr>
              <a:xfrm>
                <a:off x="1798484" y="2696550"/>
                <a:ext cx="2007491" cy="372188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9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8C7CE3A6-1BCF-8DE3-3517-C4567E309DB1}"/>
                  </a:ext>
                </a:extLst>
              </p:cNvPr>
              <p:cNvSpPr/>
              <p:nvPr/>
            </p:nvSpPr>
            <p:spPr>
              <a:xfrm>
                <a:off x="2012222" y="2706915"/>
                <a:ext cx="1554614" cy="229649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3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BD4E832C-1392-3E10-7C75-0504F9C121F2}"/>
                  </a:ext>
                </a:extLst>
              </p:cNvPr>
              <p:cNvSpPr/>
              <p:nvPr/>
            </p:nvSpPr>
            <p:spPr>
              <a:xfrm>
                <a:off x="2008491" y="2573672"/>
                <a:ext cx="1554614" cy="2882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F19FC479-9876-F82A-53C9-4B45589F9971}"/>
                </a:ext>
              </a:extLst>
            </p:cNvPr>
            <p:cNvGrpSpPr/>
            <p:nvPr/>
          </p:nvGrpSpPr>
          <p:grpSpPr>
            <a:xfrm>
              <a:off x="917442" y="1243368"/>
              <a:ext cx="2700039" cy="1447135"/>
              <a:chOff x="917442" y="1243368"/>
              <a:chExt cx="2700039" cy="1447135"/>
            </a:xfrm>
          </p:grpSpPr>
          <p:sp>
            <p:nvSpPr>
              <p:cNvPr id="221" name="箭头: 下 220">
                <a:extLst>
                  <a:ext uri="{FF2B5EF4-FFF2-40B4-BE49-F238E27FC236}">
                    <a16:creationId xmlns:a16="http://schemas.microsoft.com/office/drawing/2014/main" id="{9F5E0861-46A8-8BF2-7E31-F670E297AC9A}"/>
                  </a:ext>
                </a:extLst>
              </p:cNvPr>
              <p:cNvSpPr/>
              <p:nvPr/>
            </p:nvSpPr>
            <p:spPr>
              <a:xfrm rot="10800000">
                <a:off x="3576290" y="2150503"/>
                <a:ext cx="41191" cy="54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2" name="箭头: 下 221">
                <a:extLst>
                  <a:ext uri="{FF2B5EF4-FFF2-40B4-BE49-F238E27FC236}">
                    <a16:creationId xmlns:a16="http://schemas.microsoft.com/office/drawing/2014/main" id="{D5647809-6A81-E187-D998-70B3E6F395E8}"/>
                  </a:ext>
                </a:extLst>
              </p:cNvPr>
              <p:cNvSpPr/>
              <p:nvPr/>
            </p:nvSpPr>
            <p:spPr>
              <a:xfrm rot="10800000">
                <a:off x="3337212" y="1586987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3" name="箭头: 下 222">
                <a:extLst>
                  <a:ext uri="{FF2B5EF4-FFF2-40B4-BE49-F238E27FC236}">
                    <a16:creationId xmlns:a16="http://schemas.microsoft.com/office/drawing/2014/main" id="{268D4CA7-8DCC-871B-707A-9F3B5C3B7FB2}"/>
                  </a:ext>
                </a:extLst>
              </p:cNvPr>
              <p:cNvSpPr/>
              <p:nvPr/>
            </p:nvSpPr>
            <p:spPr>
              <a:xfrm rot="10800000">
                <a:off x="1201438" y="1243368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4" name="箭头: 下 223">
                <a:extLst>
                  <a:ext uri="{FF2B5EF4-FFF2-40B4-BE49-F238E27FC236}">
                    <a16:creationId xmlns:a16="http://schemas.microsoft.com/office/drawing/2014/main" id="{60862A1B-1C47-4EC6-67C1-D51CE8F42679}"/>
                  </a:ext>
                </a:extLst>
              </p:cNvPr>
              <p:cNvSpPr/>
              <p:nvPr/>
            </p:nvSpPr>
            <p:spPr>
              <a:xfrm rot="10800000">
                <a:off x="917442" y="1836881"/>
                <a:ext cx="41191" cy="720000"/>
              </a:xfrm>
              <a:prstGeom prst="downArrow">
                <a:avLst/>
              </a:prstGeom>
              <a:gradFill>
                <a:gsLst>
                  <a:gs pos="0">
                    <a:schemeClr val="accent2">
                      <a:alpha val="0"/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3559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$ḻîďè">
            <a:extLst>
              <a:ext uri="{FF2B5EF4-FFF2-40B4-BE49-F238E27FC236}">
                <a16:creationId xmlns:a16="http://schemas.microsoft.com/office/drawing/2014/main" id="{6C2FB242-7AA4-CC79-9BA6-0D0CE7E01282}"/>
              </a:ext>
            </a:extLst>
          </p:cNvPr>
          <p:cNvSpPr txBox="1">
            <a:spLocks/>
          </p:cNvSpPr>
          <p:nvPr/>
        </p:nvSpPr>
        <p:spPr>
          <a:xfrm>
            <a:off x="671511" y="4446587"/>
            <a:ext cx="10848975" cy="425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汇报人：熊猫</a:t>
            </a:r>
          </a:p>
        </p:txBody>
      </p:sp>
      <p:sp>
        <p:nvSpPr>
          <p:cNvPr id="11" name="íṩļîḍe">
            <a:extLst>
              <a:ext uri="{FF2B5EF4-FFF2-40B4-BE49-F238E27FC236}">
                <a16:creationId xmlns:a16="http://schemas.microsoft.com/office/drawing/2014/main" id="{2BED46F8-C781-038F-4D5B-A7D6BC07CCBB}"/>
              </a:ext>
            </a:extLst>
          </p:cNvPr>
          <p:cNvSpPr/>
          <p:nvPr userDrawn="1"/>
        </p:nvSpPr>
        <p:spPr>
          <a:xfrm rot="16200000" flipH="1">
            <a:off x="6278579" y="-1178985"/>
            <a:ext cx="26956" cy="10860086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ïṩḻîḍé">
            <a:extLst>
              <a:ext uri="{FF2B5EF4-FFF2-40B4-BE49-F238E27FC236}">
                <a16:creationId xmlns:a16="http://schemas.microsoft.com/office/drawing/2014/main" id="{865E32BE-3877-D97F-26A6-60AC088247B7}"/>
              </a:ext>
            </a:extLst>
          </p:cNvPr>
          <p:cNvSpPr/>
          <p:nvPr userDrawn="1"/>
        </p:nvSpPr>
        <p:spPr>
          <a:xfrm rot="16200000" flipH="1">
            <a:off x="6107878" y="355499"/>
            <a:ext cx="168874" cy="7791089"/>
          </a:xfrm>
          <a:prstGeom prst="ellipse">
            <a:avLst/>
          </a:prstGeom>
          <a:gradFill>
            <a:gsLst>
              <a:gs pos="0">
                <a:schemeClr val="accent2"/>
              </a:gs>
              <a:gs pos="41000">
                <a:schemeClr val="accent3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4F1EA85-C188-4DF8-8679-34544B21413C}"/>
              </a:ext>
            </a:extLst>
          </p:cNvPr>
          <p:cNvCxnSpPr/>
          <p:nvPr/>
        </p:nvCxnSpPr>
        <p:spPr>
          <a:xfrm>
            <a:off x="-2475201" y="1984396"/>
            <a:ext cx="5016500" cy="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CA6EE95-58C6-6232-C397-48C02CC58A02}"/>
              </a:ext>
            </a:extLst>
          </p:cNvPr>
          <p:cNvCxnSpPr/>
          <p:nvPr/>
        </p:nvCxnSpPr>
        <p:spPr>
          <a:xfrm>
            <a:off x="9887857" y="3739293"/>
            <a:ext cx="5016500" cy="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9FF3F1-E903-62A5-580F-7E05D23E73CB}"/>
              </a:ext>
            </a:extLst>
          </p:cNvPr>
          <p:cNvGrpSpPr/>
          <p:nvPr/>
        </p:nvGrpSpPr>
        <p:grpSpPr>
          <a:xfrm>
            <a:off x="2503198" y="1811769"/>
            <a:ext cx="7615816" cy="2316048"/>
            <a:chOff x="2319842" y="1898634"/>
            <a:chExt cx="7615816" cy="231604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16246A0-63AC-3A0D-029E-D135C65BC69D}"/>
                </a:ext>
              </a:extLst>
            </p:cNvPr>
            <p:cNvSpPr/>
            <p:nvPr/>
          </p:nvSpPr>
          <p:spPr>
            <a:xfrm>
              <a:off x="2357943" y="1998691"/>
              <a:ext cx="7577715" cy="22159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noAutofit/>
            </a:bodyPr>
            <a:lstStyle/>
            <a:p>
              <a:pPr algn="ctr">
                <a:defRPr/>
              </a:pPr>
              <a:r>
                <a:rPr lang="zh-CN" altLang="en-US" sz="13800" b="1" i="1" spc="600" dirty="0">
                  <a:ln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effectLst>
                    <a:outerShdw blurRad="215900" dist="190500" dir="2700000" algn="tl">
                      <a:srgbClr val="000000">
                        <a:alpha val="3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ea"/>
                </a:rPr>
                <a:t>谢谢观看</a:t>
              </a:r>
              <a:endParaRPr lang="zh-CN" altLang="en-US" sz="9600" b="1" i="1" spc="600" dirty="0"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36A01B1-39A3-D80E-0661-6086A72FA95A}"/>
                </a:ext>
              </a:extLst>
            </p:cNvPr>
            <p:cNvSpPr/>
            <p:nvPr/>
          </p:nvSpPr>
          <p:spPr>
            <a:xfrm>
              <a:off x="2319842" y="1898634"/>
              <a:ext cx="7577715" cy="22159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noAutofit/>
            </a:bodyPr>
            <a:lstStyle/>
            <a:p>
              <a:pPr algn="ctr">
                <a:defRPr/>
              </a:pPr>
              <a:r>
                <a:rPr lang="zh-CN" altLang="en-US" sz="13800" b="1" i="1" spc="600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58000">
                        <a:prstClr val="white"/>
                      </a:gs>
                      <a:gs pos="27000">
                        <a:prstClr val="white"/>
                      </a:gs>
                      <a:gs pos="73000">
                        <a:schemeClr val="accent2">
                          <a:lumMod val="20000"/>
                          <a:lumOff val="80000"/>
                        </a:schemeClr>
                      </a:gs>
                      <a:gs pos="89000">
                        <a:prstClr val="white"/>
                      </a:gs>
                    </a:gsLst>
                    <a:lin ang="2700000" scaled="0"/>
                  </a:gradFill>
                  <a:effectLst>
                    <a:outerShdw blurRad="215900" dist="190500" dir="2700000" algn="tl">
                      <a:srgbClr val="000000">
                        <a:alpha val="30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+mn-ea"/>
                </a:rPr>
                <a:t>谢谢观看</a:t>
              </a:r>
              <a:endParaRPr lang="zh-CN" altLang="en-US" sz="9600" b="1" i="1" spc="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BF8E0AB-E442-5621-C88E-8E7343AF73D8}"/>
              </a:ext>
            </a:extLst>
          </p:cNvPr>
          <p:cNvSpPr/>
          <p:nvPr/>
        </p:nvSpPr>
        <p:spPr>
          <a:xfrm>
            <a:off x="3774395" y="1068778"/>
            <a:ext cx="8621712" cy="468007"/>
          </a:xfrm>
          <a:custGeom>
            <a:avLst/>
            <a:gdLst>
              <a:gd name="connsiteX0" fmla="*/ 208787 w 8621712"/>
              <a:gd name="connsiteY0" fmla="*/ 0 h 468007"/>
              <a:gd name="connsiteX1" fmla="*/ 8621712 w 8621712"/>
              <a:gd name="connsiteY1" fmla="*/ 0 h 468007"/>
              <a:gd name="connsiteX2" fmla="*/ 8621712 w 8621712"/>
              <a:gd name="connsiteY2" fmla="*/ 468007 h 468007"/>
              <a:gd name="connsiteX3" fmla="*/ 0 w 8621712"/>
              <a:gd name="connsiteY3" fmla="*/ 468007 h 46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1712" h="468007">
                <a:moveTo>
                  <a:pt x="208787" y="0"/>
                </a:moveTo>
                <a:lnTo>
                  <a:pt x="8621712" y="0"/>
                </a:lnTo>
                <a:lnTo>
                  <a:pt x="8621712" y="468007"/>
                </a:lnTo>
                <a:lnTo>
                  <a:pt x="0" y="468007"/>
                </a:lnTo>
                <a:close/>
              </a:path>
            </a:pathLst>
          </a:custGeom>
          <a:gradFill flip="none" rotWithShape="1">
            <a:gsLst>
              <a:gs pos="36000">
                <a:schemeClr val="accent2">
                  <a:alpha val="0"/>
                </a:schemeClr>
              </a:gs>
              <a:gs pos="0">
                <a:schemeClr val="accent2">
                  <a:alpha val="2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127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83000"/>
              </a:schemeClr>
            </a:gs>
            <a:gs pos="0">
              <a:schemeClr val="tx1"/>
            </a:gs>
            <a:gs pos="100000">
              <a:schemeClr val="tx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F75D017-0934-CD81-7DF9-1B726358BED6}"/>
              </a:ext>
            </a:extLst>
          </p:cNvPr>
          <p:cNvSpPr/>
          <p:nvPr/>
        </p:nvSpPr>
        <p:spPr>
          <a:xfrm>
            <a:off x="660400" y="1130300"/>
            <a:ext cx="10858500" cy="5003800"/>
          </a:xfrm>
          <a:prstGeom prst="roundRect">
            <a:avLst>
              <a:gd name="adj" fmla="val 4882"/>
            </a:avLst>
          </a:prstGeom>
          <a:solidFill>
            <a:schemeClr val="bg1"/>
          </a:solidFill>
          <a:ln>
            <a:noFill/>
          </a:ln>
          <a:effectLst>
            <a:outerShdw blurRad="3175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B01EC8-54C8-701F-8156-D023E98F3001}"/>
              </a:ext>
            </a:extLst>
          </p:cNvPr>
          <p:cNvGrpSpPr/>
          <p:nvPr/>
        </p:nvGrpSpPr>
        <p:grpSpPr>
          <a:xfrm>
            <a:off x="1701567" y="1784033"/>
            <a:ext cx="4568938" cy="3696335"/>
            <a:chOff x="1531881" y="1891665"/>
            <a:chExt cx="4568938" cy="369633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A876CE3-4B66-6CC9-BAF9-8D9B4260CB6E}"/>
                </a:ext>
              </a:extLst>
            </p:cNvPr>
            <p:cNvGrpSpPr/>
            <p:nvPr/>
          </p:nvGrpSpPr>
          <p:grpSpPr>
            <a:xfrm>
              <a:off x="2025968" y="1891665"/>
              <a:ext cx="3470336" cy="1085995"/>
              <a:chOff x="1787525" y="1891665"/>
              <a:chExt cx="3470336" cy="1085995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A4B673FD-67A1-D896-F6AD-5F2E9D8EA5C2}"/>
                  </a:ext>
                </a:extLst>
              </p:cNvPr>
              <p:cNvSpPr/>
              <p:nvPr/>
            </p:nvSpPr>
            <p:spPr>
              <a:xfrm>
                <a:off x="1787525" y="1891665"/>
                <a:ext cx="1085850" cy="108585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9050">
                <a:gradFill>
                  <a:gsLst>
                    <a:gs pos="5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 extrusionH="127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5DD273-3BD5-5576-6B17-0FF46E06692A}"/>
                  </a:ext>
                </a:extLst>
              </p:cNvPr>
              <p:cNvSpPr txBox="1"/>
              <p:nvPr/>
            </p:nvSpPr>
            <p:spPr>
              <a:xfrm>
                <a:off x="3381375" y="1951702"/>
                <a:ext cx="1028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cs"/>
                  </a:rPr>
                  <a:t>熊猫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E46DBF-1048-4192-9401-9736D7724FED}"/>
                  </a:ext>
                </a:extLst>
              </p:cNvPr>
              <p:cNvSpPr txBox="1"/>
              <p:nvPr/>
            </p:nvSpPr>
            <p:spPr>
              <a:xfrm>
                <a:off x="3416996" y="2608328"/>
                <a:ext cx="18408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PANDA 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PPTer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B546C71-A12E-B845-440C-FE825B2013FF}"/>
                </a:ext>
              </a:extLst>
            </p:cNvPr>
            <p:cNvGrpSpPr/>
            <p:nvPr/>
          </p:nvGrpSpPr>
          <p:grpSpPr>
            <a:xfrm>
              <a:off x="1531881" y="3299457"/>
              <a:ext cx="4568938" cy="1775509"/>
              <a:chOff x="1531881" y="3299457"/>
              <a:chExt cx="4568938" cy="1775509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DBA46086-C6AB-8667-E142-8A05B31C08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0309" y="3299457"/>
                <a:ext cx="422603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7B9BF3-1B86-CAD9-F77E-45D44149BFEF}"/>
                  </a:ext>
                </a:extLst>
              </p:cNvPr>
              <p:cNvSpPr/>
              <p:nvPr/>
            </p:nvSpPr>
            <p:spPr>
              <a:xfrm>
                <a:off x="1609664" y="4770166"/>
                <a:ext cx="2768600" cy="304800"/>
              </a:xfrm>
              <a:custGeom>
                <a:avLst/>
                <a:gdLst>
                  <a:gd name="connsiteX0" fmla="*/ 0 w 2768600"/>
                  <a:gd name="connsiteY0" fmla="*/ 0 h 304800"/>
                  <a:gd name="connsiteX1" fmla="*/ 0 w 2768600"/>
                  <a:gd name="connsiteY1" fmla="*/ 0 h 304800"/>
                  <a:gd name="connsiteX2" fmla="*/ 2565400 w 2768600"/>
                  <a:gd name="connsiteY2" fmla="*/ 0 h 304800"/>
                  <a:gd name="connsiteX3" fmla="*/ 2768600 w 27686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8600" h="304800">
                    <a:moveTo>
                      <a:pt x="0" y="0"/>
                    </a:moveTo>
                    <a:lnTo>
                      <a:pt x="0" y="0"/>
                    </a:lnTo>
                    <a:lnTo>
                      <a:pt x="2565400" y="0"/>
                    </a:lnTo>
                    <a:lnTo>
                      <a:pt x="2768600" y="304800"/>
                    </a:lnTo>
                  </a:path>
                </a:pathLst>
              </a:cu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826A616-B4A6-146D-5876-05B31A4253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2630" y="4770166"/>
                <a:ext cx="1263711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C4D7CE-8711-D004-11AB-AF2671DF320E}"/>
                  </a:ext>
                </a:extLst>
              </p:cNvPr>
              <p:cNvSpPr txBox="1"/>
              <p:nvPr/>
            </p:nvSpPr>
            <p:spPr>
              <a:xfrm>
                <a:off x="1531881" y="3464159"/>
                <a:ext cx="4568938" cy="7895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Hi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，我是熊猫，一个坚持走在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PPT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设计道路上的“赶路人”，期待与您邂逅、相逢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……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30799A5-C897-0AEC-DF94-5A5901FDF3EF}"/>
                  </a:ext>
                </a:extLst>
              </p:cNvPr>
              <p:cNvSpPr txBox="1"/>
              <p:nvPr/>
            </p:nvSpPr>
            <p:spPr>
              <a:xfrm>
                <a:off x="1543838" y="4291370"/>
                <a:ext cx="442915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Stars do not ask passers-by, time does not take heart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BB532EA-4658-6592-DC43-E519DA1C2443}"/>
                </a:ext>
              </a:extLst>
            </p:cNvPr>
            <p:cNvGrpSpPr/>
            <p:nvPr/>
          </p:nvGrpSpPr>
          <p:grpSpPr>
            <a:xfrm>
              <a:off x="2146300" y="5067300"/>
              <a:ext cx="3340100" cy="520700"/>
              <a:chOff x="2146300" y="5219700"/>
              <a:chExt cx="3340100" cy="520700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D7CCE5AF-5595-6CB3-DAFF-4D6978ACFE85}"/>
                  </a:ext>
                </a:extLst>
              </p:cNvPr>
              <p:cNvSpPr/>
              <p:nvPr/>
            </p:nvSpPr>
            <p:spPr>
              <a:xfrm>
                <a:off x="2146300" y="5219700"/>
                <a:ext cx="3340100" cy="520700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AED8EBA-43CB-BC64-0F7B-269E9B02423D}"/>
                  </a:ext>
                </a:extLst>
              </p:cNvPr>
              <p:cNvSpPr txBox="1"/>
              <p:nvPr/>
            </p:nvSpPr>
            <p:spPr>
              <a:xfrm>
                <a:off x="2254064" y="5295384"/>
                <a:ext cx="31245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设计者微信号：</a:t>
                </a:r>
                <a:r>
                  <a:rPr kumimoji="0" lang="en-US" altLang="zh-CN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ahnschrift SemiLight"/>
                    <a:ea typeface="OPPOSans R"/>
                    <a:cs typeface="+mn-cs"/>
                  </a:rPr>
                  <a:t>wxid_shenjie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</p:grpSp>
      </p:grpSp>
      <p:pic>
        <p:nvPicPr>
          <p:cNvPr id="21" name="图片 20" descr="QR 代码&#10;&#10;描述已自动生成">
            <a:extLst>
              <a:ext uri="{FF2B5EF4-FFF2-40B4-BE49-F238E27FC236}">
                <a16:creationId xmlns:a16="http://schemas.microsoft.com/office/drawing/2014/main" id="{9E695E11-9349-4666-1168-AE0A580CBF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9692" y="3191825"/>
            <a:ext cx="1532199" cy="158836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EC31310-683B-95F2-9F5D-B2531C036A83}"/>
              </a:ext>
            </a:extLst>
          </p:cNvPr>
          <p:cNvGrpSpPr/>
          <p:nvPr/>
        </p:nvGrpSpPr>
        <p:grpSpPr>
          <a:xfrm rot="5400000">
            <a:off x="8778414" y="3286787"/>
            <a:ext cx="4738858" cy="642868"/>
            <a:chOff x="1076446" y="269267"/>
            <a:chExt cx="6933235" cy="763402"/>
          </a:xfrm>
          <a:solidFill>
            <a:schemeClr val="bg1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FFD24B2-C55B-78BD-C540-1604E033B689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DACEE0-F7E0-C326-C39A-ADE43C932FAB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7182564-CFD1-19BC-2643-76143F6F79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6857" y="-450477"/>
            <a:ext cx="6096000" cy="6271677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AF0F62F5-22AE-6192-9BD8-F20648FB4DA7}"/>
              </a:ext>
            </a:extLst>
          </p:cNvPr>
          <p:cNvGrpSpPr/>
          <p:nvPr/>
        </p:nvGrpSpPr>
        <p:grpSpPr>
          <a:xfrm rot="5400000">
            <a:off x="-1323216" y="3310766"/>
            <a:ext cx="4738858" cy="642868"/>
            <a:chOff x="1076446" y="269267"/>
            <a:chExt cx="6933235" cy="763402"/>
          </a:xfrm>
        </p:grpSpPr>
        <p:sp>
          <p:nvSpPr>
            <p:cNvPr id="26" name="矩形 22">
              <a:extLst>
                <a:ext uri="{FF2B5EF4-FFF2-40B4-BE49-F238E27FC236}">
                  <a16:creationId xmlns:a16="http://schemas.microsoft.com/office/drawing/2014/main" id="{46628742-21E4-5F35-082C-B7B57FC113DC}"/>
                </a:ext>
              </a:extLst>
            </p:cNvPr>
            <p:cNvSpPr/>
            <p:nvPr/>
          </p:nvSpPr>
          <p:spPr>
            <a:xfrm>
              <a:off x="1076446" y="269267"/>
              <a:ext cx="6933235" cy="763402"/>
            </a:xfrm>
            <a:prstGeom prst="roundRect">
              <a:avLst/>
            </a:prstGeom>
            <a:solidFill>
              <a:srgbClr val="EFBA6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88C063-C620-E313-B15A-7CF2C03D0D1A}"/>
                </a:ext>
              </a:extLst>
            </p:cNvPr>
            <p:cNvSpPr txBox="1"/>
            <p:nvPr/>
          </p:nvSpPr>
          <p:spPr>
            <a:xfrm>
              <a:off x="1099595" y="314446"/>
              <a:ext cx="6910086" cy="6874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solidFill>
                      <a:prstClr val="black"/>
                    </a:solidFill>
                  </a:ln>
                  <a:noFill/>
                  <a:effectLst/>
                  <a:uLnTx/>
                  <a:uFillTx/>
                  <a:latin typeface="Swis721 Blk BT" panose="020B0904030502020204" pitchFamily="34" charset="0"/>
                  <a:ea typeface="微软雅黑" panose="020B0503020204020204" pitchFamily="34" charset="-122"/>
                  <a:cs typeface="+mn-cs"/>
                </a:rPr>
                <a:t>POWER POINT DESIGN</a:t>
              </a:r>
              <a:endParaRPr kumimoji="0" lang="zh-CN" altLang="en-US" sz="28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Swis721 Blk BT" panose="020B09040305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710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3121"/>
            <a:ext cx="1821910" cy="181883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282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熊猫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713712" y="835254"/>
            <a:ext cx="2158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Panda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一个一直坚持走在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设计道路上的“赶路人”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wxid_shenjie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D21A876-277A-7F83-80E7-C6EE6E51CA6F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熊猫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9AD512A-CEEA-C244-2FA0-B7CE5F2AF9B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41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文本框 216">
            <a:extLst>
              <a:ext uri="{FF2B5EF4-FFF2-40B4-BE49-F238E27FC236}">
                <a16:creationId xmlns:a16="http://schemas.microsoft.com/office/drawing/2014/main" id="{4CE43F74-11F0-F82B-D877-AD7273008CE3}"/>
              </a:ext>
            </a:extLst>
          </p:cNvPr>
          <p:cNvSpPr txBox="1"/>
          <p:nvPr/>
        </p:nvSpPr>
        <p:spPr>
          <a:xfrm>
            <a:off x="2879415" y="205040"/>
            <a:ext cx="6433171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1300" spc="-300" dirty="0">
                <a:ln>
                  <a:gradFill>
                    <a:gsLst>
                      <a:gs pos="0">
                        <a:schemeClr val="accent3"/>
                      </a:gs>
                      <a:gs pos="4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50000"/>
                      </a:schemeClr>
                    </a:gs>
                    <a:gs pos="80000">
                      <a:schemeClr val="accent3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41300" spc="-300" dirty="0">
              <a:ln>
                <a:gradFill>
                  <a:gsLst>
                    <a:gs pos="0">
                      <a:schemeClr val="accent3"/>
                    </a:gs>
                    <a:gs pos="4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alpha val="50000"/>
                    </a:schemeClr>
                  </a:gs>
                  <a:gs pos="8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A987EFFA-2C4A-6F68-9A06-40BF1E6337CE}"/>
              </a:ext>
            </a:extLst>
          </p:cNvPr>
          <p:cNvSpPr txBox="1"/>
          <p:nvPr/>
        </p:nvSpPr>
        <p:spPr>
          <a:xfrm>
            <a:off x="4477610" y="2627086"/>
            <a:ext cx="3236784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defRPr/>
            </a:pPr>
            <a:r>
              <a:rPr lang="zh-CN" altLang="en-US" sz="5400" b="1" spc="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EF9B7643-EBED-9F5F-06AD-0F9847AC660E}"/>
              </a:ext>
            </a:extLst>
          </p:cNvPr>
          <p:cNvCxnSpPr/>
          <p:nvPr/>
        </p:nvCxnSpPr>
        <p:spPr>
          <a:xfrm>
            <a:off x="713540" y="43109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412C1EA7-3F5A-3E08-B90F-5D38A3D76A1F}"/>
              </a:ext>
            </a:extLst>
          </p:cNvPr>
          <p:cNvCxnSpPr/>
          <p:nvPr/>
        </p:nvCxnSpPr>
        <p:spPr>
          <a:xfrm>
            <a:off x="9314926" y="5370471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69414B82-BE21-20C2-5936-C3DE4A67156E}"/>
              </a:ext>
            </a:extLst>
          </p:cNvPr>
          <p:cNvCxnSpPr/>
          <p:nvPr/>
        </p:nvCxnSpPr>
        <p:spPr>
          <a:xfrm>
            <a:off x="11163585" y="3567875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AA84CC11-7B97-C92B-FF1E-AE82948E98D1}"/>
              </a:ext>
            </a:extLst>
          </p:cNvPr>
          <p:cNvCxnSpPr/>
          <p:nvPr/>
        </p:nvCxnSpPr>
        <p:spPr>
          <a:xfrm>
            <a:off x="9724857" y="27194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65F8DEB0-1AE5-DA62-454C-B84E34D82EB2}"/>
              </a:ext>
            </a:extLst>
          </p:cNvPr>
          <p:cNvCxnSpPr/>
          <p:nvPr/>
        </p:nvCxnSpPr>
        <p:spPr>
          <a:xfrm>
            <a:off x="1671243" y="2385657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06DCBFC9-1A26-5230-2BEC-34D492B85222}"/>
              </a:ext>
            </a:extLst>
          </p:cNvPr>
          <p:cNvCxnSpPr>
            <a:cxnSpLocks/>
          </p:cNvCxnSpPr>
          <p:nvPr/>
        </p:nvCxnSpPr>
        <p:spPr>
          <a:xfrm>
            <a:off x="2324385" y="4089546"/>
            <a:ext cx="0" cy="521672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sp>
        <p:nvSpPr>
          <p:cNvPr id="230" name="PA-菱形 40">
            <a:extLst>
              <a:ext uri="{FF2B5EF4-FFF2-40B4-BE49-F238E27FC236}">
                <a16:creationId xmlns:a16="http://schemas.microsoft.com/office/drawing/2014/main" id="{441FF8F1-5E71-3C91-FA23-5010AFD4B7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879044" y="4234730"/>
            <a:ext cx="8433912" cy="330707"/>
          </a:xfrm>
          <a:prstGeom prst="diamond">
            <a:avLst/>
          </a:prstGeom>
          <a:gradFill>
            <a:gsLst>
              <a:gs pos="0">
                <a:schemeClr val="accent3">
                  <a:alpha val="1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BAEC50F-7882-C0E3-1A89-7780B6EF30ED}"/>
              </a:ext>
            </a:extLst>
          </p:cNvPr>
          <p:cNvSpPr txBox="1"/>
          <p:nvPr/>
        </p:nvSpPr>
        <p:spPr>
          <a:xfrm>
            <a:off x="4543425" y="3614190"/>
            <a:ext cx="310832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PROFILE</a:t>
            </a:r>
          </a:p>
        </p:txBody>
      </p:sp>
    </p:spTree>
    <p:extLst>
      <p:ext uri="{BB962C8B-B14F-4D97-AF65-F5344CB8AC3E}">
        <p14:creationId xmlns:p14="http://schemas.microsoft.com/office/powerpoint/2010/main" val="1179029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DE53EF91-DF0A-0722-BE4E-8A1EB5430385}"/>
              </a:ext>
            </a:extLst>
          </p:cNvPr>
          <p:cNvGrpSpPr/>
          <p:nvPr/>
        </p:nvGrpSpPr>
        <p:grpSpPr>
          <a:xfrm>
            <a:off x="6598362" y="1839084"/>
            <a:ext cx="6631272" cy="2857094"/>
            <a:chOff x="6380927" y="2094481"/>
            <a:chExt cx="5562375" cy="239655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234E4FE-EABA-3484-2B39-E11E192B4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2431" y="2094481"/>
              <a:ext cx="3676326" cy="919082"/>
            </a:xfrm>
            <a:prstGeom prst="rect">
              <a:avLst/>
            </a:prstGeom>
          </p:spPr>
        </p:pic>
        <p:sp>
          <p:nvSpPr>
            <p:cNvPr id="23" name="PA-五边形 29">
              <a:extLst>
                <a:ext uri="{FF2B5EF4-FFF2-40B4-BE49-F238E27FC236}">
                  <a16:creationId xmlns:a16="http://schemas.microsoft.com/office/drawing/2014/main" id="{2063A4B4-DBC1-AC83-7183-5324D2B0399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6389249" y="2418887"/>
              <a:ext cx="5554053" cy="1935990"/>
            </a:xfrm>
            <a:prstGeom prst="homePlate">
              <a:avLst>
                <a:gd name="adj" fmla="val 46226"/>
              </a:avLst>
            </a:prstGeom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1000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5002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58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" name="PA-五边形 22">
              <a:extLst>
                <a:ext uri="{FF2B5EF4-FFF2-40B4-BE49-F238E27FC236}">
                  <a16:creationId xmlns:a16="http://schemas.microsoft.com/office/drawing/2014/main" id="{7EF12959-C3EF-591B-F457-9DE53F3741E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6380927" y="2555050"/>
              <a:ext cx="5554053" cy="1935990"/>
            </a:xfrm>
            <a:prstGeom prst="homePlate">
              <a:avLst>
                <a:gd name="adj" fmla="val 46226"/>
              </a:avLst>
            </a:prstGeom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5600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35002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58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1A3ECFB6-A270-F79F-374F-79BDAD2A6F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886" y="1845708"/>
            <a:ext cx="4382790" cy="1095697"/>
          </a:xfrm>
          <a:prstGeom prst="rect">
            <a:avLst/>
          </a:prstGeom>
        </p:spPr>
      </p:pic>
      <p:sp>
        <p:nvSpPr>
          <p:cNvPr id="27" name="PA-五边形 28">
            <a:extLst>
              <a:ext uri="{FF2B5EF4-FFF2-40B4-BE49-F238E27FC236}">
                <a16:creationId xmlns:a16="http://schemas.microsoft.com/office/drawing/2014/main" id="{03613F4E-1549-8639-28AF-9AEB2E7E536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037131" y="2225830"/>
            <a:ext cx="6621351" cy="2308019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10000"/>
                </a:scheme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350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5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8" name="PA-五边形 21">
            <a:extLst>
              <a:ext uri="{FF2B5EF4-FFF2-40B4-BE49-F238E27FC236}">
                <a16:creationId xmlns:a16="http://schemas.microsoft.com/office/drawing/2014/main" id="{A5C2BCEF-B906-D03B-94CF-E6D10EDB023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043190" y="2388159"/>
            <a:ext cx="6621351" cy="2308019"/>
          </a:xfrm>
          <a:prstGeom prst="homePlate">
            <a:avLst>
              <a:gd name="adj" fmla="val 46226"/>
            </a:avLst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56000"/>
                </a:scheme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35005" tIns="67502" rIns="135005" bIns="675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35002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5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ADBC27-B14E-0C17-A6E5-BCDFD02487B9}"/>
              </a:ext>
            </a:extLst>
          </p:cNvPr>
          <p:cNvSpPr/>
          <p:nvPr/>
        </p:nvSpPr>
        <p:spPr>
          <a:xfrm>
            <a:off x="2002667" y="2666934"/>
            <a:ext cx="2331086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传统的</a:t>
            </a:r>
            <a:r>
              <a:rPr lang="en-US" altLang="zh-CN" sz="2400" b="1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59EEF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AIOps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1F4B1C5-6A28-0882-731B-D4DAA767D860}"/>
              </a:ext>
            </a:extLst>
          </p:cNvPr>
          <p:cNvSpPr/>
          <p:nvPr/>
        </p:nvSpPr>
        <p:spPr>
          <a:xfrm>
            <a:off x="733277" y="3238728"/>
            <a:ext cx="3577371" cy="103214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基于算法的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IT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运维（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Algorithmic IT Operations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），是指利用算法对运维数据做分析</a:t>
            </a:r>
          </a:p>
        </p:txBody>
      </p:sp>
      <p:sp>
        <p:nvSpPr>
          <p:cNvPr id="31" name="任意多边形 119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37D88D5C-72CE-F85A-56F5-8DFBF133C277}"/>
              </a:ext>
            </a:extLst>
          </p:cNvPr>
          <p:cNvSpPr/>
          <p:nvPr/>
        </p:nvSpPr>
        <p:spPr>
          <a:xfrm flipV="1">
            <a:off x="3481779" y="1700517"/>
            <a:ext cx="5228442" cy="3044642"/>
          </a:xfrm>
          <a:custGeom>
            <a:avLst/>
            <a:gdLst>
              <a:gd name="connsiteX0" fmla="*/ 1049387 w 6613648"/>
              <a:gd name="connsiteY0" fmla="*/ 3240198 h 3851280"/>
              <a:gd name="connsiteX1" fmla="*/ 3306824 w 6613648"/>
              <a:gd name="connsiteY1" fmla="*/ 611082 h 3851280"/>
              <a:gd name="connsiteX2" fmla="*/ 5564261 w 6613648"/>
              <a:gd name="connsiteY2" fmla="*/ 3240198 h 3851280"/>
              <a:gd name="connsiteX3" fmla="*/ 0 w 6613648"/>
              <a:gd name="connsiteY3" fmla="*/ 3851280 h 3851280"/>
              <a:gd name="connsiteX4" fmla="*/ 6613648 w 6613648"/>
              <a:gd name="connsiteY4" fmla="*/ 3851280 h 3851280"/>
              <a:gd name="connsiteX5" fmla="*/ 3306824 w 6613648"/>
              <a:gd name="connsiteY5" fmla="*/ 0 h 385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3648" h="3851280">
                <a:moveTo>
                  <a:pt x="1049387" y="3240198"/>
                </a:moveTo>
                <a:lnTo>
                  <a:pt x="3306824" y="611082"/>
                </a:lnTo>
                <a:lnTo>
                  <a:pt x="5564261" y="3240198"/>
                </a:lnTo>
                <a:close/>
                <a:moveTo>
                  <a:pt x="0" y="3851280"/>
                </a:moveTo>
                <a:lnTo>
                  <a:pt x="6613648" y="3851280"/>
                </a:lnTo>
                <a:lnTo>
                  <a:pt x="3306824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48000">
                <a:schemeClr val="bg1">
                  <a:alpha val="0"/>
                </a:schemeClr>
              </a:gs>
            </a:gsLst>
            <a:lin ang="5400000" scaled="1"/>
          </a:gradFill>
          <a:ln w="1905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2234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2" name="Freeform 9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03663D2C-41C3-6CB0-AF14-E0046E516A27}"/>
              </a:ext>
            </a:extLst>
          </p:cNvPr>
          <p:cNvSpPr>
            <a:spLocks/>
          </p:cNvSpPr>
          <p:nvPr/>
        </p:nvSpPr>
        <p:spPr bwMode="auto">
          <a:xfrm>
            <a:off x="5029200" y="2325470"/>
            <a:ext cx="1158875" cy="1263650"/>
          </a:xfrm>
          <a:custGeom>
            <a:avLst/>
            <a:gdLst>
              <a:gd name="T0" fmla="*/ 0 w 730"/>
              <a:gd name="T1" fmla="*/ 2 h 796"/>
              <a:gd name="T2" fmla="*/ 295 w 730"/>
              <a:gd name="T3" fmla="*/ 2 h 796"/>
              <a:gd name="T4" fmla="*/ 365 w 730"/>
              <a:gd name="T5" fmla="*/ 253 h 796"/>
              <a:gd name="T6" fmla="*/ 434 w 730"/>
              <a:gd name="T7" fmla="*/ 0 h 796"/>
              <a:gd name="T8" fmla="*/ 730 w 730"/>
              <a:gd name="T9" fmla="*/ 0 h 796"/>
              <a:gd name="T10" fmla="*/ 517 w 730"/>
              <a:gd name="T11" fmla="*/ 796 h 796"/>
              <a:gd name="T12" fmla="*/ 217 w 730"/>
              <a:gd name="T13" fmla="*/ 796 h 796"/>
              <a:gd name="T14" fmla="*/ 0 w 730"/>
              <a:gd name="T15" fmla="*/ 2 h 796"/>
              <a:gd name="T16" fmla="*/ 0 w 730"/>
              <a:gd name="T17" fmla="*/ 2 h 796"/>
              <a:gd name="T18" fmla="*/ 0 w 730"/>
              <a:gd name="T19" fmla="*/ 2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0" h="796">
                <a:moveTo>
                  <a:pt x="0" y="2"/>
                </a:moveTo>
                <a:lnTo>
                  <a:pt x="295" y="2"/>
                </a:lnTo>
                <a:lnTo>
                  <a:pt x="365" y="253"/>
                </a:lnTo>
                <a:lnTo>
                  <a:pt x="434" y="0"/>
                </a:lnTo>
                <a:lnTo>
                  <a:pt x="730" y="0"/>
                </a:lnTo>
                <a:lnTo>
                  <a:pt x="517" y="796"/>
                </a:lnTo>
                <a:lnTo>
                  <a:pt x="217" y="796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accent1">
                  <a:alpha val="2100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3" name="Freeform 1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4F4CBB02-F542-F5E1-75A6-BDD3E443B48D}"/>
              </a:ext>
            </a:extLst>
          </p:cNvPr>
          <p:cNvSpPr>
            <a:spLocks/>
          </p:cNvSpPr>
          <p:nvPr/>
        </p:nvSpPr>
        <p:spPr bwMode="auto">
          <a:xfrm>
            <a:off x="5888038" y="2547721"/>
            <a:ext cx="1268412" cy="1268413"/>
          </a:xfrm>
          <a:custGeom>
            <a:avLst/>
            <a:gdLst>
              <a:gd name="T0" fmla="*/ 207 w 799"/>
              <a:gd name="T1" fmla="*/ 0 h 799"/>
              <a:gd name="T2" fmla="*/ 799 w 799"/>
              <a:gd name="T3" fmla="*/ 0 h 799"/>
              <a:gd name="T4" fmla="*/ 746 w 799"/>
              <a:gd name="T5" fmla="*/ 181 h 799"/>
              <a:gd name="T6" fmla="*/ 455 w 799"/>
              <a:gd name="T7" fmla="*/ 181 h 799"/>
              <a:gd name="T8" fmla="*/ 434 w 799"/>
              <a:gd name="T9" fmla="*/ 264 h 799"/>
              <a:gd name="T10" fmla="*/ 727 w 799"/>
              <a:gd name="T11" fmla="*/ 264 h 799"/>
              <a:gd name="T12" fmla="*/ 584 w 799"/>
              <a:gd name="T13" fmla="*/ 799 h 799"/>
              <a:gd name="T14" fmla="*/ 0 w 799"/>
              <a:gd name="T15" fmla="*/ 799 h 799"/>
              <a:gd name="T16" fmla="*/ 48 w 799"/>
              <a:gd name="T17" fmla="*/ 620 h 799"/>
              <a:gd name="T18" fmla="*/ 339 w 799"/>
              <a:gd name="T19" fmla="*/ 620 h 799"/>
              <a:gd name="T20" fmla="*/ 353 w 799"/>
              <a:gd name="T21" fmla="*/ 553 h 799"/>
              <a:gd name="T22" fmla="*/ 64 w 799"/>
              <a:gd name="T23" fmla="*/ 553 h 799"/>
              <a:gd name="T24" fmla="*/ 207 w 799"/>
              <a:gd name="T25" fmla="*/ 0 h 799"/>
              <a:gd name="T26" fmla="*/ 207 w 799"/>
              <a:gd name="T27" fmla="*/ 0 h 799"/>
              <a:gd name="T28" fmla="*/ 207 w 799"/>
              <a:gd name="T29" fmla="*/ 0 h 799"/>
              <a:gd name="T30" fmla="*/ 207 w 799"/>
              <a:gd name="T31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9" h="799">
                <a:moveTo>
                  <a:pt x="207" y="0"/>
                </a:moveTo>
                <a:lnTo>
                  <a:pt x="799" y="0"/>
                </a:lnTo>
                <a:lnTo>
                  <a:pt x="746" y="181"/>
                </a:lnTo>
                <a:lnTo>
                  <a:pt x="455" y="181"/>
                </a:lnTo>
                <a:lnTo>
                  <a:pt x="434" y="264"/>
                </a:lnTo>
                <a:lnTo>
                  <a:pt x="727" y="264"/>
                </a:lnTo>
                <a:lnTo>
                  <a:pt x="584" y="799"/>
                </a:lnTo>
                <a:lnTo>
                  <a:pt x="0" y="799"/>
                </a:lnTo>
                <a:lnTo>
                  <a:pt x="48" y="620"/>
                </a:lnTo>
                <a:lnTo>
                  <a:pt x="339" y="620"/>
                </a:lnTo>
                <a:lnTo>
                  <a:pt x="353" y="553"/>
                </a:lnTo>
                <a:lnTo>
                  <a:pt x="64" y="553"/>
                </a:lnTo>
                <a:lnTo>
                  <a:pt x="207" y="0"/>
                </a:lnTo>
                <a:lnTo>
                  <a:pt x="207" y="0"/>
                </a:lnTo>
                <a:lnTo>
                  <a:pt x="207" y="0"/>
                </a:lnTo>
                <a:lnTo>
                  <a:pt x="207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8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BE0270D-7C1D-7766-FFF6-1453CA740E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8257" y="4072955"/>
            <a:ext cx="3676326" cy="919082"/>
          </a:xfrm>
          <a:prstGeom prst="rect">
            <a:avLst/>
          </a:prstGeom>
          <a:ln>
            <a:noFill/>
          </a:ln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3098D03-8A36-380D-1BF6-4A2242D69E3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1629" y="4085450"/>
            <a:ext cx="3676326" cy="919082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BC66D6BC-A532-C6E1-8811-D910FC6E19D3}"/>
              </a:ext>
            </a:extLst>
          </p:cNvPr>
          <p:cNvGrpSpPr/>
          <p:nvPr/>
        </p:nvGrpSpPr>
        <p:grpSpPr>
          <a:xfrm>
            <a:off x="7793046" y="2671135"/>
            <a:ext cx="3577371" cy="1603936"/>
            <a:chOff x="7112404" y="2698239"/>
            <a:chExt cx="3577371" cy="160393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6027680-F185-31C3-7087-1634E48ED12A}"/>
                </a:ext>
              </a:extLst>
            </p:cNvPr>
            <p:cNvSpPr/>
            <p:nvPr/>
          </p:nvSpPr>
          <p:spPr>
            <a:xfrm>
              <a:off x="7112404" y="2698239"/>
              <a:ext cx="2331087" cy="541751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59EEF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当前的</a:t>
              </a:r>
              <a:r>
                <a:rPr lang="en-US" altLang="zh-CN" sz="2400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59EEF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AIOps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74D5555-9C5E-6AEC-B100-555EE2A86692}"/>
                </a:ext>
              </a:extLst>
            </p:cNvPr>
            <p:cNvSpPr/>
            <p:nvPr/>
          </p:nvSpPr>
          <p:spPr>
            <a:xfrm>
              <a:off x="7112404" y="3270033"/>
              <a:ext cx="3577371" cy="10321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人工智能运维（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AI for IT Operations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），是指利用人工智能技术来自动化管理运维事务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11CE0A31-A016-69D8-390C-FEFFFF80FE1D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8485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CA0CBF7-160B-A40F-8B64-5CF528F51788}"/>
              </a:ext>
            </a:extLst>
          </p:cNvPr>
          <p:cNvSpPr/>
          <p:nvPr/>
        </p:nvSpPr>
        <p:spPr>
          <a:xfrm>
            <a:off x="0" y="1773568"/>
            <a:ext cx="11749088" cy="22676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1">
                  <a:alpha val="19000"/>
                </a:schemeClr>
              </a:gs>
              <a:gs pos="100000">
                <a:schemeClr val="accent2">
                  <a:alpha val="16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5F8961C-99F2-1543-0ED3-C596589363B9}"/>
              </a:ext>
            </a:extLst>
          </p:cNvPr>
          <p:cNvSpPr/>
          <p:nvPr/>
        </p:nvSpPr>
        <p:spPr>
          <a:xfrm>
            <a:off x="3489823" y="1990900"/>
            <a:ext cx="1960279" cy="5066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1">
                  <a:alpha val="19000"/>
                </a:schemeClr>
              </a:gs>
              <a:gs pos="100000">
                <a:schemeClr val="accent2">
                  <a:alpha val="16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r>
              <a:rPr lang="en-US" altLang="zh-CN" sz="2400" b="1" kern="0" dirty="0">
                <a:solidFill>
                  <a:schemeClr val="bg1"/>
                </a:solidFill>
                <a:latin typeface="+mj-ea"/>
                <a:ea typeface="+mj-ea"/>
              </a:rPr>
              <a:t>DevOps</a:t>
            </a:r>
            <a:endParaRPr lang="zh-CN" altLang="en-US" sz="2400" b="1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PA-矩形 36+">
            <a:extLst>
              <a:ext uri="{FF2B5EF4-FFF2-40B4-BE49-F238E27FC236}">
                <a16:creationId xmlns:a16="http://schemas.microsoft.com/office/drawing/2014/main" id="{7656EA64-5971-A20F-3BEC-EE14D942300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255" y="2810881"/>
            <a:ext cx="5803382" cy="7120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DevOps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，开发运维一体化，是一组过程、方法与系统的统称，用于促进开发和运维人员的沟通与协作。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E87EAB4-0E0D-0C57-5007-BACDE1481A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108" y="1603772"/>
            <a:ext cx="3414111" cy="2396596"/>
          </a:xfrm>
          <a:prstGeom prst="rect">
            <a:avLst/>
          </a:prstGeom>
          <a:effectLst/>
        </p:spPr>
      </p:pic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16B0099-0AF5-7976-FF78-A47572959104}"/>
              </a:ext>
            </a:extLst>
          </p:cNvPr>
          <p:cNvSpPr/>
          <p:nvPr/>
        </p:nvSpPr>
        <p:spPr>
          <a:xfrm>
            <a:off x="8515262" y="1660410"/>
            <a:ext cx="2413802" cy="1601851"/>
          </a:xfrm>
          <a:prstGeom prst="roundRect">
            <a:avLst>
              <a:gd name="adj" fmla="val 25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4" name="图片 23" descr="C:\Users\MX\Desktop\DevOps.jpgDevOps">
            <a:extLst>
              <a:ext uri="{FF2B5EF4-FFF2-40B4-BE49-F238E27FC236}">
                <a16:creationId xmlns:a16="http://schemas.microsoft.com/office/drawing/2014/main" id="{28278815-AB6C-6CD8-FC7A-98113A5A2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3532" r="94652">
                        <a14:foregroundMark x1="22856" y1="15980" x2="22856" y2="15980"/>
                        <a14:foregroundMark x1="19879" y1="20882" x2="19879" y2="20882"/>
                        <a14:foregroundMark x1="9132" y1="43137" x2="9132" y2="43137"/>
                        <a14:foregroundMark x1="21998" y1="81569" x2="21998" y2="81569"/>
                        <a14:foregroundMark x1="78759" y1="15980" x2="78759" y2="15980"/>
                        <a14:foregroundMark x1="94652" y1="50882" x2="94652" y2="50882"/>
                        <a14:foregroundMark x1="73158" y1="84412" x2="73158" y2="84412"/>
                        <a14:foregroundMark x1="70182" y1="48725" x2="70182" y2="48725"/>
                        <a14:foregroundMark x1="73158" y1="49412" x2="73158" y2="49412"/>
                        <a14:foregroundMark x1="80020" y1="48039" x2="80020" y2="48039"/>
                        <a14:foregroundMark x1="23713" y1="50196" x2="23713" y2="50196"/>
                        <a14:foregroundMark x1="3532" y1="42451" x2="3532" y2="42451"/>
                        <a14:foregroundMark x1="26337" y1="51569" x2="26337" y2="51569"/>
                        <a14:foregroundMark x1="31483" y1="50882" x2="31483" y2="50882"/>
                        <a14:backgroundMark x1="26741" y1="49608" x2="27296" y2="50294"/>
                        <a14:backgroundMark x1="74168" y1="50196" x2="74319" y2="527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5707" y="1798552"/>
            <a:ext cx="2152912" cy="1325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6A4DA730-36E5-52CC-00D1-760D6DBB0BBD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EDEC61-D860-760E-EBC9-1E3A94F20F94}"/>
              </a:ext>
            </a:extLst>
          </p:cNvPr>
          <p:cNvSpPr txBox="1"/>
          <p:nvPr/>
        </p:nvSpPr>
        <p:spPr>
          <a:xfrm>
            <a:off x="2203360" y="5981588"/>
            <a:ext cx="503344" cy="44941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3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9E81653-29FD-F096-DAA9-8A1DF07DCA54}"/>
              </a:ext>
            </a:extLst>
          </p:cNvPr>
          <p:cNvSpPr txBox="1"/>
          <p:nvPr/>
        </p:nvSpPr>
        <p:spPr>
          <a:xfrm>
            <a:off x="1716054" y="4241942"/>
            <a:ext cx="1397524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万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容器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7042282-A3A4-BC8A-0DB5-01A32152DBF6}"/>
              </a:ext>
            </a:extLst>
          </p:cNvPr>
          <p:cNvSpPr txBox="1"/>
          <p:nvPr/>
        </p:nvSpPr>
        <p:spPr>
          <a:xfrm>
            <a:off x="5737757" y="5968792"/>
            <a:ext cx="639599" cy="44941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15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人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FD3F5D3-6A6A-2B46-AD72-4972FF4A6BBA}"/>
              </a:ext>
            </a:extLst>
          </p:cNvPr>
          <p:cNvSpPr txBox="1"/>
          <p:nvPr/>
        </p:nvSpPr>
        <p:spPr>
          <a:xfrm>
            <a:off x="5076515" y="4197343"/>
            <a:ext cx="1945495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万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存储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C585677-2A86-C0F0-18E7-2D2820F281C0}"/>
              </a:ext>
            </a:extLst>
          </p:cNvPr>
          <p:cNvSpPr txBox="1"/>
          <p:nvPr/>
        </p:nvSpPr>
        <p:spPr>
          <a:xfrm>
            <a:off x="9408410" y="5942766"/>
            <a:ext cx="503344" cy="44941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6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6C1D493-00A0-01DB-7F9E-5C3C8616E151}"/>
              </a:ext>
            </a:extLst>
          </p:cNvPr>
          <p:cNvSpPr txBox="1"/>
          <p:nvPr/>
        </p:nvSpPr>
        <p:spPr>
          <a:xfrm>
            <a:off x="9058496" y="4204921"/>
            <a:ext cx="1397524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万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服务器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1EABC1A-96C0-290F-54CD-445852195192}"/>
              </a:ext>
            </a:extLst>
          </p:cNvPr>
          <p:cNvGrpSpPr/>
          <p:nvPr/>
        </p:nvGrpSpPr>
        <p:grpSpPr>
          <a:xfrm>
            <a:off x="1203530" y="4589884"/>
            <a:ext cx="2449618" cy="1335335"/>
            <a:chOff x="1577306" y="4836630"/>
            <a:chExt cx="2449618" cy="1335335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797E715-03DB-AE85-1E8C-A0A97A7AE175}"/>
                </a:ext>
              </a:extLst>
            </p:cNvPr>
            <p:cNvSpPr/>
            <p:nvPr/>
          </p:nvSpPr>
          <p:spPr bwMode="auto">
            <a:xfrm rot="16200000" flipV="1">
              <a:off x="2155855" y="4356888"/>
              <a:ext cx="1179497" cy="213898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15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BAEC5FD-1A0E-B726-27AD-EF29FA007555}"/>
                </a:ext>
              </a:extLst>
            </p:cNvPr>
            <p:cNvSpPr/>
            <p:nvPr/>
          </p:nvSpPr>
          <p:spPr bwMode="auto">
            <a:xfrm rot="16200000" flipV="1">
              <a:off x="2537067" y="5428852"/>
              <a:ext cx="417075" cy="37694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47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05F9338-330E-4632-B3A6-7382DDF2760D}"/>
                </a:ext>
              </a:extLst>
            </p:cNvPr>
            <p:cNvSpPr/>
            <p:nvPr/>
          </p:nvSpPr>
          <p:spPr bwMode="auto">
            <a:xfrm rot="16200000" flipV="1">
              <a:off x="2506248" y="5526671"/>
              <a:ext cx="478713" cy="534713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D023173-2F1D-C6CB-ED46-A16F6F498AC5}"/>
                </a:ext>
              </a:extLst>
            </p:cNvPr>
            <p:cNvSpPr/>
            <p:nvPr/>
          </p:nvSpPr>
          <p:spPr>
            <a:xfrm>
              <a:off x="1840050" y="5854333"/>
              <a:ext cx="1803479" cy="23549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1000">
                    <a:schemeClr val="accent3">
                      <a:alpha val="0"/>
                    </a:schemeClr>
                  </a:gs>
                  <a:gs pos="100000">
                    <a:schemeClr val="accent3">
                      <a:alpha val="49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8822412-D192-E28A-0065-9AB5A7CA4782}"/>
                </a:ext>
              </a:extLst>
            </p:cNvPr>
            <p:cNvSpPr/>
            <p:nvPr/>
          </p:nvSpPr>
          <p:spPr>
            <a:xfrm>
              <a:off x="2096949" y="5893257"/>
              <a:ext cx="1289682" cy="157642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28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5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1DBD896-49B5-FEBD-3F8B-4CF6841EA88C}"/>
                </a:ext>
              </a:extLst>
            </p:cNvPr>
            <p:cNvSpPr/>
            <p:nvPr/>
          </p:nvSpPr>
          <p:spPr>
            <a:xfrm>
              <a:off x="1577306" y="5804134"/>
              <a:ext cx="2449618" cy="367831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64DF8547-CC5A-5925-B288-DDD18FBE4844}"/>
                </a:ext>
              </a:extLst>
            </p:cNvPr>
            <p:cNvCxnSpPr>
              <a:cxnSpLocks/>
            </p:cNvCxnSpPr>
            <p:nvPr/>
          </p:nvCxnSpPr>
          <p:spPr>
            <a:xfrm>
              <a:off x="3386631" y="5416363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74817F66-381B-D0E6-D388-8F76F53C2983}"/>
                </a:ext>
              </a:extLst>
            </p:cNvPr>
            <p:cNvCxnSpPr>
              <a:cxnSpLocks/>
            </p:cNvCxnSpPr>
            <p:nvPr/>
          </p:nvCxnSpPr>
          <p:spPr>
            <a:xfrm>
              <a:off x="1929505" y="5572855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00DBA59-006C-F2DC-8749-79654811CB84}"/>
              </a:ext>
            </a:extLst>
          </p:cNvPr>
          <p:cNvGrpSpPr/>
          <p:nvPr/>
        </p:nvGrpSpPr>
        <p:grpSpPr>
          <a:xfrm>
            <a:off x="4824454" y="4580497"/>
            <a:ext cx="2449618" cy="1335335"/>
            <a:chOff x="1577306" y="4836630"/>
            <a:chExt cx="2449618" cy="133533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01D6BD8-76E4-9121-2AAB-6414ABF622B7}"/>
                </a:ext>
              </a:extLst>
            </p:cNvPr>
            <p:cNvSpPr/>
            <p:nvPr/>
          </p:nvSpPr>
          <p:spPr bwMode="auto">
            <a:xfrm rot="16200000" flipV="1">
              <a:off x="2155855" y="4356888"/>
              <a:ext cx="1179497" cy="213898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15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04DFCC4-4426-411B-2737-BB3920CA45BC}"/>
                </a:ext>
              </a:extLst>
            </p:cNvPr>
            <p:cNvSpPr/>
            <p:nvPr/>
          </p:nvSpPr>
          <p:spPr bwMode="auto">
            <a:xfrm rot="16200000" flipV="1">
              <a:off x="2537067" y="5428852"/>
              <a:ext cx="417075" cy="37694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47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4C6C60D-EB2F-9F7C-9931-6A5AF002E36F}"/>
                </a:ext>
              </a:extLst>
            </p:cNvPr>
            <p:cNvSpPr/>
            <p:nvPr/>
          </p:nvSpPr>
          <p:spPr bwMode="auto">
            <a:xfrm rot="16200000" flipV="1">
              <a:off x="2506248" y="5526671"/>
              <a:ext cx="478713" cy="534713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8470C633-97E3-5BB1-BE4E-D162E12BCCFD}"/>
                </a:ext>
              </a:extLst>
            </p:cNvPr>
            <p:cNvSpPr/>
            <p:nvPr/>
          </p:nvSpPr>
          <p:spPr>
            <a:xfrm>
              <a:off x="1840050" y="5854333"/>
              <a:ext cx="1803479" cy="23549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1000">
                    <a:schemeClr val="accent3">
                      <a:alpha val="0"/>
                    </a:schemeClr>
                  </a:gs>
                  <a:gs pos="100000">
                    <a:schemeClr val="accent3">
                      <a:alpha val="49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790C1D8A-CF9B-DB86-499E-FD3069F918DE}"/>
                </a:ext>
              </a:extLst>
            </p:cNvPr>
            <p:cNvSpPr/>
            <p:nvPr/>
          </p:nvSpPr>
          <p:spPr>
            <a:xfrm>
              <a:off x="2096949" y="5893257"/>
              <a:ext cx="1289682" cy="157642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28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5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D901FAB-BCF3-733F-0669-391265298ABC}"/>
                </a:ext>
              </a:extLst>
            </p:cNvPr>
            <p:cNvSpPr/>
            <p:nvPr/>
          </p:nvSpPr>
          <p:spPr>
            <a:xfrm>
              <a:off x="1577306" y="5804134"/>
              <a:ext cx="2449618" cy="367831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9F3EA3D1-4382-8B90-6A98-955DFD3A1CC8}"/>
                </a:ext>
              </a:extLst>
            </p:cNvPr>
            <p:cNvCxnSpPr>
              <a:cxnSpLocks/>
            </p:cNvCxnSpPr>
            <p:nvPr/>
          </p:nvCxnSpPr>
          <p:spPr>
            <a:xfrm>
              <a:off x="3386631" y="5416363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7DEE7EF0-4557-DCD6-5730-E44872E7B4EF}"/>
                </a:ext>
              </a:extLst>
            </p:cNvPr>
            <p:cNvCxnSpPr>
              <a:cxnSpLocks/>
            </p:cNvCxnSpPr>
            <p:nvPr/>
          </p:nvCxnSpPr>
          <p:spPr>
            <a:xfrm>
              <a:off x="1929505" y="5572855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BF03353-4D9A-1CCA-82BA-1005FA3AB635}"/>
              </a:ext>
            </a:extLst>
          </p:cNvPr>
          <p:cNvGrpSpPr/>
          <p:nvPr/>
        </p:nvGrpSpPr>
        <p:grpSpPr>
          <a:xfrm>
            <a:off x="8538853" y="4552019"/>
            <a:ext cx="2449618" cy="1335335"/>
            <a:chOff x="1577306" y="4836630"/>
            <a:chExt cx="2449618" cy="1335335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00E7C00-2608-A4C1-E898-EEE75D769677}"/>
                </a:ext>
              </a:extLst>
            </p:cNvPr>
            <p:cNvSpPr/>
            <p:nvPr/>
          </p:nvSpPr>
          <p:spPr bwMode="auto">
            <a:xfrm rot="16200000" flipV="1">
              <a:off x="2155855" y="4356888"/>
              <a:ext cx="1179497" cy="213898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15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CDAE617-0B23-2064-8567-4674539D215E}"/>
                </a:ext>
              </a:extLst>
            </p:cNvPr>
            <p:cNvSpPr/>
            <p:nvPr/>
          </p:nvSpPr>
          <p:spPr bwMode="auto">
            <a:xfrm rot="16200000" flipV="1">
              <a:off x="2537067" y="5428852"/>
              <a:ext cx="417075" cy="376941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47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78DD91E-3E48-7F94-C9A3-E24D0286B198}"/>
                </a:ext>
              </a:extLst>
            </p:cNvPr>
            <p:cNvSpPr/>
            <p:nvPr/>
          </p:nvSpPr>
          <p:spPr bwMode="auto">
            <a:xfrm rot="16200000" flipV="1">
              <a:off x="2506248" y="5526671"/>
              <a:ext cx="478713" cy="534713"/>
            </a:xfrm>
            <a:custGeom>
              <a:avLst/>
              <a:gdLst>
                <a:gd name="connsiteX0" fmla="*/ 0 w 2385058"/>
                <a:gd name="connsiteY0" fmla="*/ 3779520 h 3779520"/>
                <a:gd name="connsiteX1" fmla="*/ 1851658 w 2385058"/>
                <a:gd name="connsiteY1" fmla="*/ 2293620 h 3779520"/>
                <a:gd name="connsiteX2" fmla="*/ 1851658 w 2385058"/>
                <a:gd name="connsiteY2" fmla="*/ 2560320 h 3779520"/>
                <a:gd name="connsiteX3" fmla="*/ 2385058 w 2385058"/>
                <a:gd name="connsiteY3" fmla="*/ 1889760 h 3779520"/>
                <a:gd name="connsiteX4" fmla="*/ 1851658 w 2385058"/>
                <a:gd name="connsiteY4" fmla="*/ 1219200 h 3779520"/>
                <a:gd name="connsiteX5" fmla="*/ 1851658 w 2385058"/>
                <a:gd name="connsiteY5" fmla="*/ 1485900 h 3779520"/>
                <a:gd name="connsiteX6" fmla="*/ 0 w 2385058"/>
                <a:gd name="connsiteY6" fmla="*/ 0 h 3779520"/>
                <a:gd name="connsiteX7" fmla="*/ 0 w 2385058"/>
                <a:gd name="connsiteY7" fmla="*/ 1889760 h 377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5058" h="3779520">
                  <a:moveTo>
                    <a:pt x="0" y="3779520"/>
                  </a:moveTo>
                  <a:cubicBezTo>
                    <a:pt x="495300" y="2994660"/>
                    <a:pt x="929640" y="2369820"/>
                    <a:pt x="1851658" y="2293620"/>
                  </a:cubicBezTo>
                  <a:lnTo>
                    <a:pt x="1851658" y="2560320"/>
                  </a:lnTo>
                  <a:lnTo>
                    <a:pt x="2385058" y="1889760"/>
                  </a:lnTo>
                  <a:lnTo>
                    <a:pt x="1851658" y="1219200"/>
                  </a:lnTo>
                  <a:lnTo>
                    <a:pt x="1851658" y="1485900"/>
                  </a:lnTo>
                  <a:cubicBezTo>
                    <a:pt x="929640" y="1409700"/>
                    <a:pt x="495300" y="784860"/>
                    <a:pt x="0" y="0"/>
                  </a:cubicBezTo>
                  <a:lnTo>
                    <a:pt x="0" y="188976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3">
                    <a:alpha val="37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100000">
                    <a:schemeClr val="accent3"/>
                  </a:gs>
                  <a:gs pos="65000">
                    <a:schemeClr val="accent3">
                      <a:alpha val="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E11AA73C-A5A6-A6C3-5366-C91E8F7FFAF9}"/>
                </a:ext>
              </a:extLst>
            </p:cNvPr>
            <p:cNvSpPr/>
            <p:nvPr/>
          </p:nvSpPr>
          <p:spPr>
            <a:xfrm>
              <a:off x="1840050" y="5854333"/>
              <a:ext cx="1803479" cy="235490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1000">
                    <a:schemeClr val="accent3">
                      <a:alpha val="0"/>
                    </a:schemeClr>
                  </a:gs>
                  <a:gs pos="100000">
                    <a:schemeClr val="accent3">
                      <a:alpha val="49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AA7D3E51-F28A-B710-7FA4-D2AD0DF50A8D}"/>
                </a:ext>
              </a:extLst>
            </p:cNvPr>
            <p:cNvSpPr/>
            <p:nvPr/>
          </p:nvSpPr>
          <p:spPr>
            <a:xfrm>
              <a:off x="2096949" y="5893257"/>
              <a:ext cx="1289682" cy="157642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28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gradFill>
                <a:gsLst>
                  <a:gs pos="15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0DD0FB1-E7FA-B3BA-2495-34940E7282DA}"/>
                </a:ext>
              </a:extLst>
            </p:cNvPr>
            <p:cNvSpPr/>
            <p:nvPr/>
          </p:nvSpPr>
          <p:spPr>
            <a:xfrm>
              <a:off x="1577306" y="5804134"/>
              <a:ext cx="2449618" cy="367831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10000"/>
                  </a:schemeClr>
                </a:gs>
                <a:gs pos="42000">
                  <a:schemeClr val="accent3">
                    <a:alpha val="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9CFA59C-EA6D-4A68-F8E4-F092A328DAC9}"/>
                </a:ext>
              </a:extLst>
            </p:cNvPr>
            <p:cNvCxnSpPr>
              <a:cxnSpLocks/>
            </p:cNvCxnSpPr>
            <p:nvPr/>
          </p:nvCxnSpPr>
          <p:spPr>
            <a:xfrm>
              <a:off x="3386631" y="5416363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A48426C6-24CE-51F4-9C74-C3518368F7C9}"/>
                </a:ext>
              </a:extLst>
            </p:cNvPr>
            <p:cNvCxnSpPr>
              <a:cxnSpLocks/>
            </p:cNvCxnSpPr>
            <p:nvPr/>
          </p:nvCxnSpPr>
          <p:spPr>
            <a:xfrm>
              <a:off x="1929505" y="5572855"/>
              <a:ext cx="0" cy="146019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accent3">
                      <a:alpha val="26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16335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53A31C5-2A4A-E5D0-2086-615ABB8A110E}"/>
              </a:ext>
            </a:extLst>
          </p:cNvPr>
          <p:cNvSpPr/>
          <p:nvPr/>
        </p:nvSpPr>
        <p:spPr>
          <a:xfrm rot="21275901">
            <a:off x="-43745" y="2610735"/>
            <a:ext cx="12414115" cy="3203975"/>
          </a:xfrm>
          <a:custGeom>
            <a:avLst/>
            <a:gdLst>
              <a:gd name="connsiteX0" fmla="*/ 1891 w 12192000"/>
              <a:gd name="connsiteY0" fmla="*/ 3867363 h 3867935"/>
              <a:gd name="connsiteX1" fmla="*/ 781042 w 12192000"/>
              <a:gd name="connsiteY1" fmla="*/ 3566356 h 3867935"/>
              <a:gd name="connsiteX2" fmla="*/ 2976386 w 12192000"/>
              <a:gd name="connsiteY2" fmla="*/ 3561340 h 3867935"/>
              <a:gd name="connsiteX3" fmla="*/ 6029287 w 12192000"/>
              <a:gd name="connsiteY3" fmla="*/ 3210165 h 3867935"/>
              <a:gd name="connsiteX4" fmla="*/ 8104573 w 12192000"/>
              <a:gd name="connsiteY4" fmla="*/ 2806315 h 3867935"/>
              <a:gd name="connsiteX5" fmla="*/ 10868354 w 12192000"/>
              <a:gd name="connsiteY5" fmla="*/ 1923362 h 3867935"/>
              <a:gd name="connsiteX6" fmla="*/ 12191441 w 12192000"/>
              <a:gd name="connsiteY6" fmla="*/ 1936 h 3867935"/>
              <a:gd name="connsiteX0" fmla="*/ 0 w 12466127"/>
              <a:gd name="connsiteY0" fmla="*/ 4608441 h 4608442"/>
              <a:gd name="connsiteX1" fmla="*/ 779151 w 12466127"/>
              <a:gd name="connsiteY1" fmla="*/ 4307434 h 4608442"/>
              <a:gd name="connsiteX2" fmla="*/ 2974495 w 12466127"/>
              <a:gd name="connsiteY2" fmla="*/ 4302418 h 4608442"/>
              <a:gd name="connsiteX3" fmla="*/ 6027396 w 12466127"/>
              <a:gd name="connsiteY3" fmla="*/ 3951243 h 4608442"/>
              <a:gd name="connsiteX4" fmla="*/ 8102682 w 12466127"/>
              <a:gd name="connsiteY4" fmla="*/ 3547393 h 4608442"/>
              <a:gd name="connsiteX5" fmla="*/ 10866463 w 12466127"/>
              <a:gd name="connsiteY5" fmla="*/ 2664440 h 4608442"/>
              <a:gd name="connsiteX6" fmla="*/ 12466126 w 12466127"/>
              <a:gd name="connsiteY6" fmla="*/ 0 h 4608442"/>
              <a:gd name="connsiteX0" fmla="*/ 0 w 12466126"/>
              <a:gd name="connsiteY0" fmla="*/ 4608441 h 4608441"/>
              <a:gd name="connsiteX1" fmla="*/ 779151 w 12466126"/>
              <a:gd name="connsiteY1" fmla="*/ 4307434 h 4608441"/>
              <a:gd name="connsiteX2" fmla="*/ 2974495 w 12466126"/>
              <a:gd name="connsiteY2" fmla="*/ 4302418 h 4608441"/>
              <a:gd name="connsiteX3" fmla="*/ 6027396 w 12466126"/>
              <a:gd name="connsiteY3" fmla="*/ 3951243 h 4608441"/>
              <a:gd name="connsiteX4" fmla="*/ 8102682 w 12466126"/>
              <a:gd name="connsiteY4" fmla="*/ 3547393 h 4608441"/>
              <a:gd name="connsiteX5" fmla="*/ 10789022 w 12466126"/>
              <a:gd name="connsiteY5" fmla="*/ 2360480 h 4608441"/>
              <a:gd name="connsiteX6" fmla="*/ 12466126 w 12466126"/>
              <a:gd name="connsiteY6" fmla="*/ 0 h 4608441"/>
              <a:gd name="connsiteX0" fmla="*/ 0 w 12466126"/>
              <a:gd name="connsiteY0" fmla="*/ 4608441 h 4608441"/>
              <a:gd name="connsiteX1" fmla="*/ 779151 w 12466126"/>
              <a:gd name="connsiteY1" fmla="*/ 4307434 h 4608441"/>
              <a:gd name="connsiteX2" fmla="*/ 2974495 w 12466126"/>
              <a:gd name="connsiteY2" fmla="*/ 4302418 h 4608441"/>
              <a:gd name="connsiteX3" fmla="*/ 6027396 w 12466126"/>
              <a:gd name="connsiteY3" fmla="*/ 3951243 h 4608441"/>
              <a:gd name="connsiteX4" fmla="*/ 8268627 w 12466126"/>
              <a:gd name="connsiteY4" fmla="*/ 3727518 h 4608441"/>
              <a:gd name="connsiteX5" fmla="*/ 10789022 w 12466126"/>
              <a:gd name="connsiteY5" fmla="*/ 2360480 h 4608441"/>
              <a:gd name="connsiteX6" fmla="*/ 12466126 w 12466126"/>
              <a:gd name="connsiteY6" fmla="*/ 0 h 460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66126" h="4608441">
                <a:moveTo>
                  <a:pt x="0" y="4608441"/>
                </a:moveTo>
                <a:cubicBezTo>
                  <a:pt x="0" y="4608441"/>
                  <a:pt x="254817" y="4362619"/>
                  <a:pt x="779151" y="4307434"/>
                </a:cubicBezTo>
                <a:cubicBezTo>
                  <a:pt x="1303485" y="4252250"/>
                  <a:pt x="2445260" y="4151914"/>
                  <a:pt x="2974495" y="4302418"/>
                </a:cubicBezTo>
                <a:cubicBezTo>
                  <a:pt x="4001112" y="4570815"/>
                  <a:pt x="4586701" y="4688710"/>
                  <a:pt x="6027396" y="3951243"/>
                </a:cubicBezTo>
                <a:cubicBezTo>
                  <a:pt x="7240225" y="3361772"/>
                  <a:pt x="7475023" y="3992645"/>
                  <a:pt x="8268627" y="3727518"/>
                </a:cubicBezTo>
                <a:cubicBezTo>
                  <a:pt x="9062231" y="3462391"/>
                  <a:pt x="9813858" y="3283567"/>
                  <a:pt x="10789022" y="2360480"/>
                </a:cubicBezTo>
                <a:cubicBezTo>
                  <a:pt x="11764186" y="1437393"/>
                  <a:pt x="12333817" y="376258"/>
                  <a:pt x="12466126" y="0"/>
                </a:cubicBezTo>
              </a:path>
            </a:pathLst>
          </a:custGeom>
          <a:noFill/>
          <a:ln w="19050" cap="flat">
            <a:gradFill>
              <a:gsLst>
                <a:gs pos="48024">
                  <a:schemeClr val="accent2">
                    <a:alpha val="80000"/>
                  </a:schemeClr>
                </a:gs>
                <a:gs pos="0">
                  <a:schemeClr val="accent2">
                    <a:alpha val="0"/>
                  </a:schemeClr>
                </a:gs>
                <a:gs pos="87000">
                  <a:schemeClr val="accent2"/>
                </a:gs>
              </a:gsLst>
              <a:lin ang="0" scaled="0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484A0C9-C348-F88A-1D34-94BA6C2EB393}"/>
              </a:ext>
            </a:extLst>
          </p:cNvPr>
          <p:cNvSpPr/>
          <p:nvPr/>
        </p:nvSpPr>
        <p:spPr>
          <a:xfrm>
            <a:off x="1032366" y="5917666"/>
            <a:ext cx="210520" cy="210520"/>
          </a:xfrm>
          <a:prstGeom prst="ellipse">
            <a:avLst/>
          </a:prstGeom>
          <a:solidFill>
            <a:schemeClr val="accent2"/>
          </a:solidFill>
          <a:ln w="136525">
            <a:solidFill>
              <a:schemeClr val="accent2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2A4C62F-8174-9211-C172-5E06032A7B1F}"/>
              </a:ext>
            </a:extLst>
          </p:cNvPr>
          <p:cNvSpPr/>
          <p:nvPr/>
        </p:nvSpPr>
        <p:spPr>
          <a:xfrm>
            <a:off x="788816" y="5417787"/>
            <a:ext cx="697627" cy="46685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前期</a:t>
            </a:r>
            <a:endParaRPr lang="en-US" altLang="zh-CN" sz="20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5C37C94-0775-CD1C-B75D-847A10ACA81F}"/>
              </a:ext>
            </a:extLst>
          </p:cNvPr>
          <p:cNvSpPr/>
          <p:nvPr/>
        </p:nvSpPr>
        <p:spPr>
          <a:xfrm>
            <a:off x="4937019" y="5640770"/>
            <a:ext cx="210520" cy="210520"/>
          </a:xfrm>
          <a:prstGeom prst="ellipse">
            <a:avLst/>
          </a:prstGeom>
          <a:solidFill>
            <a:schemeClr val="accent2"/>
          </a:solidFill>
          <a:ln w="136525">
            <a:solidFill>
              <a:schemeClr val="accent2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CA906E5-F033-F638-5985-AB55090B1FF4}"/>
              </a:ext>
            </a:extLst>
          </p:cNvPr>
          <p:cNvSpPr/>
          <p:nvPr/>
        </p:nvSpPr>
        <p:spPr>
          <a:xfrm>
            <a:off x="4693466" y="5021204"/>
            <a:ext cx="697627" cy="46685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中期</a:t>
            </a:r>
          </a:p>
        </p:txBody>
      </p:sp>
      <p:cxnSp>
        <p:nvCxnSpPr>
          <p:cNvPr id="27" name="PA-StraightArrowConnector 43">
            <a:extLst>
              <a:ext uri="{FF2B5EF4-FFF2-40B4-BE49-F238E27FC236}">
                <a16:creationId xmlns:a16="http://schemas.microsoft.com/office/drawing/2014/main" id="{032F167A-3853-F58C-C9EF-DA09F9CA030B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210206" y="2548039"/>
            <a:ext cx="0" cy="4358374"/>
          </a:xfrm>
          <a:prstGeom prst="straightConnector1">
            <a:avLst/>
          </a:prstGeom>
          <a:ln w="9525">
            <a:solidFill>
              <a:schemeClr val="accent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-StraightArrowConnector 44">
            <a:extLst>
              <a:ext uri="{FF2B5EF4-FFF2-40B4-BE49-F238E27FC236}">
                <a16:creationId xmlns:a16="http://schemas.microsoft.com/office/drawing/2014/main" id="{CE453FE1-B2D0-E05C-DF03-5E767FD327F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8832282" y="1921552"/>
            <a:ext cx="0" cy="5167601"/>
          </a:xfrm>
          <a:prstGeom prst="straightConnector1">
            <a:avLst/>
          </a:prstGeom>
          <a:ln w="9525">
            <a:solidFill>
              <a:schemeClr val="accent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-矩形 47">
            <a:extLst>
              <a:ext uri="{FF2B5EF4-FFF2-40B4-BE49-F238E27FC236}">
                <a16:creationId xmlns:a16="http://schemas.microsoft.com/office/drawing/2014/main" id="{34A2ED88-AE23-3E64-1B5E-8FD1D9D2720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22012" y="3351957"/>
            <a:ext cx="3425873" cy="1670954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12000"/>
                </a:schemeClr>
              </a:gs>
              <a:gs pos="0">
                <a:schemeClr val="accent2">
                  <a:alpha val="76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accent2">
                    <a:alpha val="94000"/>
                  </a:schemeClr>
                </a:gs>
                <a:gs pos="100000">
                  <a:schemeClr val="accent2">
                    <a:alpha val="48000"/>
                  </a:schemeClr>
                </a:gs>
                <a:gs pos="53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blipFill dpi="0" rotWithShape="1">
                <a:blip r:embed="rId23"/>
                <a:srcRect/>
                <a:tile tx="0" ty="0" sx="100000" sy="100000" flip="y" algn="b"/>
              </a:blipFill>
              <a:effectLst>
                <a:outerShdw blurRad="266700" sx="102000" sy="102000" algn="ctr" rotWithShape="0">
                  <a:prstClr val="black">
                    <a:alpha val="47000"/>
                  </a:prst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" name="PA-直角三角形 48">
            <a:extLst>
              <a:ext uri="{FF2B5EF4-FFF2-40B4-BE49-F238E27FC236}">
                <a16:creationId xmlns:a16="http://schemas.microsoft.com/office/drawing/2014/main" id="{8E9CA4A6-489F-45DC-062B-663CB7F2F08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917491" y="5022911"/>
            <a:ext cx="188893" cy="188893"/>
          </a:xfrm>
          <a:prstGeom prst="rtTriangle">
            <a:avLst/>
          </a:prstGeom>
          <a:gradFill>
            <a:gsLst>
              <a:gs pos="0">
                <a:schemeClr val="accent1">
                  <a:alpha val="23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1" name="PA-矩形 35">
            <a:extLst>
              <a:ext uri="{FF2B5EF4-FFF2-40B4-BE49-F238E27FC236}">
                <a16:creationId xmlns:a16="http://schemas.microsoft.com/office/drawing/2014/main" id="{18D6B826-D803-7A75-3508-F97DD89B406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48090" y="3437914"/>
            <a:ext cx="1636988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人工作坊</a:t>
            </a:r>
            <a:endParaRPr lang="en-US" altLang="zh-CN" sz="24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2" name="PA-矩形 36">
            <a:extLst>
              <a:ext uri="{FF2B5EF4-FFF2-40B4-BE49-F238E27FC236}">
                <a16:creationId xmlns:a16="http://schemas.microsoft.com/office/drawing/2014/main" id="{B8DEB7EB-A2FC-5BBA-4765-DE0033D56A1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2588" y="3890597"/>
            <a:ext cx="1019820" cy="7686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人工运维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小规模</a:t>
            </a:r>
          </a:p>
        </p:txBody>
      </p:sp>
      <p:sp>
        <p:nvSpPr>
          <p:cNvPr id="33" name="PA-矩形 68">
            <a:extLst>
              <a:ext uri="{FF2B5EF4-FFF2-40B4-BE49-F238E27FC236}">
                <a16:creationId xmlns:a16="http://schemas.microsoft.com/office/drawing/2014/main" id="{F712918E-A560-FF83-BB06-6DF62394BB9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204211" y="3421689"/>
            <a:ext cx="1696298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脚本工具</a:t>
            </a:r>
            <a:endParaRPr lang="en-US" altLang="zh-CN" sz="24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4" name="PA-燕尾形 83">
            <a:extLst>
              <a:ext uri="{FF2B5EF4-FFF2-40B4-BE49-F238E27FC236}">
                <a16:creationId xmlns:a16="http://schemas.microsoft.com/office/drawing/2014/main" id="{7F05A108-1342-0206-19F2-FBC478AB070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11954" y="3643981"/>
            <a:ext cx="240130" cy="173834"/>
          </a:xfrm>
          <a:prstGeom prst="chevron">
            <a:avLst>
              <a:gd name="adj" fmla="val 67084"/>
            </a:avLst>
          </a:prstGeom>
          <a:solidFill>
            <a:schemeClr val="accent2">
              <a:alpha val="1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5" name="PA-矩形 49">
            <a:extLst>
              <a:ext uri="{FF2B5EF4-FFF2-40B4-BE49-F238E27FC236}">
                <a16:creationId xmlns:a16="http://schemas.microsoft.com/office/drawing/2014/main" id="{79C907F8-E12D-9DFD-BF38-B96097B701F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484120" y="2739413"/>
            <a:ext cx="4041449" cy="1730623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12000"/>
                </a:schemeClr>
              </a:gs>
              <a:gs pos="0">
                <a:schemeClr val="accent2">
                  <a:alpha val="76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accent2">
                    <a:alpha val="94000"/>
                  </a:schemeClr>
                </a:gs>
                <a:gs pos="100000">
                  <a:schemeClr val="accent2">
                    <a:alpha val="48000"/>
                  </a:schemeClr>
                </a:gs>
                <a:gs pos="53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blipFill dpi="0" rotWithShape="1">
                <a:blip r:embed="rId23"/>
                <a:srcRect/>
                <a:tile tx="0" ty="0" sx="100000" sy="100000" flip="y" algn="b"/>
              </a:blipFill>
              <a:effectLst>
                <a:outerShdw blurRad="266700" sx="102000" sy="102000" algn="ctr" rotWithShape="0">
                  <a:prstClr val="black">
                    <a:alpha val="47000"/>
                  </a:prst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6" name="PA-直角三角形 50">
            <a:extLst>
              <a:ext uri="{FF2B5EF4-FFF2-40B4-BE49-F238E27FC236}">
                <a16:creationId xmlns:a16="http://schemas.microsoft.com/office/drawing/2014/main" id="{16B00967-2E91-A0C2-DF5A-63C456E9C8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V="1">
            <a:off x="5042279" y="4470324"/>
            <a:ext cx="188893" cy="188893"/>
          </a:xfrm>
          <a:prstGeom prst="rtTriangle">
            <a:avLst/>
          </a:prstGeom>
          <a:gradFill>
            <a:gsLst>
              <a:gs pos="0">
                <a:schemeClr val="accent1">
                  <a:alpha val="23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95E2CB6-FCCF-7A91-948B-6E868BF38737}"/>
              </a:ext>
            </a:extLst>
          </p:cNvPr>
          <p:cNvSpPr/>
          <p:nvPr/>
        </p:nvSpPr>
        <p:spPr>
          <a:xfrm>
            <a:off x="9585186" y="4340493"/>
            <a:ext cx="210520" cy="210520"/>
          </a:xfrm>
          <a:prstGeom prst="ellipse">
            <a:avLst/>
          </a:prstGeom>
          <a:solidFill>
            <a:schemeClr val="accent2"/>
          </a:solidFill>
          <a:ln w="136525">
            <a:solidFill>
              <a:schemeClr val="accent2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826778E-52B8-81A0-600B-287436005587}"/>
              </a:ext>
            </a:extLst>
          </p:cNvPr>
          <p:cNvSpPr/>
          <p:nvPr/>
        </p:nvSpPr>
        <p:spPr>
          <a:xfrm>
            <a:off x="9391312" y="3579453"/>
            <a:ext cx="697627" cy="46685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后期</a:t>
            </a:r>
          </a:p>
        </p:txBody>
      </p:sp>
      <p:sp>
        <p:nvSpPr>
          <p:cNvPr id="44" name="PA-矩形 51">
            <a:extLst>
              <a:ext uri="{FF2B5EF4-FFF2-40B4-BE49-F238E27FC236}">
                <a16:creationId xmlns:a16="http://schemas.microsoft.com/office/drawing/2014/main" id="{5EB424D9-FC6D-5158-FCEB-8D3EC8F1F62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138996" y="1802277"/>
            <a:ext cx="2163804" cy="1417063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12000"/>
                </a:schemeClr>
              </a:gs>
              <a:gs pos="0">
                <a:schemeClr val="accent2">
                  <a:alpha val="76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accent2">
                    <a:alpha val="94000"/>
                  </a:schemeClr>
                </a:gs>
                <a:gs pos="100000">
                  <a:schemeClr val="accent2">
                    <a:alpha val="48000"/>
                  </a:schemeClr>
                </a:gs>
                <a:gs pos="53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blipFill dpi="0" rotWithShape="1">
                <a:blip r:embed="rId23"/>
                <a:srcRect/>
                <a:tile tx="0" ty="0" sx="100000" sy="100000" flip="y" algn="b"/>
              </a:blipFill>
              <a:effectLst>
                <a:outerShdw blurRad="266700" sx="102000" sy="102000" algn="ctr" rotWithShape="0">
                  <a:prstClr val="black">
                    <a:alpha val="47000"/>
                  </a:prst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5" name="PA-直角三角形 52">
            <a:extLst>
              <a:ext uri="{FF2B5EF4-FFF2-40B4-BE49-F238E27FC236}">
                <a16:creationId xmlns:a16="http://schemas.microsoft.com/office/drawing/2014/main" id="{24F1B838-8E6D-F989-91B7-89208ECCECA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flipV="1">
            <a:off x="9664800" y="3226570"/>
            <a:ext cx="188893" cy="188893"/>
          </a:xfrm>
          <a:prstGeom prst="rtTriangle">
            <a:avLst/>
          </a:prstGeom>
          <a:gradFill>
            <a:gsLst>
              <a:gs pos="0">
                <a:schemeClr val="accent1">
                  <a:alpha val="23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6" name="PA-矩形 81">
            <a:extLst>
              <a:ext uri="{FF2B5EF4-FFF2-40B4-BE49-F238E27FC236}">
                <a16:creationId xmlns:a16="http://schemas.microsoft.com/office/drawing/2014/main" id="{8F535A8A-2AE0-3740-2928-ADEB31787A3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341632" y="1804043"/>
            <a:ext cx="1696298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智能运维</a:t>
            </a:r>
            <a:endParaRPr lang="en-US" altLang="zh-CN" sz="24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7" name="PA-矩形 36+">
            <a:extLst>
              <a:ext uri="{FF2B5EF4-FFF2-40B4-BE49-F238E27FC236}">
                <a16:creationId xmlns:a16="http://schemas.microsoft.com/office/drawing/2014/main" id="{AD723068-3C35-88C9-29EE-865EBF21BD9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459962" y="3877642"/>
            <a:ext cx="1431619" cy="7120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效率工具配置管理单体监控</a:t>
            </a:r>
          </a:p>
        </p:txBody>
      </p:sp>
      <p:sp>
        <p:nvSpPr>
          <p:cNvPr id="49" name="PA-矩形 36+">
            <a:extLst>
              <a:ext uri="{FF2B5EF4-FFF2-40B4-BE49-F238E27FC236}">
                <a16:creationId xmlns:a16="http://schemas.microsoft.com/office/drawing/2014/main" id="{A2FCFACE-826B-BC7D-64E5-ED3A755EA992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654151" y="2245851"/>
            <a:ext cx="1207381" cy="68653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大数据分析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立体监控</a:t>
            </a:r>
          </a:p>
        </p:txBody>
      </p:sp>
      <p:sp>
        <p:nvSpPr>
          <p:cNvPr id="50" name="Freeform 237+">
            <a:extLst>
              <a:ext uri="{FF2B5EF4-FFF2-40B4-BE49-F238E27FC236}">
                <a16:creationId xmlns:a16="http://schemas.microsoft.com/office/drawing/2014/main" id="{84D4BF74-E4FD-857C-CF6B-10A0BEAA3C76}"/>
              </a:ext>
            </a:extLst>
          </p:cNvPr>
          <p:cNvSpPr/>
          <p:nvPr/>
        </p:nvSpPr>
        <p:spPr>
          <a:xfrm rot="10800000" flipH="1" flipV="1">
            <a:off x="650413" y="2884209"/>
            <a:ext cx="3182805" cy="167920"/>
          </a:xfrm>
          <a:custGeom>
            <a:avLst/>
            <a:gdLst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3087471 w 5824609"/>
              <a:gd name="connsiteY2" fmla="*/ 167920 h 167920"/>
              <a:gd name="connsiteX3" fmla="*/ 0 w 5824609"/>
              <a:gd name="connsiteY3" fmla="*/ 167920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0 w 5824609"/>
              <a:gd name="connsiteY2" fmla="*/ 167920 h 167920"/>
              <a:gd name="connsiteX3" fmla="*/ 0 w 5824609"/>
              <a:gd name="connsiteY3" fmla="*/ 103133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9" fmla="*/ 5656690 w 5824609"/>
              <a:gd name="connsiteY9" fmla="*/ 0 h 167920"/>
              <a:gd name="connsiteX0" fmla="*/ 0 w 5824609"/>
              <a:gd name="connsiteY0" fmla="*/ 103133 h 167920"/>
              <a:gd name="connsiteX1" fmla="*/ 0 w 5824609"/>
              <a:gd name="connsiteY1" fmla="*/ 167920 h 167920"/>
              <a:gd name="connsiteX2" fmla="*/ 0 w 5824609"/>
              <a:gd name="connsiteY2" fmla="*/ 103133 h 167920"/>
              <a:gd name="connsiteX3" fmla="*/ 5656690 w 5824609"/>
              <a:gd name="connsiteY3" fmla="*/ 0 h 167920"/>
              <a:gd name="connsiteX4" fmla="*/ 5824609 w 5824609"/>
              <a:gd name="connsiteY4" fmla="*/ 167920 h 167920"/>
              <a:gd name="connsiteX5" fmla="*/ 4399314 w 5824609"/>
              <a:gd name="connsiteY5" fmla="*/ 167920 h 167920"/>
              <a:gd name="connsiteX6" fmla="*/ 4399314 w 5824609"/>
              <a:gd name="connsiteY6" fmla="*/ 103133 h 167920"/>
              <a:gd name="connsiteX7" fmla="*/ 5656690 w 5824609"/>
              <a:gd name="connsiteY7" fmla="*/ 103133 h 167920"/>
              <a:gd name="connsiteX8" fmla="*/ 5656690 w 5824609"/>
              <a:gd name="connsiteY8" fmla="*/ 0 h 167920"/>
              <a:gd name="connsiteX0" fmla="*/ 1257376 w 1425295"/>
              <a:gd name="connsiteY0" fmla="*/ 0 h 167920"/>
              <a:gd name="connsiteX1" fmla="*/ 1425295 w 1425295"/>
              <a:gd name="connsiteY1" fmla="*/ 167920 h 167920"/>
              <a:gd name="connsiteX2" fmla="*/ 0 w 1425295"/>
              <a:gd name="connsiteY2" fmla="*/ 167920 h 167920"/>
              <a:gd name="connsiteX3" fmla="*/ 0 w 1425295"/>
              <a:gd name="connsiteY3" fmla="*/ 103133 h 167920"/>
              <a:gd name="connsiteX4" fmla="*/ 1257376 w 1425295"/>
              <a:gd name="connsiteY4" fmla="*/ 103133 h 167920"/>
              <a:gd name="connsiteX5" fmla="*/ 1257376 w 1425295"/>
              <a:gd name="connsiteY5" fmla="*/ 0 h 16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5295" h="167920">
                <a:moveTo>
                  <a:pt x="1257376" y="0"/>
                </a:moveTo>
                <a:lnTo>
                  <a:pt x="1425295" y="167920"/>
                </a:lnTo>
                <a:lnTo>
                  <a:pt x="0" y="167920"/>
                </a:lnTo>
                <a:lnTo>
                  <a:pt x="0" y="103133"/>
                </a:lnTo>
                <a:lnTo>
                  <a:pt x="1257376" y="103133"/>
                </a:lnTo>
                <a:lnTo>
                  <a:pt x="125737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50000">
                <a:schemeClr val="accent2">
                  <a:alpha val="33000"/>
                </a:schemeClr>
              </a:gs>
              <a:gs pos="100000">
                <a:schemeClr val="accent2">
                  <a:alpha val="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1" name="Freeform 237+">
            <a:extLst>
              <a:ext uri="{FF2B5EF4-FFF2-40B4-BE49-F238E27FC236}">
                <a16:creationId xmlns:a16="http://schemas.microsoft.com/office/drawing/2014/main" id="{E4B62B09-4119-1C42-83F3-5239564CFC63}"/>
              </a:ext>
            </a:extLst>
          </p:cNvPr>
          <p:cNvSpPr/>
          <p:nvPr/>
        </p:nvSpPr>
        <p:spPr>
          <a:xfrm rot="10800000" flipH="1" flipV="1">
            <a:off x="4484121" y="2320850"/>
            <a:ext cx="4032186" cy="212732"/>
          </a:xfrm>
          <a:custGeom>
            <a:avLst/>
            <a:gdLst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3087471 w 5824609"/>
              <a:gd name="connsiteY2" fmla="*/ 167920 h 167920"/>
              <a:gd name="connsiteX3" fmla="*/ 0 w 5824609"/>
              <a:gd name="connsiteY3" fmla="*/ 167920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0 w 5824609"/>
              <a:gd name="connsiteY2" fmla="*/ 167920 h 167920"/>
              <a:gd name="connsiteX3" fmla="*/ 0 w 5824609"/>
              <a:gd name="connsiteY3" fmla="*/ 103133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9" fmla="*/ 5656690 w 5824609"/>
              <a:gd name="connsiteY9" fmla="*/ 0 h 167920"/>
              <a:gd name="connsiteX0" fmla="*/ 0 w 5824609"/>
              <a:gd name="connsiteY0" fmla="*/ 103133 h 167920"/>
              <a:gd name="connsiteX1" fmla="*/ 0 w 5824609"/>
              <a:gd name="connsiteY1" fmla="*/ 167920 h 167920"/>
              <a:gd name="connsiteX2" fmla="*/ 0 w 5824609"/>
              <a:gd name="connsiteY2" fmla="*/ 103133 h 167920"/>
              <a:gd name="connsiteX3" fmla="*/ 5656690 w 5824609"/>
              <a:gd name="connsiteY3" fmla="*/ 0 h 167920"/>
              <a:gd name="connsiteX4" fmla="*/ 5824609 w 5824609"/>
              <a:gd name="connsiteY4" fmla="*/ 167920 h 167920"/>
              <a:gd name="connsiteX5" fmla="*/ 4399314 w 5824609"/>
              <a:gd name="connsiteY5" fmla="*/ 167920 h 167920"/>
              <a:gd name="connsiteX6" fmla="*/ 4399314 w 5824609"/>
              <a:gd name="connsiteY6" fmla="*/ 103133 h 167920"/>
              <a:gd name="connsiteX7" fmla="*/ 5656690 w 5824609"/>
              <a:gd name="connsiteY7" fmla="*/ 103133 h 167920"/>
              <a:gd name="connsiteX8" fmla="*/ 5656690 w 5824609"/>
              <a:gd name="connsiteY8" fmla="*/ 0 h 167920"/>
              <a:gd name="connsiteX0" fmla="*/ 1257376 w 1425295"/>
              <a:gd name="connsiteY0" fmla="*/ 0 h 167920"/>
              <a:gd name="connsiteX1" fmla="*/ 1425295 w 1425295"/>
              <a:gd name="connsiteY1" fmla="*/ 167920 h 167920"/>
              <a:gd name="connsiteX2" fmla="*/ 0 w 1425295"/>
              <a:gd name="connsiteY2" fmla="*/ 167920 h 167920"/>
              <a:gd name="connsiteX3" fmla="*/ 0 w 1425295"/>
              <a:gd name="connsiteY3" fmla="*/ 103133 h 167920"/>
              <a:gd name="connsiteX4" fmla="*/ 1257376 w 1425295"/>
              <a:gd name="connsiteY4" fmla="*/ 103133 h 167920"/>
              <a:gd name="connsiteX5" fmla="*/ 1257376 w 1425295"/>
              <a:gd name="connsiteY5" fmla="*/ 0 h 16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5295" h="167920">
                <a:moveTo>
                  <a:pt x="1257376" y="0"/>
                </a:moveTo>
                <a:lnTo>
                  <a:pt x="1425295" y="167920"/>
                </a:lnTo>
                <a:lnTo>
                  <a:pt x="0" y="167920"/>
                </a:lnTo>
                <a:lnTo>
                  <a:pt x="0" y="103133"/>
                </a:lnTo>
                <a:lnTo>
                  <a:pt x="1257376" y="103133"/>
                </a:lnTo>
                <a:lnTo>
                  <a:pt x="125737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50000">
                <a:schemeClr val="accent2">
                  <a:alpha val="33000"/>
                </a:schemeClr>
              </a:gs>
              <a:gs pos="100000">
                <a:schemeClr val="accent2">
                  <a:alpha val="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2" name="Freeform 237+">
            <a:extLst>
              <a:ext uri="{FF2B5EF4-FFF2-40B4-BE49-F238E27FC236}">
                <a16:creationId xmlns:a16="http://schemas.microsoft.com/office/drawing/2014/main" id="{68E20A3B-5C66-AF45-D39B-B019327D3BED}"/>
              </a:ext>
            </a:extLst>
          </p:cNvPr>
          <p:cNvSpPr/>
          <p:nvPr/>
        </p:nvSpPr>
        <p:spPr>
          <a:xfrm rot="10800000" flipH="1" flipV="1">
            <a:off x="9341632" y="1407048"/>
            <a:ext cx="1961167" cy="228017"/>
          </a:xfrm>
          <a:custGeom>
            <a:avLst/>
            <a:gdLst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3087471 w 5824609"/>
              <a:gd name="connsiteY2" fmla="*/ 167920 h 167920"/>
              <a:gd name="connsiteX3" fmla="*/ 0 w 5824609"/>
              <a:gd name="connsiteY3" fmla="*/ 167920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0" fmla="*/ 0 w 5824609"/>
              <a:gd name="connsiteY0" fmla="*/ 103133 h 167920"/>
              <a:gd name="connsiteX1" fmla="*/ 3087471 w 5824609"/>
              <a:gd name="connsiteY1" fmla="*/ 103133 h 167920"/>
              <a:gd name="connsiteX2" fmla="*/ 0 w 5824609"/>
              <a:gd name="connsiteY2" fmla="*/ 167920 h 167920"/>
              <a:gd name="connsiteX3" fmla="*/ 0 w 5824609"/>
              <a:gd name="connsiteY3" fmla="*/ 103133 h 167920"/>
              <a:gd name="connsiteX4" fmla="*/ 5656690 w 5824609"/>
              <a:gd name="connsiteY4" fmla="*/ 0 h 167920"/>
              <a:gd name="connsiteX5" fmla="*/ 5824609 w 5824609"/>
              <a:gd name="connsiteY5" fmla="*/ 167920 h 167920"/>
              <a:gd name="connsiteX6" fmla="*/ 4399314 w 5824609"/>
              <a:gd name="connsiteY6" fmla="*/ 167920 h 167920"/>
              <a:gd name="connsiteX7" fmla="*/ 4399314 w 5824609"/>
              <a:gd name="connsiteY7" fmla="*/ 103133 h 167920"/>
              <a:gd name="connsiteX8" fmla="*/ 5656690 w 5824609"/>
              <a:gd name="connsiteY8" fmla="*/ 103133 h 167920"/>
              <a:gd name="connsiteX9" fmla="*/ 5656690 w 5824609"/>
              <a:gd name="connsiteY9" fmla="*/ 0 h 167920"/>
              <a:gd name="connsiteX0" fmla="*/ 0 w 5824609"/>
              <a:gd name="connsiteY0" fmla="*/ 103133 h 167920"/>
              <a:gd name="connsiteX1" fmla="*/ 0 w 5824609"/>
              <a:gd name="connsiteY1" fmla="*/ 167920 h 167920"/>
              <a:gd name="connsiteX2" fmla="*/ 0 w 5824609"/>
              <a:gd name="connsiteY2" fmla="*/ 103133 h 167920"/>
              <a:gd name="connsiteX3" fmla="*/ 5656690 w 5824609"/>
              <a:gd name="connsiteY3" fmla="*/ 0 h 167920"/>
              <a:gd name="connsiteX4" fmla="*/ 5824609 w 5824609"/>
              <a:gd name="connsiteY4" fmla="*/ 167920 h 167920"/>
              <a:gd name="connsiteX5" fmla="*/ 4399314 w 5824609"/>
              <a:gd name="connsiteY5" fmla="*/ 167920 h 167920"/>
              <a:gd name="connsiteX6" fmla="*/ 4399314 w 5824609"/>
              <a:gd name="connsiteY6" fmla="*/ 103133 h 167920"/>
              <a:gd name="connsiteX7" fmla="*/ 5656690 w 5824609"/>
              <a:gd name="connsiteY7" fmla="*/ 103133 h 167920"/>
              <a:gd name="connsiteX8" fmla="*/ 5656690 w 5824609"/>
              <a:gd name="connsiteY8" fmla="*/ 0 h 167920"/>
              <a:gd name="connsiteX0" fmla="*/ 1257376 w 1425295"/>
              <a:gd name="connsiteY0" fmla="*/ 0 h 167920"/>
              <a:gd name="connsiteX1" fmla="*/ 1425295 w 1425295"/>
              <a:gd name="connsiteY1" fmla="*/ 167920 h 167920"/>
              <a:gd name="connsiteX2" fmla="*/ 0 w 1425295"/>
              <a:gd name="connsiteY2" fmla="*/ 167920 h 167920"/>
              <a:gd name="connsiteX3" fmla="*/ 0 w 1425295"/>
              <a:gd name="connsiteY3" fmla="*/ 103133 h 167920"/>
              <a:gd name="connsiteX4" fmla="*/ 1257376 w 1425295"/>
              <a:gd name="connsiteY4" fmla="*/ 103133 h 167920"/>
              <a:gd name="connsiteX5" fmla="*/ 1257376 w 1425295"/>
              <a:gd name="connsiteY5" fmla="*/ 0 h 16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5295" h="167920">
                <a:moveTo>
                  <a:pt x="1257376" y="0"/>
                </a:moveTo>
                <a:lnTo>
                  <a:pt x="1425295" y="167920"/>
                </a:lnTo>
                <a:lnTo>
                  <a:pt x="0" y="167920"/>
                </a:lnTo>
                <a:lnTo>
                  <a:pt x="0" y="103133"/>
                </a:lnTo>
                <a:lnTo>
                  <a:pt x="1257376" y="103133"/>
                </a:lnTo>
                <a:lnTo>
                  <a:pt x="125737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50000">
                <a:schemeClr val="accent2">
                  <a:alpha val="33000"/>
                </a:schemeClr>
              </a:gs>
              <a:gs pos="100000">
                <a:schemeClr val="accent2">
                  <a:alpha val="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tx1"/>
                </a:gs>
                <a:gs pos="78000">
                  <a:schemeClr val="accent2"/>
                </a:gs>
              </a:gsLst>
              <a:lin ang="0" scaled="1"/>
              <a:tileRect/>
            </a:gradFill>
          </a:ln>
          <a:effectLst/>
        </p:spPr>
        <p:txBody>
          <a:bodyPr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black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9" name="PA-矩形 35">
            <a:extLst>
              <a:ext uri="{FF2B5EF4-FFF2-40B4-BE49-F238E27FC236}">
                <a16:creationId xmlns:a16="http://schemas.microsoft.com/office/drawing/2014/main" id="{78F1180D-8392-BE0F-90F2-0A86F309B3E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551098" y="2856146"/>
            <a:ext cx="1696298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流程系统</a:t>
            </a:r>
            <a:endParaRPr lang="en-US" altLang="zh-CN" sz="24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0" name="PA-矩形 36">
            <a:extLst>
              <a:ext uri="{FF2B5EF4-FFF2-40B4-BE49-F238E27FC236}">
                <a16:creationId xmlns:a16="http://schemas.microsoft.com/office/drawing/2014/main" id="{15014FFD-D4C2-5054-74CA-DC58CDD3A26B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883235" y="3417083"/>
            <a:ext cx="1228868" cy="7120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简单自动化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变更规范</a:t>
            </a:r>
          </a:p>
        </p:txBody>
      </p:sp>
      <p:sp>
        <p:nvSpPr>
          <p:cNvPr id="61" name="PA-矩形 68">
            <a:extLst>
              <a:ext uri="{FF2B5EF4-FFF2-40B4-BE49-F238E27FC236}">
                <a16:creationId xmlns:a16="http://schemas.microsoft.com/office/drawing/2014/main" id="{FAB0A006-F412-6381-4366-604E7AD8B1F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344241" y="2839921"/>
            <a:ext cx="2004075" cy="54175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2400" b="1" dirty="0">
                <a:gradFill>
                  <a:gsLst>
                    <a:gs pos="100000">
                      <a:schemeClr val="accent3"/>
                    </a:gs>
                    <a:gs pos="0">
                      <a:srgbClr val="FFFFFF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srgbClr val="0E1152"/>
                  </a:outerShdw>
                </a:effectLst>
                <a:latin typeface="+mj-ea"/>
                <a:ea typeface="+mj-ea"/>
              </a:rPr>
              <a:t>运维平台化</a:t>
            </a:r>
            <a:endParaRPr lang="en-US" altLang="zh-CN" sz="2400" b="1" dirty="0">
              <a:gradFill>
                <a:gsLst>
                  <a:gs pos="100000">
                    <a:schemeClr val="accent3"/>
                  </a:gs>
                  <a:gs pos="0">
                    <a:srgbClr val="FFFFFF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srgbClr val="0E1152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2" name="PA-燕尾形 83">
            <a:extLst>
              <a:ext uri="{FF2B5EF4-FFF2-40B4-BE49-F238E27FC236}">
                <a16:creationId xmlns:a16="http://schemas.microsoft.com/office/drawing/2014/main" id="{95F26E50-A0DF-2487-03D0-E926E1412354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188161" y="3062213"/>
            <a:ext cx="240130" cy="173834"/>
          </a:xfrm>
          <a:prstGeom prst="chevron">
            <a:avLst>
              <a:gd name="adj" fmla="val 67084"/>
            </a:avLst>
          </a:prstGeom>
          <a:solidFill>
            <a:schemeClr val="accent2">
              <a:alpha val="1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3" name="PA-矩形 36+">
            <a:extLst>
              <a:ext uri="{FF2B5EF4-FFF2-40B4-BE49-F238E27FC236}">
                <a16:creationId xmlns:a16="http://schemas.microsoft.com/office/drawing/2014/main" id="{179F1075-64C1-82AE-D867-F3EE04804D5B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6681722" y="3423499"/>
            <a:ext cx="1275858" cy="7120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架构清晰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运维体系化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4A9A4DA3-8502-E3AE-EB46-1C45C2B48C98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9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CC4F281-72C1-A1E3-9389-9D99BABEBFCA}"/>
              </a:ext>
            </a:extLst>
          </p:cNvPr>
          <p:cNvGrpSpPr/>
          <p:nvPr/>
        </p:nvGrpSpPr>
        <p:grpSpPr>
          <a:xfrm>
            <a:off x="543600" y="3211707"/>
            <a:ext cx="2566447" cy="4737101"/>
            <a:chOff x="861490" y="3428999"/>
            <a:chExt cx="2566447" cy="4737101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8C39EB8-E2C5-6EA0-7DEA-669D6FB32D81}"/>
                </a:ext>
              </a:extLst>
            </p:cNvPr>
            <p:cNvCxnSpPr>
              <a:cxnSpLocks/>
            </p:cNvCxnSpPr>
            <p:nvPr/>
          </p:nvCxnSpPr>
          <p:spPr>
            <a:xfrm>
              <a:off x="861490" y="3429105"/>
              <a:ext cx="0" cy="4736995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0">
                    <a:schemeClr val="accent3"/>
                  </a:gs>
                  <a:gs pos="62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94743BF-5BB4-5BD4-AD18-5151003D9924}"/>
                </a:ext>
              </a:extLst>
            </p:cNvPr>
            <p:cNvGrpSpPr/>
            <p:nvPr/>
          </p:nvGrpSpPr>
          <p:grpSpPr>
            <a:xfrm>
              <a:off x="861490" y="3428999"/>
              <a:ext cx="2566447" cy="1024011"/>
              <a:chOff x="861490" y="3428999"/>
              <a:chExt cx="2566447" cy="1024011"/>
            </a:xfrm>
          </p:grpSpPr>
          <p:sp>
            <p:nvSpPr>
              <p:cNvPr id="25" name="矩形: 剪去单角 24">
                <a:extLst>
                  <a:ext uri="{FF2B5EF4-FFF2-40B4-BE49-F238E27FC236}">
                    <a16:creationId xmlns:a16="http://schemas.microsoft.com/office/drawing/2014/main" id="{07A750BD-5CA3-A8C0-8CC5-D0BD0C2D30FC}"/>
                  </a:ext>
                </a:extLst>
              </p:cNvPr>
              <p:cNvSpPr/>
              <p:nvPr/>
            </p:nvSpPr>
            <p:spPr>
              <a:xfrm>
                <a:off x="861490" y="3428999"/>
                <a:ext cx="2566447" cy="1024011"/>
              </a:xfrm>
              <a:prstGeom prst="snip1Rect">
                <a:avLst>
                  <a:gd name="adj" fmla="val 15697"/>
                </a:avLst>
              </a:prstGeom>
              <a:solidFill>
                <a:schemeClr val="accent3"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6" name="矩形: 剪去单角 48">
                <a:extLst>
                  <a:ext uri="{FF2B5EF4-FFF2-40B4-BE49-F238E27FC236}">
                    <a16:creationId xmlns:a16="http://schemas.microsoft.com/office/drawing/2014/main" id="{282D9394-E123-AECB-18B9-B665AC771F71}"/>
                  </a:ext>
                </a:extLst>
              </p:cNvPr>
              <p:cNvSpPr/>
              <p:nvPr/>
            </p:nvSpPr>
            <p:spPr>
              <a:xfrm>
                <a:off x="3014701" y="3428999"/>
                <a:ext cx="413233" cy="451670"/>
              </a:xfrm>
              <a:custGeom>
                <a:avLst/>
                <a:gdLst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3759 w 863759"/>
                  <a:gd name="connsiteY3" fmla="*/ 338554 h 338554"/>
                  <a:gd name="connsiteX4" fmla="*/ 0 w 863759"/>
                  <a:gd name="connsiteY4" fmla="*/ 338554 h 338554"/>
                  <a:gd name="connsiteX5" fmla="*/ 0 w 863759"/>
                  <a:gd name="connsiteY5" fmla="*/ 0 h 338554"/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2174 w 863759"/>
                  <a:gd name="connsiteY3" fmla="*/ 217747 h 338554"/>
                  <a:gd name="connsiteX4" fmla="*/ 863759 w 863759"/>
                  <a:gd name="connsiteY4" fmla="*/ 338554 h 338554"/>
                  <a:gd name="connsiteX5" fmla="*/ 0 w 863759"/>
                  <a:gd name="connsiteY5" fmla="*/ 338554 h 338554"/>
                  <a:gd name="connsiteX6" fmla="*/ 0 w 863759"/>
                  <a:gd name="connsiteY6" fmla="*/ 0 h 338554"/>
                  <a:gd name="connsiteX0" fmla="*/ 0 w 863759"/>
                  <a:gd name="connsiteY0" fmla="*/ 1328 h 339882"/>
                  <a:gd name="connsiteX1" fmla="*/ 639924 w 863759"/>
                  <a:gd name="connsiteY1" fmla="*/ 0 h 339882"/>
                  <a:gd name="connsiteX2" fmla="*/ 775691 w 863759"/>
                  <a:gd name="connsiteY2" fmla="*/ 1328 h 339882"/>
                  <a:gd name="connsiteX3" fmla="*/ 863759 w 863759"/>
                  <a:gd name="connsiteY3" fmla="*/ 89396 h 339882"/>
                  <a:gd name="connsiteX4" fmla="*/ 862174 w 863759"/>
                  <a:gd name="connsiteY4" fmla="*/ 219075 h 339882"/>
                  <a:gd name="connsiteX5" fmla="*/ 863759 w 863759"/>
                  <a:gd name="connsiteY5" fmla="*/ 339882 h 339882"/>
                  <a:gd name="connsiteX6" fmla="*/ 0 w 863759"/>
                  <a:gd name="connsiteY6" fmla="*/ 339882 h 339882"/>
                  <a:gd name="connsiteX7" fmla="*/ 0 w 863759"/>
                  <a:gd name="connsiteY7" fmla="*/ 1328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0 w 866934"/>
                  <a:gd name="connsiteY7" fmla="*/ 6091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91440 w 866934"/>
                  <a:gd name="connsiteY7" fmla="*/ 97531 h 339882"/>
                  <a:gd name="connsiteX0" fmla="*/ 640152 w 863987"/>
                  <a:gd name="connsiteY0" fmla="*/ 0 h 339882"/>
                  <a:gd name="connsiteX1" fmla="*/ 775919 w 863987"/>
                  <a:gd name="connsiteY1" fmla="*/ 1328 h 339882"/>
                  <a:gd name="connsiteX2" fmla="*/ 863987 w 863987"/>
                  <a:gd name="connsiteY2" fmla="*/ 89396 h 339882"/>
                  <a:gd name="connsiteX3" fmla="*/ 862402 w 863987"/>
                  <a:gd name="connsiteY3" fmla="*/ 219075 h 339882"/>
                  <a:gd name="connsiteX4" fmla="*/ 863987 w 863987"/>
                  <a:gd name="connsiteY4" fmla="*/ 339882 h 339882"/>
                  <a:gd name="connsiteX5" fmla="*/ 228 w 863987"/>
                  <a:gd name="connsiteY5" fmla="*/ 339882 h 339882"/>
                  <a:gd name="connsiteX6" fmla="*/ 88493 w 863987"/>
                  <a:gd name="connsiteY6" fmla="*/ 97531 h 339882"/>
                  <a:gd name="connsiteX0" fmla="*/ 639924 w 863759"/>
                  <a:gd name="connsiteY0" fmla="*/ 0 h 339882"/>
                  <a:gd name="connsiteX1" fmla="*/ 775691 w 863759"/>
                  <a:gd name="connsiteY1" fmla="*/ 1328 h 339882"/>
                  <a:gd name="connsiteX2" fmla="*/ 863759 w 863759"/>
                  <a:gd name="connsiteY2" fmla="*/ 89396 h 339882"/>
                  <a:gd name="connsiteX3" fmla="*/ 862174 w 863759"/>
                  <a:gd name="connsiteY3" fmla="*/ 219075 h 339882"/>
                  <a:gd name="connsiteX4" fmla="*/ 863759 w 863759"/>
                  <a:gd name="connsiteY4" fmla="*/ 339882 h 339882"/>
                  <a:gd name="connsiteX5" fmla="*/ 0 w 863759"/>
                  <a:gd name="connsiteY5" fmla="*/ 339882 h 339882"/>
                  <a:gd name="connsiteX0" fmla="*/ 0 w 223835"/>
                  <a:gd name="connsiteY0" fmla="*/ 0 h 339882"/>
                  <a:gd name="connsiteX1" fmla="*/ 135767 w 223835"/>
                  <a:gd name="connsiteY1" fmla="*/ 1328 h 339882"/>
                  <a:gd name="connsiteX2" fmla="*/ 223835 w 223835"/>
                  <a:gd name="connsiteY2" fmla="*/ 89396 h 339882"/>
                  <a:gd name="connsiteX3" fmla="*/ 222250 w 223835"/>
                  <a:gd name="connsiteY3" fmla="*/ 219075 h 339882"/>
                  <a:gd name="connsiteX4" fmla="*/ 223835 w 223835"/>
                  <a:gd name="connsiteY4" fmla="*/ 339882 h 339882"/>
                  <a:gd name="connsiteX0" fmla="*/ 0 w 223835"/>
                  <a:gd name="connsiteY0" fmla="*/ 0 h 219075"/>
                  <a:gd name="connsiteX1" fmla="*/ 135767 w 223835"/>
                  <a:gd name="connsiteY1" fmla="*/ 1328 h 219075"/>
                  <a:gd name="connsiteX2" fmla="*/ 223835 w 223835"/>
                  <a:gd name="connsiteY2" fmla="*/ 89396 h 219075"/>
                  <a:gd name="connsiteX3" fmla="*/ 222250 w 223835"/>
                  <a:gd name="connsiteY3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5" h="219075">
                    <a:moveTo>
                      <a:pt x="0" y="0"/>
                    </a:moveTo>
                    <a:lnTo>
                      <a:pt x="135767" y="1328"/>
                    </a:lnTo>
                    <a:lnTo>
                      <a:pt x="223835" y="89396"/>
                    </a:lnTo>
                    <a:cubicBezTo>
                      <a:pt x="223307" y="132622"/>
                      <a:pt x="222778" y="175849"/>
                      <a:pt x="222250" y="21907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83EA491-E137-7D9F-69EE-22255BFB6AAD}"/>
                  </a:ext>
                </a:extLst>
              </p:cNvPr>
              <p:cNvSpPr/>
              <p:nvPr/>
            </p:nvSpPr>
            <p:spPr>
              <a:xfrm>
                <a:off x="3330431" y="4344122"/>
                <a:ext cx="97503" cy="108888"/>
              </a:xfrm>
              <a:custGeom>
                <a:avLst/>
                <a:gdLst>
                  <a:gd name="connsiteX0" fmla="*/ 84138 w 84138"/>
                  <a:gd name="connsiteY0" fmla="*/ 0 h 117475"/>
                  <a:gd name="connsiteX1" fmla="*/ 84138 w 84138"/>
                  <a:gd name="connsiteY1" fmla="*/ 117475 h 117475"/>
                  <a:gd name="connsiteX2" fmla="*/ 0 w 84138"/>
                  <a:gd name="connsiteY2" fmla="*/ 117475 h 11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138" h="117475">
                    <a:moveTo>
                      <a:pt x="84138" y="0"/>
                    </a:moveTo>
                    <a:lnTo>
                      <a:pt x="84138" y="117475"/>
                    </a:lnTo>
                    <a:lnTo>
                      <a:pt x="0" y="117475"/>
                    </a:ln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8BDAB4C-E92B-7BDB-2891-5A7E628A0DDC}"/>
              </a:ext>
            </a:extLst>
          </p:cNvPr>
          <p:cNvSpPr txBox="1"/>
          <p:nvPr/>
        </p:nvSpPr>
        <p:spPr>
          <a:xfrm>
            <a:off x="642048" y="3251200"/>
            <a:ext cx="1556387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95E15B4-4DEF-69FF-431A-5E283EE1D6BD}"/>
              </a:ext>
            </a:extLst>
          </p:cNvPr>
          <p:cNvSpPr txBox="1"/>
          <p:nvPr/>
        </p:nvSpPr>
        <p:spPr>
          <a:xfrm>
            <a:off x="543597" y="3602048"/>
            <a:ext cx="2426764" cy="66896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提出智能运维的总要求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形成自主研发发展思路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8E5D54E-000B-083F-4965-840267BCD014}"/>
              </a:ext>
            </a:extLst>
          </p:cNvPr>
          <p:cNvGrpSpPr/>
          <p:nvPr/>
        </p:nvGrpSpPr>
        <p:grpSpPr>
          <a:xfrm>
            <a:off x="3468733" y="2716407"/>
            <a:ext cx="2566447" cy="4737101"/>
            <a:chOff x="861490" y="3428999"/>
            <a:chExt cx="2566447" cy="4737101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EBD59773-A924-5923-278E-A3F34E0F8D1A}"/>
                </a:ext>
              </a:extLst>
            </p:cNvPr>
            <p:cNvCxnSpPr>
              <a:cxnSpLocks/>
            </p:cNvCxnSpPr>
            <p:nvPr/>
          </p:nvCxnSpPr>
          <p:spPr>
            <a:xfrm>
              <a:off x="861490" y="3429105"/>
              <a:ext cx="0" cy="4736995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13000">
                    <a:schemeClr val="accent3"/>
                  </a:gs>
                  <a:gs pos="8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FDD41E9-44EA-5A1F-B0CF-E3E199BAEB1D}"/>
                </a:ext>
              </a:extLst>
            </p:cNvPr>
            <p:cNvGrpSpPr/>
            <p:nvPr/>
          </p:nvGrpSpPr>
          <p:grpSpPr>
            <a:xfrm>
              <a:off x="861490" y="3428999"/>
              <a:ext cx="2566447" cy="1024011"/>
              <a:chOff x="861490" y="3428999"/>
              <a:chExt cx="2566447" cy="1024011"/>
            </a:xfrm>
          </p:grpSpPr>
          <p:sp>
            <p:nvSpPr>
              <p:cNvPr id="53" name="矩形: 剪去单角 52">
                <a:extLst>
                  <a:ext uri="{FF2B5EF4-FFF2-40B4-BE49-F238E27FC236}">
                    <a16:creationId xmlns:a16="http://schemas.microsoft.com/office/drawing/2014/main" id="{5C7CDACA-2326-44B8-2EB2-A685E1ABD955}"/>
                  </a:ext>
                </a:extLst>
              </p:cNvPr>
              <p:cNvSpPr/>
              <p:nvPr/>
            </p:nvSpPr>
            <p:spPr>
              <a:xfrm>
                <a:off x="861490" y="3428999"/>
                <a:ext cx="2566447" cy="1024011"/>
              </a:xfrm>
              <a:prstGeom prst="snip1Rect">
                <a:avLst>
                  <a:gd name="adj" fmla="val 15697"/>
                </a:avLst>
              </a:prstGeom>
              <a:solidFill>
                <a:schemeClr val="accent3"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4" name="矩形: 剪去单角 48">
                <a:extLst>
                  <a:ext uri="{FF2B5EF4-FFF2-40B4-BE49-F238E27FC236}">
                    <a16:creationId xmlns:a16="http://schemas.microsoft.com/office/drawing/2014/main" id="{DFED857E-A252-0428-84E5-4E210C7256A5}"/>
                  </a:ext>
                </a:extLst>
              </p:cNvPr>
              <p:cNvSpPr/>
              <p:nvPr/>
            </p:nvSpPr>
            <p:spPr>
              <a:xfrm>
                <a:off x="3014701" y="3428999"/>
                <a:ext cx="413233" cy="451670"/>
              </a:xfrm>
              <a:custGeom>
                <a:avLst/>
                <a:gdLst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3759 w 863759"/>
                  <a:gd name="connsiteY3" fmla="*/ 338554 h 338554"/>
                  <a:gd name="connsiteX4" fmla="*/ 0 w 863759"/>
                  <a:gd name="connsiteY4" fmla="*/ 338554 h 338554"/>
                  <a:gd name="connsiteX5" fmla="*/ 0 w 863759"/>
                  <a:gd name="connsiteY5" fmla="*/ 0 h 338554"/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2174 w 863759"/>
                  <a:gd name="connsiteY3" fmla="*/ 217747 h 338554"/>
                  <a:gd name="connsiteX4" fmla="*/ 863759 w 863759"/>
                  <a:gd name="connsiteY4" fmla="*/ 338554 h 338554"/>
                  <a:gd name="connsiteX5" fmla="*/ 0 w 863759"/>
                  <a:gd name="connsiteY5" fmla="*/ 338554 h 338554"/>
                  <a:gd name="connsiteX6" fmla="*/ 0 w 863759"/>
                  <a:gd name="connsiteY6" fmla="*/ 0 h 338554"/>
                  <a:gd name="connsiteX0" fmla="*/ 0 w 863759"/>
                  <a:gd name="connsiteY0" fmla="*/ 1328 h 339882"/>
                  <a:gd name="connsiteX1" fmla="*/ 639924 w 863759"/>
                  <a:gd name="connsiteY1" fmla="*/ 0 h 339882"/>
                  <a:gd name="connsiteX2" fmla="*/ 775691 w 863759"/>
                  <a:gd name="connsiteY2" fmla="*/ 1328 h 339882"/>
                  <a:gd name="connsiteX3" fmla="*/ 863759 w 863759"/>
                  <a:gd name="connsiteY3" fmla="*/ 89396 h 339882"/>
                  <a:gd name="connsiteX4" fmla="*/ 862174 w 863759"/>
                  <a:gd name="connsiteY4" fmla="*/ 219075 h 339882"/>
                  <a:gd name="connsiteX5" fmla="*/ 863759 w 863759"/>
                  <a:gd name="connsiteY5" fmla="*/ 339882 h 339882"/>
                  <a:gd name="connsiteX6" fmla="*/ 0 w 863759"/>
                  <a:gd name="connsiteY6" fmla="*/ 339882 h 339882"/>
                  <a:gd name="connsiteX7" fmla="*/ 0 w 863759"/>
                  <a:gd name="connsiteY7" fmla="*/ 1328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0 w 866934"/>
                  <a:gd name="connsiteY7" fmla="*/ 6091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91440 w 866934"/>
                  <a:gd name="connsiteY7" fmla="*/ 97531 h 339882"/>
                  <a:gd name="connsiteX0" fmla="*/ 640152 w 863987"/>
                  <a:gd name="connsiteY0" fmla="*/ 0 h 339882"/>
                  <a:gd name="connsiteX1" fmla="*/ 775919 w 863987"/>
                  <a:gd name="connsiteY1" fmla="*/ 1328 h 339882"/>
                  <a:gd name="connsiteX2" fmla="*/ 863987 w 863987"/>
                  <a:gd name="connsiteY2" fmla="*/ 89396 h 339882"/>
                  <a:gd name="connsiteX3" fmla="*/ 862402 w 863987"/>
                  <a:gd name="connsiteY3" fmla="*/ 219075 h 339882"/>
                  <a:gd name="connsiteX4" fmla="*/ 863987 w 863987"/>
                  <a:gd name="connsiteY4" fmla="*/ 339882 h 339882"/>
                  <a:gd name="connsiteX5" fmla="*/ 228 w 863987"/>
                  <a:gd name="connsiteY5" fmla="*/ 339882 h 339882"/>
                  <a:gd name="connsiteX6" fmla="*/ 88493 w 863987"/>
                  <a:gd name="connsiteY6" fmla="*/ 97531 h 339882"/>
                  <a:gd name="connsiteX0" fmla="*/ 639924 w 863759"/>
                  <a:gd name="connsiteY0" fmla="*/ 0 h 339882"/>
                  <a:gd name="connsiteX1" fmla="*/ 775691 w 863759"/>
                  <a:gd name="connsiteY1" fmla="*/ 1328 h 339882"/>
                  <a:gd name="connsiteX2" fmla="*/ 863759 w 863759"/>
                  <a:gd name="connsiteY2" fmla="*/ 89396 h 339882"/>
                  <a:gd name="connsiteX3" fmla="*/ 862174 w 863759"/>
                  <a:gd name="connsiteY3" fmla="*/ 219075 h 339882"/>
                  <a:gd name="connsiteX4" fmla="*/ 863759 w 863759"/>
                  <a:gd name="connsiteY4" fmla="*/ 339882 h 339882"/>
                  <a:gd name="connsiteX5" fmla="*/ 0 w 863759"/>
                  <a:gd name="connsiteY5" fmla="*/ 339882 h 339882"/>
                  <a:gd name="connsiteX0" fmla="*/ 0 w 223835"/>
                  <a:gd name="connsiteY0" fmla="*/ 0 h 339882"/>
                  <a:gd name="connsiteX1" fmla="*/ 135767 w 223835"/>
                  <a:gd name="connsiteY1" fmla="*/ 1328 h 339882"/>
                  <a:gd name="connsiteX2" fmla="*/ 223835 w 223835"/>
                  <a:gd name="connsiteY2" fmla="*/ 89396 h 339882"/>
                  <a:gd name="connsiteX3" fmla="*/ 222250 w 223835"/>
                  <a:gd name="connsiteY3" fmla="*/ 219075 h 339882"/>
                  <a:gd name="connsiteX4" fmla="*/ 223835 w 223835"/>
                  <a:gd name="connsiteY4" fmla="*/ 339882 h 339882"/>
                  <a:gd name="connsiteX0" fmla="*/ 0 w 223835"/>
                  <a:gd name="connsiteY0" fmla="*/ 0 h 219075"/>
                  <a:gd name="connsiteX1" fmla="*/ 135767 w 223835"/>
                  <a:gd name="connsiteY1" fmla="*/ 1328 h 219075"/>
                  <a:gd name="connsiteX2" fmla="*/ 223835 w 223835"/>
                  <a:gd name="connsiteY2" fmla="*/ 89396 h 219075"/>
                  <a:gd name="connsiteX3" fmla="*/ 222250 w 223835"/>
                  <a:gd name="connsiteY3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5" h="219075">
                    <a:moveTo>
                      <a:pt x="0" y="0"/>
                    </a:moveTo>
                    <a:lnTo>
                      <a:pt x="135767" y="1328"/>
                    </a:lnTo>
                    <a:lnTo>
                      <a:pt x="223835" y="89396"/>
                    </a:lnTo>
                    <a:cubicBezTo>
                      <a:pt x="223307" y="132622"/>
                      <a:pt x="222778" y="175849"/>
                      <a:pt x="222250" y="21907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46BFBBF-1974-11BC-7D3E-2A591B3DB028}"/>
                  </a:ext>
                </a:extLst>
              </p:cNvPr>
              <p:cNvSpPr/>
              <p:nvPr/>
            </p:nvSpPr>
            <p:spPr>
              <a:xfrm>
                <a:off x="3330431" y="4344122"/>
                <a:ext cx="97503" cy="108888"/>
              </a:xfrm>
              <a:custGeom>
                <a:avLst/>
                <a:gdLst>
                  <a:gd name="connsiteX0" fmla="*/ 84138 w 84138"/>
                  <a:gd name="connsiteY0" fmla="*/ 0 h 117475"/>
                  <a:gd name="connsiteX1" fmla="*/ 84138 w 84138"/>
                  <a:gd name="connsiteY1" fmla="*/ 117475 h 117475"/>
                  <a:gd name="connsiteX2" fmla="*/ 0 w 84138"/>
                  <a:gd name="connsiteY2" fmla="*/ 117475 h 11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138" h="117475">
                    <a:moveTo>
                      <a:pt x="84138" y="0"/>
                    </a:moveTo>
                    <a:lnTo>
                      <a:pt x="84138" y="117475"/>
                    </a:lnTo>
                    <a:lnTo>
                      <a:pt x="0" y="117475"/>
                    </a:ln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5C082805-887E-F590-2C33-57571C9E4E2C}"/>
              </a:ext>
            </a:extLst>
          </p:cNvPr>
          <p:cNvSpPr txBox="1"/>
          <p:nvPr/>
        </p:nvSpPr>
        <p:spPr>
          <a:xfrm>
            <a:off x="3567182" y="2755900"/>
            <a:ext cx="1775646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月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43BA8DA-AFDB-1A76-7D2D-0684BD95AAB5}"/>
              </a:ext>
            </a:extLst>
          </p:cNvPr>
          <p:cNvSpPr txBox="1"/>
          <p:nvPr/>
        </p:nvSpPr>
        <p:spPr>
          <a:xfrm>
            <a:off x="3557630" y="3106748"/>
            <a:ext cx="2426764" cy="66896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开发了一系列自动化脚本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构建了自动化运维工具集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4162F88-7051-1C96-596F-2399C6927540}"/>
              </a:ext>
            </a:extLst>
          </p:cNvPr>
          <p:cNvGrpSpPr/>
          <p:nvPr/>
        </p:nvGrpSpPr>
        <p:grpSpPr>
          <a:xfrm>
            <a:off x="6351633" y="2237687"/>
            <a:ext cx="2566447" cy="4737101"/>
            <a:chOff x="861490" y="3428999"/>
            <a:chExt cx="2566447" cy="4737101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83431E3E-0A27-F966-90E6-0B2E10944EB1}"/>
                </a:ext>
              </a:extLst>
            </p:cNvPr>
            <p:cNvCxnSpPr>
              <a:cxnSpLocks/>
            </p:cNvCxnSpPr>
            <p:nvPr/>
          </p:nvCxnSpPr>
          <p:spPr>
            <a:xfrm>
              <a:off x="861490" y="3429105"/>
              <a:ext cx="0" cy="4736995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12000">
                    <a:schemeClr val="accent3"/>
                  </a:gs>
                  <a:gs pos="9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8D10A1CC-04EC-406D-D141-11F7F49ED21B}"/>
                </a:ext>
              </a:extLst>
            </p:cNvPr>
            <p:cNvGrpSpPr/>
            <p:nvPr/>
          </p:nvGrpSpPr>
          <p:grpSpPr>
            <a:xfrm>
              <a:off x="861490" y="3428999"/>
              <a:ext cx="2566447" cy="1024011"/>
              <a:chOff x="861490" y="3428999"/>
              <a:chExt cx="2566447" cy="1024011"/>
            </a:xfrm>
          </p:grpSpPr>
          <p:sp>
            <p:nvSpPr>
              <p:cNvPr id="61" name="矩形: 剪去单角 60">
                <a:extLst>
                  <a:ext uri="{FF2B5EF4-FFF2-40B4-BE49-F238E27FC236}">
                    <a16:creationId xmlns:a16="http://schemas.microsoft.com/office/drawing/2014/main" id="{3373E8B2-2B90-28E5-9865-72EC5EFA610E}"/>
                  </a:ext>
                </a:extLst>
              </p:cNvPr>
              <p:cNvSpPr/>
              <p:nvPr/>
            </p:nvSpPr>
            <p:spPr>
              <a:xfrm>
                <a:off x="861490" y="3428999"/>
                <a:ext cx="2566447" cy="1024011"/>
              </a:xfrm>
              <a:prstGeom prst="snip1Rect">
                <a:avLst>
                  <a:gd name="adj" fmla="val 15697"/>
                </a:avLst>
              </a:prstGeom>
              <a:solidFill>
                <a:schemeClr val="accent3"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2" name="矩形: 剪去单角 48">
                <a:extLst>
                  <a:ext uri="{FF2B5EF4-FFF2-40B4-BE49-F238E27FC236}">
                    <a16:creationId xmlns:a16="http://schemas.microsoft.com/office/drawing/2014/main" id="{E4661C4E-0D8A-16EF-F99F-3C8031D0A496}"/>
                  </a:ext>
                </a:extLst>
              </p:cNvPr>
              <p:cNvSpPr/>
              <p:nvPr/>
            </p:nvSpPr>
            <p:spPr>
              <a:xfrm>
                <a:off x="3014701" y="3428999"/>
                <a:ext cx="413233" cy="451670"/>
              </a:xfrm>
              <a:custGeom>
                <a:avLst/>
                <a:gdLst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3759 w 863759"/>
                  <a:gd name="connsiteY3" fmla="*/ 338554 h 338554"/>
                  <a:gd name="connsiteX4" fmla="*/ 0 w 863759"/>
                  <a:gd name="connsiteY4" fmla="*/ 338554 h 338554"/>
                  <a:gd name="connsiteX5" fmla="*/ 0 w 863759"/>
                  <a:gd name="connsiteY5" fmla="*/ 0 h 338554"/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2174 w 863759"/>
                  <a:gd name="connsiteY3" fmla="*/ 217747 h 338554"/>
                  <a:gd name="connsiteX4" fmla="*/ 863759 w 863759"/>
                  <a:gd name="connsiteY4" fmla="*/ 338554 h 338554"/>
                  <a:gd name="connsiteX5" fmla="*/ 0 w 863759"/>
                  <a:gd name="connsiteY5" fmla="*/ 338554 h 338554"/>
                  <a:gd name="connsiteX6" fmla="*/ 0 w 863759"/>
                  <a:gd name="connsiteY6" fmla="*/ 0 h 338554"/>
                  <a:gd name="connsiteX0" fmla="*/ 0 w 863759"/>
                  <a:gd name="connsiteY0" fmla="*/ 1328 h 339882"/>
                  <a:gd name="connsiteX1" fmla="*/ 639924 w 863759"/>
                  <a:gd name="connsiteY1" fmla="*/ 0 h 339882"/>
                  <a:gd name="connsiteX2" fmla="*/ 775691 w 863759"/>
                  <a:gd name="connsiteY2" fmla="*/ 1328 h 339882"/>
                  <a:gd name="connsiteX3" fmla="*/ 863759 w 863759"/>
                  <a:gd name="connsiteY3" fmla="*/ 89396 h 339882"/>
                  <a:gd name="connsiteX4" fmla="*/ 862174 w 863759"/>
                  <a:gd name="connsiteY4" fmla="*/ 219075 h 339882"/>
                  <a:gd name="connsiteX5" fmla="*/ 863759 w 863759"/>
                  <a:gd name="connsiteY5" fmla="*/ 339882 h 339882"/>
                  <a:gd name="connsiteX6" fmla="*/ 0 w 863759"/>
                  <a:gd name="connsiteY6" fmla="*/ 339882 h 339882"/>
                  <a:gd name="connsiteX7" fmla="*/ 0 w 863759"/>
                  <a:gd name="connsiteY7" fmla="*/ 1328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0 w 866934"/>
                  <a:gd name="connsiteY7" fmla="*/ 6091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91440 w 866934"/>
                  <a:gd name="connsiteY7" fmla="*/ 97531 h 339882"/>
                  <a:gd name="connsiteX0" fmla="*/ 640152 w 863987"/>
                  <a:gd name="connsiteY0" fmla="*/ 0 h 339882"/>
                  <a:gd name="connsiteX1" fmla="*/ 775919 w 863987"/>
                  <a:gd name="connsiteY1" fmla="*/ 1328 h 339882"/>
                  <a:gd name="connsiteX2" fmla="*/ 863987 w 863987"/>
                  <a:gd name="connsiteY2" fmla="*/ 89396 h 339882"/>
                  <a:gd name="connsiteX3" fmla="*/ 862402 w 863987"/>
                  <a:gd name="connsiteY3" fmla="*/ 219075 h 339882"/>
                  <a:gd name="connsiteX4" fmla="*/ 863987 w 863987"/>
                  <a:gd name="connsiteY4" fmla="*/ 339882 h 339882"/>
                  <a:gd name="connsiteX5" fmla="*/ 228 w 863987"/>
                  <a:gd name="connsiteY5" fmla="*/ 339882 h 339882"/>
                  <a:gd name="connsiteX6" fmla="*/ 88493 w 863987"/>
                  <a:gd name="connsiteY6" fmla="*/ 97531 h 339882"/>
                  <a:gd name="connsiteX0" fmla="*/ 639924 w 863759"/>
                  <a:gd name="connsiteY0" fmla="*/ 0 h 339882"/>
                  <a:gd name="connsiteX1" fmla="*/ 775691 w 863759"/>
                  <a:gd name="connsiteY1" fmla="*/ 1328 h 339882"/>
                  <a:gd name="connsiteX2" fmla="*/ 863759 w 863759"/>
                  <a:gd name="connsiteY2" fmla="*/ 89396 h 339882"/>
                  <a:gd name="connsiteX3" fmla="*/ 862174 w 863759"/>
                  <a:gd name="connsiteY3" fmla="*/ 219075 h 339882"/>
                  <a:gd name="connsiteX4" fmla="*/ 863759 w 863759"/>
                  <a:gd name="connsiteY4" fmla="*/ 339882 h 339882"/>
                  <a:gd name="connsiteX5" fmla="*/ 0 w 863759"/>
                  <a:gd name="connsiteY5" fmla="*/ 339882 h 339882"/>
                  <a:gd name="connsiteX0" fmla="*/ 0 w 223835"/>
                  <a:gd name="connsiteY0" fmla="*/ 0 h 339882"/>
                  <a:gd name="connsiteX1" fmla="*/ 135767 w 223835"/>
                  <a:gd name="connsiteY1" fmla="*/ 1328 h 339882"/>
                  <a:gd name="connsiteX2" fmla="*/ 223835 w 223835"/>
                  <a:gd name="connsiteY2" fmla="*/ 89396 h 339882"/>
                  <a:gd name="connsiteX3" fmla="*/ 222250 w 223835"/>
                  <a:gd name="connsiteY3" fmla="*/ 219075 h 339882"/>
                  <a:gd name="connsiteX4" fmla="*/ 223835 w 223835"/>
                  <a:gd name="connsiteY4" fmla="*/ 339882 h 339882"/>
                  <a:gd name="connsiteX0" fmla="*/ 0 w 223835"/>
                  <a:gd name="connsiteY0" fmla="*/ 0 h 219075"/>
                  <a:gd name="connsiteX1" fmla="*/ 135767 w 223835"/>
                  <a:gd name="connsiteY1" fmla="*/ 1328 h 219075"/>
                  <a:gd name="connsiteX2" fmla="*/ 223835 w 223835"/>
                  <a:gd name="connsiteY2" fmla="*/ 89396 h 219075"/>
                  <a:gd name="connsiteX3" fmla="*/ 222250 w 223835"/>
                  <a:gd name="connsiteY3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5" h="219075">
                    <a:moveTo>
                      <a:pt x="0" y="0"/>
                    </a:moveTo>
                    <a:lnTo>
                      <a:pt x="135767" y="1328"/>
                    </a:lnTo>
                    <a:lnTo>
                      <a:pt x="223835" y="89396"/>
                    </a:lnTo>
                    <a:cubicBezTo>
                      <a:pt x="223307" y="132622"/>
                      <a:pt x="222778" y="175849"/>
                      <a:pt x="222250" y="21907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29D3BFB-5F85-9CAC-79C6-04A501C7DD66}"/>
                  </a:ext>
                </a:extLst>
              </p:cNvPr>
              <p:cNvSpPr/>
              <p:nvPr/>
            </p:nvSpPr>
            <p:spPr>
              <a:xfrm>
                <a:off x="3330431" y="4344122"/>
                <a:ext cx="97503" cy="108888"/>
              </a:xfrm>
              <a:custGeom>
                <a:avLst/>
                <a:gdLst>
                  <a:gd name="connsiteX0" fmla="*/ 84138 w 84138"/>
                  <a:gd name="connsiteY0" fmla="*/ 0 h 117475"/>
                  <a:gd name="connsiteX1" fmla="*/ 84138 w 84138"/>
                  <a:gd name="connsiteY1" fmla="*/ 117475 h 117475"/>
                  <a:gd name="connsiteX2" fmla="*/ 0 w 84138"/>
                  <a:gd name="connsiteY2" fmla="*/ 117475 h 11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138" h="117475">
                    <a:moveTo>
                      <a:pt x="84138" y="0"/>
                    </a:moveTo>
                    <a:lnTo>
                      <a:pt x="84138" y="117475"/>
                    </a:lnTo>
                    <a:lnTo>
                      <a:pt x="0" y="117475"/>
                    </a:ln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9ED0EA60-697B-C4AC-D3A9-149FACF6C052}"/>
              </a:ext>
            </a:extLst>
          </p:cNvPr>
          <p:cNvSpPr txBox="1"/>
          <p:nvPr/>
        </p:nvSpPr>
        <p:spPr>
          <a:xfrm>
            <a:off x="6450081" y="2264480"/>
            <a:ext cx="1563849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月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BD65AEF-230A-F697-28DF-BAD6E8465383}"/>
              </a:ext>
            </a:extLst>
          </p:cNvPr>
          <p:cNvSpPr txBox="1"/>
          <p:nvPr/>
        </p:nvSpPr>
        <p:spPr>
          <a:xfrm>
            <a:off x="6377030" y="2602628"/>
            <a:ext cx="2329257" cy="66896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各类运营数据实时呈现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网络安全类设备全覆盖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801751A-CC0D-A16A-76BF-2EB8BDBC1E43}"/>
              </a:ext>
            </a:extLst>
          </p:cNvPr>
          <p:cNvGrpSpPr/>
          <p:nvPr/>
        </p:nvGrpSpPr>
        <p:grpSpPr>
          <a:xfrm>
            <a:off x="9197196" y="1896179"/>
            <a:ext cx="2566447" cy="4737101"/>
            <a:chOff x="861490" y="3428999"/>
            <a:chExt cx="2566447" cy="4737101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EDE4F52B-7F98-664D-5E15-A46C65C07D40}"/>
                </a:ext>
              </a:extLst>
            </p:cNvPr>
            <p:cNvCxnSpPr>
              <a:cxnSpLocks/>
            </p:cNvCxnSpPr>
            <p:nvPr/>
          </p:nvCxnSpPr>
          <p:spPr>
            <a:xfrm>
              <a:off x="861490" y="3429105"/>
              <a:ext cx="0" cy="4736995"/>
            </a:xfrm>
            <a:prstGeom prst="line">
              <a:avLst/>
            </a:prstGeom>
            <a:noFill/>
            <a:ln w="12700" cap="flat" cmpd="sng" algn="ctr">
              <a:gradFill>
                <a:gsLst>
                  <a:gs pos="12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499D9F3C-2A17-B954-68E0-ADD2226A8751}"/>
                </a:ext>
              </a:extLst>
            </p:cNvPr>
            <p:cNvGrpSpPr/>
            <p:nvPr/>
          </p:nvGrpSpPr>
          <p:grpSpPr>
            <a:xfrm>
              <a:off x="861490" y="3428999"/>
              <a:ext cx="2566447" cy="1024011"/>
              <a:chOff x="861490" y="3428999"/>
              <a:chExt cx="2566447" cy="1024011"/>
            </a:xfrm>
          </p:grpSpPr>
          <p:sp>
            <p:nvSpPr>
              <p:cNvPr id="71" name="矩形: 剪去单角 70">
                <a:extLst>
                  <a:ext uri="{FF2B5EF4-FFF2-40B4-BE49-F238E27FC236}">
                    <a16:creationId xmlns:a16="http://schemas.microsoft.com/office/drawing/2014/main" id="{61A6698C-398A-6231-E470-996B00D986DC}"/>
                  </a:ext>
                </a:extLst>
              </p:cNvPr>
              <p:cNvSpPr/>
              <p:nvPr/>
            </p:nvSpPr>
            <p:spPr>
              <a:xfrm>
                <a:off x="861490" y="3428999"/>
                <a:ext cx="2566447" cy="1024011"/>
              </a:xfrm>
              <a:prstGeom prst="snip1Rect">
                <a:avLst>
                  <a:gd name="adj" fmla="val 15697"/>
                </a:avLst>
              </a:prstGeom>
              <a:solidFill>
                <a:schemeClr val="accent3"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矩形: 剪去单角 48">
                <a:extLst>
                  <a:ext uri="{FF2B5EF4-FFF2-40B4-BE49-F238E27FC236}">
                    <a16:creationId xmlns:a16="http://schemas.microsoft.com/office/drawing/2014/main" id="{0B895FD9-CC1A-265C-01C1-F75D3BEF3C81}"/>
                  </a:ext>
                </a:extLst>
              </p:cNvPr>
              <p:cNvSpPr/>
              <p:nvPr/>
            </p:nvSpPr>
            <p:spPr>
              <a:xfrm>
                <a:off x="3014701" y="3428999"/>
                <a:ext cx="413233" cy="451670"/>
              </a:xfrm>
              <a:custGeom>
                <a:avLst/>
                <a:gdLst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3759 w 863759"/>
                  <a:gd name="connsiteY3" fmla="*/ 338554 h 338554"/>
                  <a:gd name="connsiteX4" fmla="*/ 0 w 863759"/>
                  <a:gd name="connsiteY4" fmla="*/ 338554 h 338554"/>
                  <a:gd name="connsiteX5" fmla="*/ 0 w 863759"/>
                  <a:gd name="connsiteY5" fmla="*/ 0 h 338554"/>
                  <a:gd name="connsiteX0" fmla="*/ 0 w 863759"/>
                  <a:gd name="connsiteY0" fmla="*/ 0 h 338554"/>
                  <a:gd name="connsiteX1" fmla="*/ 775691 w 863759"/>
                  <a:gd name="connsiteY1" fmla="*/ 0 h 338554"/>
                  <a:gd name="connsiteX2" fmla="*/ 863759 w 863759"/>
                  <a:gd name="connsiteY2" fmla="*/ 88068 h 338554"/>
                  <a:gd name="connsiteX3" fmla="*/ 862174 w 863759"/>
                  <a:gd name="connsiteY3" fmla="*/ 217747 h 338554"/>
                  <a:gd name="connsiteX4" fmla="*/ 863759 w 863759"/>
                  <a:gd name="connsiteY4" fmla="*/ 338554 h 338554"/>
                  <a:gd name="connsiteX5" fmla="*/ 0 w 863759"/>
                  <a:gd name="connsiteY5" fmla="*/ 338554 h 338554"/>
                  <a:gd name="connsiteX6" fmla="*/ 0 w 863759"/>
                  <a:gd name="connsiteY6" fmla="*/ 0 h 338554"/>
                  <a:gd name="connsiteX0" fmla="*/ 0 w 863759"/>
                  <a:gd name="connsiteY0" fmla="*/ 1328 h 339882"/>
                  <a:gd name="connsiteX1" fmla="*/ 639924 w 863759"/>
                  <a:gd name="connsiteY1" fmla="*/ 0 h 339882"/>
                  <a:gd name="connsiteX2" fmla="*/ 775691 w 863759"/>
                  <a:gd name="connsiteY2" fmla="*/ 1328 h 339882"/>
                  <a:gd name="connsiteX3" fmla="*/ 863759 w 863759"/>
                  <a:gd name="connsiteY3" fmla="*/ 89396 h 339882"/>
                  <a:gd name="connsiteX4" fmla="*/ 862174 w 863759"/>
                  <a:gd name="connsiteY4" fmla="*/ 219075 h 339882"/>
                  <a:gd name="connsiteX5" fmla="*/ 863759 w 863759"/>
                  <a:gd name="connsiteY5" fmla="*/ 339882 h 339882"/>
                  <a:gd name="connsiteX6" fmla="*/ 0 w 863759"/>
                  <a:gd name="connsiteY6" fmla="*/ 339882 h 339882"/>
                  <a:gd name="connsiteX7" fmla="*/ 0 w 863759"/>
                  <a:gd name="connsiteY7" fmla="*/ 1328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0 w 866934"/>
                  <a:gd name="connsiteY7" fmla="*/ 6091 h 339882"/>
                  <a:gd name="connsiteX0" fmla="*/ 0 w 866934"/>
                  <a:gd name="connsiteY0" fmla="*/ 6091 h 339882"/>
                  <a:gd name="connsiteX1" fmla="*/ 643099 w 866934"/>
                  <a:gd name="connsiteY1" fmla="*/ 0 h 339882"/>
                  <a:gd name="connsiteX2" fmla="*/ 778866 w 866934"/>
                  <a:gd name="connsiteY2" fmla="*/ 1328 h 339882"/>
                  <a:gd name="connsiteX3" fmla="*/ 866934 w 866934"/>
                  <a:gd name="connsiteY3" fmla="*/ 89396 h 339882"/>
                  <a:gd name="connsiteX4" fmla="*/ 865349 w 866934"/>
                  <a:gd name="connsiteY4" fmla="*/ 219075 h 339882"/>
                  <a:gd name="connsiteX5" fmla="*/ 866934 w 866934"/>
                  <a:gd name="connsiteY5" fmla="*/ 339882 h 339882"/>
                  <a:gd name="connsiteX6" fmla="*/ 3175 w 866934"/>
                  <a:gd name="connsiteY6" fmla="*/ 339882 h 339882"/>
                  <a:gd name="connsiteX7" fmla="*/ 91440 w 866934"/>
                  <a:gd name="connsiteY7" fmla="*/ 97531 h 339882"/>
                  <a:gd name="connsiteX0" fmla="*/ 640152 w 863987"/>
                  <a:gd name="connsiteY0" fmla="*/ 0 h 339882"/>
                  <a:gd name="connsiteX1" fmla="*/ 775919 w 863987"/>
                  <a:gd name="connsiteY1" fmla="*/ 1328 h 339882"/>
                  <a:gd name="connsiteX2" fmla="*/ 863987 w 863987"/>
                  <a:gd name="connsiteY2" fmla="*/ 89396 h 339882"/>
                  <a:gd name="connsiteX3" fmla="*/ 862402 w 863987"/>
                  <a:gd name="connsiteY3" fmla="*/ 219075 h 339882"/>
                  <a:gd name="connsiteX4" fmla="*/ 863987 w 863987"/>
                  <a:gd name="connsiteY4" fmla="*/ 339882 h 339882"/>
                  <a:gd name="connsiteX5" fmla="*/ 228 w 863987"/>
                  <a:gd name="connsiteY5" fmla="*/ 339882 h 339882"/>
                  <a:gd name="connsiteX6" fmla="*/ 88493 w 863987"/>
                  <a:gd name="connsiteY6" fmla="*/ 97531 h 339882"/>
                  <a:gd name="connsiteX0" fmla="*/ 639924 w 863759"/>
                  <a:gd name="connsiteY0" fmla="*/ 0 h 339882"/>
                  <a:gd name="connsiteX1" fmla="*/ 775691 w 863759"/>
                  <a:gd name="connsiteY1" fmla="*/ 1328 h 339882"/>
                  <a:gd name="connsiteX2" fmla="*/ 863759 w 863759"/>
                  <a:gd name="connsiteY2" fmla="*/ 89396 h 339882"/>
                  <a:gd name="connsiteX3" fmla="*/ 862174 w 863759"/>
                  <a:gd name="connsiteY3" fmla="*/ 219075 h 339882"/>
                  <a:gd name="connsiteX4" fmla="*/ 863759 w 863759"/>
                  <a:gd name="connsiteY4" fmla="*/ 339882 h 339882"/>
                  <a:gd name="connsiteX5" fmla="*/ 0 w 863759"/>
                  <a:gd name="connsiteY5" fmla="*/ 339882 h 339882"/>
                  <a:gd name="connsiteX0" fmla="*/ 0 w 223835"/>
                  <a:gd name="connsiteY0" fmla="*/ 0 h 339882"/>
                  <a:gd name="connsiteX1" fmla="*/ 135767 w 223835"/>
                  <a:gd name="connsiteY1" fmla="*/ 1328 h 339882"/>
                  <a:gd name="connsiteX2" fmla="*/ 223835 w 223835"/>
                  <a:gd name="connsiteY2" fmla="*/ 89396 h 339882"/>
                  <a:gd name="connsiteX3" fmla="*/ 222250 w 223835"/>
                  <a:gd name="connsiteY3" fmla="*/ 219075 h 339882"/>
                  <a:gd name="connsiteX4" fmla="*/ 223835 w 223835"/>
                  <a:gd name="connsiteY4" fmla="*/ 339882 h 339882"/>
                  <a:gd name="connsiteX0" fmla="*/ 0 w 223835"/>
                  <a:gd name="connsiteY0" fmla="*/ 0 h 219075"/>
                  <a:gd name="connsiteX1" fmla="*/ 135767 w 223835"/>
                  <a:gd name="connsiteY1" fmla="*/ 1328 h 219075"/>
                  <a:gd name="connsiteX2" fmla="*/ 223835 w 223835"/>
                  <a:gd name="connsiteY2" fmla="*/ 89396 h 219075"/>
                  <a:gd name="connsiteX3" fmla="*/ 222250 w 223835"/>
                  <a:gd name="connsiteY3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5" h="219075">
                    <a:moveTo>
                      <a:pt x="0" y="0"/>
                    </a:moveTo>
                    <a:lnTo>
                      <a:pt x="135767" y="1328"/>
                    </a:lnTo>
                    <a:lnTo>
                      <a:pt x="223835" y="89396"/>
                    </a:lnTo>
                    <a:cubicBezTo>
                      <a:pt x="223307" y="132622"/>
                      <a:pt x="222778" y="175849"/>
                      <a:pt x="222250" y="21907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9CC2C8C-A5DA-C5C0-66A8-7A6BAFC9E0A2}"/>
                  </a:ext>
                </a:extLst>
              </p:cNvPr>
              <p:cNvSpPr/>
              <p:nvPr/>
            </p:nvSpPr>
            <p:spPr>
              <a:xfrm>
                <a:off x="3330431" y="4344122"/>
                <a:ext cx="97503" cy="108888"/>
              </a:xfrm>
              <a:custGeom>
                <a:avLst/>
                <a:gdLst>
                  <a:gd name="connsiteX0" fmla="*/ 84138 w 84138"/>
                  <a:gd name="connsiteY0" fmla="*/ 0 h 117475"/>
                  <a:gd name="connsiteX1" fmla="*/ 84138 w 84138"/>
                  <a:gd name="connsiteY1" fmla="*/ 117475 h 117475"/>
                  <a:gd name="connsiteX2" fmla="*/ 0 w 84138"/>
                  <a:gd name="connsiteY2" fmla="*/ 117475 h 117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138" h="117475">
                    <a:moveTo>
                      <a:pt x="84138" y="0"/>
                    </a:moveTo>
                    <a:lnTo>
                      <a:pt x="84138" y="117475"/>
                    </a:lnTo>
                    <a:lnTo>
                      <a:pt x="0" y="117475"/>
                    </a:lnTo>
                  </a:path>
                </a:pathLst>
              </a:custGeom>
              <a:noFill/>
              <a:ln w="952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AB4DE7FB-537C-302E-1F1E-FBE0277521A6}"/>
              </a:ext>
            </a:extLst>
          </p:cNvPr>
          <p:cNvSpPr txBox="1"/>
          <p:nvPr/>
        </p:nvSpPr>
        <p:spPr>
          <a:xfrm>
            <a:off x="9295645" y="1935672"/>
            <a:ext cx="1775642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月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11DAF8B-8370-8AE4-9FF8-891CDEFF0745}"/>
              </a:ext>
            </a:extLst>
          </p:cNvPr>
          <p:cNvSpPr txBox="1"/>
          <p:nvPr/>
        </p:nvSpPr>
        <p:spPr>
          <a:xfrm>
            <a:off x="9197193" y="2286520"/>
            <a:ext cx="2426764" cy="66896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智能运维体系初步建成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疫情期间成效逐渐显现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EA8E97D9-ED63-9842-9ED8-1614BF3CD987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4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文本框 216">
            <a:extLst>
              <a:ext uri="{FF2B5EF4-FFF2-40B4-BE49-F238E27FC236}">
                <a16:creationId xmlns:a16="http://schemas.microsoft.com/office/drawing/2014/main" id="{4CE43F74-11F0-F82B-D877-AD7273008CE3}"/>
              </a:ext>
            </a:extLst>
          </p:cNvPr>
          <p:cNvSpPr txBox="1"/>
          <p:nvPr/>
        </p:nvSpPr>
        <p:spPr>
          <a:xfrm>
            <a:off x="2451412" y="205040"/>
            <a:ext cx="7289176" cy="644791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1300" spc="-300" dirty="0">
                <a:ln>
                  <a:gradFill>
                    <a:gsLst>
                      <a:gs pos="0">
                        <a:schemeClr val="accent3"/>
                      </a:gs>
                      <a:gs pos="4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alpha val="50000"/>
                      </a:schemeClr>
                    </a:gs>
                    <a:gs pos="80000">
                      <a:schemeClr val="accent3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41300" spc="-300" dirty="0">
              <a:ln>
                <a:gradFill>
                  <a:gsLst>
                    <a:gs pos="0">
                      <a:schemeClr val="accent3"/>
                    </a:gs>
                    <a:gs pos="4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alpha val="50000"/>
                    </a:schemeClr>
                  </a:gs>
                  <a:gs pos="8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A987EFFA-2C4A-6F68-9A06-40BF1E6337CE}"/>
              </a:ext>
            </a:extLst>
          </p:cNvPr>
          <p:cNvSpPr txBox="1"/>
          <p:nvPr/>
        </p:nvSpPr>
        <p:spPr>
          <a:xfrm>
            <a:off x="4464786" y="2627086"/>
            <a:ext cx="3262432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defRPr/>
            </a:pPr>
            <a:r>
              <a:rPr lang="zh-CN" altLang="en-US" sz="5400" b="1" spc="600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8000">
                      <a:prstClr val="white"/>
                    </a:gs>
                    <a:gs pos="27000">
                      <a:prstClr val="white"/>
                    </a:gs>
                    <a:gs pos="73000">
                      <a:schemeClr val="accent2">
                        <a:lumMod val="20000"/>
                        <a:lumOff val="80000"/>
                      </a:schemeClr>
                    </a:gs>
                    <a:gs pos="89000">
                      <a:prstClr val="white"/>
                    </a:gs>
                  </a:gsLst>
                  <a:lin ang="2700000" scaled="0"/>
                </a:gradFill>
                <a:effectLst>
                  <a:outerShdw blurRad="215900" dist="190500" dir="2700000" algn="tl">
                    <a:srgbClr val="000000">
                      <a:alpha val="3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工作现状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EF9B7643-EBED-9F5F-06AD-0F9847AC660E}"/>
              </a:ext>
            </a:extLst>
          </p:cNvPr>
          <p:cNvCxnSpPr/>
          <p:nvPr/>
        </p:nvCxnSpPr>
        <p:spPr>
          <a:xfrm>
            <a:off x="713540" y="43109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412C1EA7-3F5A-3E08-B90F-5D38A3D76A1F}"/>
              </a:ext>
            </a:extLst>
          </p:cNvPr>
          <p:cNvCxnSpPr/>
          <p:nvPr/>
        </p:nvCxnSpPr>
        <p:spPr>
          <a:xfrm>
            <a:off x="9314926" y="5370471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69414B82-BE21-20C2-5936-C3DE4A67156E}"/>
              </a:ext>
            </a:extLst>
          </p:cNvPr>
          <p:cNvCxnSpPr/>
          <p:nvPr/>
        </p:nvCxnSpPr>
        <p:spPr>
          <a:xfrm>
            <a:off x="11163585" y="3567875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AA84CC11-7B97-C92B-FF1E-AE82948E98D1}"/>
              </a:ext>
            </a:extLst>
          </p:cNvPr>
          <p:cNvCxnSpPr/>
          <p:nvPr/>
        </p:nvCxnSpPr>
        <p:spPr>
          <a:xfrm>
            <a:off x="9724857" y="2719429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65F8DEB0-1AE5-DA62-454C-B84E34D82EB2}"/>
              </a:ext>
            </a:extLst>
          </p:cNvPr>
          <p:cNvCxnSpPr/>
          <p:nvPr/>
        </p:nvCxnSpPr>
        <p:spPr>
          <a:xfrm>
            <a:off x="1671243" y="2385657"/>
            <a:ext cx="0" cy="104334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id="{06DCBFC9-1A26-5230-2BEC-34D492B85222}"/>
              </a:ext>
            </a:extLst>
          </p:cNvPr>
          <p:cNvCxnSpPr>
            <a:cxnSpLocks/>
          </p:cNvCxnSpPr>
          <p:nvPr/>
        </p:nvCxnSpPr>
        <p:spPr>
          <a:xfrm>
            <a:off x="2324385" y="4089546"/>
            <a:ext cx="0" cy="521672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3">
                    <a:alpha val="6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headEnd type="oval" w="sm" len="sm"/>
          </a:ln>
          <a:effectLst/>
        </p:spPr>
      </p:cxnSp>
      <p:sp>
        <p:nvSpPr>
          <p:cNvPr id="230" name="PA-菱形 40">
            <a:extLst>
              <a:ext uri="{FF2B5EF4-FFF2-40B4-BE49-F238E27FC236}">
                <a16:creationId xmlns:a16="http://schemas.microsoft.com/office/drawing/2014/main" id="{441FF8F1-5E71-3C91-FA23-5010AFD4B7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1879044" y="4234730"/>
            <a:ext cx="8433912" cy="330707"/>
          </a:xfrm>
          <a:prstGeom prst="diamond">
            <a:avLst/>
          </a:prstGeom>
          <a:gradFill>
            <a:gsLst>
              <a:gs pos="0">
                <a:schemeClr val="accent3">
                  <a:alpha val="13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3"/>
                </a:gs>
                <a:gs pos="89000">
                  <a:schemeClr val="accent3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>
              <a:defRPr/>
            </a:pPr>
            <a:endParaRPr lang="zh-CN" altLang="en-US" sz="2800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7BAEC50F-7882-C0E3-1A89-7780B6EF30ED}"/>
              </a:ext>
            </a:extLst>
          </p:cNvPr>
          <p:cNvSpPr txBox="1"/>
          <p:nvPr/>
        </p:nvSpPr>
        <p:spPr>
          <a:xfrm>
            <a:off x="4543425" y="3614190"/>
            <a:ext cx="310832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WORK CONTENT</a:t>
            </a:r>
          </a:p>
        </p:txBody>
      </p:sp>
    </p:spTree>
    <p:extLst>
      <p:ext uri="{BB962C8B-B14F-4D97-AF65-F5344CB8AC3E}">
        <p14:creationId xmlns:p14="http://schemas.microsoft.com/office/powerpoint/2010/main" val="2780084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A635A536-B5E5-B9AF-A0EF-8D5CBC2AA4BA}"/>
              </a:ext>
            </a:extLst>
          </p:cNvPr>
          <p:cNvSpPr/>
          <p:nvPr/>
        </p:nvSpPr>
        <p:spPr>
          <a:xfrm>
            <a:off x="735728" y="1813739"/>
            <a:ext cx="2615878" cy="4294208"/>
          </a:xfrm>
          <a:prstGeom prst="triangle">
            <a:avLst/>
          </a:prstGeom>
          <a:gradFill flip="none" rotWithShape="1">
            <a:gsLst>
              <a:gs pos="0">
                <a:schemeClr val="accent3">
                  <a:lumMod val="75000"/>
                  <a:alpha val="0"/>
                </a:schemeClr>
              </a:gs>
              <a:gs pos="37000">
                <a:schemeClr val="accent3">
                  <a:lumMod val="75000"/>
                  <a:alpha val="17000"/>
                </a:schemeClr>
              </a:gs>
              <a:gs pos="100000">
                <a:schemeClr val="accent3">
                  <a:lumMod val="75000"/>
                </a:schemeClr>
              </a:gs>
              <a:gs pos="61000">
                <a:schemeClr val="accent3">
                  <a:lumMod val="75000"/>
                  <a:alpha val="30000"/>
                </a:schemeClr>
              </a:gs>
            </a:gsLst>
            <a:lin ang="16200000" scaled="1"/>
            <a:tileRect/>
          </a:gradFill>
          <a:ln w="9525">
            <a:gradFill flip="none" rotWithShape="1"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  <a:effectLst>
            <a:outerShdw blurRad="444500" sx="104000" sy="104000" algn="ctr" rotWithShape="0">
              <a:schemeClr val="accent3">
                <a:lumMod val="75000"/>
                <a:alpha val="80000"/>
              </a:schemeClr>
            </a:outerShdw>
          </a:effectLst>
          <a:scene3d>
            <a:camera prst="perspectiveRight">
              <a:rot lat="1800000" lon="1859998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8800" dirty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sz="88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4EAF9C37-B79E-D7B0-6D3C-52CA07672BF9}"/>
              </a:ext>
            </a:extLst>
          </p:cNvPr>
          <p:cNvSpPr/>
          <p:nvPr/>
        </p:nvSpPr>
        <p:spPr>
          <a:xfrm>
            <a:off x="1452261" y="3007192"/>
            <a:ext cx="2136759" cy="3347494"/>
          </a:xfrm>
          <a:prstGeom prst="triangl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37000">
                <a:schemeClr val="accent2">
                  <a:alpha val="24000"/>
                </a:schemeClr>
              </a:gs>
              <a:gs pos="100000">
                <a:schemeClr val="accent2">
                  <a:alpha val="84000"/>
                </a:schemeClr>
              </a:gs>
              <a:gs pos="67000">
                <a:schemeClr val="accent2">
                  <a:alpha val="27000"/>
                </a:schemeClr>
              </a:gs>
            </a:gsLst>
            <a:lin ang="16200000" scaled="1"/>
            <a:tileRect/>
          </a:gradFill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</a:ln>
          <a:effectLst>
            <a:outerShdw blurRad="444500" sx="104000" sy="104000" algn="ctr" rotWithShape="0">
              <a:schemeClr val="accent2">
                <a:alpha val="80000"/>
              </a:schemeClr>
            </a:outerShdw>
          </a:effectLst>
          <a:scene3d>
            <a:camera prst="perspectiveRight">
              <a:rot lat="1800000" lon="1859998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4400" dirty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sz="4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4317B21D-E77E-B714-509B-4045A95AB88B}"/>
              </a:ext>
            </a:extLst>
          </p:cNvPr>
          <p:cNvSpPr/>
          <p:nvPr/>
        </p:nvSpPr>
        <p:spPr>
          <a:xfrm>
            <a:off x="2207074" y="3984483"/>
            <a:ext cx="1724846" cy="2370201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7000">
                <a:schemeClr val="bg1">
                  <a:alpha val="20000"/>
                </a:schemeClr>
              </a:gs>
              <a:gs pos="100000">
                <a:schemeClr val="bg1"/>
              </a:gs>
              <a:gs pos="61000">
                <a:schemeClr val="bg1">
                  <a:alpha val="35000"/>
                </a:schemeClr>
              </a:gs>
            </a:gsLst>
            <a:lin ang="16200000" scaled="1"/>
            <a:tileRect/>
          </a:gradFill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  <a:effectLst>
            <a:outerShdw blurRad="444500" sx="104000" sy="104000" algn="ctr" rotWithShape="0">
              <a:schemeClr val="bg1">
                <a:alpha val="80000"/>
              </a:schemeClr>
            </a:outerShdw>
          </a:effectLst>
          <a:scene3d>
            <a:camera prst="perspectiveRight">
              <a:rot lat="1800000" lon="1859998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E907C10-A2AB-BE8B-61C6-1661DAD489ED}"/>
              </a:ext>
            </a:extLst>
          </p:cNvPr>
          <p:cNvSpPr/>
          <p:nvPr/>
        </p:nvSpPr>
        <p:spPr>
          <a:xfrm>
            <a:off x="1978660" y="1841967"/>
            <a:ext cx="130013" cy="130013"/>
          </a:xfrm>
          <a:prstGeom prst="ellipse">
            <a:avLst/>
          </a:prstGeom>
          <a:gradFill flip="none" rotWithShape="1">
            <a:gsLst>
              <a:gs pos="0">
                <a:schemeClr val="accent3">
                  <a:alpha val="31000"/>
                </a:schemeClr>
              </a:gs>
              <a:gs pos="80000">
                <a:schemeClr val="accent3">
                  <a:alpha val="50000"/>
                </a:schemeClr>
              </a:gs>
              <a:gs pos="100000">
                <a:schemeClr val="accent3"/>
              </a:gs>
              <a:gs pos="95000">
                <a:schemeClr val="accent3">
                  <a:alpha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  <a:effectLst>
            <a:outerShdw blurRad="127000" sx="104000" sy="104000" algn="ctr" rotWithShape="0">
              <a:srgbClr val="3B61ED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12AF246-9144-FC39-2A0E-F077435D30B7}"/>
              </a:ext>
            </a:extLst>
          </p:cNvPr>
          <p:cNvCxnSpPr>
            <a:cxnSpLocks/>
          </p:cNvCxnSpPr>
          <p:nvPr/>
        </p:nvCxnSpPr>
        <p:spPr>
          <a:xfrm flipV="1">
            <a:off x="2108673" y="1895221"/>
            <a:ext cx="3225327" cy="11753"/>
          </a:xfrm>
          <a:prstGeom prst="line">
            <a:avLst/>
          </a:prstGeom>
          <a:ln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7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D946D8E3-96BA-278A-0A61-820DF1573D93}"/>
              </a:ext>
            </a:extLst>
          </p:cNvPr>
          <p:cNvGrpSpPr/>
          <p:nvPr/>
        </p:nvGrpSpPr>
        <p:grpSpPr>
          <a:xfrm>
            <a:off x="2449537" y="2956713"/>
            <a:ext cx="2870747" cy="130013"/>
            <a:chOff x="2463253" y="2612961"/>
            <a:chExt cx="2870747" cy="13001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DAE982C-526A-C3F6-A70E-04138DCA407C}"/>
                </a:ext>
              </a:extLst>
            </p:cNvPr>
            <p:cNvSpPr/>
            <p:nvPr/>
          </p:nvSpPr>
          <p:spPr>
            <a:xfrm>
              <a:off x="2463253" y="2612961"/>
              <a:ext cx="130013" cy="130013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2000"/>
                  </a:schemeClr>
                </a:gs>
                <a:gs pos="66000">
                  <a:schemeClr val="accent2">
                    <a:alpha val="19000"/>
                  </a:schemeClr>
                </a:gs>
                <a:gs pos="100000">
                  <a:schemeClr val="accent2">
                    <a:alpha val="59000"/>
                  </a:schemeClr>
                </a:gs>
                <a:gs pos="95000">
                  <a:schemeClr val="accent2"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2"/>
                  </a:gs>
                  <a:gs pos="53000">
                    <a:schemeClr val="accent2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rgbClr val="EF2174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440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6E5D1B7-F467-1E29-3562-C4B2A1808C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93266" y="2662235"/>
              <a:ext cx="2740734" cy="998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19F071-9DE2-0635-40D2-B704F984B0AE}"/>
              </a:ext>
            </a:extLst>
          </p:cNvPr>
          <p:cNvGrpSpPr/>
          <p:nvPr/>
        </p:nvGrpSpPr>
        <p:grpSpPr>
          <a:xfrm>
            <a:off x="3001808" y="3979113"/>
            <a:ext cx="2151999" cy="130013"/>
            <a:chOff x="3038384" y="3839235"/>
            <a:chExt cx="2151999" cy="13001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80918B7-8234-0411-2975-9DCBF7EDB1C6}"/>
                </a:ext>
              </a:extLst>
            </p:cNvPr>
            <p:cNvSpPr/>
            <p:nvPr/>
          </p:nvSpPr>
          <p:spPr>
            <a:xfrm>
              <a:off x="3038384" y="3839235"/>
              <a:ext cx="130013" cy="1300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"/>
                  </a:schemeClr>
                </a:gs>
                <a:gs pos="66000">
                  <a:schemeClr val="bg1">
                    <a:alpha val="15000"/>
                  </a:schemeClr>
                </a:gs>
                <a:gs pos="100000">
                  <a:schemeClr val="bg1">
                    <a:alpha val="41000"/>
                  </a:schemeClr>
                </a:gs>
                <a:gs pos="87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bg1"/>
                  </a:gs>
                  <a:gs pos="53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  <a:effectLst>
              <a:outerShdw blurRad="355600" sx="104000" sy="104000" algn="ctr" rotWithShape="0">
                <a:schemeClr val="bg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440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6C0F94D-69C4-0017-2893-F8598E63F8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8397" y="3904481"/>
              <a:ext cx="2021986" cy="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66DC0372-33F6-3ABA-F180-A57DBCC79C6F}"/>
              </a:ext>
            </a:extLst>
          </p:cNvPr>
          <p:cNvSpPr/>
          <p:nvPr/>
        </p:nvSpPr>
        <p:spPr>
          <a:xfrm flipH="1">
            <a:off x="4655746" y="1655242"/>
            <a:ext cx="2519680" cy="340840"/>
          </a:xfrm>
          <a:prstGeom prst="parallelogram">
            <a:avLst/>
          </a:prstGeom>
          <a:gradFill flip="none" rotWithShape="1">
            <a:gsLst>
              <a:gs pos="2000">
                <a:schemeClr val="accent3">
                  <a:lumMod val="75000"/>
                  <a:alpha val="79000"/>
                </a:schemeClr>
              </a:gs>
              <a:gs pos="100000">
                <a:schemeClr val="accent3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75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E7FD756B-76D6-21F9-412F-335C386E7486}"/>
              </a:ext>
            </a:extLst>
          </p:cNvPr>
          <p:cNvSpPr/>
          <p:nvPr/>
        </p:nvSpPr>
        <p:spPr>
          <a:xfrm flipH="1">
            <a:off x="4915445" y="2691899"/>
            <a:ext cx="2519680" cy="340840"/>
          </a:xfrm>
          <a:prstGeom prst="parallelogram">
            <a:avLst/>
          </a:prstGeom>
          <a:gradFill flip="none" rotWithShape="1">
            <a:gsLst>
              <a:gs pos="2000">
                <a:schemeClr val="accent2">
                  <a:alpha val="79000"/>
                  <a:lumMod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362E44B8-6046-2FC6-E001-61CD44C8A17F}"/>
              </a:ext>
            </a:extLst>
          </p:cNvPr>
          <p:cNvSpPr/>
          <p:nvPr/>
        </p:nvSpPr>
        <p:spPr>
          <a:xfrm flipH="1">
            <a:off x="5175143" y="3873699"/>
            <a:ext cx="2519680" cy="340840"/>
          </a:xfrm>
          <a:prstGeom prst="parallelogram">
            <a:avLst/>
          </a:prstGeom>
          <a:gradFill flip="none" rotWithShape="1">
            <a:gsLst>
              <a:gs pos="2000">
                <a:schemeClr val="bg1">
                  <a:alpha val="79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8DDC38-7983-7258-548D-5C240FC27453}"/>
              </a:ext>
            </a:extLst>
          </p:cNvPr>
          <p:cNvSpPr txBox="1"/>
          <p:nvPr/>
        </p:nvSpPr>
        <p:spPr>
          <a:xfrm>
            <a:off x="4915444" y="1637281"/>
            <a:ext cx="172269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业务应用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B20AB8-2FC5-C3CC-1F63-4AF0EE5AAE50}"/>
              </a:ext>
            </a:extLst>
          </p:cNvPr>
          <p:cNvSpPr txBox="1"/>
          <p:nvPr/>
        </p:nvSpPr>
        <p:spPr>
          <a:xfrm>
            <a:off x="5175143" y="2655935"/>
            <a:ext cx="170898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基础软件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3CC90C-B945-9954-B1F1-5C56FA04F502}"/>
              </a:ext>
            </a:extLst>
          </p:cNvPr>
          <p:cNvSpPr txBox="1"/>
          <p:nvPr/>
        </p:nvSpPr>
        <p:spPr>
          <a:xfrm>
            <a:off x="5336834" y="3822899"/>
            <a:ext cx="172484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基础设施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A98E3F-9C6F-BD84-82B1-65B1BEB06FF6}"/>
              </a:ext>
            </a:extLst>
          </p:cNvPr>
          <p:cNvSpPr txBox="1"/>
          <p:nvPr/>
        </p:nvSpPr>
        <p:spPr>
          <a:xfrm>
            <a:off x="4958769" y="1993351"/>
            <a:ext cx="6801431" cy="712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实现设备自动巡检、问题定位和报告生成；实时获取硬件状态信息，管理、监测设备各项指标；设备告警实时推送，运维人员第一时间介入处理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E4B5EE-6217-6C13-F0DE-EA3E8EAA9FC3}"/>
              </a:ext>
            </a:extLst>
          </p:cNvPr>
          <p:cNvSpPr txBox="1"/>
          <p:nvPr/>
        </p:nvSpPr>
        <p:spPr>
          <a:xfrm>
            <a:off x="5358451" y="3095313"/>
            <a:ext cx="6401749" cy="712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实现运行指标的精确信息采集与异常告警；实现智能运维替代人工巡检；根据自动生成的巡检报告制定工作任务，保障数据库稳定运行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B7A2103-B3C2-EA17-0609-CC118B416F48}"/>
              </a:ext>
            </a:extLst>
          </p:cNvPr>
          <p:cNvSpPr txBox="1"/>
          <p:nvPr/>
        </p:nvSpPr>
        <p:spPr>
          <a:xfrm>
            <a:off x="5654479" y="4338210"/>
            <a:ext cx="5985978" cy="712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关键性能监测指标缩短至分钟级，紧急告警实现准实时推送，大大降低故障响应时间，缩短业务系统故障窗口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ED77F85-3702-110E-FB57-88B3118CDCB2}"/>
              </a:ext>
            </a:extLst>
          </p:cNvPr>
          <p:cNvSpPr/>
          <p:nvPr/>
        </p:nvSpPr>
        <p:spPr>
          <a:xfrm>
            <a:off x="959870" y="337100"/>
            <a:ext cx="1980030" cy="6916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pc="300" dirty="0">
                <a:gradFill flip="none" rotWithShape="1">
                  <a:gsLst>
                    <a:gs pos="0">
                      <a:prstClr val="white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工作现状</a:t>
            </a:r>
            <a:endParaRPr lang="en-US" altLang="zh-CN" sz="3200" b="1" spc="300" dirty="0">
              <a:gradFill flip="none" rotWithShape="1">
                <a:gsLst>
                  <a:gs pos="0">
                    <a:prstClr val="white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9635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51PPT模板网   www.51pptmoban.com">
  <a:themeElements>
    <a:clrScheme name="工作总结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0A03"/>
      </a:accent1>
      <a:accent2>
        <a:srgbClr val="32FFFF"/>
      </a:accent2>
      <a:accent3>
        <a:srgbClr val="00B0F0"/>
      </a:accent3>
      <a:accent4>
        <a:srgbClr val="10CF9B"/>
      </a:accent4>
      <a:accent5>
        <a:srgbClr val="7CCA62"/>
      </a:accent5>
      <a:accent6>
        <a:srgbClr val="A5C249"/>
      </a:accent6>
      <a:hlink>
        <a:srgbClr val="0563C1"/>
      </a:hlink>
      <a:folHlink>
        <a:srgbClr val="954F72"/>
      </a:folHlink>
    </a:clrScheme>
    <a:fontScheme name="工作总结">
      <a:majorFont>
        <a:latin typeface="OPPOSans B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CC">
                <a:alpha val="20000"/>
              </a:srgbClr>
            </a:gs>
            <a:gs pos="100000">
              <a:srgbClr val="00FFCC">
                <a:alpha val="0"/>
              </a:srgbClr>
            </a:gs>
          </a:gsLst>
          <a:lin ang="0" scaled="0"/>
        </a:gra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MiSans Light"/>
            <a:ea typeface="MiSans Light"/>
            <a:cs typeface="+mn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浩鲸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B4FF"/>
    </a:accent1>
    <a:accent2>
      <a:srgbClr val="FF6E50"/>
    </a:accent2>
    <a:accent3>
      <a:srgbClr val="D200BE"/>
    </a:accent3>
    <a:accent4>
      <a:srgbClr val="00F0BE"/>
    </a:accent4>
    <a:accent5>
      <a:srgbClr val="595757"/>
    </a:accent5>
    <a:accent6>
      <a:srgbClr val="FFC000"/>
    </a:accent6>
    <a:hlink>
      <a:srgbClr val="0563C1"/>
    </a:hlink>
    <a:folHlink>
      <a:srgbClr val="954F72"/>
    </a:folHlink>
  </a:clrScheme>
  <a:fontScheme name="方正兰亭">
    <a:majorFont>
      <a:latin typeface="Arial"/>
      <a:ea typeface="方正兰亭中粗黑简体"/>
      <a:cs typeface=""/>
    </a:majorFont>
    <a:minorFont>
      <a:latin typeface="Arial"/>
      <a:ea typeface="方正兰亭准黑简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4086</TotalTime>
  <Words>995</Words>
  <Application>Microsoft Office PowerPoint</Application>
  <PresentationFormat>宽屏</PresentationFormat>
  <Paragraphs>244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OPPOSans B</vt:lpstr>
      <vt:lpstr>OPPOSans H</vt:lpstr>
      <vt:lpstr>OPPOSans M</vt:lpstr>
      <vt:lpstr>OPPOSans R</vt:lpstr>
      <vt:lpstr>Swis721 Blk BT</vt:lpstr>
      <vt:lpstr>阿里巴巴普惠体 B</vt:lpstr>
      <vt:lpstr>等线</vt:lpstr>
      <vt:lpstr>汉仪雅酷黑 45W</vt:lpstr>
      <vt:lpstr>思源黑体 CN Bold</vt:lpstr>
      <vt:lpstr>思源黑体 CN Light</vt:lpstr>
      <vt:lpstr>站酷快乐体2016修订版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蓝色科技风智能运维工作总结ppt模板</dc:title>
  <dc:creator>熊猫</dc:creator>
  <cp:keywords>P界达人</cp:keywords>
  <dc:description>www.51pptmoban.com</dc:description>
  <cp:lastModifiedBy>Win user</cp:lastModifiedBy>
  <cp:revision>145</cp:revision>
  <dcterms:created xsi:type="dcterms:W3CDTF">2022-06-04T14:52:47Z</dcterms:created>
  <dcterms:modified xsi:type="dcterms:W3CDTF">2022-09-04T07:55:27Z</dcterms:modified>
</cp:coreProperties>
</file>