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3"/>
  </p:notesMasterIdLst>
  <p:sldIdLst>
    <p:sldId id="257" r:id="rId2"/>
    <p:sldId id="258" r:id="rId3"/>
    <p:sldId id="260" r:id="rId4"/>
    <p:sldId id="261" r:id="rId5"/>
    <p:sldId id="263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9" r:id="rId21"/>
    <p:sldId id="280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29" userDrawn="1">
          <p15:clr>
            <a:srgbClr val="A4A3A4"/>
          </p15:clr>
        </p15:guide>
        <p15:guide id="3" pos="7129" userDrawn="1">
          <p15:clr>
            <a:srgbClr val="A4A3A4"/>
          </p15:clr>
        </p15:guide>
        <p15:guide id="4" orient="horz" pos="3997" userDrawn="1">
          <p15:clr>
            <a:srgbClr val="A4A3A4"/>
          </p15:clr>
        </p15:guide>
        <p15:guide id="5" orient="horz" pos="3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9E9"/>
    <a:srgbClr val="C3C3C3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03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170" y="1002"/>
      </p:cViewPr>
      <p:guideLst>
        <p:guide orient="horz" pos="2160"/>
        <p:guide pos="529"/>
        <p:guide pos="7129"/>
        <p:guide orient="horz" pos="3997"/>
        <p:guide orient="horz" pos="32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2FDFA4-EF80-4878-98B1-595843424945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12DD5-30A1-4C39-984C-3809FDCF16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947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5898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4792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0919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0738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8045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9354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5927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6819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9966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8245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931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0319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8425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4151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722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7790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495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063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445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01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2DD5-30A1-4C39-984C-3809FDCF16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105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6219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D4FDF3-EF44-7D42-5C9D-FA696E013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C08377E-0A2D-FE19-9466-00BD4ABB0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A8821-50CD-4485-8112-7FDE8B0560D1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FAAE09A-6DFF-8629-AA83-819C6AB29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CE43402-F17C-28A1-9F3B-68EF85CD0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DF4C-83C4-41DD-B216-671880600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623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F363690-6EA1-11DB-E998-EC0E51E6E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162150-9B0A-5598-C226-CD21DE58E3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26D2FAD-DE30-A0E0-FBD9-D96D049E3C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A8821-50CD-4485-8112-7FDE8B0560D1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073C54-84F9-D20A-3AB3-B17DB3BF56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CC0B452-A386-D591-2AA6-FDDDE4A0E0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1DF4C-83C4-41DD-B216-6718806001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21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>
            <a:extLst>
              <a:ext uri="{FF2B5EF4-FFF2-40B4-BE49-F238E27FC236}">
                <a16:creationId xmlns:a16="http://schemas.microsoft.com/office/drawing/2014/main" id="{75E47FC7-F94F-4F80-B02D-E167DBC8D8BC}"/>
              </a:ext>
            </a:extLst>
          </p:cNvPr>
          <p:cNvSpPr/>
          <p:nvPr/>
        </p:nvSpPr>
        <p:spPr>
          <a:xfrm>
            <a:off x="4182428" y="1515428"/>
            <a:ext cx="3827144" cy="3827144"/>
          </a:xfrm>
          <a:prstGeom prst="ellipse">
            <a:avLst/>
          </a:prstGeom>
          <a:noFill/>
          <a:ln w="190500">
            <a:solidFill>
              <a:srgbClr val="FF6600"/>
            </a:solidFill>
          </a:ln>
          <a:scene3d>
            <a:camera prst="orthographicFront"/>
            <a:lightRig rig="brightRoom" dir="t"/>
          </a:scene3d>
          <a:sp3d extrusionH="254000"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DF42F8B-0CD3-FC46-6505-8B2923BCF74F}"/>
              </a:ext>
            </a:extLst>
          </p:cNvPr>
          <p:cNvSpPr/>
          <p:nvPr/>
        </p:nvSpPr>
        <p:spPr>
          <a:xfrm>
            <a:off x="11098214" y="371476"/>
            <a:ext cx="1609724" cy="160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724A30A-ACA7-9472-EAEA-75AAEED16153}"/>
              </a:ext>
            </a:extLst>
          </p:cNvPr>
          <p:cNvSpPr/>
          <p:nvPr/>
        </p:nvSpPr>
        <p:spPr>
          <a:xfrm>
            <a:off x="9610642" y="4259073"/>
            <a:ext cx="2975143" cy="29751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E369C29A-B8B7-6D9B-1474-65076755145B}"/>
              </a:ext>
            </a:extLst>
          </p:cNvPr>
          <p:cNvSpPr/>
          <p:nvPr/>
        </p:nvSpPr>
        <p:spPr>
          <a:xfrm>
            <a:off x="-811572" y="4668838"/>
            <a:ext cx="2693986" cy="2693986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7000">
                  <a:schemeClr val="accent1">
                    <a:lumMod val="45000"/>
                    <a:lumOff val="55000"/>
                  </a:schemeClr>
                </a:gs>
                <a:gs pos="73000">
                  <a:schemeClr val="accent1">
                    <a:lumMod val="45000"/>
                    <a:lumOff val="55000"/>
                  </a:schemeClr>
                </a:gs>
                <a:gs pos="49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B8DB3F9E-3553-B4DC-57A7-E1E2BB9DC57A}"/>
              </a:ext>
            </a:extLst>
          </p:cNvPr>
          <p:cNvSpPr/>
          <p:nvPr/>
        </p:nvSpPr>
        <p:spPr>
          <a:xfrm>
            <a:off x="2255953" y="1927027"/>
            <a:ext cx="710564" cy="7105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45AE2715-EC81-FFCF-C69D-5CCE811B2D5C}"/>
              </a:ext>
            </a:extLst>
          </p:cNvPr>
          <p:cNvSpPr/>
          <p:nvPr/>
        </p:nvSpPr>
        <p:spPr>
          <a:xfrm>
            <a:off x="10570370" y="-156368"/>
            <a:ext cx="2665411" cy="2665411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54B3A56-F45E-8B44-45CA-51098FC95027}"/>
              </a:ext>
            </a:extLst>
          </p:cNvPr>
          <p:cNvSpPr/>
          <p:nvPr/>
        </p:nvSpPr>
        <p:spPr>
          <a:xfrm>
            <a:off x="-377790" y="5736431"/>
            <a:ext cx="1626393" cy="16263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4E22699-BAF3-FAEC-0CD9-89BE00D8DC5D}"/>
              </a:ext>
            </a:extLst>
          </p:cNvPr>
          <p:cNvSpPr txBox="1"/>
          <p:nvPr/>
        </p:nvSpPr>
        <p:spPr>
          <a:xfrm>
            <a:off x="6411425" y="3769899"/>
            <a:ext cx="13893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Cascadia Code SemiBold" panose="020B0609020000020004" pitchFamily="49" charset="0"/>
                <a:ea typeface="Cascadia Code SemiBold" panose="020B0609020000020004" pitchFamily="49" charset="0"/>
                <a:cs typeface="Cascadia Code SemiBold" panose="020B0609020000020004" pitchFamily="49" charset="0"/>
              </a:rPr>
              <a:t>Biography</a:t>
            </a:r>
            <a:endParaRPr lang="zh-CN" altLang="en-US" sz="1400" dirty="0">
              <a:latin typeface="Cascadia Code SemiBold" panose="020B0609020000020004" pitchFamily="49" charset="0"/>
              <a:cs typeface="Cascadia Code SemiBold" panose="020B0609020000020004" pitchFamily="49" charset="0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5F973D75-E77B-2579-EFD2-A25F742FACBE}"/>
              </a:ext>
            </a:extLst>
          </p:cNvPr>
          <p:cNvSpPr/>
          <p:nvPr/>
        </p:nvSpPr>
        <p:spPr>
          <a:xfrm>
            <a:off x="7695656" y="4668838"/>
            <a:ext cx="477739" cy="477739"/>
          </a:xfrm>
          <a:prstGeom prst="ellipse">
            <a:avLst/>
          </a:prstGeom>
          <a:solidFill>
            <a:schemeClr val="accent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DF15405-2685-ACF2-A9BD-3522125F44C2}"/>
              </a:ext>
            </a:extLst>
          </p:cNvPr>
          <p:cNvSpPr txBox="1"/>
          <p:nvPr/>
        </p:nvSpPr>
        <p:spPr>
          <a:xfrm>
            <a:off x="4440693" y="2619289"/>
            <a:ext cx="8002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FF6600"/>
                </a:solidFill>
              </a:rPr>
              <a:t>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C1C71E7-E64B-77D3-0E5A-2D6FD5479A7C}"/>
              </a:ext>
            </a:extLst>
          </p:cNvPr>
          <p:cNvSpPr txBox="1"/>
          <p:nvPr/>
        </p:nvSpPr>
        <p:spPr>
          <a:xfrm>
            <a:off x="5363130" y="2786258"/>
            <a:ext cx="8002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</a:rPr>
              <a:t>职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36D5074-2B90-16DB-0E2D-0E058946CA2A}"/>
              </a:ext>
            </a:extLst>
          </p:cNvPr>
          <p:cNvSpPr txBox="1"/>
          <p:nvPr/>
        </p:nvSpPr>
        <p:spPr>
          <a:xfrm>
            <a:off x="6050112" y="2802159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</a:rPr>
              <a:t>简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29987C5-5FBE-D4F6-8367-387A5D02D202}"/>
              </a:ext>
            </a:extLst>
          </p:cNvPr>
          <p:cNvSpPr txBox="1"/>
          <p:nvPr/>
        </p:nvSpPr>
        <p:spPr>
          <a:xfrm>
            <a:off x="6683907" y="2509043"/>
            <a:ext cx="936475" cy="9951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aseline="-25000" dirty="0">
                <a:solidFill>
                  <a:srgbClr val="FF6600"/>
                </a:solidFill>
              </a:rPr>
              <a:t>历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8400BC8F-8F8F-42EA-8A76-D55D1B0CCDCC}"/>
              </a:ext>
            </a:extLst>
          </p:cNvPr>
          <p:cNvSpPr/>
          <p:nvPr/>
        </p:nvSpPr>
        <p:spPr>
          <a:xfrm>
            <a:off x="5848276" y="2802159"/>
            <a:ext cx="98997" cy="9899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F6F2B620-97D7-CF61-8231-83387ACC8F25}"/>
              </a:ext>
            </a:extLst>
          </p:cNvPr>
          <p:cNvSpPr/>
          <p:nvPr/>
        </p:nvSpPr>
        <p:spPr>
          <a:xfrm>
            <a:off x="4733461" y="4259073"/>
            <a:ext cx="214681" cy="214681"/>
          </a:xfrm>
          <a:prstGeom prst="ellips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F455ACD8-3412-C34C-36E1-D8DD3F63A58E}"/>
              </a:ext>
            </a:extLst>
          </p:cNvPr>
          <p:cNvSpPr/>
          <p:nvPr/>
        </p:nvSpPr>
        <p:spPr>
          <a:xfrm>
            <a:off x="3098800" y="506987"/>
            <a:ext cx="5994400" cy="5994400"/>
          </a:xfrm>
          <a:prstGeom prst="ellipse">
            <a:avLst/>
          </a:prstGeom>
          <a:noFill/>
          <a:ln>
            <a:solidFill>
              <a:srgbClr val="FF6600">
                <a:alpha val="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459C21BB-B64D-26D3-0835-8ACF390636FD}"/>
              </a:ext>
            </a:extLst>
          </p:cNvPr>
          <p:cNvCxnSpPr/>
          <p:nvPr/>
        </p:nvCxnSpPr>
        <p:spPr>
          <a:xfrm>
            <a:off x="5584235" y="3725489"/>
            <a:ext cx="1903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>
            <a:extLst>
              <a:ext uri="{FF2B5EF4-FFF2-40B4-BE49-F238E27FC236}">
                <a16:creationId xmlns:a16="http://schemas.microsoft.com/office/drawing/2014/main" id="{B5D08741-0177-3FFA-3052-7A7C03A44C30}"/>
              </a:ext>
            </a:extLst>
          </p:cNvPr>
          <p:cNvSpPr/>
          <p:nvPr/>
        </p:nvSpPr>
        <p:spPr>
          <a:xfrm>
            <a:off x="7629134" y="2948969"/>
            <a:ext cx="214681" cy="214681"/>
          </a:xfrm>
          <a:prstGeom prst="ellips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2D2C126C-A334-6193-9BD3-12B803FE9E6E}"/>
              </a:ext>
            </a:extLst>
          </p:cNvPr>
          <p:cNvSpPr/>
          <p:nvPr/>
        </p:nvSpPr>
        <p:spPr>
          <a:xfrm>
            <a:off x="3501436" y="909623"/>
            <a:ext cx="5189128" cy="5189128"/>
          </a:xfrm>
          <a:prstGeom prst="ellipse">
            <a:avLst/>
          </a:prstGeom>
          <a:noFill/>
          <a:ln>
            <a:solidFill>
              <a:srgbClr val="FF6600">
                <a:alpha val="1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DC9227E4-74B5-DB92-CC56-C07FF0BACFE6}"/>
              </a:ext>
            </a:extLst>
          </p:cNvPr>
          <p:cNvSpPr/>
          <p:nvPr/>
        </p:nvSpPr>
        <p:spPr>
          <a:xfrm>
            <a:off x="3828390" y="1201211"/>
            <a:ext cx="4535220" cy="4535220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2851B558-962D-5A30-486A-8DFFBFD18594}"/>
              </a:ext>
            </a:extLst>
          </p:cNvPr>
          <p:cNvSpPr/>
          <p:nvPr/>
        </p:nvSpPr>
        <p:spPr>
          <a:xfrm>
            <a:off x="-477185" y="-284545"/>
            <a:ext cx="2388336" cy="23883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1B10A917-E414-0976-F6FA-61E1FED2D021}"/>
              </a:ext>
            </a:extLst>
          </p:cNvPr>
          <p:cNvSpPr/>
          <p:nvPr/>
        </p:nvSpPr>
        <p:spPr>
          <a:xfrm>
            <a:off x="9264222" y="4201601"/>
            <a:ext cx="2665411" cy="2665411"/>
          </a:xfrm>
          <a:prstGeom prst="ellipse">
            <a:avLst/>
          </a:prstGeom>
          <a:noFill/>
          <a:ln>
            <a:solidFill>
              <a:srgbClr val="FF6600">
                <a:alpha val="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8890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399CF1D-3861-2085-FC1C-7ACA034EB429}"/>
              </a:ext>
            </a:extLst>
          </p:cNvPr>
          <p:cNvSpPr/>
          <p:nvPr/>
        </p:nvSpPr>
        <p:spPr>
          <a:xfrm>
            <a:off x="7286351" y="2941653"/>
            <a:ext cx="7096223" cy="7096223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A57C268-AA96-788B-F67D-63F3333FE1B0}"/>
              </a:ext>
            </a:extLst>
          </p:cNvPr>
          <p:cNvSpPr/>
          <p:nvPr/>
        </p:nvSpPr>
        <p:spPr>
          <a:xfrm>
            <a:off x="-641154" y="5982"/>
            <a:ext cx="6043192" cy="3042041"/>
          </a:xfrm>
          <a:custGeom>
            <a:avLst/>
            <a:gdLst>
              <a:gd name="connsiteX0" fmla="*/ 0 w 6043192"/>
              <a:gd name="connsiteY0" fmla="*/ 0 h 3042041"/>
              <a:gd name="connsiteX1" fmla="*/ 6043192 w 6043192"/>
              <a:gd name="connsiteY1" fmla="*/ 0 h 3042041"/>
              <a:gd name="connsiteX2" fmla="*/ 6011295 w 6043192"/>
              <a:gd name="connsiteY2" fmla="*/ 208997 h 3042041"/>
              <a:gd name="connsiteX3" fmla="*/ 2535268 w 6043192"/>
              <a:gd name="connsiteY3" fmla="*/ 3042041 h 3042041"/>
              <a:gd name="connsiteX4" fmla="*/ 26374 w 6043192"/>
              <a:gd name="connsiteY4" fmla="*/ 2002823 h 3042041"/>
              <a:gd name="connsiteX5" fmla="*/ 0 w 6043192"/>
              <a:gd name="connsiteY5" fmla="*/ 1973804 h 304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3192" h="3042041">
                <a:moveTo>
                  <a:pt x="0" y="0"/>
                </a:moveTo>
                <a:lnTo>
                  <a:pt x="6043192" y="0"/>
                </a:lnTo>
                <a:lnTo>
                  <a:pt x="6011295" y="208997"/>
                </a:lnTo>
                <a:cubicBezTo>
                  <a:pt x="5680447" y="1825812"/>
                  <a:pt x="4249890" y="3042041"/>
                  <a:pt x="2535268" y="3042041"/>
                </a:cubicBezTo>
                <a:cubicBezTo>
                  <a:pt x="1555484" y="3042041"/>
                  <a:pt x="668456" y="2644905"/>
                  <a:pt x="26374" y="2002823"/>
                </a:cubicBezTo>
                <a:lnTo>
                  <a:pt x="0" y="1973804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5A31338E-BCED-B259-D1A0-DF4FCF392A8B}"/>
              </a:ext>
            </a:extLst>
          </p:cNvPr>
          <p:cNvSpPr/>
          <p:nvPr/>
        </p:nvSpPr>
        <p:spPr>
          <a:xfrm>
            <a:off x="11012489" y="-238223"/>
            <a:ext cx="1609724" cy="160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E3D7840-64F5-A0FB-AE15-EFD44490E6B1}"/>
              </a:ext>
            </a:extLst>
          </p:cNvPr>
          <p:cNvSpPr/>
          <p:nvPr/>
        </p:nvSpPr>
        <p:spPr>
          <a:xfrm>
            <a:off x="-651895" y="-15081"/>
            <a:ext cx="1491683" cy="1491683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886AF23-1302-1D26-B19B-DE882FD6217A}"/>
              </a:ext>
            </a:extLst>
          </p:cNvPr>
          <p:cNvSpPr/>
          <p:nvPr/>
        </p:nvSpPr>
        <p:spPr>
          <a:xfrm>
            <a:off x="-725087" y="4939409"/>
            <a:ext cx="2561885" cy="256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9552340-9E3D-496E-1CB7-590A8B7ADEEF}"/>
              </a:ext>
            </a:extLst>
          </p:cNvPr>
          <p:cNvSpPr/>
          <p:nvPr/>
        </p:nvSpPr>
        <p:spPr>
          <a:xfrm>
            <a:off x="-1533238" y="4411566"/>
            <a:ext cx="3897879" cy="3897879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弦形 14">
            <a:extLst>
              <a:ext uri="{FF2B5EF4-FFF2-40B4-BE49-F238E27FC236}">
                <a16:creationId xmlns:a16="http://schemas.microsoft.com/office/drawing/2014/main" id="{F59AF345-6DB9-89CD-5718-778FD225DE7E}"/>
              </a:ext>
            </a:extLst>
          </p:cNvPr>
          <p:cNvSpPr/>
          <p:nvPr/>
        </p:nvSpPr>
        <p:spPr>
          <a:xfrm rot="19089680">
            <a:off x="1584749" y="670199"/>
            <a:ext cx="838247" cy="838248"/>
          </a:xfrm>
          <a:prstGeom prst="chord">
            <a:avLst/>
          </a:prstGeom>
          <a:gradFill>
            <a:gsLst>
              <a:gs pos="0">
                <a:srgbClr val="FF0000">
                  <a:alpha val="80000"/>
                </a:srgbClr>
              </a:gs>
              <a:gs pos="100000">
                <a:srgbClr val="FF6600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863F04E-3818-0A1F-230E-4A88B47F33A0}"/>
              </a:ext>
            </a:extLst>
          </p:cNvPr>
          <p:cNvSpPr txBox="1"/>
          <p:nvPr/>
        </p:nvSpPr>
        <p:spPr>
          <a:xfrm>
            <a:off x="1545720" y="589148"/>
            <a:ext cx="11624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nife Princess" panose="02000500000000000000" pitchFamily="2" charset="0"/>
              </a:rPr>
              <a:t>04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187C862-B7AD-2D0D-A00B-E275C786665B}"/>
              </a:ext>
            </a:extLst>
          </p:cNvPr>
          <p:cNvSpPr txBox="1"/>
          <p:nvPr/>
        </p:nvSpPr>
        <p:spPr>
          <a:xfrm>
            <a:off x="2679365" y="82771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个人技能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096DFB9D-DB4E-FF3D-BA5D-CA12BB7214C4}"/>
              </a:ext>
            </a:extLst>
          </p:cNvPr>
          <p:cNvSpPr txBox="1"/>
          <p:nvPr/>
        </p:nvSpPr>
        <p:spPr>
          <a:xfrm>
            <a:off x="2092689" y="5077998"/>
            <a:ext cx="1782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  <a:p>
            <a:endParaRPr lang="zh-CN" altLang="en-US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0CFB2982-77C6-2CF2-162D-1FC5FFFD0E4D}"/>
              </a:ext>
            </a:extLst>
          </p:cNvPr>
          <p:cNvSpPr/>
          <p:nvPr/>
        </p:nvSpPr>
        <p:spPr>
          <a:xfrm>
            <a:off x="1756741" y="2456214"/>
            <a:ext cx="2431409" cy="2483195"/>
          </a:xfrm>
          <a:prstGeom prst="arc">
            <a:avLst>
              <a:gd name="adj1" fmla="val 16200000"/>
              <a:gd name="adj2" fmla="val 16139437"/>
            </a:avLst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id="{133D586F-6C47-CAFA-234D-D1874541C136}"/>
              </a:ext>
            </a:extLst>
          </p:cNvPr>
          <p:cNvSpPr/>
          <p:nvPr/>
        </p:nvSpPr>
        <p:spPr>
          <a:xfrm>
            <a:off x="1753627" y="2416209"/>
            <a:ext cx="2431409" cy="2483195"/>
          </a:xfrm>
          <a:prstGeom prst="arc">
            <a:avLst>
              <a:gd name="adj1" fmla="val 16200000"/>
              <a:gd name="adj2" fmla="val 8990449"/>
            </a:avLst>
          </a:prstGeom>
          <a:ln w="127000" cap="rnd">
            <a:solidFill>
              <a:srgbClr val="FF66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C4F29793-01BA-D25F-2839-FEAF4D06B0F1}"/>
              </a:ext>
            </a:extLst>
          </p:cNvPr>
          <p:cNvSpPr/>
          <p:nvPr/>
        </p:nvSpPr>
        <p:spPr>
          <a:xfrm>
            <a:off x="2117996" y="2846022"/>
            <a:ext cx="1732037" cy="173203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id="{32E1F7E7-7A77-EA78-3296-539A18736C84}"/>
              </a:ext>
            </a:extLst>
          </p:cNvPr>
          <p:cNvSpPr/>
          <p:nvPr/>
        </p:nvSpPr>
        <p:spPr>
          <a:xfrm>
            <a:off x="4985944" y="2456214"/>
            <a:ext cx="2431409" cy="2483195"/>
          </a:xfrm>
          <a:prstGeom prst="arc">
            <a:avLst>
              <a:gd name="adj1" fmla="val 16200000"/>
              <a:gd name="adj2" fmla="val 16139437"/>
            </a:avLst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id="{BA51285C-9390-7615-1DD4-0303EC7542D9}"/>
              </a:ext>
            </a:extLst>
          </p:cNvPr>
          <p:cNvSpPr/>
          <p:nvPr/>
        </p:nvSpPr>
        <p:spPr>
          <a:xfrm>
            <a:off x="4982830" y="2416209"/>
            <a:ext cx="2431409" cy="2483195"/>
          </a:xfrm>
          <a:prstGeom prst="arc">
            <a:avLst>
              <a:gd name="adj1" fmla="val 16200000"/>
              <a:gd name="adj2" fmla="val 6996268"/>
            </a:avLst>
          </a:prstGeom>
          <a:ln w="127000" cap="rnd">
            <a:solidFill>
              <a:srgbClr val="FF66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4316D71D-E7C0-9D77-8638-9B08CC97B200}"/>
              </a:ext>
            </a:extLst>
          </p:cNvPr>
          <p:cNvSpPr/>
          <p:nvPr/>
        </p:nvSpPr>
        <p:spPr>
          <a:xfrm>
            <a:off x="5347199" y="2846022"/>
            <a:ext cx="1732037" cy="173203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弧形 24">
            <a:extLst>
              <a:ext uri="{FF2B5EF4-FFF2-40B4-BE49-F238E27FC236}">
                <a16:creationId xmlns:a16="http://schemas.microsoft.com/office/drawing/2014/main" id="{C1921FC8-921E-6A8E-5708-03767DA57E6C}"/>
              </a:ext>
            </a:extLst>
          </p:cNvPr>
          <p:cNvSpPr/>
          <p:nvPr/>
        </p:nvSpPr>
        <p:spPr>
          <a:xfrm>
            <a:off x="8230456" y="2456214"/>
            <a:ext cx="2431409" cy="2483195"/>
          </a:xfrm>
          <a:prstGeom prst="arc">
            <a:avLst>
              <a:gd name="adj1" fmla="val 16200000"/>
              <a:gd name="adj2" fmla="val 16139437"/>
            </a:avLst>
          </a:prstGeom>
          <a:ln w="635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弧形 25">
            <a:extLst>
              <a:ext uri="{FF2B5EF4-FFF2-40B4-BE49-F238E27FC236}">
                <a16:creationId xmlns:a16="http://schemas.microsoft.com/office/drawing/2014/main" id="{73EFAD16-56C6-C127-D28C-55E064744442}"/>
              </a:ext>
            </a:extLst>
          </p:cNvPr>
          <p:cNvSpPr/>
          <p:nvPr/>
        </p:nvSpPr>
        <p:spPr>
          <a:xfrm>
            <a:off x="8227342" y="2416209"/>
            <a:ext cx="2431409" cy="2483195"/>
          </a:xfrm>
          <a:prstGeom prst="arc">
            <a:avLst>
              <a:gd name="adj1" fmla="val 16200000"/>
              <a:gd name="adj2" fmla="val 3474873"/>
            </a:avLst>
          </a:prstGeom>
          <a:ln w="127000" cap="rnd">
            <a:solidFill>
              <a:srgbClr val="FF66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F4E25226-9879-C204-564B-97ED5A6D38A9}"/>
              </a:ext>
            </a:extLst>
          </p:cNvPr>
          <p:cNvSpPr/>
          <p:nvPr/>
        </p:nvSpPr>
        <p:spPr>
          <a:xfrm>
            <a:off x="8591711" y="2846022"/>
            <a:ext cx="1732037" cy="173203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622E6418-03CC-8A50-52CF-CA6CAFFAB2A7}"/>
              </a:ext>
            </a:extLst>
          </p:cNvPr>
          <p:cNvSpPr txBox="1"/>
          <p:nvPr/>
        </p:nvSpPr>
        <p:spPr>
          <a:xfrm>
            <a:off x="2291204" y="3329735"/>
            <a:ext cx="12811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75%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3C63E477-602F-1216-BADC-F08A361B55A2}"/>
              </a:ext>
            </a:extLst>
          </p:cNvPr>
          <p:cNvSpPr txBox="1"/>
          <p:nvPr/>
        </p:nvSpPr>
        <p:spPr>
          <a:xfrm>
            <a:off x="5572657" y="3329735"/>
            <a:ext cx="12811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65%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2B13EB74-E738-582A-FA0C-810B1356E33C}"/>
              </a:ext>
            </a:extLst>
          </p:cNvPr>
          <p:cNvSpPr txBox="1"/>
          <p:nvPr/>
        </p:nvSpPr>
        <p:spPr>
          <a:xfrm>
            <a:off x="8854019" y="3329735"/>
            <a:ext cx="12811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45%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7323938-EA05-1915-F70D-5DD54012B7FB}"/>
              </a:ext>
            </a:extLst>
          </p:cNvPr>
          <p:cNvSpPr txBox="1"/>
          <p:nvPr/>
        </p:nvSpPr>
        <p:spPr>
          <a:xfrm>
            <a:off x="5347199" y="5077998"/>
            <a:ext cx="1782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  <a:p>
            <a:endParaRPr lang="zh-CN" altLang="en-US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3F28989C-1D55-8BE7-2F6A-0CC0F3512E0F}"/>
              </a:ext>
            </a:extLst>
          </p:cNvPr>
          <p:cNvSpPr txBox="1"/>
          <p:nvPr/>
        </p:nvSpPr>
        <p:spPr>
          <a:xfrm>
            <a:off x="8670970" y="5077998"/>
            <a:ext cx="1782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  <a:p>
            <a:endParaRPr lang="zh-CN" altLang="en-US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31457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3A18B8DF-F63C-DA90-64BC-B9BAC80B4195}"/>
              </a:ext>
            </a:extLst>
          </p:cNvPr>
          <p:cNvSpPr/>
          <p:nvPr/>
        </p:nvSpPr>
        <p:spPr>
          <a:xfrm>
            <a:off x="7341447" y="2645009"/>
            <a:ext cx="7096223" cy="7096223"/>
          </a:xfrm>
          <a:prstGeom prst="ellipse">
            <a:avLst/>
          </a:pr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E9E6F15-0DAC-95E4-9861-2C7343C24B3A}"/>
              </a:ext>
            </a:extLst>
          </p:cNvPr>
          <p:cNvSpPr/>
          <p:nvPr/>
        </p:nvSpPr>
        <p:spPr>
          <a:xfrm>
            <a:off x="0" y="0"/>
            <a:ext cx="6043192" cy="3042041"/>
          </a:xfrm>
          <a:custGeom>
            <a:avLst/>
            <a:gdLst>
              <a:gd name="connsiteX0" fmla="*/ 0 w 6043192"/>
              <a:gd name="connsiteY0" fmla="*/ 0 h 3042041"/>
              <a:gd name="connsiteX1" fmla="*/ 6043192 w 6043192"/>
              <a:gd name="connsiteY1" fmla="*/ 0 h 3042041"/>
              <a:gd name="connsiteX2" fmla="*/ 6011295 w 6043192"/>
              <a:gd name="connsiteY2" fmla="*/ 208997 h 3042041"/>
              <a:gd name="connsiteX3" fmla="*/ 2535268 w 6043192"/>
              <a:gd name="connsiteY3" fmla="*/ 3042041 h 3042041"/>
              <a:gd name="connsiteX4" fmla="*/ 26374 w 6043192"/>
              <a:gd name="connsiteY4" fmla="*/ 2002823 h 3042041"/>
              <a:gd name="connsiteX5" fmla="*/ 0 w 6043192"/>
              <a:gd name="connsiteY5" fmla="*/ 1973804 h 304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3192" h="3042041">
                <a:moveTo>
                  <a:pt x="0" y="0"/>
                </a:moveTo>
                <a:lnTo>
                  <a:pt x="6043192" y="0"/>
                </a:lnTo>
                <a:lnTo>
                  <a:pt x="6011295" y="208997"/>
                </a:lnTo>
                <a:cubicBezTo>
                  <a:pt x="5680447" y="1825812"/>
                  <a:pt x="4249890" y="3042041"/>
                  <a:pt x="2535268" y="3042041"/>
                </a:cubicBezTo>
                <a:cubicBezTo>
                  <a:pt x="1555484" y="3042041"/>
                  <a:pt x="668456" y="2644905"/>
                  <a:pt x="26374" y="2002823"/>
                </a:cubicBezTo>
                <a:lnTo>
                  <a:pt x="0" y="1973804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ADA6170-94BB-F8DA-8664-596787E517C1}"/>
              </a:ext>
            </a:extLst>
          </p:cNvPr>
          <p:cNvSpPr/>
          <p:nvPr/>
        </p:nvSpPr>
        <p:spPr>
          <a:xfrm>
            <a:off x="11098214" y="371476"/>
            <a:ext cx="1609724" cy="160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ADF77BF-BBDE-77EA-120F-2FDA97C4A5FF}"/>
              </a:ext>
            </a:extLst>
          </p:cNvPr>
          <p:cNvSpPr/>
          <p:nvPr/>
        </p:nvSpPr>
        <p:spPr>
          <a:xfrm>
            <a:off x="10570370" y="-156368"/>
            <a:ext cx="2665411" cy="2665411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8E10F4E-9B1C-E6A8-1641-77963B68CEE0}"/>
              </a:ext>
            </a:extLst>
          </p:cNvPr>
          <p:cNvSpPr/>
          <p:nvPr/>
        </p:nvSpPr>
        <p:spPr>
          <a:xfrm>
            <a:off x="-124051" y="512763"/>
            <a:ext cx="900873" cy="90087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F9DAEEE-01E2-7F2A-94E6-5E836B859F36}"/>
              </a:ext>
            </a:extLst>
          </p:cNvPr>
          <p:cNvSpPr/>
          <p:nvPr/>
        </p:nvSpPr>
        <p:spPr>
          <a:xfrm>
            <a:off x="-651895" y="-15081"/>
            <a:ext cx="1491683" cy="1491683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C695B4B-B734-1332-A169-DA1BFE837866}"/>
              </a:ext>
            </a:extLst>
          </p:cNvPr>
          <p:cNvSpPr/>
          <p:nvPr/>
        </p:nvSpPr>
        <p:spPr>
          <a:xfrm>
            <a:off x="-382474" y="4772025"/>
            <a:ext cx="2561885" cy="256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0B4026B-FD55-A466-4C5C-48977AF41BAC}"/>
              </a:ext>
            </a:extLst>
          </p:cNvPr>
          <p:cNvSpPr/>
          <p:nvPr/>
        </p:nvSpPr>
        <p:spPr>
          <a:xfrm>
            <a:off x="-1190625" y="4244182"/>
            <a:ext cx="3897879" cy="3897879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BED8164-A48E-3F9D-2AE4-F18EFEE29CBF}"/>
              </a:ext>
            </a:extLst>
          </p:cNvPr>
          <p:cNvSpPr txBox="1"/>
          <p:nvPr/>
        </p:nvSpPr>
        <p:spPr>
          <a:xfrm>
            <a:off x="6907710" y="3724121"/>
            <a:ext cx="6623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badi" panose="020B0604020104020204" pitchFamily="34" charset="0"/>
                <a:ea typeface="+mj-ea"/>
              </a:rPr>
              <a:t>hobby</a:t>
            </a:r>
            <a:endParaRPr lang="zh-CN" altLang="en-US" sz="1400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D26BE34-61C2-7B9D-7AAE-543388FC514D}"/>
              </a:ext>
            </a:extLst>
          </p:cNvPr>
          <p:cNvSpPr/>
          <p:nvPr/>
        </p:nvSpPr>
        <p:spPr>
          <a:xfrm>
            <a:off x="4182428" y="1515428"/>
            <a:ext cx="3827144" cy="3827144"/>
          </a:xfrm>
          <a:prstGeom prst="ellipse">
            <a:avLst/>
          </a:prstGeom>
          <a:noFill/>
          <a:ln w="190500">
            <a:solidFill>
              <a:srgbClr val="FF6600"/>
            </a:solidFill>
          </a:ln>
          <a:scene3d>
            <a:camera prst="orthographicFront"/>
            <a:lightRig rig="brightRoom" dir="t"/>
          </a:scene3d>
          <a:sp3d extrusionH="254000"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8686AC7-7F0D-3B92-7C7E-BA500F0BA89F}"/>
              </a:ext>
            </a:extLst>
          </p:cNvPr>
          <p:cNvSpPr/>
          <p:nvPr/>
        </p:nvSpPr>
        <p:spPr>
          <a:xfrm>
            <a:off x="7695656" y="4668838"/>
            <a:ext cx="477739" cy="477739"/>
          </a:xfrm>
          <a:prstGeom prst="ellipse">
            <a:avLst/>
          </a:prstGeom>
          <a:solidFill>
            <a:schemeClr val="accent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CFCC918-6077-D80B-72BD-86085C85174E}"/>
              </a:ext>
            </a:extLst>
          </p:cNvPr>
          <p:cNvSpPr/>
          <p:nvPr/>
        </p:nvSpPr>
        <p:spPr>
          <a:xfrm>
            <a:off x="5839038" y="2633810"/>
            <a:ext cx="98997" cy="9899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509C647E-746D-F60A-8412-739114D30E00}"/>
              </a:ext>
            </a:extLst>
          </p:cNvPr>
          <p:cNvSpPr/>
          <p:nvPr/>
        </p:nvSpPr>
        <p:spPr>
          <a:xfrm>
            <a:off x="4733461" y="4259073"/>
            <a:ext cx="214681" cy="214681"/>
          </a:xfrm>
          <a:prstGeom prst="ellips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F8D327D7-AFAC-B976-DDB0-1693497A0397}"/>
              </a:ext>
            </a:extLst>
          </p:cNvPr>
          <p:cNvCxnSpPr/>
          <p:nvPr/>
        </p:nvCxnSpPr>
        <p:spPr>
          <a:xfrm>
            <a:off x="5584235" y="3725489"/>
            <a:ext cx="1903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id="{0AE138E0-FA86-E694-0200-75EF2D393680}"/>
              </a:ext>
            </a:extLst>
          </p:cNvPr>
          <p:cNvSpPr/>
          <p:nvPr/>
        </p:nvSpPr>
        <p:spPr>
          <a:xfrm>
            <a:off x="7599439" y="2691820"/>
            <a:ext cx="214681" cy="214681"/>
          </a:xfrm>
          <a:prstGeom prst="ellips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CD412CB7-40A9-17F1-BA7C-7E685902EA11}"/>
              </a:ext>
            </a:extLst>
          </p:cNvPr>
          <p:cNvSpPr/>
          <p:nvPr/>
        </p:nvSpPr>
        <p:spPr>
          <a:xfrm>
            <a:off x="3501436" y="909623"/>
            <a:ext cx="5189128" cy="5189128"/>
          </a:xfrm>
          <a:prstGeom prst="ellipse">
            <a:avLst/>
          </a:prstGeom>
          <a:noFill/>
          <a:ln>
            <a:solidFill>
              <a:srgbClr val="FF6600">
                <a:alpha val="1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EE03C47F-DE0B-0983-54ED-27C2C4C1394D}"/>
              </a:ext>
            </a:extLst>
          </p:cNvPr>
          <p:cNvSpPr/>
          <p:nvPr/>
        </p:nvSpPr>
        <p:spPr>
          <a:xfrm>
            <a:off x="3828390" y="1201211"/>
            <a:ext cx="4535220" cy="4535220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FC7EE96-6CB3-EE8B-868E-2C2D8A55224A}"/>
              </a:ext>
            </a:extLst>
          </p:cNvPr>
          <p:cNvSpPr txBox="1"/>
          <p:nvPr/>
        </p:nvSpPr>
        <p:spPr>
          <a:xfrm>
            <a:off x="4470353" y="253913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FF6600"/>
                </a:solidFill>
                <a:latin typeface="+mn-ea"/>
              </a:rPr>
              <a:t>岗</a:t>
            </a:r>
            <a:endParaRPr lang="en-US" altLang="zh-CN" sz="72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86706FD-46C2-6733-16E9-1DE744E6CE27}"/>
              </a:ext>
            </a:extLst>
          </p:cNvPr>
          <p:cNvSpPr txBox="1"/>
          <p:nvPr/>
        </p:nvSpPr>
        <p:spPr>
          <a:xfrm>
            <a:off x="5413323" y="2766455"/>
            <a:ext cx="779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位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B49064C-FD4B-5D16-89A3-DB0D3E343C8C}"/>
              </a:ext>
            </a:extLst>
          </p:cNvPr>
          <p:cNvSpPr txBox="1"/>
          <p:nvPr/>
        </p:nvSpPr>
        <p:spPr>
          <a:xfrm>
            <a:off x="6109916" y="2784625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认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A2CECC1-2549-BC48-3D4E-4ED80FAC922A}"/>
              </a:ext>
            </a:extLst>
          </p:cNvPr>
          <p:cNvSpPr txBox="1"/>
          <p:nvPr/>
        </p:nvSpPr>
        <p:spPr>
          <a:xfrm>
            <a:off x="6806819" y="2791216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知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811519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399CF1D-3861-2085-FC1C-7ACA034EB429}"/>
              </a:ext>
            </a:extLst>
          </p:cNvPr>
          <p:cNvSpPr/>
          <p:nvPr/>
        </p:nvSpPr>
        <p:spPr>
          <a:xfrm>
            <a:off x="7286351" y="2941653"/>
            <a:ext cx="7096223" cy="7096223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A57C268-AA96-788B-F67D-63F3333FE1B0}"/>
              </a:ext>
            </a:extLst>
          </p:cNvPr>
          <p:cNvSpPr/>
          <p:nvPr/>
        </p:nvSpPr>
        <p:spPr>
          <a:xfrm>
            <a:off x="-641154" y="5982"/>
            <a:ext cx="6043192" cy="3042041"/>
          </a:xfrm>
          <a:custGeom>
            <a:avLst/>
            <a:gdLst>
              <a:gd name="connsiteX0" fmla="*/ 0 w 6043192"/>
              <a:gd name="connsiteY0" fmla="*/ 0 h 3042041"/>
              <a:gd name="connsiteX1" fmla="*/ 6043192 w 6043192"/>
              <a:gd name="connsiteY1" fmla="*/ 0 h 3042041"/>
              <a:gd name="connsiteX2" fmla="*/ 6011295 w 6043192"/>
              <a:gd name="connsiteY2" fmla="*/ 208997 h 3042041"/>
              <a:gd name="connsiteX3" fmla="*/ 2535268 w 6043192"/>
              <a:gd name="connsiteY3" fmla="*/ 3042041 h 3042041"/>
              <a:gd name="connsiteX4" fmla="*/ 26374 w 6043192"/>
              <a:gd name="connsiteY4" fmla="*/ 2002823 h 3042041"/>
              <a:gd name="connsiteX5" fmla="*/ 0 w 6043192"/>
              <a:gd name="connsiteY5" fmla="*/ 1973804 h 304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3192" h="3042041">
                <a:moveTo>
                  <a:pt x="0" y="0"/>
                </a:moveTo>
                <a:lnTo>
                  <a:pt x="6043192" y="0"/>
                </a:lnTo>
                <a:lnTo>
                  <a:pt x="6011295" y="208997"/>
                </a:lnTo>
                <a:cubicBezTo>
                  <a:pt x="5680447" y="1825812"/>
                  <a:pt x="4249890" y="3042041"/>
                  <a:pt x="2535268" y="3042041"/>
                </a:cubicBezTo>
                <a:cubicBezTo>
                  <a:pt x="1555484" y="3042041"/>
                  <a:pt x="668456" y="2644905"/>
                  <a:pt x="26374" y="2002823"/>
                </a:cubicBezTo>
                <a:lnTo>
                  <a:pt x="0" y="1973804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5A31338E-BCED-B259-D1A0-DF4FCF392A8B}"/>
              </a:ext>
            </a:extLst>
          </p:cNvPr>
          <p:cNvSpPr/>
          <p:nvPr/>
        </p:nvSpPr>
        <p:spPr>
          <a:xfrm>
            <a:off x="11012489" y="-238223"/>
            <a:ext cx="1609724" cy="160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E3D7840-64F5-A0FB-AE15-EFD44490E6B1}"/>
              </a:ext>
            </a:extLst>
          </p:cNvPr>
          <p:cNvSpPr/>
          <p:nvPr/>
        </p:nvSpPr>
        <p:spPr>
          <a:xfrm>
            <a:off x="-651895" y="-15081"/>
            <a:ext cx="1491683" cy="1491683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886AF23-1302-1D26-B19B-DE882FD6217A}"/>
              </a:ext>
            </a:extLst>
          </p:cNvPr>
          <p:cNvSpPr/>
          <p:nvPr/>
        </p:nvSpPr>
        <p:spPr>
          <a:xfrm>
            <a:off x="-725087" y="4939409"/>
            <a:ext cx="2561885" cy="256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9552340-9E3D-496E-1CB7-590A8B7ADEEF}"/>
              </a:ext>
            </a:extLst>
          </p:cNvPr>
          <p:cNvSpPr/>
          <p:nvPr/>
        </p:nvSpPr>
        <p:spPr>
          <a:xfrm>
            <a:off x="-1533238" y="4411566"/>
            <a:ext cx="3897879" cy="3897879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弦形 14">
            <a:extLst>
              <a:ext uri="{FF2B5EF4-FFF2-40B4-BE49-F238E27FC236}">
                <a16:creationId xmlns:a16="http://schemas.microsoft.com/office/drawing/2014/main" id="{F59AF345-6DB9-89CD-5718-778FD225DE7E}"/>
              </a:ext>
            </a:extLst>
          </p:cNvPr>
          <p:cNvSpPr/>
          <p:nvPr/>
        </p:nvSpPr>
        <p:spPr>
          <a:xfrm rot="19089680">
            <a:off x="1584749" y="670199"/>
            <a:ext cx="838247" cy="838248"/>
          </a:xfrm>
          <a:prstGeom prst="chord">
            <a:avLst/>
          </a:prstGeom>
          <a:gradFill>
            <a:gsLst>
              <a:gs pos="0">
                <a:srgbClr val="FF0000">
                  <a:alpha val="80000"/>
                </a:srgbClr>
              </a:gs>
              <a:gs pos="100000">
                <a:srgbClr val="FF6600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863F04E-3818-0A1F-230E-4A88B47F33A0}"/>
              </a:ext>
            </a:extLst>
          </p:cNvPr>
          <p:cNvSpPr txBox="1"/>
          <p:nvPr/>
        </p:nvSpPr>
        <p:spPr>
          <a:xfrm>
            <a:off x="1545720" y="589148"/>
            <a:ext cx="1133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nife Princess" panose="02000500000000000000" pitchFamily="2" charset="0"/>
              </a:rPr>
              <a:t>05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187C862-B7AD-2D0D-A00B-E275C786665B}"/>
              </a:ext>
            </a:extLst>
          </p:cNvPr>
          <p:cNvSpPr txBox="1"/>
          <p:nvPr/>
        </p:nvSpPr>
        <p:spPr>
          <a:xfrm>
            <a:off x="2679365" y="82771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岗位认知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096DFB9D-DB4E-FF3D-BA5D-CA12BB7214C4}"/>
              </a:ext>
            </a:extLst>
          </p:cNvPr>
          <p:cNvSpPr txBox="1"/>
          <p:nvPr/>
        </p:nvSpPr>
        <p:spPr>
          <a:xfrm>
            <a:off x="2108763" y="2665734"/>
            <a:ext cx="1782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  <a:p>
            <a:endParaRPr lang="zh-CN" altLang="en-US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7323938-EA05-1915-F70D-5DD54012B7FB}"/>
              </a:ext>
            </a:extLst>
          </p:cNvPr>
          <p:cNvSpPr txBox="1"/>
          <p:nvPr/>
        </p:nvSpPr>
        <p:spPr>
          <a:xfrm>
            <a:off x="2939732" y="4039658"/>
            <a:ext cx="1782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  <a:p>
            <a:endParaRPr lang="zh-CN" altLang="en-US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6B4FABF8-2D2B-F24C-5FD6-4A30AB69B6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0" t="1097" r="22164" b="160"/>
          <a:stretch>
            <a:fillRect/>
          </a:stretch>
        </p:blipFill>
        <p:spPr>
          <a:xfrm>
            <a:off x="4013886" y="1812611"/>
            <a:ext cx="1705067" cy="1977877"/>
          </a:xfrm>
          <a:custGeom>
            <a:avLst/>
            <a:gdLst>
              <a:gd name="connsiteX0" fmla="*/ 1061161 w 2122322"/>
              <a:gd name="connsiteY0" fmla="*/ 0 h 2461894"/>
              <a:gd name="connsiteX1" fmla="*/ 2122322 w 2122322"/>
              <a:gd name="connsiteY1" fmla="*/ 530580 h 2461894"/>
              <a:gd name="connsiteX2" fmla="*/ 2122322 w 2122322"/>
              <a:gd name="connsiteY2" fmla="*/ 1931313 h 2461894"/>
              <a:gd name="connsiteX3" fmla="*/ 1061161 w 2122322"/>
              <a:gd name="connsiteY3" fmla="*/ 2461894 h 2461894"/>
              <a:gd name="connsiteX4" fmla="*/ 0 w 2122322"/>
              <a:gd name="connsiteY4" fmla="*/ 1931313 h 2461894"/>
              <a:gd name="connsiteX5" fmla="*/ 0 w 2122322"/>
              <a:gd name="connsiteY5" fmla="*/ 530580 h 2461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22322" h="2461894">
                <a:moveTo>
                  <a:pt x="1061161" y="0"/>
                </a:moveTo>
                <a:lnTo>
                  <a:pt x="2122322" y="530580"/>
                </a:lnTo>
                <a:lnTo>
                  <a:pt x="2122322" y="1931313"/>
                </a:lnTo>
                <a:lnTo>
                  <a:pt x="1061161" y="2461894"/>
                </a:lnTo>
                <a:lnTo>
                  <a:pt x="0" y="1931313"/>
                </a:lnTo>
                <a:lnTo>
                  <a:pt x="0" y="530580"/>
                </a:lnTo>
                <a:close/>
              </a:path>
            </a:pathLst>
          </a:cu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BD656F3F-F27C-B8B2-AA67-C9F9F672E5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t="11075" r="2301" b="2346"/>
          <a:stretch>
            <a:fillRect/>
          </a:stretch>
        </p:blipFill>
        <p:spPr>
          <a:xfrm>
            <a:off x="6753133" y="3370746"/>
            <a:ext cx="1705067" cy="1977877"/>
          </a:xfrm>
          <a:custGeom>
            <a:avLst/>
            <a:gdLst>
              <a:gd name="connsiteX0" fmla="*/ 975546 w 1951091"/>
              <a:gd name="connsiteY0" fmla="*/ 0 h 2263265"/>
              <a:gd name="connsiteX1" fmla="*/ 1951091 w 1951091"/>
              <a:gd name="connsiteY1" fmla="*/ 487773 h 2263265"/>
              <a:gd name="connsiteX2" fmla="*/ 1951091 w 1951091"/>
              <a:gd name="connsiteY2" fmla="*/ 1775492 h 2263265"/>
              <a:gd name="connsiteX3" fmla="*/ 975546 w 1951091"/>
              <a:gd name="connsiteY3" fmla="*/ 2263265 h 2263265"/>
              <a:gd name="connsiteX4" fmla="*/ 0 w 1951091"/>
              <a:gd name="connsiteY4" fmla="*/ 1775492 h 2263265"/>
              <a:gd name="connsiteX5" fmla="*/ 0 w 1951091"/>
              <a:gd name="connsiteY5" fmla="*/ 487773 h 2263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51091" h="2263265">
                <a:moveTo>
                  <a:pt x="975546" y="0"/>
                </a:moveTo>
                <a:lnTo>
                  <a:pt x="1951091" y="487773"/>
                </a:lnTo>
                <a:lnTo>
                  <a:pt x="1951091" y="1775492"/>
                </a:lnTo>
                <a:lnTo>
                  <a:pt x="975546" y="2263265"/>
                </a:lnTo>
                <a:lnTo>
                  <a:pt x="0" y="1775492"/>
                </a:lnTo>
                <a:lnTo>
                  <a:pt x="0" y="487773"/>
                </a:lnTo>
                <a:close/>
              </a:path>
            </a:pathLst>
          </a:cu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FA0F19D9-5264-F4E1-5182-4D2EDE7C8F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34" t="2518" r="11043"/>
          <a:stretch>
            <a:fillRect/>
          </a:stretch>
        </p:blipFill>
        <p:spPr>
          <a:xfrm>
            <a:off x="5819935" y="1774533"/>
            <a:ext cx="1705067" cy="1977877"/>
          </a:xfrm>
          <a:custGeom>
            <a:avLst/>
            <a:gdLst>
              <a:gd name="connsiteX0" fmla="*/ 975546 w 1951091"/>
              <a:gd name="connsiteY0" fmla="*/ 0 h 2263265"/>
              <a:gd name="connsiteX1" fmla="*/ 1951091 w 1951091"/>
              <a:gd name="connsiteY1" fmla="*/ 487773 h 2263265"/>
              <a:gd name="connsiteX2" fmla="*/ 1951091 w 1951091"/>
              <a:gd name="connsiteY2" fmla="*/ 1775492 h 2263265"/>
              <a:gd name="connsiteX3" fmla="*/ 975546 w 1951091"/>
              <a:gd name="connsiteY3" fmla="*/ 2263265 h 2263265"/>
              <a:gd name="connsiteX4" fmla="*/ 0 w 1951091"/>
              <a:gd name="connsiteY4" fmla="*/ 1775492 h 2263265"/>
              <a:gd name="connsiteX5" fmla="*/ 0 w 1951091"/>
              <a:gd name="connsiteY5" fmla="*/ 487773 h 2263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51091" h="2263265">
                <a:moveTo>
                  <a:pt x="975546" y="0"/>
                </a:moveTo>
                <a:lnTo>
                  <a:pt x="1951091" y="487773"/>
                </a:lnTo>
                <a:lnTo>
                  <a:pt x="1951091" y="1775492"/>
                </a:lnTo>
                <a:lnTo>
                  <a:pt x="975546" y="2263265"/>
                </a:lnTo>
                <a:lnTo>
                  <a:pt x="0" y="1775492"/>
                </a:lnTo>
                <a:lnTo>
                  <a:pt x="0" y="487773"/>
                </a:lnTo>
                <a:close/>
              </a:path>
            </a:pathLst>
          </a:cu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6DE27FB9-2718-A508-9B2F-F6C7019A58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9" t="4870" r="25376" b="2936"/>
          <a:stretch>
            <a:fillRect/>
          </a:stretch>
        </p:blipFill>
        <p:spPr>
          <a:xfrm>
            <a:off x="4950497" y="3431292"/>
            <a:ext cx="1705067" cy="1977877"/>
          </a:xfrm>
          <a:custGeom>
            <a:avLst/>
            <a:gdLst>
              <a:gd name="connsiteX0" fmla="*/ 975546 w 1951091"/>
              <a:gd name="connsiteY0" fmla="*/ 0 h 2263265"/>
              <a:gd name="connsiteX1" fmla="*/ 1951091 w 1951091"/>
              <a:gd name="connsiteY1" fmla="*/ 487773 h 2263265"/>
              <a:gd name="connsiteX2" fmla="*/ 1951091 w 1951091"/>
              <a:gd name="connsiteY2" fmla="*/ 1775492 h 2263265"/>
              <a:gd name="connsiteX3" fmla="*/ 975546 w 1951091"/>
              <a:gd name="connsiteY3" fmla="*/ 2263265 h 2263265"/>
              <a:gd name="connsiteX4" fmla="*/ 0 w 1951091"/>
              <a:gd name="connsiteY4" fmla="*/ 1775492 h 2263265"/>
              <a:gd name="connsiteX5" fmla="*/ 0 w 1951091"/>
              <a:gd name="connsiteY5" fmla="*/ 487773 h 2263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51091" h="2263265">
                <a:moveTo>
                  <a:pt x="975546" y="0"/>
                </a:moveTo>
                <a:lnTo>
                  <a:pt x="1951091" y="487773"/>
                </a:lnTo>
                <a:lnTo>
                  <a:pt x="1951091" y="1775492"/>
                </a:lnTo>
                <a:lnTo>
                  <a:pt x="975546" y="2263265"/>
                </a:lnTo>
                <a:lnTo>
                  <a:pt x="0" y="1775492"/>
                </a:lnTo>
                <a:lnTo>
                  <a:pt x="0" y="487773"/>
                </a:lnTo>
                <a:close/>
              </a:path>
            </a:pathLst>
          </a:cu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9B8E6FE7-F9B8-C16C-2B47-D13551ED26B6}"/>
              </a:ext>
            </a:extLst>
          </p:cNvPr>
          <p:cNvSpPr txBox="1"/>
          <p:nvPr/>
        </p:nvSpPr>
        <p:spPr>
          <a:xfrm>
            <a:off x="7764286" y="2665734"/>
            <a:ext cx="1782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  <a:p>
            <a:endParaRPr lang="zh-CN" altLang="en-US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4CA2EEC-1A8F-1636-3A1B-BC275C04376C}"/>
              </a:ext>
            </a:extLst>
          </p:cNvPr>
          <p:cNvSpPr txBox="1"/>
          <p:nvPr/>
        </p:nvSpPr>
        <p:spPr>
          <a:xfrm>
            <a:off x="8638471" y="4039658"/>
            <a:ext cx="1782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  <a:p>
            <a:endParaRPr lang="zh-CN" altLang="en-US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9605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id="{30D783E8-1FD3-E828-4103-000E50A5A7D9}"/>
              </a:ext>
            </a:extLst>
          </p:cNvPr>
          <p:cNvGrpSpPr/>
          <p:nvPr/>
        </p:nvGrpSpPr>
        <p:grpSpPr>
          <a:xfrm>
            <a:off x="2770474" y="3120877"/>
            <a:ext cx="2374612" cy="2374612"/>
            <a:chOff x="7629162" y="3441988"/>
            <a:chExt cx="2374612" cy="2374612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1EA59564-1B6E-BEA7-4126-97DD07607A2E}"/>
                </a:ext>
              </a:extLst>
            </p:cNvPr>
            <p:cNvSpPr/>
            <p:nvPr/>
          </p:nvSpPr>
          <p:spPr>
            <a:xfrm>
              <a:off x="7629162" y="3441988"/>
              <a:ext cx="2374612" cy="2374612"/>
            </a:xfrm>
            <a:prstGeom prst="ellipse">
              <a:avLst/>
            </a:prstGeom>
            <a:noFill/>
            <a:ln w="1524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68ACFCF4-2D71-10D8-35FC-6F0685C5A4EE}"/>
                </a:ext>
              </a:extLst>
            </p:cNvPr>
            <p:cNvGrpSpPr/>
            <p:nvPr/>
          </p:nvGrpSpPr>
          <p:grpSpPr>
            <a:xfrm>
              <a:off x="7761256" y="3574972"/>
              <a:ext cx="2088319" cy="2088320"/>
              <a:chOff x="5407582" y="2034485"/>
              <a:chExt cx="2088319" cy="2088320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1B95DD55-0699-62F1-F294-75E8389EB5AB}"/>
                  </a:ext>
                </a:extLst>
              </p:cNvPr>
              <p:cNvSpPr/>
              <p:nvPr/>
            </p:nvSpPr>
            <p:spPr>
              <a:xfrm>
                <a:off x="5407582" y="2034485"/>
                <a:ext cx="2088319" cy="20883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8" name="图片 47">
                <a:extLst>
                  <a:ext uri="{FF2B5EF4-FFF2-40B4-BE49-F238E27FC236}">
                    <a16:creationId xmlns:a16="http://schemas.microsoft.com/office/drawing/2014/main" id="{8A22212A-2732-CB06-5957-87BCF9CEE8A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8422"/>
              <a:stretch>
                <a:fillRect/>
              </a:stretch>
            </p:blipFill>
            <p:spPr bwMode="auto">
              <a:xfrm>
                <a:off x="5529224" y="2034485"/>
                <a:ext cx="1745700" cy="2088320"/>
              </a:xfrm>
              <a:custGeom>
                <a:avLst/>
                <a:gdLst>
                  <a:gd name="connsiteX0" fmla="*/ 922518 w 1745700"/>
                  <a:gd name="connsiteY0" fmla="*/ 0 h 2088320"/>
                  <a:gd name="connsiteX1" fmla="*/ 1728243 w 1745700"/>
                  <a:gd name="connsiteY1" fmla="*/ 379977 h 2088320"/>
                  <a:gd name="connsiteX2" fmla="*/ 1745700 w 1745700"/>
                  <a:gd name="connsiteY2" fmla="*/ 403323 h 2088320"/>
                  <a:gd name="connsiteX3" fmla="*/ 1745700 w 1745700"/>
                  <a:gd name="connsiteY3" fmla="*/ 1684998 h 2088320"/>
                  <a:gd name="connsiteX4" fmla="*/ 1728243 w 1745700"/>
                  <a:gd name="connsiteY4" fmla="*/ 1708343 h 2088320"/>
                  <a:gd name="connsiteX5" fmla="*/ 922518 w 1745700"/>
                  <a:gd name="connsiteY5" fmla="*/ 2088320 h 2088320"/>
                  <a:gd name="connsiteX6" fmla="*/ 4383 w 1745700"/>
                  <a:gd name="connsiteY6" fmla="*/ 1541869 h 2088320"/>
                  <a:gd name="connsiteX7" fmla="*/ 0 w 1745700"/>
                  <a:gd name="connsiteY7" fmla="*/ 1532772 h 2088320"/>
                  <a:gd name="connsiteX8" fmla="*/ 0 w 1745700"/>
                  <a:gd name="connsiteY8" fmla="*/ 555549 h 2088320"/>
                  <a:gd name="connsiteX9" fmla="*/ 4383 w 1745700"/>
                  <a:gd name="connsiteY9" fmla="*/ 546451 h 2088320"/>
                  <a:gd name="connsiteX10" fmla="*/ 922518 w 1745700"/>
                  <a:gd name="connsiteY10" fmla="*/ 0 h 208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45700" h="2088320">
                    <a:moveTo>
                      <a:pt x="922518" y="0"/>
                    </a:moveTo>
                    <a:cubicBezTo>
                      <a:pt x="1246897" y="0"/>
                      <a:pt x="1536729" y="147916"/>
                      <a:pt x="1728243" y="379977"/>
                    </a:cubicBezTo>
                    <a:lnTo>
                      <a:pt x="1745700" y="403323"/>
                    </a:lnTo>
                    <a:lnTo>
                      <a:pt x="1745700" y="1684998"/>
                    </a:lnTo>
                    <a:lnTo>
                      <a:pt x="1728243" y="1708343"/>
                    </a:lnTo>
                    <a:cubicBezTo>
                      <a:pt x="1536729" y="1940405"/>
                      <a:pt x="1246897" y="2088320"/>
                      <a:pt x="922518" y="2088320"/>
                    </a:cubicBezTo>
                    <a:cubicBezTo>
                      <a:pt x="526055" y="2088320"/>
                      <a:pt x="181200" y="1867360"/>
                      <a:pt x="4383" y="1541869"/>
                    </a:cubicBezTo>
                    <a:lnTo>
                      <a:pt x="0" y="1532772"/>
                    </a:lnTo>
                    <a:lnTo>
                      <a:pt x="0" y="555549"/>
                    </a:lnTo>
                    <a:lnTo>
                      <a:pt x="4383" y="546451"/>
                    </a:lnTo>
                    <a:cubicBezTo>
                      <a:pt x="181200" y="220960"/>
                      <a:pt x="526055" y="0"/>
                      <a:pt x="922518" y="0"/>
                    </a:cubicBez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C399CF1D-3861-2085-FC1C-7ACA034EB429}"/>
              </a:ext>
            </a:extLst>
          </p:cNvPr>
          <p:cNvSpPr/>
          <p:nvPr/>
        </p:nvSpPr>
        <p:spPr>
          <a:xfrm>
            <a:off x="7286351" y="2941653"/>
            <a:ext cx="7096223" cy="7096223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A57C268-AA96-788B-F67D-63F3333FE1B0}"/>
              </a:ext>
            </a:extLst>
          </p:cNvPr>
          <p:cNvSpPr/>
          <p:nvPr/>
        </p:nvSpPr>
        <p:spPr>
          <a:xfrm>
            <a:off x="-641154" y="5982"/>
            <a:ext cx="6043192" cy="3042041"/>
          </a:xfrm>
          <a:custGeom>
            <a:avLst/>
            <a:gdLst>
              <a:gd name="connsiteX0" fmla="*/ 0 w 6043192"/>
              <a:gd name="connsiteY0" fmla="*/ 0 h 3042041"/>
              <a:gd name="connsiteX1" fmla="*/ 6043192 w 6043192"/>
              <a:gd name="connsiteY1" fmla="*/ 0 h 3042041"/>
              <a:gd name="connsiteX2" fmla="*/ 6011295 w 6043192"/>
              <a:gd name="connsiteY2" fmla="*/ 208997 h 3042041"/>
              <a:gd name="connsiteX3" fmla="*/ 2535268 w 6043192"/>
              <a:gd name="connsiteY3" fmla="*/ 3042041 h 3042041"/>
              <a:gd name="connsiteX4" fmla="*/ 26374 w 6043192"/>
              <a:gd name="connsiteY4" fmla="*/ 2002823 h 3042041"/>
              <a:gd name="connsiteX5" fmla="*/ 0 w 6043192"/>
              <a:gd name="connsiteY5" fmla="*/ 1973804 h 304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3192" h="3042041">
                <a:moveTo>
                  <a:pt x="0" y="0"/>
                </a:moveTo>
                <a:lnTo>
                  <a:pt x="6043192" y="0"/>
                </a:lnTo>
                <a:lnTo>
                  <a:pt x="6011295" y="208997"/>
                </a:lnTo>
                <a:cubicBezTo>
                  <a:pt x="5680447" y="1825812"/>
                  <a:pt x="4249890" y="3042041"/>
                  <a:pt x="2535268" y="3042041"/>
                </a:cubicBezTo>
                <a:cubicBezTo>
                  <a:pt x="1555484" y="3042041"/>
                  <a:pt x="668456" y="2644905"/>
                  <a:pt x="26374" y="2002823"/>
                </a:cubicBezTo>
                <a:lnTo>
                  <a:pt x="0" y="1973804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5A31338E-BCED-B259-D1A0-DF4FCF392A8B}"/>
              </a:ext>
            </a:extLst>
          </p:cNvPr>
          <p:cNvSpPr/>
          <p:nvPr/>
        </p:nvSpPr>
        <p:spPr>
          <a:xfrm>
            <a:off x="11012489" y="-238223"/>
            <a:ext cx="1609724" cy="160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E3D7840-64F5-A0FB-AE15-EFD44490E6B1}"/>
              </a:ext>
            </a:extLst>
          </p:cNvPr>
          <p:cNvSpPr/>
          <p:nvPr/>
        </p:nvSpPr>
        <p:spPr>
          <a:xfrm>
            <a:off x="-651895" y="-15081"/>
            <a:ext cx="1491683" cy="1491683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886AF23-1302-1D26-B19B-DE882FD6217A}"/>
              </a:ext>
            </a:extLst>
          </p:cNvPr>
          <p:cNvSpPr/>
          <p:nvPr/>
        </p:nvSpPr>
        <p:spPr>
          <a:xfrm>
            <a:off x="-725087" y="4939409"/>
            <a:ext cx="2561885" cy="256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9552340-9E3D-496E-1CB7-590A8B7ADEEF}"/>
              </a:ext>
            </a:extLst>
          </p:cNvPr>
          <p:cNvSpPr/>
          <p:nvPr/>
        </p:nvSpPr>
        <p:spPr>
          <a:xfrm>
            <a:off x="-1533238" y="4411566"/>
            <a:ext cx="3897879" cy="3897879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弦形 14">
            <a:extLst>
              <a:ext uri="{FF2B5EF4-FFF2-40B4-BE49-F238E27FC236}">
                <a16:creationId xmlns:a16="http://schemas.microsoft.com/office/drawing/2014/main" id="{F59AF345-6DB9-89CD-5718-778FD225DE7E}"/>
              </a:ext>
            </a:extLst>
          </p:cNvPr>
          <p:cNvSpPr/>
          <p:nvPr/>
        </p:nvSpPr>
        <p:spPr>
          <a:xfrm rot="19089680">
            <a:off x="1584749" y="670199"/>
            <a:ext cx="838247" cy="838248"/>
          </a:xfrm>
          <a:prstGeom prst="chord">
            <a:avLst/>
          </a:prstGeom>
          <a:gradFill>
            <a:gsLst>
              <a:gs pos="0">
                <a:srgbClr val="FF0000">
                  <a:alpha val="80000"/>
                </a:srgbClr>
              </a:gs>
              <a:gs pos="100000">
                <a:srgbClr val="FF6600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863F04E-3818-0A1F-230E-4A88B47F33A0}"/>
              </a:ext>
            </a:extLst>
          </p:cNvPr>
          <p:cNvSpPr txBox="1"/>
          <p:nvPr/>
        </p:nvSpPr>
        <p:spPr>
          <a:xfrm>
            <a:off x="1545720" y="589148"/>
            <a:ext cx="1133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nife Princess" panose="02000500000000000000" pitchFamily="2" charset="0"/>
              </a:rPr>
              <a:t>05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187C862-B7AD-2D0D-A00B-E275C786665B}"/>
              </a:ext>
            </a:extLst>
          </p:cNvPr>
          <p:cNvSpPr txBox="1"/>
          <p:nvPr/>
        </p:nvSpPr>
        <p:spPr>
          <a:xfrm>
            <a:off x="2679365" y="82771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岗位认知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096DFB9D-DB4E-FF3D-BA5D-CA12BB7214C4}"/>
              </a:ext>
            </a:extLst>
          </p:cNvPr>
          <p:cNvSpPr txBox="1"/>
          <p:nvPr/>
        </p:nvSpPr>
        <p:spPr>
          <a:xfrm>
            <a:off x="3100029" y="5576074"/>
            <a:ext cx="1782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  <a:p>
            <a:endParaRPr lang="zh-CN" altLang="en-US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7323938-EA05-1915-F70D-5DD54012B7FB}"/>
              </a:ext>
            </a:extLst>
          </p:cNvPr>
          <p:cNvSpPr txBox="1"/>
          <p:nvPr/>
        </p:nvSpPr>
        <p:spPr>
          <a:xfrm>
            <a:off x="5473182" y="4070024"/>
            <a:ext cx="1782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  <a:p>
            <a:endParaRPr lang="zh-CN" altLang="en-US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3F4445E5-7074-AB60-6C97-6CF9EB803A0C}"/>
              </a:ext>
            </a:extLst>
          </p:cNvPr>
          <p:cNvSpPr/>
          <p:nvPr/>
        </p:nvSpPr>
        <p:spPr>
          <a:xfrm>
            <a:off x="5111824" y="1577846"/>
            <a:ext cx="2359378" cy="2359376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65D70B7-E6B8-6ED4-9D9E-6714EC3D49AD}"/>
              </a:ext>
            </a:extLst>
          </p:cNvPr>
          <p:cNvGrpSpPr/>
          <p:nvPr/>
        </p:nvGrpSpPr>
        <p:grpSpPr>
          <a:xfrm>
            <a:off x="5247353" y="1713374"/>
            <a:ext cx="2088319" cy="2088320"/>
            <a:chOff x="5407582" y="2034485"/>
            <a:chExt cx="2088319" cy="208832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0A742B4-EDAD-251A-A4AA-DB66179139CC}"/>
                </a:ext>
              </a:extLst>
            </p:cNvPr>
            <p:cNvSpPr/>
            <p:nvPr/>
          </p:nvSpPr>
          <p:spPr>
            <a:xfrm>
              <a:off x="5407582" y="2034485"/>
              <a:ext cx="2088319" cy="20883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D82ABBDB-521E-088B-9C6B-D080B90FF5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8422"/>
            <a:stretch>
              <a:fillRect/>
            </a:stretch>
          </p:blipFill>
          <p:spPr bwMode="auto">
            <a:xfrm>
              <a:off x="5529224" y="2034485"/>
              <a:ext cx="1745700" cy="2088320"/>
            </a:xfrm>
            <a:custGeom>
              <a:avLst/>
              <a:gdLst>
                <a:gd name="connsiteX0" fmla="*/ 922518 w 1745700"/>
                <a:gd name="connsiteY0" fmla="*/ 0 h 2088320"/>
                <a:gd name="connsiteX1" fmla="*/ 1728243 w 1745700"/>
                <a:gd name="connsiteY1" fmla="*/ 379977 h 2088320"/>
                <a:gd name="connsiteX2" fmla="*/ 1745700 w 1745700"/>
                <a:gd name="connsiteY2" fmla="*/ 403323 h 2088320"/>
                <a:gd name="connsiteX3" fmla="*/ 1745700 w 1745700"/>
                <a:gd name="connsiteY3" fmla="*/ 1684998 h 2088320"/>
                <a:gd name="connsiteX4" fmla="*/ 1728243 w 1745700"/>
                <a:gd name="connsiteY4" fmla="*/ 1708343 h 2088320"/>
                <a:gd name="connsiteX5" fmla="*/ 922518 w 1745700"/>
                <a:gd name="connsiteY5" fmla="*/ 2088320 h 2088320"/>
                <a:gd name="connsiteX6" fmla="*/ 4383 w 1745700"/>
                <a:gd name="connsiteY6" fmla="*/ 1541869 h 2088320"/>
                <a:gd name="connsiteX7" fmla="*/ 0 w 1745700"/>
                <a:gd name="connsiteY7" fmla="*/ 1532772 h 2088320"/>
                <a:gd name="connsiteX8" fmla="*/ 0 w 1745700"/>
                <a:gd name="connsiteY8" fmla="*/ 555549 h 2088320"/>
                <a:gd name="connsiteX9" fmla="*/ 4383 w 1745700"/>
                <a:gd name="connsiteY9" fmla="*/ 546451 h 2088320"/>
                <a:gd name="connsiteX10" fmla="*/ 922518 w 1745700"/>
                <a:gd name="connsiteY10" fmla="*/ 0 h 2088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5700" h="2088320">
                  <a:moveTo>
                    <a:pt x="922518" y="0"/>
                  </a:moveTo>
                  <a:cubicBezTo>
                    <a:pt x="1246897" y="0"/>
                    <a:pt x="1536729" y="147916"/>
                    <a:pt x="1728243" y="379977"/>
                  </a:cubicBezTo>
                  <a:lnTo>
                    <a:pt x="1745700" y="403323"/>
                  </a:lnTo>
                  <a:lnTo>
                    <a:pt x="1745700" y="1684998"/>
                  </a:lnTo>
                  <a:lnTo>
                    <a:pt x="1728243" y="1708343"/>
                  </a:lnTo>
                  <a:cubicBezTo>
                    <a:pt x="1536729" y="1940405"/>
                    <a:pt x="1246897" y="2088320"/>
                    <a:pt x="922518" y="2088320"/>
                  </a:cubicBezTo>
                  <a:cubicBezTo>
                    <a:pt x="526055" y="2088320"/>
                    <a:pt x="181200" y="1867360"/>
                    <a:pt x="4383" y="1541869"/>
                  </a:cubicBezTo>
                  <a:lnTo>
                    <a:pt x="0" y="1532772"/>
                  </a:lnTo>
                  <a:lnTo>
                    <a:pt x="0" y="555549"/>
                  </a:lnTo>
                  <a:lnTo>
                    <a:pt x="4383" y="546451"/>
                  </a:lnTo>
                  <a:cubicBezTo>
                    <a:pt x="181200" y="220960"/>
                    <a:pt x="526055" y="0"/>
                    <a:pt x="922518" y="0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20763FC-8034-3896-3CEF-344C547D1B2A}"/>
              </a:ext>
            </a:extLst>
          </p:cNvPr>
          <p:cNvGrpSpPr/>
          <p:nvPr/>
        </p:nvGrpSpPr>
        <p:grpSpPr>
          <a:xfrm>
            <a:off x="7468933" y="3120877"/>
            <a:ext cx="2374612" cy="2374612"/>
            <a:chOff x="7629162" y="3441988"/>
            <a:chExt cx="2374612" cy="2374612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D5D155CD-3586-FD92-10A1-5A467DE4B9B7}"/>
                </a:ext>
              </a:extLst>
            </p:cNvPr>
            <p:cNvSpPr/>
            <p:nvPr/>
          </p:nvSpPr>
          <p:spPr>
            <a:xfrm>
              <a:off x="7629162" y="3441988"/>
              <a:ext cx="2374612" cy="2374612"/>
            </a:xfrm>
            <a:prstGeom prst="ellipse">
              <a:avLst/>
            </a:prstGeom>
            <a:noFill/>
            <a:ln w="1524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61C578A4-B54D-B23B-3DE4-B78A9566EC49}"/>
                </a:ext>
              </a:extLst>
            </p:cNvPr>
            <p:cNvGrpSpPr/>
            <p:nvPr/>
          </p:nvGrpSpPr>
          <p:grpSpPr>
            <a:xfrm>
              <a:off x="7761256" y="3574972"/>
              <a:ext cx="2088319" cy="2088320"/>
              <a:chOff x="5407582" y="2034485"/>
              <a:chExt cx="2088319" cy="2088320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0E3EE9EC-7F1F-B53D-72D2-3EFB86DCCB24}"/>
                  </a:ext>
                </a:extLst>
              </p:cNvPr>
              <p:cNvSpPr/>
              <p:nvPr/>
            </p:nvSpPr>
            <p:spPr>
              <a:xfrm>
                <a:off x="5407582" y="2034485"/>
                <a:ext cx="2088319" cy="20883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id="{9EE7384F-1A54-125D-0D0F-70CC71E6B54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8422"/>
              <a:stretch>
                <a:fillRect/>
              </a:stretch>
            </p:blipFill>
            <p:spPr bwMode="auto">
              <a:xfrm>
                <a:off x="5529224" y="2034485"/>
                <a:ext cx="1745700" cy="2088320"/>
              </a:xfrm>
              <a:custGeom>
                <a:avLst/>
                <a:gdLst>
                  <a:gd name="connsiteX0" fmla="*/ 922518 w 1745700"/>
                  <a:gd name="connsiteY0" fmla="*/ 0 h 2088320"/>
                  <a:gd name="connsiteX1" fmla="*/ 1728243 w 1745700"/>
                  <a:gd name="connsiteY1" fmla="*/ 379977 h 2088320"/>
                  <a:gd name="connsiteX2" fmla="*/ 1745700 w 1745700"/>
                  <a:gd name="connsiteY2" fmla="*/ 403323 h 2088320"/>
                  <a:gd name="connsiteX3" fmla="*/ 1745700 w 1745700"/>
                  <a:gd name="connsiteY3" fmla="*/ 1684998 h 2088320"/>
                  <a:gd name="connsiteX4" fmla="*/ 1728243 w 1745700"/>
                  <a:gd name="connsiteY4" fmla="*/ 1708343 h 2088320"/>
                  <a:gd name="connsiteX5" fmla="*/ 922518 w 1745700"/>
                  <a:gd name="connsiteY5" fmla="*/ 2088320 h 2088320"/>
                  <a:gd name="connsiteX6" fmla="*/ 4383 w 1745700"/>
                  <a:gd name="connsiteY6" fmla="*/ 1541869 h 2088320"/>
                  <a:gd name="connsiteX7" fmla="*/ 0 w 1745700"/>
                  <a:gd name="connsiteY7" fmla="*/ 1532772 h 2088320"/>
                  <a:gd name="connsiteX8" fmla="*/ 0 w 1745700"/>
                  <a:gd name="connsiteY8" fmla="*/ 555549 h 2088320"/>
                  <a:gd name="connsiteX9" fmla="*/ 4383 w 1745700"/>
                  <a:gd name="connsiteY9" fmla="*/ 546451 h 2088320"/>
                  <a:gd name="connsiteX10" fmla="*/ 922518 w 1745700"/>
                  <a:gd name="connsiteY10" fmla="*/ 0 h 2088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45700" h="2088320">
                    <a:moveTo>
                      <a:pt x="922518" y="0"/>
                    </a:moveTo>
                    <a:cubicBezTo>
                      <a:pt x="1246897" y="0"/>
                      <a:pt x="1536729" y="147916"/>
                      <a:pt x="1728243" y="379977"/>
                    </a:cubicBezTo>
                    <a:lnTo>
                      <a:pt x="1745700" y="403323"/>
                    </a:lnTo>
                    <a:lnTo>
                      <a:pt x="1745700" y="1684998"/>
                    </a:lnTo>
                    <a:lnTo>
                      <a:pt x="1728243" y="1708343"/>
                    </a:lnTo>
                    <a:cubicBezTo>
                      <a:pt x="1536729" y="1940405"/>
                      <a:pt x="1246897" y="2088320"/>
                      <a:pt x="922518" y="2088320"/>
                    </a:cubicBezTo>
                    <a:cubicBezTo>
                      <a:pt x="526055" y="2088320"/>
                      <a:pt x="181200" y="1867360"/>
                      <a:pt x="4383" y="1541869"/>
                    </a:cubicBezTo>
                    <a:lnTo>
                      <a:pt x="0" y="1532772"/>
                    </a:lnTo>
                    <a:lnTo>
                      <a:pt x="0" y="555549"/>
                    </a:lnTo>
                    <a:lnTo>
                      <a:pt x="4383" y="546451"/>
                    </a:lnTo>
                    <a:cubicBezTo>
                      <a:pt x="181200" y="220960"/>
                      <a:pt x="526055" y="0"/>
                      <a:pt x="922518" y="0"/>
                    </a:cubicBez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98246D8F-6381-6D58-966B-18EDF85B3A49}"/>
              </a:ext>
            </a:extLst>
          </p:cNvPr>
          <p:cNvSpPr txBox="1"/>
          <p:nvPr/>
        </p:nvSpPr>
        <p:spPr>
          <a:xfrm>
            <a:off x="7906697" y="5588526"/>
            <a:ext cx="1782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  <a:p>
            <a:endParaRPr lang="zh-CN" altLang="en-US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56835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3A18B8DF-F63C-DA90-64BC-B9BAC80B4195}"/>
              </a:ext>
            </a:extLst>
          </p:cNvPr>
          <p:cNvSpPr/>
          <p:nvPr/>
        </p:nvSpPr>
        <p:spPr>
          <a:xfrm>
            <a:off x="7341447" y="2645009"/>
            <a:ext cx="7096223" cy="7096223"/>
          </a:xfrm>
          <a:prstGeom prst="ellipse">
            <a:avLst/>
          </a:pr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E9E6F15-0DAC-95E4-9861-2C7343C24B3A}"/>
              </a:ext>
            </a:extLst>
          </p:cNvPr>
          <p:cNvSpPr/>
          <p:nvPr/>
        </p:nvSpPr>
        <p:spPr>
          <a:xfrm>
            <a:off x="0" y="0"/>
            <a:ext cx="6043192" cy="3042041"/>
          </a:xfrm>
          <a:custGeom>
            <a:avLst/>
            <a:gdLst>
              <a:gd name="connsiteX0" fmla="*/ 0 w 6043192"/>
              <a:gd name="connsiteY0" fmla="*/ 0 h 3042041"/>
              <a:gd name="connsiteX1" fmla="*/ 6043192 w 6043192"/>
              <a:gd name="connsiteY1" fmla="*/ 0 h 3042041"/>
              <a:gd name="connsiteX2" fmla="*/ 6011295 w 6043192"/>
              <a:gd name="connsiteY2" fmla="*/ 208997 h 3042041"/>
              <a:gd name="connsiteX3" fmla="*/ 2535268 w 6043192"/>
              <a:gd name="connsiteY3" fmla="*/ 3042041 h 3042041"/>
              <a:gd name="connsiteX4" fmla="*/ 26374 w 6043192"/>
              <a:gd name="connsiteY4" fmla="*/ 2002823 h 3042041"/>
              <a:gd name="connsiteX5" fmla="*/ 0 w 6043192"/>
              <a:gd name="connsiteY5" fmla="*/ 1973804 h 304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3192" h="3042041">
                <a:moveTo>
                  <a:pt x="0" y="0"/>
                </a:moveTo>
                <a:lnTo>
                  <a:pt x="6043192" y="0"/>
                </a:lnTo>
                <a:lnTo>
                  <a:pt x="6011295" y="208997"/>
                </a:lnTo>
                <a:cubicBezTo>
                  <a:pt x="5680447" y="1825812"/>
                  <a:pt x="4249890" y="3042041"/>
                  <a:pt x="2535268" y="3042041"/>
                </a:cubicBezTo>
                <a:cubicBezTo>
                  <a:pt x="1555484" y="3042041"/>
                  <a:pt x="668456" y="2644905"/>
                  <a:pt x="26374" y="2002823"/>
                </a:cubicBezTo>
                <a:lnTo>
                  <a:pt x="0" y="1973804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ADA6170-94BB-F8DA-8664-596787E517C1}"/>
              </a:ext>
            </a:extLst>
          </p:cNvPr>
          <p:cNvSpPr/>
          <p:nvPr/>
        </p:nvSpPr>
        <p:spPr>
          <a:xfrm>
            <a:off x="11098214" y="371476"/>
            <a:ext cx="1609724" cy="160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ADF77BF-BBDE-77EA-120F-2FDA97C4A5FF}"/>
              </a:ext>
            </a:extLst>
          </p:cNvPr>
          <p:cNvSpPr/>
          <p:nvPr/>
        </p:nvSpPr>
        <p:spPr>
          <a:xfrm>
            <a:off x="10570370" y="-156368"/>
            <a:ext cx="2665411" cy="2665411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8E10F4E-9B1C-E6A8-1641-77963B68CEE0}"/>
              </a:ext>
            </a:extLst>
          </p:cNvPr>
          <p:cNvSpPr/>
          <p:nvPr/>
        </p:nvSpPr>
        <p:spPr>
          <a:xfrm>
            <a:off x="-124051" y="512763"/>
            <a:ext cx="900873" cy="90087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F9DAEEE-01E2-7F2A-94E6-5E836B859F36}"/>
              </a:ext>
            </a:extLst>
          </p:cNvPr>
          <p:cNvSpPr/>
          <p:nvPr/>
        </p:nvSpPr>
        <p:spPr>
          <a:xfrm>
            <a:off x="-651895" y="-15081"/>
            <a:ext cx="1491683" cy="1491683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C695B4B-B734-1332-A169-DA1BFE837866}"/>
              </a:ext>
            </a:extLst>
          </p:cNvPr>
          <p:cNvSpPr/>
          <p:nvPr/>
        </p:nvSpPr>
        <p:spPr>
          <a:xfrm>
            <a:off x="-382474" y="4772025"/>
            <a:ext cx="2561885" cy="256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0B4026B-FD55-A466-4C5C-48977AF41BAC}"/>
              </a:ext>
            </a:extLst>
          </p:cNvPr>
          <p:cNvSpPr/>
          <p:nvPr/>
        </p:nvSpPr>
        <p:spPr>
          <a:xfrm>
            <a:off x="-1190625" y="4244182"/>
            <a:ext cx="3897879" cy="3897879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BED8164-A48E-3F9D-2AE4-F18EFEE29CBF}"/>
              </a:ext>
            </a:extLst>
          </p:cNvPr>
          <p:cNvSpPr txBox="1"/>
          <p:nvPr/>
        </p:nvSpPr>
        <p:spPr>
          <a:xfrm>
            <a:off x="6726899" y="3724121"/>
            <a:ext cx="8915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badi" panose="020B0604020104020204" pitchFamily="34" charset="0"/>
                <a:ea typeface="+mj-ea"/>
              </a:rPr>
              <a:t>Set goals</a:t>
            </a:r>
            <a:endParaRPr lang="zh-CN" altLang="en-US" sz="1400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D26BE34-61C2-7B9D-7AAE-543388FC514D}"/>
              </a:ext>
            </a:extLst>
          </p:cNvPr>
          <p:cNvSpPr/>
          <p:nvPr/>
        </p:nvSpPr>
        <p:spPr>
          <a:xfrm>
            <a:off x="4182428" y="1515428"/>
            <a:ext cx="3827144" cy="3827144"/>
          </a:xfrm>
          <a:prstGeom prst="ellipse">
            <a:avLst/>
          </a:prstGeom>
          <a:noFill/>
          <a:ln w="190500">
            <a:solidFill>
              <a:srgbClr val="FF6600"/>
            </a:solidFill>
          </a:ln>
          <a:scene3d>
            <a:camera prst="orthographicFront"/>
            <a:lightRig rig="brightRoom" dir="t"/>
          </a:scene3d>
          <a:sp3d extrusionH="254000"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8686AC7-7F0D-3B92-7C7E-BA500F0BA89F}"/>
              </a:ext>
            </a:extLst>
          </p:cNvPr>
          <p:cNvSpPr/>
          <p:nvPr/>
        </p:nvSpPr>
        <p:spPr>
          <a:xfrm>
            <a:off x="7695656" y="4668838"/>
            <a:ext cx="477739" cy="477739"/>
          </a:xfrm>
          <a:prstGeom prst="ellipse">
            <a:avLst/>
          </a:prstGeom>
          <a:solidFill>
            <a:schemeClr val="accent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CFCC918-6077-D80B-72BD-86085C85174E}"/>
              </a:ext>
            </a:extLst>
          </p:cNvPr>
          <p:cNvSpPr/>
          <p:nvPr/>
        </p:nvSpPr>
        <p:spPr>
          <a:xfrm>
            <a:off x="5839038" y="2633810"/>
            <a:ext cx="98997" cy="9899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509C647E-746D-F60A-8412-739114D30E00}"/>
              </a:ext>
            </a:extLst>
          </p:cNvPr>
          <p:cNvSpPr/>
          <p:nvPr/>
        </p:nvSpPr>
        <p:spPr>
          <a:xfrm>
            <a:off x="4733461" y="4259073"/>
            <a:ext cx="214681" cy="214681"/>
          </a:xfrm>
          <a:prstGeom prst="ellips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F8D327D7-AFAC-B976-DDB0-1693497A0397}"/>
              </a:ext>
            </a:extLst>
          </p:cNvPr>
          <p:cNvCxnSpPr/>
          <p:nvPr/>
        </p:nvCxnSpPr>
        <p:spPr>
          <a:xfrm>
            <a:off x="5584235" y="3725489"/>
            <a:ext cx="1903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id="{0AE138E0-FA86-E694-0200-75EF2D393680}"/>
              </a:ext>
            </a:extLst>
          </p:cNvPr>
          <p:cNvSpPr/>
          <p:nvPr/>
        </p:nvSpPr>
        <p:spPr>
          <a:xfrm>
            <a:off x="7599439" y="2691820"/>
            <a:ext cx="214681" cy="214681"/>
          </a:xfrm>
          <a:prstGeom prst="ellips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CD412CB7-40A9-17F1-BA7C-7E685902EA11}"/>
              </a:ext>
            </a:extLst>
          </p:cNvPr>
          <p:cNvSpPr/>
          <p:nvPr/>
        </p:nvSpPr>
        <p:spPr>
          <a:xfrm>
            <a:off x="3501436" y="909623"/>
            <a:ext cx="5189128" cy="5189128"/>
          </a:xfrm>
          <a:prstGeom prst="ellipse">
            <a:avLst/>
          </a:prstGeom>
          <a:noFill/>
          <a:ln>
            <a:solidFill>
              <a:srgbClr val="FF6600">
                <a:alpha val="1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EE03C47F-DE0B-0983-54ED-27C2C4C1394D}"/>
              </a:ext>
            </a:extLst>
          </p:cNvPr>
          <p:cNvSpPr/>
          <p:nvPr/>
        </p:nvSpPr>
        <p:spPr>
          <a:xfrm>
            <a:off x="3828390" y="1201211"/>
            <a:ext cx="4535220" cy="4535220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FC7EE96-6CB3-EE8B-868E-2C2D8A55224A}"/>
              </a:ext>
            </a:extLst>
          </p:cNvPr>
          <p:cNvSpPr txBox="1"/>
          <p:nvPr/>
        </p:nvSpPr>
        <p:spPr>
          <a:xfrm>
            <a:off x="4470353" y="253913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FF6600"/>
                </a:solidFill>
                <a:latin typeface="+mn-ea"/>
              </a:rPr>
              <a:t>设</a:t>
            </a:r>
            <a:endParaRPr lang="en-US" altLang="zh-CN" sz="72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86706FD-46C2-6733-16E9-1DE744E6CE27}"/>
              </a:ext>
            </a:extLst>
          </p:cNvPr>
          <p:cNvSpPr txBox="1"/>
          <p:nvPr/>
        </p:nvSpPr>
        <p:spPr>
          <a:xfrm>
            <a:off x="5413323" y="2766455"/>
            <a:ext cx="779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立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B49064C-FD4B-5D16-89A3-DB0D3E343C8C}"/>
              </a:ext>
            </a:extLst>
          </p:cNvPr>
          <p:cNvSpPr txBox="1"/>
          <p:nvPr/>
        </p:nvSpPr>
        <p:spPr>
          <a:xfrm>
            <a:off x="6109916" y="2784625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目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A2CECC1-2549-BC48-3D4E-4ED80FAC922A}"/>
              </a:ext>
            </a:extLst>
          </p:cNvPr>
          <p:cNvSpPr txBox="1"/>
          <p:nvPr/>
        </p:nvSpPr>
        <p:spPr>
          <a:xfrm>
            <a:off x="6806819" y="2791216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标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734430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399CF1D-3861-2085-FC1C-7ACA034EB429}"/>
              </a:ext>
            </a:extLst>
          </p:cNvPr>
          <p:cNvSpPr/>
          <p:nvPr/>
        </p:nvSpPr>
        <p:spPr>
          <a:xfrm>
            <a:off x="7286351" y="2941653"/>
            <a:ext cx="7096223" cy="7096223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A57C268-AA96-788B-F67D-63F3333FE1B0}"/>
              </a:ext>
            </a:extLst>
          </p:cNvPr>
          <p:cNvSpPr/>
          <p:nvPr/>
        </p:nvSpPr>
        <p:spPr>
          <a:xfrm>
            <a:off x="-641154" y="5982"/>
            <a:ext cx="6043192" cy="3042041"/>
          </a:xfrm>
          <a:custGeom>
            <a:avLst/>
            <a:gdLst>
              <a:gd name="connsiteX0" fmla="*/ 0 w 6043192"/>
              <a:gd name="connsiteY0" fmla="*/ 0 h 3042041"/>
              <a:gd name="connsiteX1" fmla="*/ 6043192 w 6043192"/>
              <a:gd name="connsiteY1" fmla="*/ 0 h 3042041"/>
              <a:gd name="connsiteX2" fmla="*/ 6011295 w 6043192"/>
              <a:gd name="connsiteY2" fmla="*/ 208997 h 3042041"/>
              <a:gd name="connsiteX3" fmla="*/ 2535268 w 6043192"/>
              <a:gd name="connsiteY3" fmla="*/ 3042041 h 3042041"/>
              <a:gd name="connsiteX4" fmla="*/ 26374 w 6043192"/>
              <a:gd name="connsiteY4" fmla="*/ 2002823 h 3042041"/>
              <a:gd name="connsiteX5" fmla="*/ 0 w 6043192"/>
              <a:gd name="connsiteY5" fmla="*/ 1973804 h 304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3192" h="3042041">
                <a:moveTo>
                  <a:pt x="0" y="0"/>
                </a:moveTo>
                <a:lnTo>
                  <a:pt x="6043192" y="0"/>
                </a:lnTo>
                <a:lnTo>
                  <a:pt x="6011295" y="208997"/>
                </a:lnTo>
                <a:cubicBezTo>
                  <a:pt x="5680447" y="1825812"/>
                  <a:pt x="4249890" y="3042041"/>
                  <a:pt x="2535268" y="3042041"/>
                </a:cubicBezTo>
                <a:cubicBezTo>
                  <a:pt x="1555484" y="3042041"/>
                  <a:pt x="668456" y="2644905"/>
                  <a:pt x="26374" y="2002823"/>
                </a:cubicBezTo>
                <a:lnTo>
                  <a:pt x="0" y="1973804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5A31338E-BCED-B259-D1A0-DF4FCF392A8B}"/>
              </a:ext>
            </a:extLst>
          </p:cNvPr>
          <p:cNvSpPr/>
          <p:nvPr/>
        </p:nvSpPr>
        <p:spPr>
          <a:xfrm>
            <a:off x="11012489" y="-238223"/>
            <a:ext cx="1609724" cy="160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E3D7840-64F5-A0FB-AE15-EFD44490E6B1}"/>
              </a:ext>
            </a:extLst>
          </p:cNvPr>
          <p:cNvSpPr/>
          <p:nvPr/>
        </p:nvSpPr>
        <p:spPr>
          <a:xfrm>
            <a:off x="-651895" y="-15081"/>
            <a:ext cx="1491683" cy="1491683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886AF23-1302-1D26-B19B-DE882FD6217A}"/>
              </a:ext>
            </a:extLst>
          </p:cNvPr>
          <p:cNvSpPr/>
          <p:nvPr/>
        </p:nvSpPr>
        <p:spPr>
          <a:xfrm>
            <a:off x="-725087" y="4939409"/>
            <a:ext cx="2561885" cy="256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9552340-9E3D-496E-1CB7-590A8B7ADEEF}"/>
              </a:ext>
            </a:extLst>
          </p:cNvPr>
          <p:cNvSpPr/>
          <p:nvPr/>
        </p:nvSpPr>
        <p:spPr>
          <a:xfrm>
            <a:off x="-1533238" y="4411566"/>
            <a:ext cx="3897879" cy="3897879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弦形 14">
            <a:extLst>
              <a:ext uri="{FF2B5EF4-FFF2-40B4-BE49-F238E27FC236}">
                <a16:creationId xmlns:a16="http://schemas.microsoft.com/office/drawing/2014/main" id="{F59AF345-6DB9-89CD-5718-778FD225DE7E}"/>
              </a:ext>
            </a:extLst>
          </p:cNvPr>
          <p:cNvSpPr/>
          <p:nvPr/>
        </p:nvSpPr>
        <p:spPr>
          <a:xfrm rot="19089680">
            <a:off x="1584749" y="670199"/>
            <a:ext cx="838247" cy="838248"/>
          </a:xfrm>
          <a:prstGeom prst="chord">
            <a:avLst/>
          </a:prstGeom>
          <a:gradFill>
            <a:gsLst>
              <a:gs pos="0">
                <a:srgbClr val="FF0000">
                  <a:alpha val="80000"/>
                </a:srgbClr>
              </a:gs>
              <a:gs pos="100000">
                <a:srgbClr val="FF6600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863F04E-3818-0A1F-230E-4A88B47F33A0}"/>
              </a:ext>
            </a:extLst>
          </p:cNvPr>
          <p:cNvSpPr txBox="1"/>
          <p:nvPr/>
        </p:nvSpPr>
        <p:spPr>
          <a:xfrm>
            <a:off x="1545720" y="589148"/>
            <a:ext cx="1133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nife Princess" panose="02000500000000000000" pitchFamily="2" charset="0"/>
              </a:rPr>
              <a:t>06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187C862-B7AD-2D0D-A00B-E275C786665B}"/>
              </a:ext>
            </a:extLst>
          </p:cNvPr>
          <p:cNvSpPr txBox="1"/>
          <p:nvPr/>
        </p:nvSpPr>
        <p:spPr>
          <a:xfrm>
            <a:off x="2679365" y="827713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设立目标</a:t>
            </a:r>
          </a:p>
        </p:txBody>
      </p:sp>
      <p:sp>
        <p:nvSpPr>
          <p:cNvPr id="8" name="矩形: 圆顶角 7">
            <a:extLst>
              <a:ext uri="{FF2B5EF4-FFF2-40B4-BE49-F238E27FC236}">
                <a16:creationId xmlns:a16="http://schemas.microsoft.com/office/drawing/2014/main" id="{E8387511-73DB-99E0-7866-9F3AE14CC3FB}"/>
              </a:ext>
            </a:extLst>
          </p:cNvPr>
          <p:cNvSpPr/>
          <p:nvPr/>
        </p:nvSpPr>
        <p:spPr>
          <a:xfrm>
            <a:off x="1865797" y="2172664"/>
            <a:ext cx="1921211" cy="2914650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顶角 8">
            <a:extLst>
              <a:ext uri="{FF2B5EF4-FFF2-40B4-BE49-F238E27FC236}">
                <a16:creationId xmlns:a16="http://schemas.microsoft.com/office/drawing/2014/main" id="{256E22D8-FB77-C44F-99CB-705F1A722B0C}"/>
              </a:ext>
            </a:extLst>
          </p:cNvPr>
          <p:cNvSpPr/>
          <p:nvPr/>
        </p:nvSpPr>
        <p:spPr>
          <a:xfrm>
            <a:off x="4013738" y="2172664"/>
            <a:ext cx="1921211" cy="2914650"/>
          </a:xfrm>
          <a:prstGeom prst="round2SameRect">
            <a:avLst/>
          </a:prstGeom>
          <a:gradFill flip="none" rotWithShape="1">
            <a:gsLst>
              <a:gs pos="0">
                <a:srgbClr val="FF6600"/>
              </a:gs>
              <a:gs pos="100000">
                <a:srgbClr val="FF6600">
                  <a:alpha val="2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901ACD7A-0553-8F7B-C403-7E67CAB79496}"/>
              </a:ext>
            </a:extLst>
          </p:cNvPr>
          <p:cNvSpPr/>
          <p:nvPr/>
        </p:nvSpPr>
        <p:spPr>
          <a:xfrm>
            <a:off x="6209365" y="2172664"/>
            <a:ext cx="1921211" cy="2914650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顶角 12">
            <a:extLst>
              <a:ext uri="{FF2B5EF4-FFF2-40B4-BE49-F238E27FC236}">
                <a16:creationId xmlns:a16="http://schemas.microsoft.com/office/drawing/2014/main" id="{35168EE0-22B1-E1FC-2141-79EBA210C447}"/>
              </a:ext>
            </a:extLst>
          </p:cNvPr>
          <p:cNvSpPr/>
          <p:nvPr/>
        </p:nvSpPr>
        <p:spPr>
          <a:xfrm>
            <a:off x="8404992" y="2172664"/>
            <a:ext cx="1921211" cy="2914650"/>
          </a:xfrm>
          <a:prstGeom prst="round2Same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096DFB9D-DB4E-FF3D-BA5D-CA12BB7214C4}"/>
              </a:ext>
            </a:extLst>
          </p:cNvPr>
          <p:cNvSpPr txBox="1"/>
          <p:nvPr/>
        </p:nvSpPr>
        <p:spPr>
          <a:xfrm>
            <a:off x="2202711" y="2937787"/>
            <a:ext cx="1325307" cy="2233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3EDD7BF-4BC1-D5B0-1DD3-53293DB86CD1}"/>
              </a:ext>
            </a:extLst>
          </p:cNvPr>
          <p:cNvSpPr txBox="1"/>
          <p:nvPr/>
        </p:nvSpPr>
        <p:spPr>
          <a:xfrm>
            <a:off x="4319591" y="2937787"/>
            <a:ext cx="1325307" cy="2233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4BC5F55-FF1E-8BA6-A75C-D435F5725562}"/>
              </a:ext>
            </a:extLst>
          </p:cNvPr>
          <p:cNvSpPr txBox="1"/>
          <p:nvPr/>
        </p:nvSpPr>
        <p:spPr>
          <a:xfrm>
            <a:off x="6523389" y="2937787"/>
            <a:ext cx="1325307" cy="2233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CFA63ED-59AA-D56E-D1A3-DE1264A68369}"/>
              </a:ext>
            </a:extLst>
          </p:cNvPr>
          <p:cNvSpPr txBox="1"/>
          <p:nvPr/>
        </p:nvSpPr>
        <p:spPr>
          <a:xfrm>
            <a:off x="8708718" y="2937787"/>
            <a:ext cx="1325307" cy="2233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9E99346-AC0C-AA64-A76C-831093860DDC}"/>
              </a:ext>
            </a:extLst>
          </p:cNvPr>
          <p:cNvSpPr txBox="1"/>
          <p:nvPr/>
        </p:nvSpPr>
        <p:spPr>
          <a:xfrm>
            <a:off x="2202711" y="2526356"/>
            <a:ext cx="12405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+mj-ea"/>
                <a:ea typeface="+mj-ea"/>
              </a:rPr>
              <a:t>请输入标题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90ABCBE-74CA-17D2-FE33-C46022BFA9C3}"/>
              </a:ext>
            </a:extLst>
          </p:cNvPr>
          <p:cNvSpPr txBox="1"/>
          <p:nvPr/>
        </p:nvSpPr>
        <p:spPr>
          <a:xfrm>
            <a:off x="4354054" y="2526356"/>
            <a:ext cx="12405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+mj-ea"/>
                <a:ea typeface="+mj-ea"/>
              </a:rPr>
              <a:t>请输入标题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27B1A9D-4174-9DBF-42D2-4C83D7610938}"/>
              </a:ext>
            </a:extLst>
          </p:cNvPr>
          <p:cNvSpPr txBox="1"/>
          <p:nvPr/>
        </p:nvSpPr>
        <p:spPr>
          <a:xfrm>
            <a:off x="6549681" y="2526356"/>
            <a:ext cx="12405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+mj-ea"/>
                <a:ea typeface="+mj-ea"/>
              </a:rPr>
              <a:t>请输入标题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88ABBA3-E4DA-5FFF-5B90-156498CBFCD6}"/>
              </a:ext>
            </a:extLst>
          </p:cNvPr>
          <p:cNvSpPr txBox="1"/>
          <p:nvPr/>
        </p:nvSpPr>
        <p:spPr>
          <a:xfrm>
            <a:off x="8748712" y="2526356"/>
            <a:ext cx="12405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+mj-ea"/>
                <a:ea typeface="+mj-ea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29730039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46117FCC-39C9-3AB8-BABC-1C1EFD926336}"/>
              </a:ext>
            </a:extLst>
          </p:cNvPr>
          <p:cNvSpPr/>
          <p:nvPr/>
        </p:nvSpPr>
        <p:spPr>
          <a:xfrm rot="2218268">
            <a:off x="7395769" y="2952693"/>
            <a:ext cx="3651882" cy="5526664"/>
          </a:xfrm>
          <a:custGeom>
            <a:avLst/>
            <a:gdLst>
              <a:gd name="connsiteX0" fmla="*/ 1330863 w 3651882"/>
              <a:gd name="connsiteY0" fmla="*/ 201501 h 5526664"/>
              <a:gd name="connsiteX1" fmla="*/ 1894115 w 3651882"/>
              <a:gd name="connsiteY1" fmla="*/ 0 h 5526664"/>
              <a:gd name="connsiteX2" fmla="*/ 3639381 w 3651882"/>
              <a:gd name="connsiteY2" fmla="*/ 2737381 h 5526664"/>
              <a:gd name="connsiteX3" fmla="*/ 3651882 w 3651882"/>
              <a:gd name="connsiteY3" fmla="*/ 2818194 h 5526664"/>
              <a:gd name="connsiteX4" fmla="*/ 53850 w 3651882"/>
              <a:gd name="connsiteY4" fmla="*/ 5526664 h 5526664"/>
              <a:gd name="connsiteX5" fmla="*/ 38482 w 3651882"/>
              <a:gd name="connsiteY5" fmla="*/ 5385235 h 5526664"/>
              <a:gd name="connsiteX6" fmla="*/ 0 w 3651882"/>
              <a:gd name="connsiteY6" fmla="*/ 4481963 h 5526664"/>
              <a:gd name="connsiteX7" fmla="*/ 1330863 w 3651882"/>
              <a:gd name="connsiteY7" fmla="*/ 201501 h 5526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1882" h="5526664">
                <a:moveTo>
                  <a:pt x="1330863" y="201501"/>
                </a:moveTo>
                <a:cubicBezTo>
                  <a:pt x="1508794" y="70546"/>
                  <a:pt x="1697973" y="0"/>
                  <a:pt x="1894115" y="0"/>
                </a:cubicBezTo>
                <a:cubicBezTo>
                  <a:pt x="2678683" y="1"/>
                  <a:pt x="3351838" y="1128737"/>
                  <a:pt x="3639381" y="2737381"/>
                </a:cubicBezTo>
                <a:lnTo>
                  <a:pt x="3651882" y="2818194"/>
                </a:lnTo>
                <a:lnTo>
                  <a:pt x="53850" y="5526664"/>
                </a:lnTo>
                <a:lnTo>
                  <a:pt x="38482" y="5385235"/>
                </a:lnTo>
                <a:cubicBezTo>
                  <a:pt x="13250" y="5093470"/>
                  <a:pt x="0" y="4791378"/>
                  <a:pt x="0" y="4481963"/>
                </a:cubicBezTo>
                <a:cubicBezTo>
                  <a:pt x="0" y="2470765"/>
                  <a:pt x="559828" y="768969"/>
                  <a:pt x="1330863" y="20150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C399CF1D-3861-2085-FC1C-7ACA034EB429}"/>
              </a:ext>
            </a:extLst>
          </p:cNvPr>
          <p:cNvSpPr/>
          <p:nvPr/>
        </p:nvSpPr>
        <p:spPr>
          <a:xfrm>
            <a:off x="7186043" y="2167913"/>
            <a:ext cx="7096223" cy="7096223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A57C268-AA96-788B-F67D-63F3333FE1B0}"/>
              </a:ext>
            </a:extLst>
          </p:cNvPr>
          <p:cNvSpPr/>
          <p:nvPr/>
        </p:nvSpPr>
        <p:spPr>
          <a:xfrm>
            <a:off x="-641154" y="5982"/>
            <a:ext cx="6043192" cy="3042041"/>
          </a:xfrm>
          <a:custGeom>
            <a:avLst/>
            <a:gdLst>
              <a:gd name="connsiteX0" fmla="*/ 0 w 6043192"/>
              <a:gd name="connsiteY0" fmla="*/ 0 h 3042041"/>
              <a:gd name="connsiteX1" fmla="*/ 6043192 w 6043192"/>
              <a:gd name="connsiteY1" fmla="*/ 0 h 3042041"/>
              <a:gd name="connsiteX2" fmla="*/ 6011295 w 6043192"/>
              <a:gd name="connsiteY2" fmla="*/ 208997 h 3042041"/>
              <a:gd name="connsiteX3" fmla="*/ 2535268 w 6043192"/>
              <a:gd name="connsiteY3" fmla="*/ 3042041 h 3042041"/>
              <a:gd name="connsiteX4" fmla="*/ 26374 w 6043192"/>
              <a:gd name="connsiteY4" fmla="*/ 2002823 h 3042041"/>
              <a:gd name="connsiteX5" fmla="*/ 0 w 6043192"/>
              <a:gd name="connsiteY5" fmla="*/ 1973804 h 304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3192" h="3042041">
                <a:moveTo>
                  <a:pt x="0" y="0"/>
                </a:moveTo>
                <a:lnTo>
                  <a:pt x="6043192" y="0"/>
                </a:lnTo>
                <a:lnTo>
                  <a:pt x="6011295" y="208997"/>
                </a:lnTo>
                <a:cubicBezTo>
                  <a:pt x="5680447" y="1825812"/>
                  <a:pt x="4249890" y="3042041"/>
                  <a:pt x="2535268" y="3042041"/>
                </a:cubicBezTo>
                <a:cubicBezTo>
                  <a:pt x="1555484" y="3042041"/>
                  <a:pt x="668456" y="2644905"/>
                  <a:pt x="26374" y="2002823"/>
                </a:cubicBezTo>
                <a:lnTo>
                  <a:pt x="0" y="1973804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5A31338E-BCED-B259-D1A0-DF4FCF392A8B}"/>
              </a:ext>
            </a:extLst>
          </p:cNvPr>
          <p:cNvSpPr/>
          <p:nvPr/>
        </p:nvSpPr>
        <p:spPr>
          <a:xfrm>
            <a:off x="11012489" y="-238223"/>
            <a:ext cx="1609724" cy="160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E3D7840-64F5-A0FB-AE15-EFD44490E6B1}"/>
              </a:ext>
            </a:extLst>
          </p:cNvPr>
          <p:cNvSpPr/>
          <p:nvPr/>
        </p:nvSpPr>
        <p:spPr>
          <a:xfrm>
            <a:off x="-651895" y="-15081"/>
            <a:ext cx="1491683" cy="1491683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886AF23-1302-1D26-B19B-DE882FD6217A}"/>
              </a:ext>
            </a:extLst>
          </p:cNvPr>
          <p:cNvSpPr/>
          <p:nvPr/>
        </p:nvSpPr>
        <p:spPr>
          <a:xfrm>
            <a:off x="-725087" y="4939409"/>
            <a:ext cx="2561885" cy="256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9552340-9E3D-496E-1CB7-590A8B7ADEEF}"/>
              </a:ext>
            </a:extLst>
          </p:cNvPr>
          <p:cNvSpPr/>
          <p:nvPr/>
        </p:nvSpPr>
        <p:spPr>
          <a:xfrm>
            <a:off x="-1533238" y="4411566"/>
            <a:ext cx="3897879" cy="3897879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462027A6-C947-0934-71C4-CC82E95E29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" t="3790" r="9082" b="24271"/>
          <a:stretch/>
        </p:blipFill>
        <p:spPr bwMode="auto">
          <a:xfrm>
            <a:off x="5678039" y="589148"/>
            <a:ext cx="5327025" cy="6268852"/>
          </a:xfrm>
          <a:custGeom>
            <a:avLst/>
            <a:gdLst>
              <a:gd name="connsiteX0" fmla="*/ 0 w 5327025"/>
              <a:gd name="connsiteY0" fmla="*/ 0 h 6268852"/>
              <a:gd name="connsiteX1" fmla="*/ 5327025 w 5327025"/>
              <a:gd name="connsiteY1" fmla="*/ 0 h 6268852"/>
              <a:gd name="connsiteX2" fmla="*/ 5327025 w 5327025"/>
              <a:gd name="connsiteY2" fmla="*/ 6268852 h 6268852"/>
              <a:gd name="connsiteX3" fmla="*/ 0 w 5327025"/>
              <a:gd name="connsiteY3" fmla="*/ 6268852 h 6268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27025" h="6268852">
                <a:moveTo>
                  <a:pt x="0" y="0"/>
                </a:moveTo>
                <a:lnTo>
                  <a:pt x="5327025" y="0"/>
                </a:lnTo>
                <a:lnTo>
                  <a:pt x="5327025" y="6268852"/>
                </a:lnTo>
                <a:lnTo>
                  <a:pt x="0" y="626885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弦形 14">
            <a:extLst>
              <a:ext uri="{FF2B5EF4-FFF2-40B4-BE49-F238E27FC236}">
                <a16:creationId xmlns:a16="http://schemas.microsoft.com/office/drawing/2014/main" id="{F59AF345-6DB9-89CD-5718-778FD225DE7E}"/>
              </a:ext>
            </a:extLst>
          </p:cNvPr>
          <p:cNvSpPr/>
          <p:nvPr/>
        </p:nvSpPr>
        <p:spPr>
          <a:xfrm rot="19089680">
            <a:off x="1584749" y="670199"/>
            <a:ext cx="838247" cy="838248"/>
          </a:xfrm>
          <a:prstGeom prst="chord">
            <a:avLst/>
          </a:prstGeom>
          <a:gradFill>
            <a:gsLst>
              <a:gs pos="0">
                <a:srgbClr val="FF0000">
                  <a:alpha val="80000"/>
                </a:srgbClr>
              </a:gs>
              <a:gs pos="100000">
                <a:srgbClr val="FF6600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863F04E-3818-0A1F-230E-4A88B47F33A0}"/>
              </a:ext>
            </a:extLst>
          </p:cNvPr>
          <p:cNvSpPr txBox="1"/>
          <p:nvPr/>
        </p:nvSpPr>
        <p:spPr>
          <a:xfrm>
            <a:off x="1545720" y="589148"/>
            <a:ext cx="1133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nife Princess" panose="02000500000000000000" pitchFamily="2" charset="0"/>
              </a:rPr>
              <a:t>06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187C862-B7AD-2D0D-A00B-E275C786665B}"/>
              </a:ext>
            </a:extLst>
          </p:cNvPr>
          <p:cNvSpPr txBox="1"/>
          <p:nvPr/>
        </p:nvSpPr>
        <p:spPr>
          <a:xfrm>
            <a:off x="2679365" y="827713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设立目标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096DFB9D-DB4E-FF3D-BA5D-CA12BB7214C4}"/>
              </a:ext>
            </a:extLst>
          </p:cNvPr>
          <p:cNvSpPr txBox="1"/>
          <p:nvPr/>
        </p:nvSpPr>
        <p:spPr>
          <a:xfrm>
            <a:off x="1675353" y="3550828"/>
            <a:ext cx="902703" cy="151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C1CA6637-34DE-7540-9AFA-820D73C37A82}"/>
              </a:ext>
            </a:extLst>
          </p:cNvPr>
          <p:cNvSpPr/>
          <p:nvPr/>
        </p:nvSpPr>
        <p:spPr>
          <a:xfrm>
            <a:off x="1723843" y="2632276"/>
            <a:ext cx="700027" cy="70002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9E3D359E-18DB-2612-6B52-B2EBF317106B}"/>
              </a:ext>
            </a:extLst>
          </p:cNvPr>
          <p:cNvSpPr/>
          <p:nvPr/>
        </p:nvSpPr>
        <p:spPr>
          <a:xfrm>
            <a:off x="2941506" y="2632276"/>
            <a:ext cx="700027" cy="70002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46BA783B-4EC8-173D-891E-7885CDC0B753}"/>
              </a:ext>
            </a:extLst>
          </p:cNvPr>
          <p:cNvSpPr/>
          <p:nvPr/>
        </p:nvSpPr>
        <p:spPr>
          <a:xfrm>
            <a:off x="4124580" y="2632276"/>
            <a:ext cx="700027" cy="70002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形 24" descr="菱形 纯色填充">
            <a:extLst>
              <a:ext uri="{FF2B5EF4-FFF2-40B4-BE49-F238E27FC236}">
                <a16:creationId xmlns:a16="http://schemas.microsoft.com/office/drawing/2014/main" id="{F457FEE7-8A30-C01C-EFA3-72304FB066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70022" y="2760792"/>
            <a:ext cx="442995" cy="442995"/>
          </a:xfrm>
          <a:prstGeom prst="rect">
            <a:avLst/>
          </a:prstGeom>
        </p:spPr>
      </p:pic>
      <p:pic>
        <p:nvPicPr>
          <p:cNvPr id="34" name="图形 33" descr="条形图演示文稿 纯色填充">
            <a:extLst>
              <a:ext uri="{FF2B5EF4-FFF2-40B4-BE49-F238E27FC236}">
                <a16:creationId xmlns:a16="http://schemas.microsoft.com/office/drawing/2014/main" id="{A05DC1DC-0ED1-3ED8-5E44-AD609CDE7D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53096" y="2760792"/>
            <a:ext cx="442995" cy="442995"/>
          </a:xfrm>
          <a:prstGeom prst="rect">
            <a:avLst/>
          </a:prstGeom>
        </p:spPr>
      </p:pic>
      <p:pic>
        <p:nvPicPr>
          <p:cNvPr id="36" name="图形 35" descr="饼图演示文稿 纯色填充">
            <a:extLst>
              <a:ext uri="{FF2B5EF4-FFF2-40B4-BE49-F238E27FC236}">
                <a16:creationId xmlns:a16="http://schemas.microsoft.com/office/drawing/2014/main" id="{5C53E994-FFA6-D288-62C9-ECB05DE52A8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52359" y="2760792"/>
            <a:ext cx="442995" cy="442995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46C47200-8401-4D1D-B936-ECDA86C56565}"/>
              </a:ext>
            </a:extLst>
          </p:cNvPr>
          <p:cNvSpPr txBox="1"/>
          <p:nvPr/>
        </p:nvSpPr>
        <p:spPr>
          <a:xfrm>
            <a:off x="2894445" y="3550828"/>
            <a:ext cx="902703" cy="151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F40E5AB-E219-9245-8233-F3E0BEE657DF}"/>
              </a:ext>
            </a:extLst>
          </p:cNvPr>
          <p:cNvSpPr txBox="1"/>
          <p:nvPr/>
        </p:nvSpPr>
        <p:spPr>
          <a:xfrm>
            <a:off x="4124580" y="3550828"/>
            <a:ext cx="902703" cy="151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31402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3A18B8DF-F63C-DA90-64BC-B9BAC80B4195}"/>
              </a:ext>
            </a:extLst>
          </p:cNvPr>
          <p:cNvSpPr/>
          <p:nvPr/>
        </p:nvSpPr>
        <p:spPr>
          <a:xfrm>
            <a:off x="7341447" y="2645009"/>
            <a:ext cx="7096223" cy="7096223"/>
          </a:xfrm>
          <a:prstGeom prst="ellipse">
            <a:avLst/>
          </a:pr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E9E6F15-0DAC-95E4-9861-2C7343C24B3A}"/>
              </a:ext>
            </a:extLst>
          </p:cNvPr>
          <p:cNvSpPr/>
          <p:nvPr/>
        </p:nvSpPr>
        <p:spPr>
          <a:xfrm>
            <a:off x="0" y="0"/>
            <a:ext cx="6043192" cy="3042041"/>
          </a:xfrm>
          <a:custGeom>
            <a:avLst/>
            <a:gdLst>
              <a:gd name="connsiteX0" fmla="*/ 0 w 6043192"/>
              <a:gd name="connsiteY0" fmla="*/ 0 h 3042041"/>
              <a:gd name="connsiteX1" fmla="*/ 6043192 w 6043192"/>
              <a:gd name="connsiteY1" fmla="*/ 0 h 3042041"/>
              <a:gd name="connsiteX2" fmla="*/ 6011295 w 6043192"/>
              <a:gd name="connsiteY2" fmla="*/ 208997 h 3042041"/>
              <a:gd name="connsiteX3" fmla="*/ 2535268 w 6043192"/>
              <a:gd name="connsiteY3" fmla="*/ 3042041 h 3042041"/>
              <a:gd name="connsiteX4" fmla="*/ 26374 w 6043192"/>
              <a:gd name="connsiteY4" fmla="*/ 2002823 h 3042041"/>
              <a:gd name="connsiteX5" fmla="*/ 0 w 6043192"/>
              <a:gd name="connsiteY5" fmla="*/ 1973804 h 304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3192" h="3042041">
                <a:moveTo>
                  <a:pt x="0" y="0"/>
                </a:moveTo>
                <a:lnTo>
                  <a:pt x="6043192" y="0"/>
                </a:lnTo>
                <a:lnTo>
                  <a:pt x="6011295" y="208997"/>
                </a:lnTo>
                <a:cubicBezTo>
                  <a:pt x="5680447" y="1825812"/>
                  <a:pt x="4249890" y="3042041"/>
                  <a:pt x="2535268" y="3042041"/>
                </a:cubicBezTo>
                <a:cubicBezTo>
                  <a:pt x="1555484" y="3042041"/>
                  <a:pt x="668456" y="2644905"/>
                  <a:pt x="26374" y="2002823"/>
                </a:cubicBezTo>
                <a:lnTo>
                  <a:pt x="0" y="1973804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ADA6170-94BB-F8DA-8664-596787E517C1}"/>
              </a:ext>
            </a:extLst>
          </p:cNvPr>
          <p:cNvSpPr/>
          <p:nvPr/>
        </p:nvSpPr>
        <p:spPr>
          <a:xfrm>
            <a:off x="11098214" y="371476"/>
            <a:ext cx="1609724" cy="160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ADF77BF-BBDE-77EA-120F-2FDA97C4A5FF}"/>
              </a:ext>
            </a:extLst>
          </p:cNvPr>
          <p:cNvSpPr/>
          <p:nvPr/>
        </p:nvSpPr>
        <p:spPr>
          <a:xfrm>
            <a:off x="10570370" y="-156368"/>
            <a:ext cx="2665411" cy="2665411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8E10F4E-9B1C-E6A8-1641-77963B68CEE0}"/>
              </a:ext>
            </a:extLst>
          </p:cNvPr>
          <p:cNvSpPr/>
          <p:nvPr/>
        </p:nvSpPr>
        <p:spPr>
          <a:xfrm>
            <a:off x="-124051" y="512763"/>
            <a:ext cx="900873" cy="90087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F9DAEEE-01E2-7F2A-94E6-5E836B859F36}"/>
              </a:ext>
            </a:extLst>
          </p:cNvPr>
          <p:cNvSpPr/>
          <p:nvPr/>
        </p:nvSpPr>
        <p:spPr>
          <a:xfrm>
            <a:off x="-651895" y="-15081"/>
            <a:ext cx="1491683" cy="1491683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C695B4B-B734-1332-A169-DA1BFE837866}"/>
              </a:ext>
            </a:extLst>
          </p:cNvPr>
          <p:cNvSpPr/>
          <p:nvPr/>
        </p:nvSpPr>
        <p:spPr>
          <a:xfrm>
            <a:off x="-382474" y="4772025"/>
            <a:ext cx="2561885" cy="256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0B4026B-FD55-A466-4C5C-48977AF41BAC}"/>
              </a:ext>
            </a:extLst>
          </p:cNvPr>
          <p:cNvSpPr/>
          <p:nvPr/>
        </p:nvSpPr>
        <p:spPr>
          <a:xfrm>
            <a:off x="-1190625" y="4244182"/>
            <a:ext cx="3897879" cy="3897879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D26BE34-61C2-7B9D-7AAE-543388FC514D}"/>
              </a:ext>
            </a:extLst>
          </p:cNvPr>
          <p:cNvSpPr/>
          <p:nvPr/>
        </p:nvSpPr>
        <p:spPr>
          <a:xfrm>
            <a:off x="4182428" y="1515428"/>
            <a:ext cx="3827144" cy="3827144"/>
          </a:xfrm>
          <a:prstGeom prst="ellipse">
            <a:avLst/>
          </a:prstGeom>
          <a:noFill/>
          <a:ln w="190500">
            <a:solidFill>
              <a:srgbClr val="FF6600"/>
            </a:solidFill>
          </a:ln>
          <a:scene3d>
            <a:camera prst="orthographicFront"/>
            <a:lightRig rig="brightRoom" dir="t"/>
          </a:scene3d>
          <a:sp3d extrusionH="254000"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8686AC7-7F0D-3B92-7C7E-BA500F0BA89F}"/>
              </a:ext>
            </a:extLst>
          </p:cNvPr>
          <p:cNvSpPr/>
          <p:nvPr/>
        </p:nvSpPr>
        <p:spPr>
          <a:xfrm>
            <a:off x="7695656" y="4668838"/>
            <a:ext cx="477739" cy="477739"/>
          </a:xfrm>
          <a:prstGeom prst="ellipse">
            <a:avLst/>
          </a:prstGeom>
          <a:solidFill>
            <a:schemeClr val="accent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CFCC918-6077-D80B-72BD-86085C85174E}"/>
              </a:ext>
            </a:extLst>
          </p:cNvPr>
          <p:cNvSpPr/>
          <p:nvPr/>
        </p:nvSpPr>
        <p:spPr>
          <a:xfrm>
            <a:off x="5839038" y="2633810"/>
            <a:ext cx="98997" cy="9899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509C647E-746D-F60A-8412-739114D30E00}"/>
              </a:ext>
            </a:extLst>
          </p:cNvPr>
          <p:cNvSpPr/>
          <p:nvPr/>
        </p:nvSpPr>
        <p:spPr>
          <a:xfrm>
            <a:off x="4733461" y="4259073"/>
            <a:ext cx="214681" cy="214681"/>
          </a:xfrm>
          <a:prstGeom prst="ellips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F8D327D7-AFAC-B976-DDB0-1693497A0397}"/>
              </a:ext>
            </a:extLst>
          </p:cNvPr>
          <p:cNvCxnSpPr/>
          <p:nvPr/>
        </p:nvCxnSpPr>
        <p:spPr>
          <a:xfrm>
            <a:off x="5584235" y="3725489"/>
            <a:ext cx="1903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id="{0AE138E0-FA86-E694-0200-75EF2D393680}"/>
              </a:ext>
            </a:extLst>
          </p:cNvPr>
          <p:cNvSpPr/>
          <p:nvPr/>
        </p:nvSpPr>
        <p:spPr>
          <a:xfrm>
            <a:off x="7599439" y="2691820"/>
            <a:ext cx="214681" cy="214681"/>
          </a:xfrm>
          <a:prstGeom prst="ellips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CD412CB7-40A9-17F1-BA7C-7E685902EA11}"/>
              </a:ext>
            </a:extLst>
          </p:cNvPr>
          <p:cNvSpPr/>
          <p:nvPr/>
        </p:nvSpPr>
        <p:spPr>
          <a:xfrm>
            <a:off x="3501436" y="909623"/>
            <a:ext cx="5189128" cy="5189128"/>
          </a:xfrm>
          <a:prstGeom prst="ellipse">
            <a:avLst/>
          </a:prstGeom>
          <a:noFill/>
          <a:ln>
            <a:solidFill>
              <a:srgbClr val="FF6600">
                <a:alpha val="1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EE03C47F-DE0B-0983-54ED-27C2C4C1394D}"/>
              </a:ext>
            </a:extLst>
          </p:cNvPr>
          <p:cNvSpPr/>
          <p:nvPr/>
        </p:nvSpPr>
        <p:spPr>
          <a:xfrm>
            <a:off x="3828390" y="1201211"/>
            <a:ext cx="4535220" cy="4535220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FC7EE96-6CB3-EE8B-868E-2C2D8A55224A}"/>
              </a:ext>
            </a:extLst>
          </p:cNvPr>
          <p:cNvSpPr txBox="1"/>
          <p:nvPr/>
        </p:nvSpPr>
        <p:spPr>
          <a:xfrm>
            <a:off x="4470353" y="253913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FF6600"/>
                </a:solidFill>
                <a:latin typeface="+mn-ea"/>
              </a:rPr>
              <a:t>组</a:t>
            </a:r>
            <a:endParaRPr lang="en-US" altLang="zh-CN" sz="72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86706FD-46C2-6733-16E9-1DE744E6CE27}"/>
              </a:ext>
            </a:extLst>
          </p:cNvPr>
          <p:cNvSpPr txBox="1"/>
          <p:nvPr/>
        </p:nvSpPr>
        <p:spPr>
          <a:xfrm>
            <a:off x="5413323" y="2766455"/>
            <a:ext cx="779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织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B49064C-FD4B-5D16-89A3-DB0D3E343C8C}"/>
              </a:ext>
            </a:extLst>
          </p:cNvPr>
          <p:cNvSpPr txBox="1"/>
          <p:nvPr/>
        </p:nvSpPr>
        <p:spPr>
          <a:xfrm>
            <a:off x="6109916" y="2784625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规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A2CECC1-2549-BC48-3D4E-4ED80FAC922A}"/>
              </a:ext>
            </a:extLst>
          </p:cNvPr>
          <p:cNvSpPr txBox="1"/>
          <p:nvPr/>
        </p:nvSpPr>
        <p:spPr>
          <a:xfrm>
            <a:off x="6806819" y="2791216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划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6C8BD8-546D-D153-2DAE-5D93E95DEBEE}"/>
              </a:ext>
            </a:extLst>
          </p:cNvPr>
          <p:cNvSpPr txBox="1"/>
          <p:nvPr/>
        </p:nvSpPr>
        <p:spPr>
          <a:xfrm>
            <a:off x="5133591" y="3746056"/>
            <a:ext cx="2541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latin typeface="Abadi" panose="020B0604020104020204" pitchFamily="34" charset="0"/>
                <a:ea typeface="+mj-ea"/>
              </a:rPr>
              <a:t>Organizational planning</a:t>
            </a:r>
            <a:endParaRPr lang="zh-CN" altLang="en-US" sz="1800" dirty="0">
              <a:latin typeface="Abadi" panose="020B06040201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4064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399CF1D-3861-2085-FC1C-7ACA034EB429}"/>
              </a:ext>
            </a:extLst>
          </p:cNvPr>
          <p:cNvSpPr/>
          <p:nvPr/>
        </p:nvSpPr>
        <p:spPr>
          <a:xfrm>
            <a:off x="7186043" y="2167913"/>
            <a:ext cx="7096223" cy="7096223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A57C268-AA96-788B-F67D-63F3333FE1B0}"/>
              </a:ext>
            </a:extLst>
          </p:cNvPr>
          <p:cNvSpPr/>
          <p:nvPr/>
        </p:nvSpPr>
        <p:spPr>
          <a:xfrm>
            <a:off x="-641154" y="5982"/>
            <a:ext cx="6043192" cy="3042041"/>
          </a:xfrm>
          <a:custGeom>
            <a:avLst/>
            <a:gdLst>
              <a:gd name="connsiteX0" fmla="*/ 0 w 6043192"/>
              <a:gd name="connsiteY0" fmla="*/ 0 h 3042041"/>
              <a:gd name="connsiteX1" fmla="*/ 6043192 w 6043192"/>
              <a:gd name="connsiteY1" fmla="*/ 0 h 3042041"/>
              <a:gd name="connsiteX2" fmla="*/ 6011295 w 6043192"/>
              <a:gd name="connsiteY2" fmla="*/ 208997 h 3042041"/>
              <a:gd name="connsiteX3" fmla="*/ 2535268 w 6043192"/>
              <a:gd name="connsiteY3" fmla="*/ 3042041 h 3042041"/>
              <a:gd name="connsiteX4" fmla="*/ 26374 w 6043192"/>
              <a:gd name="connsiteY4" fmla="*/ 2002823 h 3042041"/>
              <a:gd name="connsiteX5" fmla="*/ 0 w 6043192"/>
              <a:gd name="connsiteY5" fmla="*/ 1973804 h 304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3192" h="3042041">
                <a:moveTo>
                  <a:pt x="0" y="0"/>
                </a:moveTo>
                <a:lnTo>
                  <a:pt x="6043192" y="0"/>
                </a:lnTo>
                <a:lnTo>
                  <a:pt x="6011295" y="208997"/>
                </a:lnTo>
                <a:cubicBezTo>
                  <a:pt x="5680447" y="1825812"/>
                  <a:pt x="4249890" y="3042041"/>
                  <a:pt x="2535268" y="3042041"/>
                </a:cubicBezTo>
                <a:cubicBezTo>
                  <a:pt x="1555484" y="3042041"/>
                  <a:pt x="668456" y="2644905"/>
                  <a:pt x="26374" y="2002823"/>
                </a:cubicBezTo>
                <a:lnTo>
                  <a:pt x="0" y="1973804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5A31338E-BCED-B259-D1A0-DF4FCF392A8B}"/>
              </a:ext>
            </a:extLst>
          </p:cNvPr>
          <p:cNvSpPr/>
          <p:nvPr/>
        </p:nvSpPr>
        <p:spPr>
          <a:xfrm>
            <a:off x="11012489" y="-238223"/>
            <a:ext cx="1609724" cy="160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E3D7840-64F5-A0FB-AE15-EFD44490E6B1}"/>
              </a:ext>
            </a:extLst>
          </p:cNvPr>
          <p:cNvSpPr/>
          <p:nvPr/>
        </p:nvSpPr>
        <p:spPr>
          <a:xfrm>
            <a:off x="-651895" y="-15081"/>
            <a:ext cx="1491683" cy="1491683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886AF23-1302-1D26-B19B-DE882FD6217A}"/>
              </a:ext>
            </a:extLst>
          </p:cNvPr>
          <p:cNvSpPr/>
          <p:nvPr/>
        </p:nvSpPr>
        <p:spPr>
          <a:xfrm>
            <a:off x="-725087" y="4939409"/>
            <a:ext cx="2561885" cy="256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9552340-9E3D-496E-1CB7-590A8B7ADEEF}"/>
              </a:ext>
            </a:extLst>
          </p:cNvPr>
          <p:cNvSpPr/>
          <p:nvPr/>
        </p:nvSpPr>
        <p:spPr>
          <a:xfrm>
            <a:off x="-1533238" y="4411566"/>
            <a:ext cx="3897879" cy="3897879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弦形 14">
            <a:extLst>
              <a:ext uri="{FF2B5EF4-FFF2-40B4-BE49-F238E27FC236}">
                <a16:creationId xmlns:a16="http://schemas.microsoft.com/office/drawing/2014/main" id="{F59AF345-6DB9-89CD-5718-778FD225DE7E}"/>
              </a:ext>
            </a:extLst>
          </p:cNvPr>
          <p:cNvSpPr/>
          <p:nvPr/>
        </p:nvSpPr>
        <p:spPr>
          <a:xfrm rot="19089680">
            <a:off x="1584749" y="670199"/>
            <a:ext cx="838247" cy="838248"/>
          </a:xfrm>
          <a:prstGeom prst="chord">
            <a:avLst/>
          </a:prstGeom>
          <a:gradFill>
            <a:gsLst>
              <a:gs pos="0">
                <a:srgbClr val="FF0000">
                  <a:alpha val="80000"/>
                </a:srgbClr>
              </a:gs>
              <a:gs pos="100000">
                <a:srgbClr val="FF6600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863F04E-3818-0A1F-230E-4A88B47F33A0}"/>
              </a:ext>
            </a:extLst>
          </p:cNvPr>
          <p:cNvSpPr txBox="1"/>
          <p:nvPr/>
        </p:nvSpPr>
        <p:spPr>
          <a:xfrm>
            <a:off x="1545720" y="589148"/>
            <a:ext cx="1133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nife Princess" panose="02000500000000000000" pitchFamily="2" charset="0"/>
              </a:rPr>
              <a:t>07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187C862-B7AD-2D0D-A00B-E275C786665B}"/>
              </a:ext>
            </a:extLst>
          </p:cNvPr>
          <p:cNvSpPr txBox="1"/>
          <p:nvPr/>
        </p:nvSpPr>
        <p:spPr>
          <a:xfrm>
            <a:off x="2679365" y="827713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组织规划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968B05F-5657-B21F-8216-67FE57388B5B}"/>
              </a:ext>
            </a:extLst>
          </p:cNvPr>
          <p:cNvGrpSpPr/>
          <p:nvPr/>
        </p:nvGrpSpPr>
        <p:grpSpPr>
          <a:xfrm>
            <a:off x="4876808" y="2441197"/>
            <a:ext cx="1913156" cy="2219261"/>
            <a:chOff x="4248366" y="1688432"/>
            <a:chExt cx="3076562" cy="3568812"/>
          </a:xfrm>
        </p:grpSpPr>
        <p:sp>
          <p:nvSpPr>
            <p:cNvPr id="9" name="六边形 8">
              <a:extLst>
                <a:ext uri="{FF2B5EF4-FFF2-40B4-BE49-F238E27FC236}">
                  <a16:creationId xmlns:a16="http://schemas.microsoft.com/office/drawing/2014/main" id="{1BD8DAC7-AE09-F355-E829-34F01C78199B}"/>
                </a:ext>
              </a:extLst>
            </p:cNvPr>
            <p:cNvSpPr/>
            <p:nvPr/>
          </p:nvSpPr>
          <p:spPr>
            <a:xfrm rot="16200000">
              <a:off x="4002241" y="1934557"/>
              <a:ext cx="3568812" cy="3076562"/>
            </a:xfrm>
            <a:prstGeom prst="hexagon">
              <a:avLst/>
            </a:prstGeom>
            <a:solidFill>
              <a:schemeClr val="bg1"/>
            </a:solidFill>
            <a:ln w="25400" cap="rnd">
              <a:solidFill>
                <a:srgbClr val="FF6600"/>
              </a:solidFill>
              <a:prstDash val="sysDot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0994127F-2695-58D6-757D-34A3A20ED97A}"/>
                </a:ext>
              </a:extLst>
            </p:cNvPr>
            <p:cNvSpPr/>
            <p:nvPr/>
          </p:nvSpPr>
          <p:spPr>
            <a:xfrm rot="16200000">
              <a:off x="4272935" y="2167914"/>
              <a:ext cx="3027426" cy="2609850"/>
            </a:xfrm>
            <a:prstGeom prst="hexag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53DBC01C-A136-E235-16D2-A78414CC6028}"/>
              </a:ext>
            </a:extLst>
          </p:cNvPr>
          <p:cNvSpPr/>
          <p:nvPr/>
        </p:nvSpPr>
        <p:spPr>
          <a:xfrm>
            <a:off x="6899669" y="2082026"/>
            <a:ext cx="3185886" cy="762000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顶角 11">
            <a:extLst>
              <a:ext uri="{FF2B5EF4-FFF2-40B4-BE49-F238E27FC236}">
                <a16:creationId xmlns:a16="http://schemas.microsoft.com/office/drawing/2014/main" id="{983EDA38-6492-7FD1-EFE0-C31E376E8F94}"/>
              </a:ext>
            </a:extLst>
          </p:cNvPr>
          <p:cNvSpPr/>
          <p:nvPr/>
        </p:nvSpPr>
        <p:spPr>
          <a:xfrm>
            <a:off x="6862533" y="4282139"/>
            <a:ext cx="3185886" cy="762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40000"/>
              <a:lumOff val="6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顶角 13">
            <a:extLst>
              <a:ext uri="{FF2B5EF4-FFF2-40B4-BE49-F238E27FC236}">
                <a16:creationId xmlns:a16="http://schemas.microsoft.com/office/drawing/2014/main" id="{27C8D3C3-DD4D-1BC6-C4F2-5A3EBF9BDC49}"/>
              </a:ext>
            </a:extLst>
          </p:cNvPr>
          <p:cNvSpPr/>
          <p:nvPr/>
        </p:nvSpPr>
        <p:spPr>
          <a:xfrm>
            <a:off x="1616468" y="2082026"/>
            <a:ext cx="3185886" cy="762000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chemeClr val="accent1">
              <a:lumMod val="40000"/>
              <a:lumOff val="6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顶角 18">
            <a:extLst>
              <a:ext uri="{FF2B5EF4-FFF2-40B4-BE49-F238E27FC236}">
                <a16:creationId xmlns:a16="http://schemas.microsoft.com/office/drawing/2014/main" id="{ABE66FE1-6D8E-621C-D6C9-948D824B5D8A}"/>
              </a:ext>
            </a:extLst>
          </p:cNvPr>
          <p:cNvSpPr/>
          <p:nvPr/>
        </p:nvSpPr>
        <p:spPr>
          <a:xfrm>
            <a:off x="1579332" y="4282139"/>
            <a:ext cx="3185886" cy="762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40000"/>
              <a:lumOff val="6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096DFB9D-DB4E-FF3D-BA5D-CA12BB7214C4}"/>
              </a:ext>
            </a:extLst>
          </p:cNvPr>
          <p:cNvSpPr txBox="1"/>
          <p:nvPr/>
        </p:nvSpPr>
        <p:spPr>
          <a:xfrm>
            <a:off x="2321230" y="2161504"/>
            <a:ext cx="1945961" cy="552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1874971-928C-34AE-5F0E-765E2815A3FC}"/>
              </a:ext>
            </a:extLst>
          </p:cNvPr>
          <p:cNvSpPr txBox="1"/>
          <p:nvPr/>
        </p:nvSpPr>
        <p:spPr>
          <a:xfrm>
            <a:off x="2321230" y="4409404"/>
            <a:ext cx="1945961" cy="552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4792EEB-4FD4-36EE-BDE2-055E1EC6DADA}"/>
              </a:ext>
            </a:extLst>
          </p:cNvPr>
          <p:cNvSpPr txBox="1"/>
          <p:nvPr/>
        </p:nvSpPr>
        <p:spPr>
          <a:xfrm>
            <a:off x="7499353" y="2161504"/>
            <a:ext cx="1945961" cy="552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A9ACB9C-F6DA-03BC-CCDB-44F5400DF27B}"/>
              </a:ext>
            </a:extLst>
          </p:cNvPr>
          <p:cNvSpPr txBox="1"/>
          <p:nvPr/>
        </p:nvSpPr>
        <p:spPr>
          <a:xfrm>
            <a:off x="7499353" y="4409404"/>
            <a:ext cx="1945961" cy="552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CA91556-7557-FC1B-5201-280AE63802FC}"/>
              </a:ext>
            </a:extLst>
          </p:cNvPr>
          <p:cNvSpPr txBox="1"/>
          <p:nvPr/>
        </p:nvSpPr>
        <p:spPr>
          <a:xfrm>
            <a:off x="5365526" y="3048023"/>
            <a:ext cx="10555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组织</a:t>
            </a:r>
            <a:endParaRPr lang="en-US" altLang="zh-CN" sz="2800" dirty="0">
              <a:solidFill>
                <a:schemeClr val="bg1"/>
              </a:solidFill>
            </a:endParaRPr>
          </a:p>
          <a:p>
            <a:r>
              <a:rPr lang="zh-CN" altLang="en-US" sz="2800" dirty="0">
                <a:solidFill>
                  <a:schemeClr val="bg1"/>
                </a:solidFill>
              </a:rPr>
              <a:t>规划</a:t>
            </a:r>
          </a:p>
        </p:txBody>
      </p:sp>
    </p:spTree>
    <p:extLst>
      <p:ext uri="{BB962C8B-B14F-4D97-AF65-F5344CB8AC3E}">
        <p14:creationId xmlns:p14="http://schemas.microsoft.com/office/powerpoint/2010/main" val="21048874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399CF1D-3861-2085-FC1C-7ACA034EB429}"/>
              </a:ext>
            </a:extLst>
          </p:cNvPr>
          <p:cNvSpPr/>
          <p:nvPr/>
        </p:nvSpPr>
        <p:spPr>
          <a:xfrm>
            <a:off x="7186043" y="2167913"/>
            <a:ext cx="7096223" cy="7096223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A57C268-AA96-788B-F67D-63F3333FE1B0}"/>
              </a:ext>
            </a:extLst>
          </p:cNvPr>
          <p:cNvSpPr/>
          <p:nvPr/>
        </p:nvSpPr>
        <p:spPr>
          <a:xfrm>
            <a:off x="-641154" y="5982"/>
            <a:ext cx="6043192" cy="3042041"/>
          </a:xfrm>
          <a:custGeom>
            <a:avLst/>
            <a:gdLst>
              <a:gd name="connsiteX0" fmla="*/ 0 w 6043192"/>
              <a:gd name="connsiteY0" fmla="*/ 0 h 3042041"/>
              <a:gd name="connsiteX1" fmla="*/ 6043192 w 6043192"/>
              <a:gd name="connsiteY1" fmla="*/ 0 h 3042041"/>
              <a:gd name="connsiteX2" fmla="*/ 6011295 w 6043192"/>
              <a:gd name="connsiteY2" fmla="*/ 208997 h 3042041"/>
              <a:gd name="connsiteX3" fmla="*/ 2535268 w 6043192"/>
              <a:gd name="connsiteY3" fmla="*/ 3042041 h 3042041"/>
              <a:gd name="connsiteX4" fmla="*/ 26374 w 6043192"/>
              <a:gd name="connsiteY4" fmla="*/ 2002823 h 3042041"/>
              <a:gd name="connsiteX5" fmla="*/ 0 w 6043192"/>
              <a:gd name="connsiteY5" fmla="*/ 1973804 h 304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3192" h="3042041">
                <a:moveTo>
                  <a:pt x="0" y="0"/>
                </a:moveTo>
                <a:lnTo>
                  <a:pt x="6043192" y="0"/>
                </a:lnTo>
                <a:lnTo>
                  <a:pt x="6011295" y="208997"/>
                </a:lnTo>
                <a:cubicBezTo>
                  <a:pt x="5680447" y="1825812"/>
                  <a:pt x="4249890" y="3042041"/>
                  <a:pt x="2535268" y="3042041"/>
                </a:cubicBezTo>
                <a:cubicBezTo>
                  <a:pt x="1555484" y="3042041"/>
                  <a:pt x="668456" y="2644905"/>
                  <a:pt x="26374" y="2002823"/>
                </a:cubicBezTo>
                <a:lnTo>
                  <a:pt x="0" y="1973804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5A31338E-BCED-B259-D1A0-DF4FCF392A8B}"/>
              </a:ext>
            </a:extLst>
          </p:cNvPr>
          <p:cNvSpPr/>
          <p:nvPr/>
        </p:nvSpPr>
        <p:spPr>
          <a:xfrm>
            <a:off x="11012489" y="-238223"/>
            <a:ext cx="1609724" cy="160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E3D7840-64F5-A0FB-AE15-EFD44490E6B1}"/>
              </a:ext>
            </a:extLst>
          </p:cNvPr>
          <p:cNvSpPr/>
          <p:nvPr/>
        </p:nvSpPr>
        <p:spPr>
          <a:xfrm>
            <a:off x="-651895" y="-15081"/>
            <a:ext cx="1491683" cy="1491683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886AF23-1302-1D26-B19B-DE882FD6217A}"/>
              </a:ext>
            </a:extLst>
          </p:cNvPr>
          <p:cNvSpPr/>
          <p:nvPr/>
        </p:nvSpPr>
        <p:spPr>
          <a:xfrm>
            <a:off x="-725087" y="4939409"/>
            <a:ext cx="2561885" cy="256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9552340-9E3D-496E-1CB7-590A8B7ADEEF}"/>
              </a:ext>
            </a:extLst>
          </p:cNvPr>
          <p:cNvSpPr/>
          <p:nvPr/>
        </p:nvSpPr>
        <p:spPr>
          <a:xfrm>
            <a:off x="-1533238" y="4411566"/>
            <a:ext cx="3897879" cy="3897879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弦形 14">
            <a:extLst>
              <a:ext uri="{FF2B5EF4-FFF2-40B4-BE49-F238E27FC236}">
                <a16:creationId xmlns:a16="http://schemas.microsoft.com/office/drawing/2014/main" id="{F59AF345-6DB9-89CD-5718-778FD225DE7E}"/>
              </a:ext>
            </a:extLst>
          </p:cNvPr>
          <p:cNvSpPr/>
          <p:nvPr/>
        </p:nvSpPr>
        <p:spPr>
          <a:xfrm rot="19089680">
            <a:off x="1584749" y="670199"/>
            <a:ext cx="838247" cy="838248"/>
          </a:xfrm>
          <a:prstGeom prst="chord">
            <a:avLst/>
          </a:prstGeom>
          <a:gradFill>
            <a:gsLst>
              <a:gs pos="0">
                <a:srgbClr val="FF0000">
                  <a:alpha val="80000"/>
                </a:srgbClr>
              </a:gs>
              <a:gs pos="100000">
                <a:srgbClr val="FF6600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863F04E-3818-0A1F-230E-4A88B47F33A0}"/>
              </a:ext>
            </a:extLst>
          </p:cNvPr>
          <p:cNvSpPr txBox="1"/>
          <p:nvPr/>
        </p:nvSpPr>
        <p:spPr>
          <a:xfrm>
            <a:off x="1545720" y="589148"/>
            <a:ext cx="1133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nife Princess" panose="02000500000000000000" pitchFamily="2" charset="0"/>
              </a:rPr>
              <a:t>07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187C862-B7AD-2D0D-A00B-E275C786665B}"/>
              </a:ext>
            </a:extLst>
          </p:cNvPr>
          <p:cNvSpPr txBox="1"/>
          <p:nvPr/>
        </p:nvSpPr>
        <p:spPr>
          <a:xfrm>
            <a:off x="2679365" y="827713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组织规划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6873116E-1866-FAF5-CD84-2996F47CACB2}"/>
              </a:ext>
            </a:extLst>
          </p:cNvPr>
          <p:cNvSpPr/>
          <p:nvPr/>
        </p:nvSpPr>
        <p:spPr>
          <a:xfrm>
            <a:off x="3289426" y="4918358"/>
            <a:ext cx="5613147" cy="1220379"/>
          </a:xfrm>
          <a:prstGeom prst="ellipse">
            <a:avLst/>
          </a:prstGeom>
          <a:solidFill>
            <a:srgbClr val="E9E9E9"/>
          </a:solidFill>
          <a:ln>
            <a:noFill/>
          </a:ln>
          <a:effectLst>
            <a:softEdge rad="406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096DFB9D-DB4E-FF3D-BA5D-CA12BB7214C4}"/>
              </a:ext>
            </a:extLst>
          </p:cNvPr>
          <p:cNvSpPr txBox="1"/>
          <p:nvPr/>
        </p:nvSpPr>
        <p:spPr>
          <a:xfrm>
            <a:off x="1818782" y="2699399"/>
            <a:ext cx="1946614" cy="552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7169A66-EF1A-7B2F-2DE2-195288812E7A}"/>
              </a:ext>
            </a:extLst>
          </p:cNvPr>
          <p:cNvGrpSpPr/>
          <p:nvPr/>
        </p:nvGrpSpPr>
        <p:grpSpPr>
          <a:xfrm>
            <a:off x="4095655" y="1888279"/>
            <a:ext cx="3905250" cy="3905250"/>
            <a:chOff x="3398613" y="1532575"/>
            <a:chExt cx="3905250" cy="3905250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DF34F75F-6E88-D749-473C-1953420C64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1872" y="1957140"/>
              <a:ext cx="3574172" cy="2383323"/>
            </a:xfrm>
            <a:prstGeom prst="rect">
              <a:avLst/>
            </a:prstGeom>
          </p:spPr>
        </p:pic>
        <p:pic>
          <p:nvPicPr>
            <p:cNvPr id="3074" name="Picture 2" descr="电脑样机">
              <a:extLst>
                <a:ext uri="{FF2B5EF4-FFF2-40B4-BE49-F238E27FC236}">
                  <a16:creationId xmlns:a16="http://schemas.microsoft.com/office/drawing/2014/main" id="{38D98715-EC7D-5C0D-A4C1-05E0FEF77A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8613" y="1532575"/>
              <a:ext cx="3905250" cy="3905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1901554F-6942-2AE6-76CC-C322AB2203A3}"/>
              </a:ext>
            </a:extLst>
          </p:cNvPr>
          <p:cNvGrpSpPr/>
          <p:nvPr/>
        </p:nvGrpSpPr>
        <p:grpSpPr>
          <a:xfrm>
            <a:off x="3503724" y="2784224"/>
            <a:ext cx="402674" cy="362971"/>
            <a:chOff x="3567649" y="2560141"/>
            <a:chExt cx="402674" cy="362971"/>
          </a:xfrm>
        </p:grpSpPr>
        <p:sp>
          <p:nvSpPr>
            <p:cNvPr id="41" name="六边形 40">
              <a:extLst>
                <a:ext uri="{FF2B5EF4-FFF2-40B4-BE49-F238E27FC236}">
                  <a16:creationId xmlns:a16="http://schemas.microsoft.com/office/drawing/2014/main" id="{8902FDF6-857D-AB28-4EB9-F3C5E5E6B243}"/>
                </a:ext>
              </a:extLst>
            </p:cNvPr>
            <p:cNvSpPr/>
            <p:nvPr/>
          </p:nvSpPr>
          <p:spPr>
            <a:xfrm rot="16200000">
              <a:off x="3592232" y="2585174"/>
              <a:ext cx="362971" cy="312906"/>
            </a:xfrm>
            <a:prstGeom prst="hexagon">
              <a:avLst/>
            </a:prstGeom>
            <a:solidFill>
              <a:srgbClr val="E9E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5B035FB-0029-663F-CF66-525E5BB8DBC9}"/>
                </a:ext>
              </a:extLst>
            </p:cNvPr>
            <p:cNvSpPr txBox="1"/>
            <p:nvPr/>
          </p:nvSpPr>
          <p:spPr>
            <a:xfrm>
              <a:off x="3567649" y="2576321"/>
              <a:ext cx="4026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01</a:t>
              </a:r>
              <a:endPara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FBA4F0C-1460-56EC-A603-C93665FF2E41}"/>
              </a:ext>
            </a:extLst>
          </p:cNvPr>
          <p:cNvGrpSpPr/>
          <p:nvPr/>
        </p:nvGrpSpPr>
        <p:grpSpPr>
          <a:xfrm>
            <a:off x="3507381" y="3887558"/>
            <a:ext cx="402674" cy="362971"/>
            <a:chOff x="3567649" y="3507021"/>
            <a:chExt cx="402674" cy="362971"/>
          </a:xfrm>
        </p:grpSpPr>
        <p:sp>
          <p:nvSpPr>
            <p:cNvPr id="42" name="六边形 41">
              <a:extLst>
                <a:ext uri="{FF2B5EF4-FFF2-40B4-BE49-F238E27FC236}">
                  <a16:creationId xmlns:a16="http://schemas.microsoft.com/office/drawing/2014/main" id="{87743160-AABD-2D47-68C5-6914F1EB8AA2}"/>
                </a:ext>
              </a:extLst>
            </p:cNvPr>
            <p:cNvSpPr/>
            <p:nvPr/>
          </p:nvSpPr>
          <p:spPr>
            <a:xfrm rot="16200000">
              <a:off x="3592232" y="3532054"/>
              <a:ext cx="362971" cy="312906"/>
            </a:xfrm>
            <a:prstGeom prst="hexagon">
              <a:avLst/>
            </a:prstGeom>
            <a:solidFill>
              <a:srgbClr val="E9E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BFEF0EB-FAC6-29EE-D616-D9CBEFC03417}"/>
                </a:ext>
              </a:extLst>
            </p:cNvPr>
            <p:cNvSpPr txBox="1"/>
            <p:nvPr/>
          </p:nvSpPr>
          <p:spPr>
            <a:xfrm>
              <a:off x="3567649" y="3518078"/>
              <a:ext cx="4026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03</a:t>
              </a:r>
              <a:endPara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CA9247B9-4609-6D78-F27E-797A0116C84F}"/>
              </a:ext>
            </a:extLst>
          </p:cNvPr>
          <p:cNvSpPr txBox="1"/>
          <p:nvPr/>
        </p:nvSpPr>
        <p:spPr>
          <a:xfrm>
            <a:off x="1818782" y="3811374"/>
            <a:ext cx="1946614" cy="552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DD048A1-C3B7-CC79-6D95-A1CAFF8C9C7A}"/>
              </a:ext>
            </a:extLst>
          </p:cNvPr>
          <p:cNvSpPr txBox="1"/>
          <p:nvPr/>
        </p:nvSpPr>
        <p:spPr>
          <a:xfrm>
            <a:off x="8602780" y="2699399"/>
            <a:ext cx="1946614" cy="552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4F41C1B-0473-340C-F9F0-089ADCB26E60}"/>
              </a:ext>
            </a:extLst>
          </p:cNvPr>
          <p:cNvGrpSpPr/>
          <p:nvPr/>
        </p:nvGrpSpPr>
        <p:grpSpPr>
          <a:xfrm>
            <a:off x="8165243" y="2784224"/>
            <a:ext cx="402674" cy="362971"/>
            <a:chOff x="3567649" y="2560141"/>
            <a:chExt cx="402674" cy="362971"/>
          </a:xfrm>
        </p:grpSpPr>
        <p:sp>
          <p:nvSpPr>
            <p:cNvPr id="56" name="六边形 55">
              <a:extLst>
                <a:ext uri="{FF2B5EF4-FFF2-40B4-BE49-F238E27FC236}">
                  <a16:creationId xmlns:a16="http://schemas.microsoft.com/office/drawing/2014/main" id="{F136D679-1747-8E54-0961-95E5E0F1B19C}"/>
                </a:ext>
              </a:extLst>
            </p:cNvPr>
            <p:cNvSpPr/>
            <p:nvPr/>
          </p:nvSpPr>
          <p:spPr>
            <a:xfrm rot="16200000">
              <a:off x="3592232" y="2585174"/>
              <a:ext cx="362971" cy="312906"/>
            </a:xfrm>
            <a:prstGeom prst="hexagon">
              <a:avLst/>
            </a:prstGeom>
            <a:solidFill>
              <a:srgbClr val="E9E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EE87FD2-451C-71E7-0F67-AE73154D22F7}"/>
                </a:ext>
              </a:extLst>
            </p:cNvPr>
            <p:cNvSpPr txBox="1"/>
            <p:nvPr/>
          </p:nvSpPr>
          <p:spPr>
            <a:xfrm>
              <a:off x="3567649" y="2576321"/>
              <a:ext cx="4026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02</a:t>
              </a:r>
              <a:endPara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7C6253E7-28B5-D659-E9FE-B3B579095386}"/>
              </a:ext>
            </a:extLst>
          </p:cNvPr>
          <p:cNvGrpSpPr/>
          <p:nvPr/>
        </p:nvGrpSpPr>
        <p:grpSpPr>
          <a:xfrm>
            <a:off x="8168900" y="3887558"/>
            <a:ext cx="402674" cy="362971"/>
            <a:chOff x="3567649" y="3507021"/>
            <a:chExt cx="402674" cy="362971"/>
          </a:xfrm>
        </p:grpSpPr>
        <p:sp>
          <p:nvSpPr>
            <p:cNvPr id="59" name="六边形 58">
              <a:extLst>
                <a:ext uri="{FF2B5EF4-FFF2-40B4-BE49-F238E27FC236}">
                  <a16:creationId xmlns:a16="http://schemas.microsoft.com/office/drawing/2014/main" id="{3E69204A-BA2A-9801-6239-B6E28AFCCA9D}"/>
                </a:ext>
              </a:extLst>
            </p:cNvPr>
            <p:cNvSpPr/>
            <p:nvPr/>
          </p:nvSpPr>
          <p:spPr>
            <a:xfrm rot="16200000">
              <a:off x="3592232" y="3532054"/>
              <a:ext cx="362971" cy="312906"/>
            </a:xfrm>
            <a:prstGeom prst="hexagon">
              <a:avLst/>
            </a:prstGeom>
            <a:solidFill>
              <a:srgbClr val="E9E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50BC308A-6FAE-D9AB-FB45-95BDB68578AF}"/>
                </a:ext>
              </a:extLst>
            </p:cNvPr>
            <p:cNvSpPr txBox="1"/>
            <p:nvPr/>
          </p:nvSpPr>
          <p:spPr>
            <a:xfrm>
              <a:off x="3567649" y="3518078"/>
              <a:ext cx="4026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04</a:t>
              </a:r>
              <a:endParaRPr lang="zh-CN" altLang="en-US" sz="160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5F8B4C77-52A1-1B28-CBBE-7501D0859DD4}"/>
              </a:ext>
            </a:extLst>
          </p:cNvPr>
          <p:cNvSpPr txBox="1"/>
          <p:nvPr/>
        </p:nvSpPr>
        <p:spPr>
          <a:xfrm>
            <a:off x="8602780" y="3811374"/>
            <a:ext cx="1946614" cy="552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6254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>
            <a:extLst>
              <a:ext uri="{FF2B5EF4-FFF2-40B4-BE49-F238E27FC236}">
                <a16:creationId xmlns:a16="http://schemas.microsoft.com/office/drawing/2014/main" id="{A0465533-B30A-D27A-6DBA-EF6243AD08A3}"/>
              </a:ext>
            </a:extLst>
          </p:cNvPr>
          <p:cNvSpPr/>
          <p:nvPr/>
        </p:nvSpPr>
        <p:spPr>
          <a:xfrm>
            <a:off x="8789247" y="4067236"/>
            <a:ext cx="7096223" cy="7096223"/>
          </a:xfrm>
          <a:prstGeom prst="ellipse">
            <a:avLst/>
          </a:pr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8977E13-B26E-0F70-1960-EE78FE56D08D}"/>
              </a:ext>
            </a:extLst>
          </p:cNvPr>
          <p:cNvSpPr/>
          <p:nvPr/>
        </p:nvSpPr>
        <p:spPr>
          <a:xfrm>
            <a:off x="-507625" y="-639168"/>
            <a:ext cx="6043192" cy="3042041"/>
          </a:xfrm>
          <a:custGeom>
            <a:avLst/>
            <a:gdLst>
              <a:gd name="connsiteX0" fmla="*/ 0 w 6043192"/>
              <a:gd name="connsiteY0" fmla="*/ 0 h 3042041"/>
              <a:gd name="connsiteX1" fmla="*/ 6043192 w 6043192"/>
              <a:gd name="connsiteY1" fmla="*/ 0 h 3042041"/>
              <a:gd name="connsiteX2" fmla="*/ 6011295 w 6043192"/>
              <a:gd name="connsiteY2" fmla="*/ 208997 h 3042041"/>
              <a:gd name="connsiteX3" fmla="*/ 2535268 w 6043192"/>
              <a:gd name="connsiteY3" fmla="*/ 3042041 h 3042041"/>
              <a:gd name="connsiteX4" fmla="*/ 26374 w 6043192"/>
              <a:gd name="connsiteY4" fmla="*/ 2002823 h 3042041"/>
              <a:gd name="connsiteX5" fmla="*/ 0 w 6043192"/>
              <a:gd name="connsiteY5" fmla="*/ 1973804 h 304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3192" h="3042041">
                <a:moveTo>
                  <a:pt x="0" y="0"/>
                </a:moveTo>
                <a:lnTo>
                  <a:pt x="6043192" y="0"/>
                </a:lnTo>
                <a:lnTo>
                  <a:pt x="6011295" y="208997"/>
                </a:lnTo>
                <a:cubicBezTo>
                  <a:pt x="5680447" y="1825812"/>
                  <a:pt x="4249890" y="3042041"/>
                  <a:pt x="2535268" y="3042041"/>
                </a:cubicBezTo>
                <a:cubicBezTo>
                  <a:pt x="1555484" y="3042041"/>
                  <a:pt x="668456" y="2644905"/>
                  <a:pt x="26374" y="2002823"/>
                </a:cubicBezTo>
                <a:lnTo>
                  <a:pt x="0" y="1973804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0F65DBC-0258-E0BC-441F-D7DAA27D4CE3}"/>
              </a:ext>
            </a:extLst>
          </p:cNvPr>
          <p:cNvSpPr/>
          <p:nvPr/>
        </p:nvSpPr>
        <p:spPr>
          <a:xfrm>
            <a:off x="5431147" y="696686"/>
            <a:ext cx="4669273" cy="5827486"/>
          </a:xfrm>
          <a:prstGeom prst="roundRect">
            <a:avLst/>
          </a:prstGeom>
          <a:solidFill>
            <a:schemeClr val="accent1">
              <a:alpha val="8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一个圆顶角，剪去另一个顶角 11">
            <a:extLst>
              <a:ext uri="{FF2B5EF4-FFF2-40B4-BE49-F238E27FC236}">
                <a16:creationId xmlns:a16="http://schemas.microsoft.com/office/drawing/2014/main" id="{961A04EF-3FEE-EB4D-2990-7B296FCBAE15}"/>
              </a:ext>
            </a:extLst>
          </p:cNvPr>
          <p:cNvSpPr/>
          <p:nvPr/>
        </p:nvSpPr>
        <p:spPr>
          <a:xfrm rot="5400000" flipH="1">
            <a:off x="2461249" y="2750433"/>
            <a:ext cx="2430919" cy="1083516"/>
          </a:xfrm>
          <a:prstGeom prst="snipRoundRect">
            <a:avLst>
              <a:gd name="adj1" fmla="val 23041"/>
              <a:gd name="adj2" fmla="val 3388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A6D87B3E-A060-13BE-2129-675693CB7A82}"/>
              </a:ext>
            </a:extLst>
          </p:cNvPr>
          <p:cNvSpPr/>
          <p:nvPr/>
        </p:nvSpPr>
        <p:spPr>
          <a:xfrm>
            <a:off x="11098214" y="371476"/>
            <a:ext cx="1609724" cy="160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E400160A-18AE-A532-52C9-60817AB14346}"/>
              </a:ext>
            </a:extLst>
          </p:cNvPr>
          <p:cNvSpPr/>
          <p:nvPr/>
        </p:nvSpPr>
        <p:spPr>
          <a:xfrm>
            <a:off x="10570370" y="-156368"/>
            <a:ext cx="2665411" cy="2665411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814FAA5A-3386-8C70-7801-32D12A72EE04}"/>
              </a:ext>
            </a:extLst>
          </p:cNvPr>
          <p:cNvSpPr/>
          <p:nvPr/>
        </p:nvSpPr>
        <p:spPr>
          <a:xfrm>
            <a:off x="-124051" y="512763"/>
            <a:ext cx="900873" cy="90087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E43085B2-F02F-91D8-C2FE-E530309AA03E}"/>
              </a:ext>
            </a:extLst>
          </p:cNvPr>
          <p:cNvSpPr/>
          <p:nvPr/>
        </p:nvSpPr>
        <p:spPr>
          <a:xfrm>
            <a:off x="-532210" y="141749"/>
            <a:ext cx="1491683" cy="1491683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FC0945B-A0D0-EB5C-ABDB-CD58509CE35B}"/>
              </a:ext>
            </a:extLst>
          </p:cNvPr>
          <p:cNvSpPr txBox="1"/>
          <p:nvPr/>
        </p:nvSpPr>
        <p:spPr>
          <a:xfrm>
            <a:off x="6368973" y="1293274"/>
            <a:ext cx="1620957" cy="45486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6600"/>
                </a:solidFill>
                <a:latin typeface="+mj-ea"/>
                <a:ea typeface="+mj-ea"/>
              </a:rPr>
              <a:t>基本信息</a:t>
            </a:r>
            <a:endParaRPr lang="en-US" altLang="zh-CN" sz="2800" dirty="0">
              <a:solidFill>
                <a:srgbClr val="FF66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6600"/>
                </a:solidFill>
                <a:latin typeface="+mj-ea"/>
                <a:ea typeface="+mj-ea"/>
              </a:rPr>
              <a:t>教育背景</a:t>
            </a:r>
            <a:endParaRPr lang="en-US" altLang="zh-CN" sz="2800" dirty="0">
              <a:solidFill>
                <a:srgbClr val="FF66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6600"/>
                </a:solidFill>
                <a:latin typeface="+mj-ea"/>
                <a:ea typeface="+mj-ea"/>
              </a:rPr>
              <a:t>工作经历</a:t>
            </a:r>
            <a:endParaRPr lang="en-US" altLang="zh-CN" sz="2800" dirty="0">
              <a:solidFill>
                <a:srgbClr val="FF66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6600"/>
                </a:solidFill>
                <a:latin typeface="+mj-ea"/>
                <a:ea typeface="+mj-ea"/>
              </a:rPr>
              <a:t>个人技能</a:t>
            </a:r>
            <a:endParaRPr lang="en-US" altLang="zh-CN" sz="2800" dirty="0">
              <a:solidFill>
                <a:srgbClr val="FF66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6600"/>
                </a:solidFill>
                <a:latin typeface="+mj-ea"/>
                <a:ea typeface="+mj-ea"/>
              </a:rPr>
              <a:t>岗位认知</a:t>
            </a:r>
            <a:endParaRPr lang="en-US" altLang="zh-CN" sz="2800" dirty="0">
              <a:solidFill>
                <a:srgbClr val="FF66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6600"/>
                </a:solidFill>
                <a:latin typeface="+mj-ea"/>
                <a:ea typeface="+mj-ea"/>
              </a:rPr>
              <a:t>设立目标</a:t>
            </a:r>
            <a:endParaRPr lang="en-US" altLang="zh-CN" sz="2800" dirty="0">
              <a:solidFill>
                <a:srgbClr val="FF66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6600"/>
                </a:solidFill>
                <a:latin typeface="+mj-ea"/>
                <a:ea typeface="+mj-ea"/>
              </a:rPr>
              <a:t>组织规划</a:t>
            </a:r>
            <a:endParaRPr lang="en-US" altLang="zh-CN" sz="2800" dirty="0">
              <a:solidFill>
                <a:srgbClr val="FF6600"/>
              </a:solidFill>
              <a:latin typeface="+mj-ea"/>
              <a:ea typeface="+mj-ea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7BD95A63-475F-017F-AA5F-25826D1CEB5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0000"/>
          <a:stretch>
            <a:fillRect/>
          </a:stretch>
        </p:blipFill>
        <p:spPr>
          <a:xfrm>
            <a:off x="4623357" y="1496076"/>
            <a:ext cx="807790" cy="4123880"/>
          </a:xfrm>
          <a:custGeom>
            <a:avLst/>
            <a:gdLst>
              <a:gd name="connsiteX0" fmla="*/ 0 w 807790"/>
              <a:gd name="connsiteY0" fmla="*/ 0 h 3901778"/>
              <a:gd name="connsiteX1" fmla="*/ 807790 w 807790"/>
              <a:gd name="connsiteY1" fmla="*/ 0 h 3901778"/>
              <a:gd name="connsiteX2" fmla="*/ 807790 w 807790"/>
              <a:gd name="connsiteY2" fmla="*/ 3901778 h 3901778"/>
              <a:gd name="connsiteX3" fmla="*/ 0 w 807790"/>
              <a:gd name="connsiteY3" fmla="*/ 3901778 h 3901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7790" h="3901778">
                <a:moveTo>
                  <a:pt x="0" y="0"/>
                </a:moveTo>
                <a:lnTo>
                  <a:pt x="807790" y="0"/>
                </a:lnTo>
                <a:lnTo>
                  <a:pt x="807790" y="3901778"/>
                </a:lnTo>
                <a:lnTo>
                  <a:pt x="0" y="3901778"/>
                </a:lnTo>
                <a:close/>
              </a:path>
            </a:pathLst>
          </a:cu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F322121A-2569-4159-8846-2C761735648F}"/>
              </a:ext>
            </a:extLst>
          </p:cNvPr>
          <p:cNvSpPr txBox="1"/>
          <p:nvPr/>
        </p:nvSpPr>
        <p:spPr>
          <a:xfrm>
            <a:off x="7984900" y="1257520"/>
            <a:ext cx="1752403" cy="4495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350000"/>
              </a:lnSpc>
            </a:pPr>
            <a:r>
              <a:rPr lang="en-US" altLang="zh-CN" sz="1200" dirty="0">
                <a:latin typeface="Abadi" panose="020B0604020104020204" pitchFamily="34" charset="0"/>
                <a:ea typeface="+mj-ea"/>
              </a:rPr>
              <a:t>Basic information
Degree
Work experience
Personal skills
Job awareness
Set goals</a:t>
            </a:r>
          </a:p>
          <a:p>
            <a:pPr>
              <a:lnSpc>
                <a:spcPct val="350000"/>
              </a:lnSpc>
            </a:pPr>
            <a:r>
              <a:rPr lang="en-US" altLang="zh-CN" sz="1200" dirty="0">
                <a:latin typeface="Abadi" panose="020B0604020104020204" pitchFamily="34" charset="0"/>
                <a:ea typeface="+mj-ea"/>
              </a:rPr>
              <a:t>Organizational planning</a:t>
            </a:r>
            <a:endParaRPr lang="zh-CN" altLang="en-US" sz="1200" dirty="0">
              <a:latin typeface="Abadi" panose="020B0604020104020204" pitchFamily="34" charset="0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86C958E-5C75-BC7D-374E-F46B58A1B43E}"/>
              </a:ext>
            </a:extLst>
          </p:cNvPr>
          <p:cNvGrpSpPr/>
          <p:nvPr/>
        </p:nvGrpSpPr>
        <p:grpSpPr>
          <a:xfrm>
            <a:off x="5887349" y="1474305"/>
            <a:ext cx="486030" cy="369439"/>
            <a:chOff x="5935778" y="1194111"/>
            <a:chExt cx="486030" cy="369439"/>
          </a:xfrm>
        </p:grpSpPr>
        <p:sp>
          <p:nvSpPr>
            <p:cNvPr id="19" name="弦形 18">
              <a:extLst>
                <a:ext uri="{FF2B5EF4-FFF2-40B4-BE49-F238E27FC236}">
                  <a16:creationId xmlns:a16="http://schemas.microsoft.com/office/drawing/2014/main" id="{47F40636-AA43-1A0F-0B7A-568D45F5E65D}"/>
                </a:ext>
              </a:extLst>
            </p:cNvPr>
            <p:cNvSpPr/>
            <p:nvPr/>
          </p:nvSpPr>
          <p:spPr>
            <a:xfrm rot="19089680">
              <a:off x="5987943" y="1257224"/>
              <a:ext cx="306326" cy="306326"/>
            </a:xfrm>
            <a:prstGeom prst="chord">
              <a:avLst/>
            </a:prstGeom>
            <a:gradFill>
              <a:gsLst>
                <a:gs pos="0">
                  <a:srgbClr val="FF0000">
                    <a:alpha val="80000"/>
                  </a:srgbClr>
                </a:gs>
                <a:gs pos="100000">
                  <a:srgbClr val="FF6600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CD40179-85D2-5327-0137-C317CC948D01}"/>
                </a:ext>
              </a:extLst>
            </p:cNvPr>
            <p:cNvSpPr txBox="1"/>
            <p:nvPr/>
          </p:nvSpPr>
          <p:spPr>
            <a:xfrm>
              <a:off x="5935778" y="1194111"/>
              <a:ext cx="4860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Knife Princess" panose="02000500000000000000" pitchFamily="2" charset="0"/>
                </a:rPr>
                <a:t>01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5EAEAFA-1360-81AB-6523-4D490C4A7D94}"/>
              </a:ext>
            </a:extLst>
          </p:cNvPr>
          <p:cNvGrpSpPr/>
          <p:nvPr/>
        </p:nvGrpSpPr>
        <p:grpSpPr>
          <a:xfrm>
            <a:off x="5887349" y="2116380"/>
            <a:ext cx="510076" cy="369439"/>
            <a:chOff x="5935778" y="2094808"/>
            <a:chExt cx="510076" cy="369439"/>
          </a:xfrm>
        </p:grpSpPr>
        <p:sp>
          <p:nvSpPr>
            <p:cNvPr id="21" name="弦形 20">
              <a:extLst>
                <a:ext uri="{FF2B5EF4-FFF2-40B4-BE49-F238E27FC236}">
                  <a16:creationId xmlns:a16="http://schemas.microsoft.com/office/drawing/2014/main" id="{AD3F2BF8-A4AC-3CC8-834D-22C9AB15E318}"/>
                </a:ext>
              </a:extLst>
            </p:cNvPr>
            <p:cNvSpPr/>
            <p:nvPr/>
          </p:nvSpPr>
          <p:spPr>
            <a:xfrm rot="19089680">
              <a:off x="5987943" y="2157921"/>
              <a:ext cx="306326" cy="306326"/>
            </a:xfrm>
            <a:prstGeom prst="chord">
              <a:avLst/>
            </a:prstGeom>
            <a:gradFill>
              <a:gsLst>
                <a:gs pos="0">
                  <a:srgbClr val="FF0000">
                    <a:alpha val="80000"/>
                  </a:srgbClr>
                </a:gs>
                <a:gs pos="100000">
                  <a:srgbClr val="FF6600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B5641FB-5A34-C3C6-01E8-B33741F3FD56}"/>
                </a:ext>
              </a:extLst>
            </p:cNvPr>
            <p:cNvSpPr txBox="1"/>
            <p:nvPr/>
          </p:nvSpPr>
          <p:spPr>
            <a:xfrm>
              <a:off x="5935778" y="2094808"/>
              <a:ext cx="5100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15000"/>
                      </a:prstClr>
                    </a:outerShdw>
                  </a:effectLst>
                  <a:latin typeface="Knife Princess" panose="02000500000000000000" pitchFamily="2" charset="0"/>
                </a:rPr>
                <a:t>02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827B0F1-2646-08DC-497B-0A90F0C7C57B}"/>
              </a:ext>
            </a:extLst>
          </p:cNvPr>
          <p:cNvGrpSpPr/>
          <p:nvPr/>
        </p:nvGrpSpPr>
        <p:grpSpPr>
          <a:xfrm>
            <a:off x="5887349" y="2758455"/>
            <a:ext cx="510076" cy="369439"/>
            <a:chOff x="5935778" y="2809000"/>
            <a:chExt cx="510076" cy="369439"/>
          </a:xfrm>
        </p:grpSpPr>
        <p:sp>
          <p:nvSpPr>
            <p:cNvPr id="23" name="弦形 22">
              <a:extLst>
                <a:ext uri="{FF2B5EF4-FFF2-40B4-BE49-F238E27FC236}">
                  <a16:creationId xmlns:a16="http://schemas.microsoft.com/office/drawing/2014/main" id="{0CC2F3F1-82E3-89C5-351D-05B93C93BC2A}"/>
                </a:ext>
              </a:extLst>
            </p:cNvPr>
            <p:cNvSpPr/>
            <p:nvPr/>
          </p:nvSpPr>
          <p:spPr>
            <a:xfrm rot="19089680">
              <a:off x="5987943" y="2872113"/>
              <a:ext cx="306326" cy="306326"/>
            </a:xfrm>
            <a:prstGeom prst="chord">
              <a:avLst/>
            </a:prstGeom>
            <a:gradFill>
              <a:gsLst>
                <a:gs pos="0">
                  <a:srgbClr val="FF0000">
                    <a:alpha val="80000"/>
                  </a:srgbClr>
                </a:gs>
                <a:gs pos="100000">
                  <a:srgbClr val="FF6600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4B0E4BC-3519-2469-79C0-09CF86B5011E}"/>
                </a:ext>
              </a:extLst>
            </p:cNvPr>
            <p:cNvSpPr txBox="1"/>
            <p:nvPr/>
          </p:nvSpPr>
          <p:spPr>
            <a:xfrm>
              <a:off x="5935778" y="2809000"/>
              <a:ext cx="5100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15000"/>
                      </a:prstClr>
                    </a:outerShdw>
                  </a:effectLst>
                  <a:latin typeface="Knife Princess" panose="02000500000000000000" pitchFamily="2" charset="0"/>
                </a:rPr>
                <a:t>03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5881233-E010-5396-E04F-A6F5DA11929A}"/>
              </a:ext>
            </a:extLst>
          </p:cNvPr>
          <p:cNvGrpSpPr/>
          <p:nvPr/>
        </p:nvGrpSpPr>
        <p:grpSpPr>
          <a:xfrm>
            <a:off x="5887349" y="3400322"/>
            <a:ext cx="521297" cy="369439"/>
            <a:chOff x="5935778" y="3610756"/>
            <a:chExt cx="521297" cy="369439"/>
          </a:xfrm>
        </p:grpSpPr>
        <p:sp>
          <p:nvSpPr>
            <p:cNvPr id="25" name="弦形 24">
              <a:extLst>
                <a:ext uri="{FF2B5EF4-FFF2-40B4-BE49-F238E27FC236}">
                  <a16:creationId xmlns:a16="http://schemas.microsoft.com/office/drawing/2014/main" id="{41CC977E-C195-CF6F-3D31-A646013235BE}"/>
                </a:ext>
              </a:extLst>
            </p:cNvPr>
            <p:cNvSpPr/>
            <p:nvPr/>
          </p:nvSpPr>
          <p:spPr>
            <a:xfrm rot="19089680">
              <a:off x="5987943" y="3673869"/>
              <a:ext cx="306326" cy="306326"/>
            </a:xfrm>
            <a:prstGeom prst="chord">
              <a:avLst/>
            </a:prstGeom>
            <a:gradFill>
              <a:gsLst>
                <a:gs pos="0">
                  <a:srgbClr val="FF0000">
                    <a:alpha val="80000"/>
                  </a:srgbClr>
                </a:gs>
                <a:gs pos="100000">
                  <a:srgbClr val="FF6600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9594F14-29BF-293B-4551-49F4B4C6073B}"/>
                </a:ext>
              </a:extLst>
            </p:cNvPr>
            <p:cNvSpPr txBox="1"/>
            <p:nvPr/>
          </p:nvSpPr>
          <p:spPr>
            <a:xfrm>
              <a:off x="5935778" y="3610756"/>
              <a:ext cx="5212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15000"/>
                      </a:prstClr>
                    </a:outerShdw>
                  </a:effectLst>
                  <a:latin typeface="Knife Princess" panose="02000500000000000000" pitchFamily="2" charset="0"/>
                </a:rPr>
                <a:t>04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F0CA0BB-EC86-F873-B0EE-3639864DDC46}"/>
              </a:ext>
            </a:extLst>
          </p:cNvPr>
          <p:cNvGrpSpPr/>
          <p:nvPr/>
        </p:nvGrpSpPr>
        <p:grpSpPr>
          <a:xfrm>
            <a:off x="5887349" y="4035488"/>
            <a:ext cx="510076" cy="369439"/>
            <a:chOff x="5935778" y="4374331"/>
            <a:chExt cx="510076" cy="369439"/>
          </a:xfrm>
        </p:grpSpPr>
        <p:sp>
          <p:nvSpPr>
            <p:cNvPr id="27" name="弦形 26">
              <a:extLst>
                <a:ext uri="{FF2B5EF4-FFF2-40B4-BE49-F238E27FC236}">
                  <a16:creationId xmlns:a16="http://schemas.microsoft.com/office/drawing/2014/main" id="{D365C299-CF76-653B-E238-70F7030EC145}"/>
                </a:ext>
              </a:extLst>
            </p:cNvPr>
            <p:cNvSpPr/>
            <p:nvPr/>
          </p:nvSpPr>
          <p:spPr>
            <a:xfrm rot="19089680">
              <a:off x="5987943" y="4437444"/>
              <a:ext cx="306326" cy="306326"/>
            </a:xfrm>
            <a:prstGeom prst="chord">
              <a:avLst/>
            </a:prstGeom>
            <a:gradFill>
              <a:gsLst>
                <a:gs pos="0">
                  <a:srgbClr val="FF0000">
                    <a:alpha val="80000"/>
                  </a:srgbClr>
                </a:gs>
                <a:gs pos="100000">
                  <a:srgbClr val="FF6600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B180354-043A-C111-A929-581757E75B2C}"/>
                </a:ext>
              </a:extLst>
            </p:cNvPr>
            <p:cNvSpPr txBox="1"/>
            <p:nvPr/>
          </p:nvSpPr>
          <p:spPr>
            <a:xfrm>
              <a:off x="5935778" y="4374331"/>
              <a:ext cx="5100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15000"/>
                      </a:prstClr>
                    </a:outerShdw>
                  </a:effectLst>
                  <a:latin typeface="Knife Princess" panose="02000500000000000000" pitchFamily="2" charset="0"/>
                </a:rPr>
                <a:t>05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EE9A9F4-C788-E253-1B0B-4B7D75925DA4}"/>
              </a:ext>
            </a:extLst>
          </p:cNvPr>
          <p:cNvGrpSpPr/>
          <p:nvPr/>
        </p:nvGrpSpPr>
        <p:grpSpPr>
          <a:xfrm>
            <a:off x="5887349" y="4670823"/>
            <a:ext cx="510076" cy="369439"/>
            <a:chOff x="5935778" y="4390629"/>
            <a:chExt cx="510076" cy="369439"/>
          </a:xfrm>
        </p:grpSpPr>
        <p:sp>
          <p:nvSpPr>
            <p:cNvPr id="29" name="弦形 28">
              <a:extLst>
                <a:ext uri="{FF2B5EF4-FFF2-40B4-BE49-F238E27FC236}">
                  <a16:creationId xmlns:a16="http://schemas.microsoft.com/office/drawing/2014/main" id="{C681C013-E369-8BF4-60B1-2C09DEA3B102}"/>
                </a:ext>
              </a:extLst>
            </p:cNvPr>
            <p:cNvSpPr/>
            <p:nvPr/>
          </p:nvSpPr>
          <p:spPr>
            <a:xfrm rot="19089680">
              <a:off x="5987943" y="4453742"/>
              <a:ext cx="306326" cy="306326"/>
            </a:xfrm>
            <a:prstGeom prst="chord">
              <a:avLst/>
            </a:prstGeom>
            <a:gradFill>
              <a:gsLst>
                <a:gs pos="0">
                  <a:srgbClr val="FF0000">
                    <a:alpha val="80000"/>
                  </a:srgbClr>
                </a:gs>
                <a:gs pos="100000">
                  <a:srgbClr val="FF6600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CC60598-AF0A-9442-16B1-BD1B2E48B0F7}"/>
                </a:ext>
              </a:extLst>
            </p:cNvPr>
            <p:cNvSpPr txBox="1"/>
            <p:nvPr/>
          </p:nvSpPr>
          <p:spPr>
            <a:xfrm>
              <a:off x="5935778" y="4390629"/>
              <a:ext cx="5100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15000"/>
                      </a:prstClr>
                    </a:outerShdw>
                  </a:effectLst>
                  <a:latin typeface="Knife Princess" panose="02000500000000000000" pitchFamily="2" charset="0"/>
                </a:rPr>
                <a:t>06</a:t>
              </a:r>
            </a:p>
          </p:txBody>
        </p:sp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id="{BD0C5771-26FD-C674-1E2D-1C8774BFE5C7}"/>
              </a:ext>
            </a:extLst>
          </p:cNvPr>
          <p:cNvSpPr/>
          <p:nvPr/>
        </p:nvSpPr>
        <p:spPr>
          <a:xfrm>
            <a:off x="-382474" y="4772025"/>
            <a:ext cx="2561885" cy="256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743081E-4CAE-67F2-EC8F-DDB229CA9140}"/>
              </a:ext>
            </a:extLst>
          </p:cNvPr>
          <p:cNvSpPr/>
          <p:nvPr/>
        </p:nvSpPr>
        <p:spPr>
          <a:xfrm>
            <a:off x="-1190625" y="4244182"/>
            <a:ext cx="3897879" cy="3897879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EE915502-349C-7104-9168-71651C2D4AF1}"/>
              </a:ext>
            </a:extLst>
          </p:cNvPr>
          <p:cNvSpPr/>
          <p:nvPr/>
        </p:nvSpPr>
        <p:spPr>
          <a:xfrm>
            <a:off x="3771923" y="1980118"/>
            <a:ext cx="177437" cy="177437"/>
          </a:xfrm>
          <a:prstGeom prst="ellipse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F81308D-353E-D554-16BC-A877CB2E6486}"/>
              </a:ext>
            </a:extLst>
          </p:cNvPr>
          <p:cNvSpPr txBox="1"/>
          <p:nvPr/>
        </p:nvSpPr>
        <p:spPr>
          <a:xfrm>
            <a:off x="2091580" y="2279474"/>
            <a:ext cx="2215991" cy="20175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</a:rPr>
              <a:t>目 录</a:t>
            </a:r>
          </a:p>
          <a:p>
            <a:endParaRPr lang="zh-CN" altLang="en-US" sz="6600" dirty="0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1115CB5-4E32-2EED-86F0-9203FBDCB589}"/>
              </a:ext>
            </a:extLst>
          </p:cNvPr>
          <p:cNvGrpSpPr/>
          <p:nvPr/>
        </p:nvGrpSpPr>
        <p:grpSpPr>
          <a:xfrm>
            <a:off x="5887349" y="5288571"/>
            <a:ext cx="510076" cy="369439"/>
            <a:chOff x="5935778" y="5008377"/>
            <a:chExt cx="510076" cy="369439"/>
          </a:xfrm>
        </p:grpSpPr>
        <p:sp>
          <p:nvSpPr>
            <p:cNvPr id="50" name="弦形 49">
              <a:extLst>
                <a:ext uri="{FF2B5EF4-FFF2-40B4-BE49-F238E27FC236}">
                  <a16:creationId xmlns:a16="http://schemas.microsoft.com/office/drawing/2014/main" id="{EB1ED4D2-4057-FEDE-E684-17260AA76DAF}"/>
                </a:ext>
              </a:extLst>
            </p:cNvPr>
            <p:cNvSpPr/>
            <p:nvPr/>
          </p:nvSpPr>
          <p:spPr>
            <a:xfrm rot="19089680">
              <a:off x="5987943" y="5071490"/>
              <a:ext cx="306326" cy="306326"/>
            </a:xfrm>
            <a:prstGeom prst="chord">
              <a:avLst/>
            </a:prstGeom>
            <a:gradFill>
              <a:gsLst>
                <a:gs pos="0">
                  <a:srgbClr val="FF0000">
                    <a:alpha val="80000"/>
                  </a:srgbClr>
                </a:gs>
                <a:gs pos="100000">
                  <a:srgbClr val="FF6600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D1A7179-0BCC-F2A7-2700-59D89E160DC7}"/>
                </a:ext>
              </a:extLst>
            </p:cNvPr>
            <p:cNvSpPr txBox="1"/>
            <p:nvPr/>
          </p:nvSpPr>
          <p:spPr>
            <a:xfrm>
              <a:off x="5935778" y="5008377"/>
              <a:ext cx="5100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15000"/>
                      </a:prstClr>
                    </a:outerShdw>
                  </a:effectLst>
                  <a:latin typeface="Knife Princess" panose="02000500000000000000" pitchFamily="2" charset="0"/>
                </a:rPr>
                <a:t>07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823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3A18B8DF-F63C-DA90-64BC-B9BAC80B4195}"/>
              </a:ext>
            </a:extLst>
          </p:cNvPr>
          <p:cNvSpPr/>
          <p:nvPr/>
        </p:nvSpPr>
        <p:spPr>
          <a:xfrm>
            <a:off x="7341447" y="2645009"/>
            <a:ext cx="7096223" cy="7096223"/>
          </a:xfrm>
          <a:prstGeom prst="ellipse">
            <a:avLst/>
          </a:pr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E9E6F15-0DAC-95E4-9861-2C7343C24B3A}"/>
              </a:ext>
            </a:extLst>
          </p:cNvPr>
          <p:cNvSpPr/>
          <p:nvPr/>
        </p:nvSpPr>
        <p:spPr>
          <a:xfrm>
            <a:off x="0" y="0"/>
            <a:ext cx="6043192" cy="3042041"/>
          </a:xfrm>
          <a:custGeom>
            <a:avLst/>
            <a:gdLst>
              <a:gd name="connsiteX0" fmla="*/ 0 w 6043192"/>
              <a:gd name="connsiteY0" fmla="*/ 0 h 3042041"/>
              <a:gd name="connsiteX1" fmla="*/ 6043192 w 6043192"/>
              <a:gd name="connsiteY1" fmla="*/ 0 h 3042041"/>
              <a:gd name="connsiteX2" fmla="*/ 6011295 w 6043192"/>
              <a:gd name="connsiteY2" fmla="*/ 208997 h 3042041"/>
              <a:gd name="connsiteX3" fmla="*/ 2535268 w 6043192"/>
              <a:gd name="connsiteY3" fmla="*/ 3042041 h 3042041"/>
              <a:gd name="connsiteX4" fmla="*/ 26374 w 6043192"/>
              <a:gd name="connsiteY4" fmla="*/ 2002823 h 3042041"/>
              <a:gd name="connsiteX5" fmla="*/ 0 w 6043192"/>
              <a:gd name="connsiteY5" fmla="*/ 1973804 h 304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3192" h="3042041">
                <a:moveTo>
                  <a:pt x="0" y="0"/>
                </a:moveTo>
                <a:lnTo>
                  <a:pt x="6043192" y="0"/>
                </a:lnTo>
                <a:lnTo>
                  <a:pt x="6011295" y="208997"/>
                </a:lnTo>
                <a:cubicBezTo>
                  <a:pt x="5680447" y="1825812"/>
                  <a:pt x="4249890" y="3042041"/>
                  <a:pt x="2535268" y="3042041"/>
                </a:cubicBezTo>
                <a:cubicBezTo>
                  <a:pt x="1555484" y="3042041"/>
                  <a:pt x="668456" y="2644905"/>
                  <a:pt x="26374" y="2002823"/>
                </a:cubicBezTo>
                <a:lnTo>
                  <a:pt x="0" y="1973804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ADA6170-94BB-F8DA-8664-596787E517C1}"/>
              </a:ext>
            </a:extLst>
          </p:cNvPr>
          <p:cNvSpPr/>
          <p:nvPr/>
        </p:nvSpPr>
        <p:spPr>
          <a:xfrm>
            <a:off x="11098214" y="371476"/>
            <a:ext cx="1609724" cy="160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ADF77BF-BBDE-77EA-120F-2FDA97C4A5FF}"/>
              </a:ext>
            </a:extLst>
          </p:cNvPr>
          <p:cNvSpPr/>
          <p:nvPr/>
        </p:nvSpPr>
        <p:spPr>
          <a:xfrm>
            <a:off x="10570370" y="-156368"/>
            <a:ext cx="2665411" cy="2665411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8E10F4E-9B1C-E6A8-1641-77963B68CEE0}"/>
              </a:ext>
            </a:extLst>
          </p:cNvPr>
          <p:cNvSpPr/>
          <p:nvPr/>
        </p:nvSpPr>
        <p:spPr>
          <a:xfrm>
            <a:off x="-124051" y="512763"/>
            <a:ext cx="900873" cy="90087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F9DAEEE-01E2-7F2A-94E6-5E836B859F36}"/>
              </a:ext>
            </a:extLst>
          </p:cNvPr>
          <p:cNvSpPr/>
          <p:nvPr/>
        </p:nvSpPr>
        <p:spPr>
          <a:xfrm>
            <a:off x="-651895" y="-15081"/>
            <a:ext cx="1491683" cy="1491683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C695B4B-B734-1332-A169-DA1BFE837866}"/>
              </a:ext>
            </a:extLst>
          </p:cNvPr>
          <p:cNvSpPr/>
          <p:nvPr/>
        </p:nvSpPr>
        <p:spPr>
          <a:xfrm>
            <a:off x="-382474" y="4772025"/>
            <a:ext cx="2561885" cy="256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0B4026B-FD55-A466-4C5C-48977AF41BAC}"/>
              </a:ext>
            </a:extLst>
          </p:cNvPr>
          <p:cNvSpPr/>
          <p:nvPr/>
        </p:nvSpPr>
        <p:spPr>
          <a:xfrm>
            <a:off x="-1190625" y="4244182"/>
            <a:ext cx="3897879" cy="3897879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D26BE34-61C2-7B9D-7AAE-543388FC514D}"/>
              </a:ext>
            </a:extLst>
          </p:cNvPr>
          <p:cNvSpPr/>
          <p:nvPr/>
        </p:nvSpPr>
        <p:spPr>
          <a:xfrm>
            <a:off x="4182428" y="1515428"/>
            <a:ext cx="3827144" cy="3827144"/>
          </a:xfrm>
          <a:prstGeom prst="ellipse">
            <a:avLst/>
          </a:prstGeom>
          <a:noFill/>
          <a:ln w="190500">
            <a:solidFill>
              <a:srgbClr val="FF6600"/>
            </a:solidFill>
          </a:ln>
          <a:scene3d>
            <a:camera prst="orthographicFront"/>
            <a:lightRig rig="brightRoom" dir="t"/>
          </a:scene3d>
          <a:sp3d extrusionH="254000"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8686AC7-7F0D-3B92-7C7E-BA500F0BA89F}"/>
              </a:ext>
            </a:extLst>
          </p:cNvPr>
          <p:cNvSpPr/>
          <p:nvPr/>
        </p:nvSpPr>
        <p:spPr>
          <a:xfrm>
            <a:off x="7695656" y="4668838"/>
            <a:ext cx="477739" cy="477739"/>
          </a:xfrm>
          <a:prstGeom prst="ellipse">
            <a:avLst/>
          </a:prstGeom>
          <a:solidFill>
            <a:schemeClr val="accent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CFCC918-6077-D80B-72BD-86085C85174E}"/>
              </a:ext>
            </a:extLst>
          </p:cNvPr>
          <p:cNvSpPr/>
          <p:nvPr/>
        </p:nvSpPr>
        <p:spPr>
          <a:xfrm>
            <a:off x="5839038" y="2633810"/>
            <a:ext cx="98997" cy="9899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509C647E-746D-F60A-8412-739114D30E00}"/>
              </a:ext>
            </a:extLst>
          </p:cNvPr>
          <p:cNvSpPr/>
          <p:nvPr/>
        </p:nvSpPr>
        <p:spPr>
          <a:xfrm>
            <a:off x="4733461" y="4259073"/>
            <a:ext cx="214681" cy="214681"/>
          </a:xfrm>
          <a:prstGeom prst="ellips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F8D327D7-AFAC-B976-DDB0-1693497A0397}"/>
              </a:ext>
            </a:extLst>
          </p:cNvPr>
          <p:cNvCxnSpPr/>
          <p:nvPr/>
        </p:nvCxnSpPr>
        <p:spPr>
          <a:xfrm>
            <a:off x="5584235" y="3725489"/>
            <a:ext cx="1903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id="{0AE138E0-FA86-E694-0200-75EF2D393680}"/>
              </a:ext>
            </a:extLst>
          </p:cNvPr>
          <p:cNvSpPr/>
          <p:nvPr/>
        </p:nvSpPr>
        <p:spPr>
          <a:xfrm>
            <a:off x="7599439" y="2691820"/>
            <a:ext cx="214681" cy="214681"/>
          </a:xfrm>
          <a:prstGeom prst="ellips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CD412CB7-40A9-17F1-BA7C-7E685902EA11}"/>
              </a:ext>
            </a:extLst>
          </p:cNvPr>
          <p:cNvSpPr/>
          <p:nvPr/>
        </p:nvSpPr>
        <p:spPr>
          <a:xfrm>
            <a:off x="3501436" y="909623"/>
            <a:ext cx="5189128" cy="5189128"/>
          </a:xfrm>
          <a:prstGeom prst="ellipse">
            <a:avLst/>
          </a:prstGeom>
          <a:noFill/>
          <a:ln>
            <a:solidFill>
              <a:srgbClr val="FF6600">
                <a:alpha val="1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EE03C47F-DE0B-0983-54ED-27C2C4C1394D}"/>
              </a:ext>
            </a:extLst>
          </p:cNvPr>
          <p:cNvSpPr/>
          <p:nvPr/>
        </p:nvSpPr>
        <p:spPr>
          <a:xfrm>
            <a:off x="3828390" y="1201211"/>
            <a:ext cx="4535220" cy="4535220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FC7EE96-6CB3-EE8B-868E-2C2D8A55224A}"/>
              </a:ext>
            </a:extLst>
          </p:cNvPr>
          <p:cNvSpPr txBox="1"/>
          <p:nvPr/>
        </p:nvSpPr>
        <p:spPr>
          <a:xfrm>
            <a:off x="4470353" y="253913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FF6600"/>
                </a:solidFill>
                <a:latin typeface="+mn-ea"/>
              </a:rPr>
              <a:t>感</a:t>
            </a:r>
            <a:endParaRPr lang="en-US" altLang="zh-CN" sz="72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86706FD-46C2-6733-16E9-1DE744E6CE27}"/>
              </a:ext>
            </a:extLst>
          </p:cNvPr>
          <p:cNvSpPr txBox="1"/>
          <p:nvPr/>
        </p:nvSpPr>
        <p:spPr>
          <a:xfrm>
            <a:off x="5413323" y="2766455"/>
            <a:ext cx="779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谢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B49064C-FD4B-5D16-89A3-DB0D3E343C8C}"/>
              </a:ext>
            </a:extLst>
          </p:cNvPr>
          <p:cNvSpPr txBox="1"/>
          <p:nvPr/>
        </p:nvSpPr>
        <p:spPr>
          <a:xfrm>
            <a:off x="6109916" y="2784625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观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A2CECC1-2549-BC48-3D4E-4ED80FAC922A}"/>
              </a:ext>
            </a:extLst>
          </p:cNvPr>
          <p:cNvSpPr txBox="1"/>
          <p:nvPr/>
        </p:nvSpPr>
        <p:spPr>
          <a:xfrm>
            <a:off x="6806819" y="2791216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看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6C8BD8-546D-D153-2DAE-5D93E95DEBEE}"/>
              </a:ext>
            </a:extLst>
          </p:cNvPr>
          <p:cNvSpPr txBox="1"/>
          <p:nvPr/>
        </p:nvSpPr>
        <p:spPr>
          <a:xfrm>
            <a:off x="5435797" y="3746056"/>
            <a:ext cx="2162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Abadi" panose="020B0604020104020204" pitchFamily="34" charset="0"/>
              </a:rPr>
              <a:t>Thanks for watching</a:t>
            </a:r>
            <a:endParaRPr lang="zh-CN" altLang="en-US" dirty="0">
              <a:latin typeface="Abadi" panose="020B06040201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3675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8E58206-3688-2C0A-A25F-E4D29027C1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5" y="1381125"/>
            <a:ext cx="4095750" cy="409575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16DC2C6-F884-9779-DE86-999F6BFB661D}"/>
              </a:ext>
            </a:extLst>
          </p:cNvPr>
          <p:cNvSpPr txBox="1"/>
          <p:nvPr/>
        </p:nvSpPr>
        <p:spPr>
          <a:xfrm>
            <a:off x="4206875" y="5421908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i="0" dirty="0">
                <a:solidFill>
                  <a:srgbClr val="0000FF"/>
                </a:solidFill>
                <a:effectLst/>
                <a:latin typeface="Helvetica Neue"/>
              </a:rPr>
              <a:t>来源：绝尘</a:t>
            </a:r>
            <a:r>
              <a:rPr lang="en-US" altLang="zh-CN" b="0" i="0" dirty="0">
                <a:solidFill>
                  <a:srgbClr val="0000FF"/>
                </a:solidFill>
                <a:effectLst/>
                <a:latin typeface="Helvetica Neue"/>
              </a:rPr>
              <a:t>PPT</a:t>
            </a:r>
          </a:p>
          <a:p>
            <a:endParaRPr lang="en-US" altLang="zh-CN" dirty="0">
              <a:solidFill>
                <a:srgbClr val="0000FF"/>
              </a:solidFill>
              <a:latin typeface="Helvetica Neue"/>
            </a:endParaRPr>
          </a:p>
          <a:p>
            <a:r>
              <a:rPr lang="en-US" altLang="zh-CN" dirty="0">
                <a:solidFill>
                  <a:srgbClr val="0000FF"/>
                </a:solidFill>
                <a:latin typeface="Helvetica Neue"/>
              </a:rPr>
              <a:t>51PPT</a:t>
            </a:r>
            <a:r>
              <a:rPr lang="zh-CN" altLang="en-US" dirty="0">
                <a:solidFill>
                  <a:srgbClr val="0000FF"/>
                </a:solidFill>
                <a:latin typeface="Helvetica Neue"/>
              </a:rPr>
              <a:t>模板网  </a:t>
            </a:r>
            <a:r>
              <a:rPr lang="en-US" altLang="zh-CN" dirty="0">
                <a:solidFill>
                  <a:srgbClr val="0000FF"/>
                </a:solidFill>
                <a:latin typeface="Helvetica Neue"/>
                <a:hlinkClick r:id="rId4"/>
              </a:rPr>
              <a:t>www.51pptmoban.com</a:t>
            </a:r>
            <a:r>
              <a:rPr lang="en-US" altLang="zh-CN" dirty="0">
                <a:solidFill>
                  <a:srgbClr val="0000FF"/>
                </a:solidFill>
                <a:latin typeface="Helvetica Neue"/>
              </a:rPr>
              <a:t>   </a:t>
            </a:r>
            <a:r>
              <a:rPr lang="zh-CN" altLang="en-US" dirty="0">
                <a:solidFill>
                  <a:srgbClr val="0000FF"/>
                </a:solidFill>
                <a:latin typeface="Helvetica Neue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7500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3A18B8DF-F63C-DA90-64BC-B9BAC80B4195}"/>
              </a:ext>
            </a:extLst>
          </p:cNvPr>
          <p:cNvSpPr/>
          <p:nvPr/>
        </p:nvSpPr>
        <p:spPr>
          <a:xfrm>
            <a:off x="7341447" y="2645009"/>
            <a:ext cx="7096223" cy="7096223"/>
          </a:xfrm>
          <a:prstGeom prst="ellipse">
            <a:avLst/>
          </a:pr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E9E6F15-0DAC-95E4-9861-2C7343C24B3A}"/>
              </a:ext>
            </a:extLst>
          </p:cNvPr>
          <p:cNvSpPr/>
          <p:nvPr/>
        </p:nvSpPr>
        <p:spPr>
          <a:xfrm>
            <a:off x="0" y="0"/>
            <a:ext cx="6043192" cy="3042041"/>
          </a:xfrm>
          <a:custGeom>
            <a:avLst/>
            <a:gdLst>
              <a:gd name="connsiteX0" fmla="*/ 0 w 6043192"/>
              <a:gd name="connsiteY0" fmla="*/ 0 h 3042041"/>
              <a:gd name="connsiteX1" fmla="*/ 6043192 w 6043192"/>
              <a:gd name="connsiteY1" fmla="*/ 0 h 3042041"/>
              <a:gd name="connsiteX2" fmla="*/ 6011295 w 6043192"/>
              <a:gd name="connsiteY2" fmla="*/ 208997 h 3042041"/>
              <a:gd name="connsiteX3" fmla="*/ 2535268 w 6043192"/>
              <a:gd name="connsiteY3" fmla="*/ 3042041 h 3042041"/>
              <a:gd name="connsiteX4" fmla="*/ 26374 w 6043192"/>
              <a:gd name="connsiteY4" fmla="*/ 2002823 h 3042041"/>
              <a:gd name="connsiteX5" fmla="*/ 0 w 6043192"/>
              <a:gd name="connsiteY5" fmla="*/ 1973804 h 304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3192" h="3042041">
                <a:moveTo>
                  <a:pt x="0" y="0"/>
                </a:moveTo>
                <a:lnTo>
                  <a:pt x="6043192" y="0"/>
                </a:lnTo>
                <a:lnTo>
                  <a:pt x="6011295" y="208997"/>
                </a:lnTo>
                <a:cubicBezTo>
                  <a:pt x="5680447" y="1825812"/>
                  <a:pt x="4249890" y="3042041"/>
                  <a:pt x="2535268" y="3042041"/>
                </a:cubicBezTo>
                <a:cubicBezTo>
                  <a:pt x="1555484" y="3042041"/>
                  <a:pt x="668456" y="2644905"/>
                  <a:pt x="26374" y="2002823"/>
                </a:cubicBezTo>
                <a:lnTo>
                  <a:pt x="0" y="1973804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ADA6170-94BB-F8DA-8664-596787E517C1}"/>
              </a:ext>
            </a:extLst>
          </p:cNvPr>
          <p:cNvSpPr/>
          <p:nvPr/>
        </p:nvSpPr>
        <p:spPr>
          <a:xfrm>
            <a:off x="11098214" y="371476"/>
            <a:ext cx="1609724" cy="160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ADF77BF-BBDE-77EA-120F-2FDA97C4A5FF}"/>
              </a:ext>
            </a:extLst>
          </p:cNvPr>
          <p:cNvSpPr/>
          <p:nvPr/>
        </p:nvSpPr>
        <p:spPr>
          <a:xfrm>
            <a:off x="10570370" y="-156368"/>
            <a:ext cx="2665411" cy="2665411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8E10F4E-9B1C-E6A8-1641-77963B68CEE0}"/>
              </a:ext>
            </a:extLst>
          </p:cNvPr>
          <p:cNvSpPr/>
          <p:nvPr/>
        </p:nvSpPr>
        <p:spPr>
          <a:xfrm>
            <a:off x="-124051" y="512763"/>
            <a:ext cx="900873" cy="90087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F9DAEEE-01E2-7F2A-94E6-5E836B859F36}"/>
              </a:ext>
            </a:extLst>
          </p:cNvPr>
          <p:cNvSpPr/>
          <p:nvPr/>
        </p:nvSpPr>
        <p:spPr>
          <a:xfrm>
            <a:off x="-651895" y="-15081"/>
            <a:ext cx="1491683" cy="1491683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C695B4B-B734-1332-A169-DA1BFE837866}"/>
              </a:ext>
            </a:extLst>
          </p:cNvPr>
          <p:cNvSpPr/>
          <p:nvPr/>
        </p:nvSpPr>
        <p:spPr>
          <a:xfrm>
            <a:off x="-382474" y="4772025"/>
            <a:ext cx="2561885" cy="256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0B4026B-FD55-A466-4C5C-48977AF41BAC}"/>
              </a:ext>
            </a:extLst>
          </p:cNvPr>
          <p:cNvSpPr/>
          <p:nvPr/>
        </p:nvSpPr>
        <p:spPr>
          <a:xfrm>
            <a:off x="-1190625" y="4244182"/>
            <a:ext cx="3897879" cy="3897879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BED8164-A48E-3F9D-2AE4-F18EFEE29CBF}"/>
              </a:ext>
            </a:extLst>
          </p:cNvPr>
          <p:cNvSpPr txBox="1"/>
          <p:nvPr/>
        </p:nvSpPr>
        <p:spPr>
          <a:xfrm>
            <a:off x="6074185" y="3724121"/>
            <a:ext cx="15087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badi" panose="020B0604020104020204" pitchFamily="34" charset="0"/>
                <a:ea typeface="+mj-ea"/>
              </a:rPr>
              <a:t>Basic information</a:t>
            </a:r>
            <a:endParaRPr lang="zh-CN" altLang="en-US" sz="1400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D26BE34-61C2-7B9D-7AAE-543388FC514D}"/>
              </a:ext>
            </a:extLst>
          </p:cNvPr>
          <p:cNvSpPr/>
          <p:nvPr/>
        </p:nvSpPr>
        <p:spPr>
          <a:xfrm>
            <a:off x="4182428" y="1515428"/>
            <a:ext cx="3827144" cy="3827144"/>
          </a:xfrm>
          <a:prstGeom prst="ellipse">
            <a:avLst/>
          </a:prstGeom>
          <a:noFill/>
          <a:ln w="190500">
            <a:solidFill>
              <a:srgbClr val="FF6600"/>
            </a:solidFill>
          </a:ln>
          <a:scene3d>
            <a:camera prst="orthographicFront"/>
            <a:lightRig rig="brightRoom" dir="t"/>
          </a:scene3d>
          <a:sp3d extrusionH="254000"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8686AC7-7F0D-3B92-7C7E-BA500F0BA89F}"/>
              </a:ext>
            </a:extLst>
          </p:cNvPr>
          <p:cNvSpPr/>
          <p:nvPr/>
        </p:nvSpPr>
        <p:spPr>
          <a:xfrm>
            <a:off x="7695656" y="4668838"/>
            <a:ext cx="477739" cy="477739"/>
          </a:xfrm>
          <a:prstGeom prst="ellipse">
            <a:avLst/>
          </a:prstGeom>
          <a:solidFill>
            <a:schemeClr val="accent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CFCC918-6077-D80B-72BD-86085C85174E}"/>
              </a:ext>
            </a:extLst>
          </p:cNvPr>
          <p:cNvSpPr/>
          <p:nvPr/>
        </p:nvSpPr>
        <p:spPr>
          <a:xfrm>
            <a:off x="5839038" y="2633810"/>
            <a:ext cx="98997" cy="9899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509C647E-746D-F60A-8412-739114D30E00}"/>
              </a:ext>
            </a:extLst>
          </p:cNvPr>
          <p:cNvSpPr/>
          <p:nvPr/>
        </p:nvSpPr>
        <p:spPr>
          <a:xfrm>
            <a:off x="4733461" y="4259073"/>
            <a:ext cx="214681" cy="214681"/>
          </a:xfrm>
          <a:prstGeom prst="ellips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F8D327D7-AFAC-B976-DDB0-1693497A0397}"/>
              </a:ext>
            </a:extLst>
          </p:cNvPr>
          <p:cNvCxnSpPr/>
          <p:nvPr/>
        </p:nvCxnSpPr>
        <p:spPr>
          <a:xfrm>
            <a:off x="5584235" y="3725489"/>
            <a:ext cx="1903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id="{0AE138E0-FA86-E694-0200-75EF2D393680}"/>
              </a:ext>
            </a:extLst>
          </p:cNvPr>
          <p:cNvSpPr/>
          <p:nvPr/>
        </p:nvSpPr>
        <p:spPr>
          <a:xfrm>
            <a:off x="7599439" y="2691820"/>
            <a:ext cx="214681" cy="214681"/>
          </a:xfrm>
          <a:prstGeom prst="ellips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CD412CB7-40A9-17F1-BA7C-7E685902EA11}"/>
              </a:ext>
            </a:extLst>
          </p:cNvPr>
          <p:cNvSpPr/>
          <p:nvPr/>
        </p:nvSpPr>
        <p:spPr>
          <a:xfrm>
            <a:off x="3501436" y="909623"/>
            <a:ext cx="5189128" cy="5189128"/>
          </a:xfrm>
          <a:prstGeom prst="ellipse">
            <a:avLst/>
          </a:prstGeom>
          <a:noFill/>
          <a:ln>
            <a:solidFill>
              <a:srgbClr val="FF6600">
                <a:alpha val="1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EE03C47F-DE0B-0983-54ED-27C2C4C1394D}"/>
              </a:ext>
            </a:extLst>
          </p:cNvPr>
          <p:cNvSpPr/>
          <p:nvPr/>
        </p:nvSpPr>
        <p:spPr>
          <a:xfrm>
            <a:off x="3828390" y="1201211"/>
            <a:ext cx="4535220" cy="4535220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FC7EE96-6CB3-EE8B-868E-2C2D8A55224A}"/>
              </a:ext>
            </a:extLst>
          </p:cNvPr>
          <p:cNvSpPr txBox="1"/>
          <p:nvPr/>
        </p:nvSpPr>
        <p:spPr>
          <a:xfrm>
            <a:off x="4550304" y="253913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FF6600"/>
                </a:solidFill>
                <a:latin typeface="+mn-ea"/>
              </a:rPr>
              <a:t>基</a:t>
            </a:r>
            <a:endParaRPr lang="en-US" altLang="zh-CN" sz="72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86706FD-46C2-6733-16E9-1DE744E6CE27}"/>
              </a:ext>
            </a:extLst>
          </p:cNvPr>
          <p:cNvSpPr txBox="1"/>
          <p:nvPr/>
        </p:nvSpPr>
        <p:spPr>
          <a:xfrm>
            <a:off x="5413323" y="2766455"/>
            <a:ext cx="779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本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B49064C-FD4B-5D16-89A3-DB0D3E343C8C}"/>
              </a:ext>
            </a:extLst>
          </p:cNvPr>
          <p:cNvSpPr txBox="1"/>
          <p:nvPr/>
        </p:nvSpPr>
        <p:spPr>
          <a:xfrm>
            <a:off x="6109916" y="2784625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信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A2CECC1-2549-BC48-3D4E-4ED80FAC922A}"/>
              </a:ext>
            </a:extLst>
          </p:cNvPr>
          <p:cNvSpPr txBox="1"/>
          <p:nvPr/>
        </p:nvSpPr>
        <p:spPr>
          <a:xfrm>
            <a:off x="6806819" y="2791216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息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75392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399CF1D-3861-2085-FC1C-7ACA034EB429}"/>
              </a:ext>
            </a:extLst>
          </p:cNvPr>
          <p:cNvSpPr/>
          <p:nvPr/>
        </p:nvSpPr>
        <p:spPr>
          <a:xfrm>
            <a:off x="8789247" y="4067236"/>
            <a:ext cx="7096223" cy="7096223"/>
          </a:xfrm>
          <a:prstGeom prst="ellipse">
            <a:avLst/>
          </a:pr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A57C268-AA96-788B-F67D-63F3333FE1B0}"/>
              </a:ext>
            </a:extLst>
          </p:cNvPr>
          <p:cNvSpPr/>
          <p:nvPr/>
        </p:nvSpPr>
        <p:spPr>
          <a:xfrm>
            <a:off x="-615818" y="15283"/>
            <a:ext cx="6043192" cy="3042041"/>
          </a:xfrm>
          <a:custGeom>
            <a:avLst/>
            <a:gdLst>
              <a:gd name="connsiteX0" fmla="*/ 0 w 6043192"/>
              <a:gd name="connsiteY0" fmla="*/ 0 h 3042041"/>
              <a:gd name="connsiteX1" fmla="*/ 6043192 w 6043192"/>
              <a:gd name="connsiteY1" fmla="*/ 0 h 3042041"/>
              <a:gd name="connsiteX2" fmla="*/ 6011295 w 6043192"/>
              <a:gd name="connsiteY2" fmla="*/ 208997 h 3042041"/>
              <a:gd name="connsiteX3" fmla="*/ 2535268 w 6043192"/>
              <a:gd name="connsiteY3" fmla="*/ 3042041 h 3042041"/>
              <a:gd name="connsiteX4" fmla="*/ 26374 w 6043192"/>
              <a:gd name="connsiteY4" fmla="*/ 2002823 h 3042041"/>
              <a:gd name="connsiteX5" fmla="*/ 0 w 6043192"/>
              <a:gd name="connsiteY5" fmla="*/ 1973804 h 304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3192" h="3042041">
                <a:moveTo>
                  <a:pt x="0" y="0"/>
                </a:moveTo>
                <a:lnTo>
                  <a:pt x="6043192" y="0"/>
                </a:lnTo>
                <a:lnTo>
                  <a:pt x="6011295" y="208997"/>
                </a:lnTo>
                <a:cubicBezTo>
                  <a:pt x="5680447" y="1825812"/>
                  <a:pt x="4249890" y="3042041"/>
                  <a:pt x="2535268" y="3042041"/>
                </a:cubicBezTo>
                <a:cubicBezTo>
                  <a:pt x="1555484" y="3042041"/>
                  <a:pt x="668456" y="2644905"/>
                  <a:pt x="26374" y="2002823"/>
                </a:cubicBezTo>
                <a:lnTo>
                  <a:pt x="0" y="1973804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5A31338E-BCED-B259-D1A0-DF4FCF392A8B}"/>
              </a:ext>
            </a:extLst>
          </p:cNvPr>
          <p:cNvSpPr/>
          <p:nvPr/>
        </p:nvSpPr>
        <p:spPr>
          <a:xfrm>
            <a:off x="11012489" y="-238223"/>
            <a:ext cx="1609724" cy="160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E3D7840-64F5-A0FB-AE15-EFD44490E6B1}"/>
              </a:ext>
            </a:extLst>
          </p:cNvPr>
          <p:cNvSpPr/>
          <p:nvPr/>
        </p:nvSpPr>
        <p:spPr>
          <a:xfrm>
            <a:off x="-651895" y="-15081"/>
            <a:ext cx="1491683" cy="1491683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23F8E1F-A3FE-B1E1-0224-FE9EFBC86A19}"/>
              </a:ext>
            </a:extLst>
          </p:cNvPr>
          <p:cNvSpPr/>
          <p:nvPr/>
        </p:nvSpPr>
        <p:spPr>
          <a:xfrm>
            <a:off x="6674110" y="1939132"/>
            <a:ext cx="4023518" cy="402351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886AF23-1302-1D26-B19B-DE882FD6217A}"/>
              </a:ext>
            </a:extLst>
          </p:cNvPr>
          <p:cNvSpPr/>
          <p:nvPr/>
        </p:nvSpPr>
        <p:spPr>
          <a:xfrm>
            <a:off x="-382474" y="4772025"/>
            <a:ext cx="2561885" cy="256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9552340-9E3D-496E-1CB7-590A8B7ADEEF}"/>
              </a:ext>
            </a:extLst>
          </p:cNvPr>
          <p:cNvSpPr/>
          <p:nvPr/>
        </p:nvSpPr>
        <p:spPr>
          <a:xfrm>
            <a:off x="-1190625" y="4244182"/>
            <a:ext cx="3897879" cy="3897879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F73D5056-03B9-D455-2BE8-A3BAA13111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56"/>
          <a:stretch>
            <a:fillRect/>
          </a:stretch>
        </p:blipFill>
        <p:spPr bwMode="auto">
          <a:xfrm>
            <a:off x="6103181" y="730760"/>
            <a:ext cx="4676775" cy="6127240"/>
          </a:xfrm>
          <a:custGeom>
            <a:avLst/>
            <a:gdLst>
              <a:gd name="connsiteX0" fmla="*/ 0 w 4676775"/>
              <a:gd name="connsiteY0" fmla="*/ 0 h 6127240"/>
              <a:gd name="connsiteX1" fmla="*/ 4676775 w 4676775"/>
              <a:gd name="connsiteY1" fmla="*/ 0 h 6127240"/>
              <a:gd name="connsiteX2" fmla="*/ 4676775 w 4676775"/>
              <a:gd name="connsiteY2" fmla="*/ 6127240 h 6127240"/>
              <a:gd name="connsiteX3" fmla="*/ 0 w 4676775"/>
              <a:gd name="connsiteY3" fmla="*/ 6127240 h 6127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76775" h="6127240">
                <a:moveTo>
                  <a:pt x="0" y="0"/>
                </a:moveTo>
                <a:lnTo>
                  <a:pt x="4676775" y="0"/>
                </a:lnTo>
                <a:lnTo>
                  <a:pt x="4676775" y="6127240"/>
                </a:lnTo>
                <a:lnTo>
                  <a:pt x="0" y="612724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76F2FFC-F100-BB30-8CBA-0B8FD3578174}"/>
              </a:ext>
            </a:extLst>
          </p:cNvPr>
          <p:cNvSpPr txBox="1"/>
          <p:nvPr/>
        </p:nvSpPr>
        <p:spPr>
          <a:xfrm>
            <a:off x="2568915" y="2425464"/>
            <a:ext cx="2611612" cy="24982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000" dirty="0">
                <a:latin typeface="+mj-ea"/>
                <a:ea typeface="+mj-ea"/>
              </a:rPr>
              <a:t>姓名：张可可</a:t>
            </a:r>
            <a:endParaRPr lang="en-US" altLang="zh-CN" sz="2000" dirty="0">
              <a:latin typeface="+mj-ea"/>
              <a:ea typeface="+mj-ea"/>
            </a:endParaRPr>
          </a:p>
          <a:p>
            <a:pPr>
              <a:lnSpc>
                <a:spcPct val="160000"/>
              </a:lnSpc>
            </a:pPr>
            <a:r>
              <a:rPr lang="zh-CN" altLang="en-US" sz="2000" dirty="0">
                <a:latin typeface="+mj-ea"/>
                <a:ea typeface="+mj-ea"/>
              </a:rPr>
              <a:t>现居：江苏盐城</a:t>
            </a:r>
            <a:endParaRPr lang="en-US" altLang="zh-CN" sz="2000" dirty="0">
              <a:latin typeface="+mj-ea"/>
              <a:ea typeface="+mj-ea"/>
            </a:endParaRPr>
          </a:p>
          <a:p>
            <a:pPr>
              <a:lnSpc>
                <a:spcPct val="160000"/>
              </a:lnSpc>
            </a:pPr>
            <a:r>
              <a:rPr lang="zh-CN" altLang="en-US" sz="2000" dirty="0">
                <a:latin typeface="+mj-ea"/>
                <a:ea typeface="+mj-ea"/>
              </a:rPr>
              <a:t>生日：</a:t>
            </a:r>
            <a:r>
              <a:rPr lang="en-US" altLang="zh-CN" sz="2000" dirty="0">
                <a:latin typeface="+mj-ea"/>
                <a:ea typeface="+mj-ea"/>
              </a:rPr>
              <a:t>1995-1-18</a:t>
            </a:r>
          </a:p>
          <a:p>
            <a:pPr>
              <a:lnSpc>
                <a:spcPct val="160000"/>
              </a:lnSpc>
            </a:pPr>
            <a:r>
              <a:rPr lang="zh-CN" altLang="en-US" sz="2000" dirty="0">
                <a:latin typeface="+mj-ea"/>
                <a:ea typeface="+mj-ea"/>
              </a:rPr>
              <a:t>学历：大学</a:t>
            </a:r>
            <a:endParaRPr lang="en-US" altLang="zh-CN" sz="2000" dirty="0">
              <a:latin typeface="+mj-ea"/>
              <a:ea typeface="+mj-ea"/>
            </a:endParaRPr>
          </a:p>
          <a:p>
            <a:pPr>
              <a:lnSpc>
                <a:spcPct val="160000"/>
              </a:lnSpc>
            </a:pPr>
            <a:r>
              <a:rPr lang="zh-CN" altLang="en-US" sz="2000" dirty="0">
                <a:latin typeface="+mj-ea"/>
                <a:ea typeface="+mj-ea"/>
              </a:rPr>
              <a:t>电话：</a:t>
            </a:r>
            <a:r>
              <a:rPr lang="en-US" altLang="zh-CN" sz="2000" dirty="0">
                <a:latin typeface="+mj-ea"/>
                <a:ea typeface="+mj-ea"/>
              </a:rPr>
              <a:t>19888888888</a:t>
            </a:r>
            <a:endParaRPr lang="zh-CN" altLang="en-US" sz="2000" dirty="0">
              <a:latin typeface="+mj-ea"/>
              <a:ea typeface="+mj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26DFAB5-5765-3CB1-AFAC-AA02F876800C}"/>
              </a:ext>
            </a:extLst>
          </p:cNvPr>
          <p:cNvGrpSpPr/>
          <p:nvPr/>
        </p:nvGrpSpPr>
        <p:grpSpPr>
          <a:xfrm>
            <a:off x="1572506" y="589148"/>
            <a:ext cx="862736" cy="919299"/>
            <a:chOff x="1510424" y="764254"/>
            <a:chExt cx="315275" cy="335945"/>
          </a:xfrm>
        </p:grpSpPr>
        <p:sp>
          <p:nvSpPr>
            <p:cNvPr id="15" name="弦形 14">
              <a:extLst>
                <a:ext uri="{FF2B5EF4-FFF2-40B4-BE49-F238E27FC236}">
                  <a16:creationId xmlns:a16="http://schemas.microsoft.com/office/drawing/2014/main" id="{F59AF345-6DB9-89CD-5718-778FD225DE7E}"/>
                </a:ext>
              </a:extLst>
            </p:cNvPr>
            <p:cNvSpPr/>
            <p:nvPr/>
          </p:nvSpPr>
          <p:spPr>
            <a:xfrm rot="19089680">
              <a:off x="1514898" y="793873"/>
              <a:ext cx="306326" cy="306326"/>
            </a:xfrm>
            <a:prstGeom prst="chord">
              <a:avLst/>
            </a:prstGeom>
            <a:gradFill>
              <a:gsLst>
                <a:gs pos="0">
                  <a:srgbClr val="FF0000">
                    <a:alpha val="80000"/>
                  </a:srgbClr>
                </a:gs>
                <a:gs pos="100000">
                  <a:srgbClr val="FF6600">
                    <a:alpha val="5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863F04E-3818-0A1F-230E-4A88B47F33A0}"/>
                </a:ext>
              </a:extLst>
            </p:cNvPr>
            <p:cNvSpPr txBox="1"/>
            <p:nvPr/>
          </p:nvSpPr>
          <p:spPr>
            <a:xfrm>
              <a:off x="1510424" y="764254"/>
              <a:ext cx="315275" cy="3036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Knife Princess" panose="02000500000000000000" pitchFamily="2" charset="0"/>
                </a:rPr>
                <a:t>01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5187C862-B7AD-2D0D-A00B-E275C786665B}"/>
              </a:ext>
            </a:extLst>
          </p:cNvPr>
          <p:cNvSpPr txBox="1"/>
          <p:nvPr/>
        </p:nvSpPr>
        <p:spPr>
          <a:xfrm>
            <a:off x="2595701" y="82771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个人基本信息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6F2BA28-2625-DE83-1536-73A4B9A963AD}"/>
              </a:ext>
            </a:extLst>
          </p:cNvPr>
          <p:cNvSpPr txBox="1"/>
          <p:nvPr/>
        </p:nvSpPr>
        <p:spPr>
          <a:xfrm>
            <a:off x="2707254" y="6097973"/>
            <a:ext cx="4493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+mj-ea"/>
                <a:ea typeface="+mj-ea"/>
              </a:rPr>
              <a:t>人生信条：努力不一定成功，但不努力就一定不会成功</a:t>
            </a:r>
          </a:p>
        </p:txBody>
      </p:sp>
    </p:spTree>
    <p:extLst>
      <p:ext uri="{BB962C8B-B14F-4D97-AF65-F5344CB8AC3E}">
        <p14:creationId xmlns:p14="http://schemas.microsoft.com/office/powerpoint/2010/main" val="3424532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3A18B8DF-F63C-DA90-64BC-B9BAC80B4195}"/>
              </a:ext>
            </a:extLst>
          </p:cNvPr>
          <p:cNvSpPr/>
          <p:nvPr/>
        </p:nvSpPr>
        <p:spPr>
          <a:xfrm>
            <a:off x="7341447" y="2645009"/>
            <a:ext cx="7096223" cy="7096223"/>
          </a:xfrm>
          <a:prstGeom prst="ellipse">
            <a:avLst/>
          </a:pr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E9E6F15-0DAC-95E4-9861-2C7343C24B3A}"/>
              </a:ext>
            </a:extLst>
          </p:cNvPr>
          <p:cNvSpPr/>
          <p:nvPr/>
        </p:nvSpPr>
        <p:spPr>
          <a:xfrm>
            <a:off x="0" y="0"/>
            <a:ext cx="6043192" cy="3042041"/>
          </a:xfrm>
          <a:custGeom>
            <a:avLst/>
            <a:gdLst>
              <a:gd name="connsiteX0" fmla="*/ 0 w 6043192"/>
              <a:gd name="connsiteY0" fmla="*/ 0 h 3042041"/>
              <a:gd name="connsiteX1" fmla="*/ 6043192 w 6043192"/>
              <a:gd name="connsiteY1" fmla="*/ 0 h 3042041"/>
              <a:gd name="connsiteX2" fmla="*/ 6011295 w 6043192"/>
              <a:gd name="connsiteY2" fmla="*/ 208997 h 3042041"/>
              <a:gd name="connsiteX3" fmla="*/ 2535268 w 6043192"/>
              <a:gd name="connsiteY3" fmla="*/ 3042041 h 3042041"/>
              <a:gd name="connsiteX4" fmla="*/ 26374 w 6043192"/>
              <a:gd name="connsiteY4" fmla="*/ 2002823 h 3042041"/>
              <a:gd name="connsiteX5" fmla="*/ 0 w 6043192"/>
              <a:gd name="connsiteY5" fmla="*/ 1973804 h 304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3192" h="3042041">
                <a:moveTo>
                  <a:pt x="0" y="0"/>
                </a:moveTo>
                <a:lnTo>
                  <a:pt x="6043192" y="0"/>
                </a:lnTo>
                <a:lnTo>
                  <a:pt x="6011295" y="208997"/>
                </a:lnTo>
                <a:cubicBezTo>
                  <a:pt x="5680447" y="1825812"/>
                  <a:pt x="4249890" y="3042041"/>
                  <a:pt x="2535268" y="3042041"/>
                </a:cubicBezTo>
                <a:cubicBezTo>
                  <a:pt x="1555484" y="3042041"/>
                  <a:pt x="668456" y="2644905"/>
                  <a:pt x="26374" y="2002823"/>
                </a:cubicBezTo>
                <a:lnTo>
                  <a:pt x="0" y="1973804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ADA6170-94BB-F8DA-8664-596787E517C1}"/>
              </a:ext>
            </a:extLst>
          </p:cNvPr>
          <p:cNvSpPr/>
          <p:nvPr/>
        </p:nvSpPr>
        <p:spPr>
          <a:xfrm>
            <a:off x="11098214" y="371476"/>
            <a:ext cx="1609724" cy="160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ADF77BF-BBDE-77EA-120F-2FDA97C4A5FF}"/>
              </a:ext>
            </a:extLst>
          </p:cNvPr>
          <p:cNvSpPr/>
          <p:nvPr/>
        </p:nvSpPr>
        <p:spPr>
          <a:xfrm>
            <a:off x="10570370" y="-156368"/>
            <a:ext cx="2665411" cy="2665411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8E10F4E-9B1C-E6A8-1641-77963B68CEE0}"/>
              </a:ext>
            </a:extLst>
          </p:cNvPr>
          <p:cNvSpPr/>
          <p:nvPr/>
        </p:nvSpPr>
        <p:spPr>
          <a:xfrm>
            <a:off x="-124051" y="512763"/>
            <a:ext cx="900873" cy="90087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F9DAEEE-01E2-7F2A-94E6-5E836B859F36}"/>
              </a:ext>
            </a:extLst>
          </p:cNvPr>
          <p:cNvSpPr/>
          <p:nvPr/>
        </p:nvSpPr>
        <p:spPr>
          <a:xfrm>
            <a:off x="-651895" y="-15081"/>
            <a:ext cx="1491683" cy="1491683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C695B4B-B734-1332-A169-DA1BFE837866}"/>
              </a:ext>
            </a:extLst>
          </p:cNvPr>
          <p:cNvSpPr/>
          <p:nvPr/>
        </p:nvSpPr>
        <p:spPr>
          <a:xfrm>
            <a:off x="-382474" y="4772025"/>
            <a:ext cx="2561885" cy="256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0B4026B-FD55-A466-4C5C-48977AF41BAC}"/>
              </a:ext>
            </a:extLst>
          </p:cNvPr>
          <p:cNvSpPr/>
          <p:nvPr/>
        </p:nvSpPr>
        <p:spPr>
          <a:xfrm>
            <a:off x="-1190625" y="4244182"/>
            <a:ext cx="3897879" cy="3897879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BED8164-A48E-3F9D-2AE4-F18EFEE29CBF}"/>
              </a:ext>
            </a:extLst>
          </p:cNvPr>
          <p:cNvSpPr txBox="1"/>
          <p:nvPr/>
        </p:nvSpPr>
        <p:spPr>
          <a:xfrm>
            <a:off x="6858531" y="3724121"/>
            <a:ext cx="740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badi" panose="020B0604020104020204" pitchFamily="34" charset="0"/>
                <a:ea typeface="+mj-ea"/>
              </a:rPr>
              <a:t>Degree</a:t>
            </a:r>
            <a:endParaRPr lang="zh-CN" altLang="en-US" sz="1400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D26BE34-61C2-7B9D-7AAE-543388FC514D}"/>
              </a:ext>
            </a:extLst>
          </p:cNvPr>
          <p:cNvSpPr/>
          <p:nvPr/>
        </p:nvSpPr>
        <p:spPr>
          <a:xfrm>
            <a:off x="4182428" y="1515428"/>
            <a:ext cx="3827144" cy="3827144"/>
          </a:xfrm>
          <a:prstGeom prst="ellipse">
            <a:avLst/>
          </a:prstGeom>
          <a:noFill/>
          <a:ln w="190500">
            <a:solidFill>
              <a:srgbClr val="FF6600"/>
            </a:solidFill>
          </a:ln>
          <a:scene3d>
            <a:camera prst="orthographicFront"/>
            <a:lightRig rig="brightRoom" dir="t"/>
          </a:scene3d>
          <a:sp3d extrusionH="254000"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8686AC7-7F0D-3B92-7C7E-BA500F0BA89F}"/>
              </a:ext>
            </a:extLst>
          </p:cNvPr>
          <p:cNvSpPr/>
          <p:nvPr/>
        </p:nvSpPr>
        <p:spPr>
          <a:xfrm>
            <a:off x="7695656" y="4668838"/>
            <a:ext cx="477739" cy="477739"/>
          </a:xfrm>
          <a:prstGeom prst="ellipse">
            <a:avLst/>
          </a:prstGeom>
          <a:solidFill>
            <a:schemeClr val="accent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CFCC918-6077-D80B-72BD-86085C85174E}"/>
              </a:ext>
            </a:extLst>
          </p:cNvPr>
          <p:cNvSpPr/>
          <p:nvPr/>
        </p:nvSpPr>
        <p:spPr>
          <a:xfrm>
            <a:off x="5839038" y="2633810"/>
            <a:ext cx="98997" cy="9899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509C647E-746D-F60A-8412-739114D30E00}"/>
              </a:ext>
            </a:extLst>
          </p:cNvPr>
          <p:cNvSpPr/>
          <p:nvPr/>
        </p:nvSpPr>
        <p:spPr>
          <a:xfrm>
            <a:off x="4733461" y="4259073"/>
            <a:ext cx="214681" cy="214681"/>
          </a:xfrm>
          <a:prstGeom prst="ellips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F8D327D7-AFAC-B976-DDB0-1693497A0397}"/>
              </a:ext>
            </a:extLst>
          </p:cNvPr>
          <p:cNvCxnSpPr/>
          <p:nvPr/>
        </p:nvCxnSpPr>
        <p:spPr>
          <a:xfrm>
            <a:off x="5584235" y="3725489"/>
            <a:ext cx="1903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id="{0AE138E0-FA86-E694-0200-75EF2D393680}"/>
              </a:ext>
            </a:extLst>
          </p:cNvPr>
          <p:cNvSpPr/>
          <p:nvPr/>
        </p:nvSpPr>
        <p:spPr>
          <a:xfrm>
            <a:off x="7599439" y="2691820"/>
            <a:ext cx="214681" cy="214681"/>
          </a:xfrm>
          <a:prstGeom prst="ellips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CD412CB7-40A9-17F1-BA7C-7E685902EA11}"/>
              </a:ext>
            </a:extLst>
          </p:cNvPr>
          <p:cNvSpPr/>
          <p:nvPr/>
        </p:nvSpPr>
        <p:spPr>
          <a:xfrm>
            <a:off x="3501436" y="909623"/>
            <a:ext cx="5189128" cy="5189128"/>
          </a:xfrm>
          <a:prstGeom prst="ellipse">
            <a:avLst/>
          </a:prstGeom>
          <a:noFill/>
          <a:ln>
            <a:solidFill>
              <a:srgbClr val="FF6600">
                <a:alpha val="1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EE03C47F-DE0B-0983-54ED-27C2C4C1394D}"/>
              </a:ext>
            </a:extLst>
          </p:cNvPr>
          <p:cNvSpPr/>
          <p:nvPr/>
        </p:nvSpPr>
        <p:spPr>
          <a:xfrm>
            <a:off x="3828390" y="1201211"/>
            <a:ext cx="4535220" cy="4535220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FC7EE96-6CB3-EE8B-868E-2C2D8A55224A}"/>
              </a:ext>
            </a:extLst>
          </p:cNvPr>
          <p:cNvSpPr txBox="1"/>
          <p:nvPr/>
        </p:nvSpPr>
        <p:spPr>
          <a:xfrm>
            <a:off x="4550304" y="253913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FF6600"/>
                </a:solidFill>
                <a:latin typeface="+mn-ea"/>
              </a:rPr>
              <a:t>教</a:t>
            </a:r>
            <a:endParaRPr lang="en-US" altLang="zh-CN" sz="72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86706FD-46C2-6733-16E9-1DE744E6CE27}"/>
              </a:ext>
            </a:extLst>
          </p:cNvPr>
          <p:cNvSpPr txBox="1"/>
          <p:nvPr/>
        </p:nvSpPr>
        <p:spPr>
          <a:xfrm>
            <a:off x="5413323" y="2766455"/>
            <a:ext cx="779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育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B49064C-FD4B-5D16-89A3-DB0D3E343C8C}"/>
              </a:ext>
            </a:extLst>
          </p:cNvPr>
          <p:cNvSpPr txBox="1"/>
          <p:nvPr/>
        </p:nvSpPr>
        <p:spPr>
          <a:xfrm>
            <a:off x="6109916" y="2784625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背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A2CECC1-2549-BC48-3D4E-4ED80FAC922A}"/>
              </a:ext>
            </a:extLst>
          </p:cNvPr>
          <p:cNvSpPr txBox="1"/>
          <p:nvPr/>
        </p:nvSpPr>
        <p:spPr>
          <a:xfrm>
            <a:off x="6806819" y="2791216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景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22557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399CF1D-3861-2085-FC1C-7ACA034EB429}"/>
              </a:ext>
            </a:extLst>
          </p:cNvPr>
          <p:cNvSpPr/>
          <p:nvPr/>
        </p:nvSpPr>
        <p:spPr>
          <a:xfrm>
            <a:off x="8789247" y="4067236"/>
            <a:ext cx="7096223" cy="7096223"/>
          </a:xfrm>
          <a:prstGeom prst="ellipse">
            <a:avLst/>
          </a:pr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A57C268-AA96-788B-F67D-63F3333FE1B0}"/>
              </a:ext>
            </a:extLst>
          </p:cNvPr>
          <p:cNvSpPr/>
          <p:nvPr/>
        </p:nvSpPr>
        <p:spPr>
          <a:xfrm>
            <a:off x="-615818" y="15283"/>
            <a:ext cx="6043192" cy="3042041"/>
          </a:xfrm>
          <a:custGeom>
            <a:avLst/>
            <a:gdLst>
              <a:gd name="connsiteX0" fmla="*/ 0 w 6043192"/>
              <a:gd name="connsiteY0" fmla="*/ 0 h 3042041"/>
              <a:gd name="connsiteX1" fmla="*/ 6043192 w 6043192"/>
              <a:gd name="connsiteY1" fmla="*/ 0 h 3042041"/>
              <a:gd name="connsiteX2" fmla="*/ 6011295 w 6043192"/>
              <a:gd name="connsiteY2" fmla="*/ 208997 h 3042041"/>
              <a:gd name="connsiteX3" fmla="*/ 2535268 w 6043192"/>
              <a:gd name="connsiteY3" fmla="*/ 3042041 h 3042041"/>
              <a:gd name="connsiteX4" fmla="*/ 26374 w 6043192"/>
              <a:gd name="connsiteY4" fmla="*/ 2002823 h 3042041"/>
              <a:gd name="connsiteX5" fmla="*/ 0 w 6043192"/>
              <a:gd name="connsiteY5" fmla="*/ 1973804 h 304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3192" h="3042041">
                <a:moveTo>
                  <a:pt x="0" y="0"/>
                </a:moveTo>
                <a:lnTo>
                  <a:pt x="6043192" y="0"/>
                </a:lnTo>
                <a:lnTo>
                  <a:pt x="6011295" y="208997"/>
                </a:lnTo>
                <a:cubicBezTo>
                  <a:pt x="5680447" y="1825812"/>
                  <a:pt x="4249890" y="3042041"/>
                  <a:pt x="2535268" y="3042041"/>
                </a:cubicBezTo>
                <a:cubicBezTo>
                  <a:pt x="1555484" y="3042041"/>
                  <a:pt x="668456" y="2644905"/>
                  <a:pt x="26374" y="2002823"/>
                </a:cubicBezTo>
                <a:lnTo>
                  <a:pt x="0" y="1973804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5A31338E-BCED-B259-D1A0-DF4FCF392A8B}"/>
              </a:ext>
            </a:extLst>
          </p:cNvPr>
          <p:cNvSpPr/>
          <p:nvPr/>
        </p:nvSpPr>
        <p:spPr>
          <a:xfrm>
            <a:off x="11012489" y="-238223"/>
            <a:ext cx="1609724" cy="160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E3D7840-64F5-A0FB-AE15-EFD44490E6B1}"/>
              </a:ext>
            </a:extLst>
          </p:cNvPr>
          <p:cNvSpPr/>
          <p:nvPr/>
        </p:nvSpPr>
        <p:spPr>
          <a:xfrm>
            <a:off x="-651895" y="-15081"/>
            <a:ext cx="1491683" cy="1491683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886AF23-1302-1D26-B19B-DE882FD6217A}"/>
              </a:ext>
            </a:extLst>
          </p:cNvPr>
          <p:cNvSpPr/>
          <p:nvPr/>
        </p:nvSpPr>
        <p:spPr>
          <a:xfrm>
            <a:off x="-382474" y="4772025"/>
            <a:ext cx="2561885" cy="256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9552340-9E3D-496E-1CB7-590A8B7ADEEF}"/>
              </a:ext>
            </a:extLst>
          </p:cNvPr>
          <p:cNvSpPr/>
          <p:nvPr/>
        </p:nvSpPr>
        <p:spPr>
          <a:xfrm>
            <a:off x="-1190625" y="4244182"/>
            <a:ext cx="3897879" cy="3897879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弦形 14">
            <a:extLst>
              <a:ext uri="{FF2B5EF4-FFF2-40B4-BE49-F238E27FC236}">
                <a16:creationId xmlns:a16="http://schemas.microsoft.com/office/drawing/2014/main" id="{F59AF345-6DB9-89CD-5718-778FD225DE7E}"/>
              </a:ext>
            </a:extLst>
          </p:cNvPr>
          <p:cNvSpPr/>
          <p:nvPr/>
        </p:nvSpPr>
        <p:spPr>
          <a:xfrm rot="19089680">
            <a:off x="1584749" y="670199"/>
            <a:ext cx="838247" cy="838248"/>
          </a:xfrm>
          <a:prstGeom prst="chord">
            <a:avLst/>
          </a:prstGeom>
          <a:gradFill>
            <a:gsLst>
              <a:gs pos="0">
                <a:srgbClr val="FF0000">
                  <a:alpha val="80000"/>
                </a:srgbClr>
              </a:gs>
              <a:gs pos="100000">
                <a:srgbClr val="FF6600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863F04E-3818-0A1F-230E-4A88B47F33A0}"/>
              </a:ext>
            </a:extLst>
          </p:cNvPr>
          <p:cNvSpPr txBox="1"/>
          <p:nvPr/>
        </p:nvSpPr>
        <p:spPr>
          <a:xfrm>
            <a:off x="1545720" y="589148"/>
            <a:ext cx="1133645" cy="830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nife Princess" panose="02000500000000000000" pitchFamily="2" charset="0"/>
              </a:rPr>
              <a:t>02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187C862-B7AD-2D0D-A00B-E275C786665B}"/>
              </a:ext>
            </a:extLst>
          </p:cNvPr>
          <p:cNvSpPr txBox="1"/>
          <p:nvPr/>
        </p:nvSpPr>
        <p:spPr>
          <a:xfrm>
            <a:off x="2679365" y="82771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教育背景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07A773D-F517-63F4-DDE8-172244F62140}"/>
              </a:ext>
            </a:extLst>
          </p:cNvPr>
          <p:cNvGrpSpPr/>
          <p:nvPr/>
        </p:nvGrpSpPr>
        <p:grpSpPr>
          <a:xfrm>
            <a:off x="7087201" y="1347764"/>
            <a:ext cx="3314749" cy="4335604"/>
            <a:chOff x="6951624" y="1235114"/>
            <a:chExt cx="3254830" cy="4257232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23F8E1F-A3FE-B1E1-0224-FE9EFBC86A19}"/>
                </a:ext>
              </a:extLst>
            </p:cNvPr>
            <p:cNvSpPr/>
            <p:nvPr/>
          </p:nvSpPr>
          <p:spPr>
            <a:xfrm>
              <a:off x="7142830" y="2428722"/>
              <a:ext cx="3063624" cy="3063624"/>
            </a:xfrm>
            <a:prstGeom prst="ellipse">
              <a:avLst/>
            </a:prstGeom>
            <a:ln>
              <a:noFill/>
            </a:ln>
            <a:effectLst>
              <a:reflection stA="70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52" name="Picture 4" descr="叠加书本 书 叠高书本 免抠PNG">
              <a:extLst>
                <a:ext uri="{FF2B5EF4-FFF2-40B4-BE49-F238E27FC236}">
                  <a16:creationId xmlns:a16="http://schemas.microsoft.com/office/drawing/2014/main" id="{5EFDF659-2C19-8C72-C1A1-5647C76AE4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1624" y="1235114"/>
              <a:ext cx="3140615" cy="38924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08FC2615-519C-30D3-DC5D-31198730A4F3}"/>
              </a:ext>
            </a:extLst>
          </p:cNvPr>
          <p:cNvCxnSpPr>
            <a:cxnSpLocks/>
          </p:cNvCxnSpPr>
          <p:nvPr/>
        </p:nvCxnSpPr>
        <p:spPr>
          <a:xfrm flipV="1">
            <a:off x="2892326" y="2087373"/>
            <a:ext cx="2956659" cy="3438192"/>
          </a:xfrm>
          <a:prstGeom prst="line">
            <a:avLst/>
          </a:prstGeom>
          <a:ln w="38100" cap="rnd">
            <a:round/>
            <a:headEnd type="none" w="lg" len="lg"/>
            <a:tailEnd type="stealth" w="lg" len="lg"/>
          </a:ln>
          <a:scene3d>
            <a:camera prst="isometricOffAxis1Right"/>
            <a:lightRig rig="soft" dir="t"/>
          </a:scene3d>
          <a:sp3d extrusionH="38100">
            <a:bevelB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39993C2A-4BDD-FBA1-D8E9-ED1CCE43BA63}"/>
              </a:ext>
            </a:extLst>
          </p:cNvPr>
          <p:cNvSpPr txBox="1"/>
          <p:nvPr/>
        </p:nvSpPr>
        <p:spPr>
          <a:xfrm>
            <a:off x="3595353" y="4899518"/>
            <a:ext cx="1329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Rounded MT Bold" panose="020F0704030504030204" pitchFamily="34" charset="0"/>
                <a:ea typeface="+mj-ea"/>
              </a:rPr>
              <a:t>20xx-20xx</a:t>
            </a:r>
            <a:endParaRPr lang="zh-CN" altLang="en-US" dirty="0">
              <a:latin typeface="Arial Rounded MT Bold" panose="020F0704030504030204" pitchFamily="34" charset="0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6E87C0F-B6ED-36BF-0CAA-D6737E5109A8}"/>
              </a:ext>
            </a:extLst>
          </p:cNvPr>
          <p:cNvSpPr txBox="1"/>
          <p:nvPr/>
        </p:nvSpPr>
        <p:spPr>
          <a:xfrm>
            <a:off x="3589832" y="5202399"/>
            <a:ext cx="17235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1B91645-D785-F20C-FE77-92F71FE844AF}"/>
              </a:ext>
            </a:extLst>
          </p:cNvPr>
          <p:cNvSpPr txBox="1"/>
          <p:nvPr/>
        </p:nvSpPr>
        <p:spPr>
          <a:xfrm>
            <a:off x="2220359" y="3664302"/>
            <a:ext cx="1329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Rounded MT Bold" panose="020F0704030504030204" pitchFamily="34" charset="0"/>
                <a:ea typeface="+mj-ea"/>
              </a:rPr>
              <a:t>20xx-20xx</a:t>
            </a:r>
            <a:endParaRPr lang="zh-CN" altLang="en-US" dirty="0">
              <a:latin typeface="Arial Rounded MT Bold" panose="020F0704030504030204" pitchFamily="34" charset="0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16EE21E-3172-77F0-42B2-4B9B1B4B7EB9}"/>
              </a:ext>
            </a:extLst>
          </p:cNvPr>
          <p:cNvSpPr txBox="1"/>
          <p:nvPr/>
        </p:nvSpPr>
        <p:spPr>
          <a:xfrm>
            <a:off x="2214838" y="3967183"/>
            <a:ext cx="17235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E82D373-A4A4-E721-33BD-BF7D92EC2F66}"/>
              </a:ext>
            </a:extLst>
          </p:cNvPr>
          <p:cNvSpPr txBox="1"/>
          <p:nvPr/>
        </p:nvSpPr>
        <p:spPr>
          <a:xfrm>
            <a:off x="4756747" y="3181659"/>
            <a:ext cx="1329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Rounded MT Bold" panose="020F0704030504030204" pitchFamily="34" charset="0"/>
                <a:ea typeface="+mj-ea"/>
              </a:rPr>
              <a:t>20xx-20xx</a:t>
            </a:r>
            <a:endParaRPr lang="zh-CN" altLang="en-US" dirty="0">
              <a:latin typeface="Arial Rounded MT Bold" panose="020F0704030504030204" pitchFamily="34" charset="0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3A0F4E5-B569-AAE8-F2A1-03EA1A4FA46B}"/>
              </a:ext>
            </a:extLst>
          </p:cNvPr>
          <p:cNvSpPr txBox="1"/>
          <p:nvPr/>
        </p:nvSpPr>
        <p:spPr>
          <a:xfrm>
            <a:off x="4751226" y="3484540"/>
            <a:ext cx="17235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89DF89C-6463-B6A1-93F5-E12793D55D52}"/>
              </a:ext>
            </a:extLst>
          </p:cNvPr>
          <p:cNvSpPr txBox="1"/>
          <p:nvPr/>
        </p:nvSpPr>
        <p:spPr>
          <a:xfrm>
            <a:off x="3401645" y="2080038"/>
            <a:ext cx="1329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Rounded MT Bold" panose="020F0704030504030204" pitchFamily="34" charset="0"/>
                <a:ea typeface="+mj-ea"/>
              </a:rPr>
              <a:t>20xx-20xx</a:t>
            </a:r>
            <a:endParaRPr lang="zh-CN" altLang="en-US" dirty="0">
              <a:latin typeface="Arial Rounded MT Bold" panose="020F0704030504030204" pitchFamily="34" charset="0"/>
              <a:ea typeface="+mj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F8028FB-AED6-FA99-ACF8-6A8DCAB5C6F2}"/>
              </a:ext>
            </a:extLst>
          </p:cNvPr>
          <p:cNvSpPr txBox="1"/>
          <p:nvPr/>
        </p:nvSpPr>
        <p:spPr>
          <a:xfrm>
            <a:off x="3396124" y="2382919"/>
            <a:ext cx="17235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</p:txBody>
      </p:sp>
    </p:spTree>
    <p:extLst>
      <p:ext uri="{BB962C8B-B14F-4D97-AF65-F5344CB8AC3E}">
        <p14:creationId xmlns:p14="http://schemas.microsoft.com/office/powerpoint/2010/main" val="2972800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3A18B8DF-F63C-DA90-64BC-B9BAC80B4195}"/>
              </a:ext>
            </a:extLst>
          </p:cNvPr>
          <p:cNvSpPr/>
          <p:nvPr/>
        </p:nvSpPr>
        <p:spPr>
          <a:xfrm>
            <a:off x="7341447" y="2645009"/>
            <a:ext cx="7096223" cy="7096223"/>
          </a:xfrm>
          <a:prstGeom prst="ellipse">
            <a:avLst/>
          </a:pr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E9E6F15-0DAC-95E4-9861-2C7343C24B3A}"/>
              </a:ext>
            </a:extLst>
          </p:cNvPr>
          <p:cNvSpPr/>
          <p:nvPr/>
        </p:nvSpPr>
        <p:spPr>
          <a:xfrm>
            <a:off x="0" y="0"/>
            <a:ext cx="6043192" cy="3042041"/>
          </a:xfrm>
          <a:custGeom>
            <a:avLst/>
            <a:gdLst>
              <a:gd name="connsiteX0" fmla="*/ 0 w 6043192"/>
              <a:gd name="connsiteY0" fmla="*/ 0 h 3042041"/>
              <a:gd name="connsiteX1" fmla="*/ 6043192 w 6043192"/>
              <a:gd name="connsiteY1" fmla="*/ 0 h 3042041"/>
              <a:gd name="connsiteX2" fmla="*/ 6011295 w 6043192"/>
              <a:gd name="connsiteY2" fmla="*/ 208997 h 3042041"/>
              <a:gd name="connsiteX3" fmla="*/ 2535268 w 6043192"/>
              <a:gd name="connsiteY3" fmla="*/ 3042041 h 3042041"/>
              <a:gd name="connsiteX4" fmla="*/ 26374 w 6043192"/>
              <a:gd name="connsiteY4" fmla="*/ 2002823 h 3042041"/>
              <a:gd name="connsiteX5" fmla="*/ 0 w 6043192"/>
              <a:gd name="connsiteY5" fmla="*/ 1973804 h 304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3192" h="3042041">
                <a:moveTo>
                  <a:pt x="0" y="0"/>
                </a:moveTo>
                <a:lnTo>
                  <a:pt x="6043192" y="0"/>
                </a:lnTo>
                <a:lnTo>
                  <a:pt x="6011295" y="208997"/>
                </a:lnTo>
                <a:cubicBezTo>
                  <a:pt x="5680447" y="1825812"/>
                  <a:pt x="4249890" y="3042041"/>
                  <a:pt x="2535268" y="3042041"/>
                </a:cubicBezTo>
                <a:cubicBezTo>
                  <a:pt x="1555484" y="3042041"/>
                  <a:pt x="668456" y="2644905"/>
                  <a:pt x="26374" y="2002823"/>
                </a:cubicBezTo>
                <a:lnTo>
                  <a:pt x="0" y="1973804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ADA6170-94BB-F8DA-8664-596787E517C1}"/>
              </a:ext>
            </a:extLst>
          </p:cNvPr>
          <p:cNvSpPr/>
          <p:nvPr/>
        </p:nvSpPr>
        <p:spPr>
          <a:xfrm>
            <a:off x="11098214" y="371476"/>
            <a:ext cx="1609724" cy="160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ADF77BF-BBDE-77EA-120F-2FDA97C4A5FF}"/>
              </a:ext>
            </a:extLst>
          </p:cNvPr>
          <p:cNvSpPr/>
          <p:nvPr/>
        </p:nvSpPr>
        <p:spPr>
          <a:xfrm>
            <a:off x="10570370" y="-156368"/>
            <a:ext cx="2665411" cy="2665411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8E10F4E-9B1C-E6A8-1641-77963B68CEE0}"/>
              </a:ext>
            </a:extLst>
          </p:cNvPr>
          <p:cNvSpPr/>
          <p:nvPr/>
        </p:nvSpPr>
        <p:spPr>
          <a:xfrm>
            <a:off x="-124051" y="512763"/>
            <a:ext cx="900873" cy="90087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F9DAEEE-01E2-7F2A-94E6-5E836B859F36}"/>
              </a:ext>
            </a:extLst>
          </p:cNvPr>
          <p:cNvSpPr/>
          <p:nvPr/>
        </p:nvSpPr>
        <p:spPr>
          <a:xfrm>
            <a:off x="-651895" y="-15081"/>
            <a:ext cx="1491683" cy="1491683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C695B4B-B734-1332-A169-DA1BFE837866}"/>
              </a:ext>
            </a:extLst>
          </p:cNvPr>
          <p:cNvSpPr/>
          <p:nvPr/>
        </p:nvSpPr>
        <p:spPr>
          <a:xfrm>
            <a:off x="-382474" y="4772025"/>
            <a:ext cx="2561885" cy="256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0B4026B-FD55-A466-4C5C-48977AF41BAC}"/>
              </a:ext>
            </a:extLst>
          </p:cNvPr>
          <p:cNvSpPr/>
          <p:nvPr/>
        </p:nvSpPr>
        <p:spPr>
          <a:xfrm>
            <a:off x="-1190625" y="4244182"/>
            <a:ext cx="3897879" cy="3897879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BED8164-A48E-3F9D-2AE4-F18EFEE29CBF}"/>
              </a:ext>
            </a:extLst>
          </p:cNvPr>
          <p:cNvSpPr txBox="1"/>
          <p:nvPr/>
        </p:nvSpPr>
        <p:spPr>
          <a:xfrm>
            <a:off x="6192897" y="3724121"/>
            <a:ext cx="14542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badi" panose="020B0604020104020204" pitchFamily="34" charset="0"/>
                <a:ea typeface="+mj-ea"/>
              </a:rPr>
              <a:t>Work experience</a:t>
            </a:r>
            <a:endParaRPr lang="zh-CN" altLang="en-US" sz="1400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D26BE34-61C2-7B9D-7AAE-543388FC514D}"/>
              </a:ext>
            </a:extLst>
          </p:cNvPr>
          <p:cNvSpPr/>
          <p:nvPr/>
        </p:nvSpPr>
        <p:spPr>
          <a:xfrm>
            <a:off x="4182428" y="1515428"/>
            <a:ext cx="3827144" cy="3827144"/>
          </a:xfrm>
          <a:prstGeom prst="ellipse">
            <a:avLst/>
          </a:prstGeom>
          <a:noFill/>
          <a:ln w="190500">
            <a:solidFill>
              <a:srgbClr val="FF6600"/>
            </a:solidFill>
          </a:ln>
          <a:scene3d>
            <a:camera prst="orthographicFront"/>
            <a:lightRig rig="brightRoom" dir="t"/>
          </a:scene3d>
          <a:sp3d extrusionH="254000"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8686AC7-7F0D-3B92-7C7E-BA500F0BA89F}"/>
              </a:ext>
            </a:extLst>
          </p:cNvPr>
          <p:cNvSpPr/>
          <p:nvPr/>
        </p:nvSpPr>
        <p:spPr>
          <a:xfrm>
            <a:off x="7695656" y="4668838"/>
            <a:ext cx="477739" cy="477739"/>
          </a:xfrm>
          <a:prstGeom prst="ellipse">
            <a:avLst/>
          </a:prstGeom>
          <a:solidFill>
            <a:schemeClr val="accent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CFCC918-6077-D80B-72BD-86085C85174E}"/>
              </a:ext>
            </a:extLst>
          </p:cNvPr>
          <p:cNvSpPr/>
          <p:nvPr/>
        </p:nvSpPr>
        <p:spPr>
          <a:xfrm>
            <a:off x="5839038" y="2633810"/>
            <a:ext cx="98997" cy="9899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509C647E-746D-F60A-8412-739114D30E00}"/>
              </a:ext>
            </a:extLst>
          </p:cNvPr>
          <p:cNvSpPr/>
          <p:nvPr/>
        </p:nvSpPr>
        <p:spPr>
          <a:xfrm>
            <a:off x="4733461" y="4259073"/>
            <a:ext cx="214681" cy="214681"/>
          </a:xfrm>
          <a:prstGeom prst="ellips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F8D327D7-AFAC-B976-DDB0-1693497A0397}"/>
              </a:ext>
            </a:extLst>
          </p:cNvPr>
          <p:cNvCxnSpPr/>
          <p:nvPr/>
        </p:nvCxnSpPr>
        <p:spPr>
          <a:xfrm>
            <a:off x="5584235" y="3725489"/>
            <a:ext cx="1903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id="{0AE138E0-FA86-E694-0200-75EF2D393680}"/>
              </a:ext>
            </a:extLst>
          </p:cNvPr>
          <p:cNvSpPr/>
          <p:nvPr/>
        </p:nvSpPr>
        <p:spPr>
          <a:xfrm>
            <a:off x="7599439" y="2691820"/>
            <a:ext cx="214681" cy="214681"/>
          </a:xfrm>
          <a:prstGeom prst="ellips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CD412CB7-40A9-17F1-BA7C-7E685902EA11}"/>
              </a:ext>
            </a:extLst>
          </p:cNvPr>
          <p:cNvSpPr/>
          <p:nvPr/>
        </p:nvSpPr>
        <p:spPr>
          <a:xfrm>
            <a:off x="3501436" y="909623"/>
            <a:ext cx="5189128" cy="5189128"/>
          </a:xfrm>
          <a:prstGeom prst="ellipse">
            <a:avLst/>
          </a:prstGeom>
          <a:noFill/>
          <a:ln>
            <a:solidFill>
              <a:srgbClr val="FF6600">
                <a:alpha val="1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EE03C47F-DE0B-0983-54ED-27C2C4C1394D}"/>
              </a:ext>
            </a:extLst>
          </p:cNvPr>
          <p:cNvSpPr/>
          <p:nvPr/>
        </p:nvSpPr>
        <p:spPr>
          <a:xfrm>
            <a:off x="3828390" y="1201211"/>
            <a:ext cx="4535220" cy="4535220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FC7EE96-6CB3-EE8B-868E-2C2D8A55224A}"/>
              </a:ext>
            </a:extLst>
          </p:cNvPr>
          <p:cNvSpPr txBox="1"/>
          <p:nvPr/>
        </p:nvSpPr>
        <p:spPr>
          <a:xfrm>
            <a:off x="4550304" y="253913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FF6600"/>
                </a:solidFill>
                <a:latin typeface="+mn-ea"/>
              </a:rPr>
              <a:t>工</a:t>
            </a:r>
            <a:endParaRPr lang="en-US" altLang="zh-CN" sz="72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86706FD-46C2-6733-16E9-1DE744E6CE27}"/>
              </a:ext>
            </a:extLst>
          </p:cNvPr>
          <p:cNvSpPr txBox="1"/>
          <p:nvPr/>
        </p:nvSpPr>
        <p:spPr>
          <a:xfrm>
            <a:off x="5413323" y="2766455"/>
            <a:ext cx="779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作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B49064C-FD4B-5D16-89A3-DB0D3E343C8C}"/>
              </a:ext>
            </a:extLst>
          </p:cNvPr>
          <p:cNvSpPr txBox="1"/>
          <p:nvPr/>
        </p:nvSpPr>
        <p:spPr>
          <a:xfrm>
            <a:off x="6109916" y="2784625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经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A2CECC1-2549-BC48-3D4E-4ED80FAC922A}"/>
              </a:ext>
            </a:extLst>
          </p:cNvPr>
          <p:cNvSpPr txBox="1"/>
          <p:nvPr/>
        </p:nvSpPr>
        <p:spPr>
          <a:xfrm>
            <a:off x="6806819" y="2791216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历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9387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C399CF1D-3861-2085-FC1C-7ACA034EB429}"/>
              </a:ext>
            </a:extLst>
          </p:cNvPr>
          <p:cNvSpPr/>
          <p:nvPr/>
        </p:nvSpPr>
        <p:spPr>
          <a:xfrm>
            <a:off x="7286351" y="2941653"/>
            <a:ext cx="7096223" cy="7096223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A57C268-AA96-788B-F67D-63F3333FE1B0}"/>
              </a:ext>
            </a:extLst>
          </p:cNvPr>
          <p:cNvSpPr/>
          <p:nvPr/>
        </p:nvSpPr>
        <p:spPr>
          <a:xfrm>
            <a:off x="-615818" y="15283"/>
            <a:ext cx="6043192" cy="3042041"/>
          </a:xfrm>
          <a:custGeom>
            <a:avLst/>
            <a:gdLst>
              <a:gd name="connsiteX0" fmla="*/ 0 w 6043192"/>
              <a:gd name="connsiteY0" fmla="*/ 0 h 3042041"/>
              <a:gd name="connsiteX1" fmla="*/ 6043192 w 6043192"/>
              <a:gd name="connsiteY1" fmla="*/ 0 h 3042041"/>
              <a:gd name="connsiteX2" fmla="*/ 6011295 w 6043192"/>
              <a:gd name="connsiteY2" fmla="*/ 208997 h 3042041"/>
              <a:gd name="connsiteX3" fmla="*/ 2535268 w 6043192"/>
              <a:gd name="connsiteY3" fmla="*/ 3042041 h 3042041"/>
              <a:gd name="connsiteX4" fmla="*/ 26374 w 6043192"/>
              <a:gd name="connsiteY4" fmla="*/ 2002823 h 3042041"/>
              <a:gd name="connsiteX5" fmla="*/ 0 w 6043192"/>
              <a:gd name="connsiteY5" fmla="*/ 1973804 h 304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3192" h="3042041">
                <a:moveTo>
                  <a:pt x="0" y="0"/>
                </a:moveTo>
                <a:lnTo>
                  <a:pt x="6043192" y="0"/>
                </a:lnTo>
                <a:lnTo>
                  <a:pt x="6011295" y="208997"/>
                </a:lnTo>
                <a:cubicBezTo>
                  <a:pt x="5680447" y="1825812"/>
                  <a:pt x="4249890" y="3042041"/>
                  <a:pt x="2535268" y="3042041"/>
                </a:cubicBezTo>
                <a:cubicBezTo>
                  <a:pt x="1555484" y="3042041"/>
                  <a:pt x="668456" y="2644905"/>
                  <a:pt x="26374" y="2002823"/>
                </a:cubicBezTo>
                <a:lnTo>
                  <a:pt x="0" y="1973804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5A31338E-BCED-B259-D1A0-DF4FCF392A8B}"/>
              </a:ext>
            </a:extLst>
          </p:cNvPr>
          <p:cNvSpPr/>
          <p:nvPr/>
        </p:nvSpPr>
        <p:spPr>
          <a:xfrm>
            <a:off x="11012489" y="-238223"/>
            <a:ext cx="1609724" cy="160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E3D7840-64F5-A0FB-AE15-EFD44490E6B1}"/>
              </a:ext>
            </a:extLst>
          </p:cNvPr>
          <p:cNvSpPr/>
          <p:nvPr/>
        </p:nvSpPr>
        <p:spPr>
          <a:xfrm>
            <a:off x="-651895" y="-15081"/>
            <a:ext cx="1491683" cy="1491683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886AF23-1302-1D26-B19B-DE882FD6217A}"/>
              </a:ext>
            </a:extLst>
          </p:cNvPr>
          <p:cNvSpPr/>
          <p:nvPr/>
        </p:nvSpPr>
        <p:spPr>
          <a:xfrm>
            <a:off x="-382474" y="4772025"/>
            <a:ext cx="2561885" cy="256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9552340-9E3D-496E-1CB7-590A8B7ADEEF}"/>
              </a:ext>
            </a:extLst>
          </p:cNvPr>
          <p:cNvSpPr/>
          <p:nvPr/>
        </p:nvSpPr>
        <p:spPr>
          <a:xfrm>
            <a:off x="-1190625" y="4244182"/>
            <a:ext cx="3897879" cy="3897879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弦形 14">
            <a:extLst>
              <a:ext uri="{FF2B5EF4-FFF2-40B4-BE49-F238E27FC236}">
                <a16:creationId xmlns:a16="http://schemas.microsoft.com/office/drawing/2014/main" id="{F59AF345-6DB9-89CD-5718-778FD225DE7E}"/>
              </a:ext>
            </a:extLst>
          </p:cNvPr>
          <p:cNvSpPr/>
          <p:nvPr/>
        </p:nvSpPr>
        <p:spPr>
          <a:xfrm rot="19089680">
            <a:off x="1584749" y="670199"/>
            <a:ext cx="838247" cy="838248"/>
          </a:xfrm>
          <a:prstGeom prst="chord">
            <a:avLst/>
          </a:prstGeom>
          <a:gradFill>
            <a:gsLst>
              <a:gs pos="0">
                <a:srgbClr val="FF0000">
                  <a:alpha val="80000"/>
                </a:srgbClr>
              </a:gs>
              <a:gs pos="100000">
                <a:srgbClr val="FF6600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863F04E-3818-0A1F-230E-4A88B47F33A0}"/>
              </a:ext>
            </a:extLst>
          </p:cNvPr>
          <p:cNvSpPr txBox="1"/>
          <p:nvPr/>
        </p:nvSpPr>
        <p:spPr>
          <a:xfrm>
            <a:off x="1545720" y="589148"/>
            <a:ext cx="1133645" cy="830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nife Princess" panose="02000500000000000000" pitchFamily="2" charset="0"/>
              </a:rPr>
              <a:t>03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187C862-B7AD-2D0D-A00B-E275C786665B}"/>
              </a:ext>
            </a:extLst>
          </p:cNvPr>
          <p:cNvSpPr txBox="1"/>
          <p:nvPr/>
        </p:nvSpPr>
        <p:spPr>
          <a:xfrm>
            <a:off x="2679365" y="82771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工作经历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F8028FB-AED6-FA99-ACF8-6A8DCAB5C6F2}"/>
              </a:ext>
            </a:extLst>
          </p:cNvPr>
          <p:cNvSpPr txBox="1"/>
          <p:nvPr/>
        </p:nvSpPr>
        <p:spPr>
          <a:xfrm>
            <a:off x="3841769" y="2647192"/>
            <a:ext cx="1723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  <a:p>
            <a:endParaRPr lang="zh-CN" altLang="en-US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7E624A0-B016-BEE5-1193-06A459C8DC41}"/>
              </a:ext>
            </a:extLst>
          </p:cNvPr>
          <p:cNvGrpSpPr/>
          <p:nvPr/>
        </p:nvGrpSpPr>
        <p:grpSpPr>
          <a:xfrm>
            <a:off x="1634850" y="3173342"/>
            <a:ext cx="8922301" cy="588197"/>
            <a:chOff x="1688168" y="3173342"/>
            <a:chExt cx="8922301" cy="588197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09A3B80-613B-300B-BBAC-A797662472A9}"/>
                </a:ext>
              </a:extLst>
            </p:cNvPr>
            <p:cNvCxnSpPr>
              <a:cxnSpLocks/>
            </p:cNvCxnSpPr>
            <p:nvPr/>
          </p:nvCxnSpPr>
          <p:spPr>
            <a:xfrm>
              <a:off x="1688168" y="3429000"/>
              <a:ext cx="8436907" cy="55540"/>
            </a:xfrm>
            <a:prstGeom prst="line">
              <a:avLst/>
            </a:prstGeom>
            <a:ln w="254000"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id="{F7EB7FA7-726D-28D3-CC3E-FC6B4F51D43D}"/>
                </a:ext>
              </a:extLst>
            </p:cNvPr>
            <p:cNvSpPr/>
            <p:nvPr/>
          </p:nvSpPr>
          <p:spPr>
            <a:xfrm rot="5400000">
              <a:off x="10062837" y="3213908"/>
              <a:ext cx="588197" cy="507066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27B6C795-AFB0-865B-F844-4AEA60428329}"/>
              </a:ext>
            </a:extLst>
          </p:cNvPr>
          <p:cNvCxnSpPr>
            <a:cxnSpLocks/>
          </p:cNvCxnSpPr>
          <p:nvPr/>
        </p:nvCxnSpPr>
        <p:spPr>
          <a:xfrm>
            <a:off x="3858559" y="2516853"/>
            <a:ext cx="0" cy="91077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0BC0517D-0B1F-0B10-051C-F1EB48F4E648}"/>
              </a:ext>
            </a:extLst>
          </p:cNvPr>
          <p:cNvCxnSpPr>
            <a:cxnSpLocks/>
          </p:cNvCxnSpPr>
          <p:nvPr/>
        </p:nvCxnSpPr>
        <p:spPr>
          <a:xfrm>
            <a:off x="7288867" y="2516853"/>
            <a:ext cx="0" cy="91077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88895CFB-1366-3D1B-8BC5-8E7ABE9B0881}"/>
              </a:ext>
            </a:extLst>
          </p:cNvPr>
          <p:cNvCxnSpPr>
            <a:cxnSpLocks/>
          </p:cNvCxnSpPr>
          <p:nvPr/>
        </p:nvCxnSpPr>
        <p:spPr>
          <a:xfrm>
            <a:off x="2380442" y="3484540"/>
            <a:ext cx="0" cy="759642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E59DCBA-8112-CE18-43FF-2E934A1995D4}"/>
              </a:ext>
            </a:extLst>
          </p:cNvPr>
          <p:cNvGrpSpPr/>
          <p:nvPr/>
        </p:nvGrpSpPr>
        <p:grpSpPr>
          <a:xfrm>
            <a:off x="2282938" y="3412542"/>
            <a:ext cx="195013" cy="195013"/>
            <a:chOff x="1028700" y="2625725"/>
            <a:chExt cx="577850" cy="57785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B9D831AF-C8D3-B890-F3D5-4FFA059C2C5A}"/>
                </a:ext>
              </a:extLst>
            </p:cNvPr>
            <p:cNvSpPr/>
            <p:nvPr/>
          </p:nvSpPr>
          <p:spPr>
            <a:xfrm>
              <a:off x="1028700" y="2625725"/>
              <a:ext cx="577850" cy="577850"/>
            </a:xfrm>
            <a:prstGeom prst="ellipse">
              <a:avLst/>
            </a:prstGeom>
            <a:gradFill flip="none" rotWithShape="1">
              <a:gsLst>
                <a:gs pos="31000">
                  <a:schemeClr val="bg1"/>
                </a:gs>
                <a:gs pos="72000">
                  <a:srgbClr val="FF66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14A70C6-3A56-3291-9A5D-10189D402D5C}"/>
                </a:ext>
              </a:extLst>
            </p:cNvPr>
            <p:cNvSpPr/>
            <p:nvPr/>
          </p:nvSpPr>
          <p:spPr>
            <a:xfrm>
              <a:off x="1243737" y="2824462"/>
              <a:ext cx="147776" cy="1477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BB523D3-7F78-E4F5-9579-77AF8E0944FA}"/>
              </a:ext>
            </a:extLst>
          </p:cNvPr>
          <p:cNvGrpSpPr/>
          <p:nvPr/>
        </p:nvGrpSpPr>
        <p:grpSpPr>
          <a:xfrm>
            <a:off x="5466652" y="3412542"/>
            <a:ext cx="195013" cy="195013"/>
            <a:chOff x="1028700" y="2625725"/>
            <a:chExt cx="577850" cy="57785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B07526C-A2A5-DBBD-806F-FDDF51C265FF}"/>
                </a:ext>
              </a:extLst>
            </p:cNvPr>
            <p:cNvSpPr/>
            <p:nvPr/>
          </p:nvSpPr>
          <p:spPr>
            <a:xfrm>
              <a:off x="1028700" y="2625725"/>
              <a:ext cx="577850" cy="577850"/>
            </a:xfrm>
            <a:prstGeom prst="ellipse">
              <a:avLst/>
            </a:prstGeom>
            <a:gradFill flip="none" rotWithShape="1">
              <a:gsLst>
                <a:gs pos="31000">
                  <a:schemeClr val="bg1"/>
                </a:gs>
                <a:gs pos="72000">
                  <a:srgbClr val="FF66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DE7FA8D4-F12A-0348-C0CB-D00BAE46F360}"/>
                </a:ext>
              </a:extLst>
            </p:cNvPr>
            <p:cNvSpPr/>
            <p:nvPr/>
          </p:nvSpPr>
          <p:spPr>
            <a:xfrm>
              <a:off x="1243737" y="2824462"/>
              <a:ext cx="147776" cy="1477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4445310-6ADC-6677-94B7-BCFEDCCD02D9}"/>
              </a:ext>
            </a:extLst>
          </p:cNvPr>
          <p:cNvGrpSpPr/>
          <p:nvPr/>
        </p:nvGrpSpPr>
        <p:grpSpPr>
          <a:xfrm>
            <a:off x="3763328" y="3262662"/>
            <a:ext cx="195013" cy="195013"/>
            <a:chOff x="1028700" y="2625725"/>
            <a:chExt cx="577850" cy="57785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36249D9A-6071-0142-89C4-6B438E208D87}"/>
                </a:ext>
              </a:extLst>
            </p:cNvPr>
            <p:cNvSpPr/>
            <p:nvPr/>
          </p:nvSpPr>
          <p:spPr>
            <a:xfrm>
              <a:off x="1028700" y="2625725"/>
              <a:ext cx="577850" cy="577850"/>
            </a:xfrm>
            <a:prstGeom prst="ellipse">
              <a:avLst/>
            </a:prstGeom>
            <a:gradFill flip="none" rotWithShape="1">
              <a:gsLst>
                <a:gs pos="31000">
                  <a:schemeClr val="bg1"/>
                </a:gs>
                <a:gs pos="72000">
                  <a:srgbClr val="FF66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F0A3DB6B-5016-AD10-CF4B-280A3BDBAAD6}"/>
                </a:ext>
              </a:extLst>
            </p:cNvPr>
            <p:cNvSpPr/>
            <p:nvPr/>
          </p:nvSpPr>
          <p:spPr>
            <a:xfrm>
              <a:off x="1243737" y="2824462"/>
              <a:ext cx="147776" cy="1477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A95F7EB-C7ED-CCD9-C965-1A145AEA3BF6}"/>
              </a:ext>
            </a:extLst>
          </p:cNvPr>
          <p:cNvGrpSpPr/>
          <p:nvPr/>
        </p:nvGrpSpPr>
        <p:grpSpPr>
          <a:xfrm>
            <a:off x="7191359" y="3262662"/>
            <a:ext cx="195013" cy="195013"/>
            <a:chOff x="1028700" y="2625725"/>
            <a:chExt cx="577850" cy="57785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880F56D1-D02E-2899-B1E6-06452B0EA672}"/>
                </a:ext>
              </a:extLst>
            </p:cNvPr>
            <p:cNvSpPr/>
            <p:nvPr/>
          </p:nvSpPr>
          <p:spPr>
            <a:xfrm>
              <a:off x="1028700" y="2625725"/>
              <a:ext cx="577850" cy="577850"/>
            </a:xfrm>
            <a:prstGeom prst="ellipse">
              <a:avLst/>
            </a:prstGeom>
            <a:gradFill flip="none" rotWithShape="1">
              <a:gsLst>
                <a:gs pos="31000">
                  <a:schemeClr val="bg1"/>
                </a:gs>
                <a:gs pos="72000">
                  <a:srgbClr val="FF66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AF749608-E3F1-5EE1-E39A-3E77C3620F0E}"/>
                </a:ext>
              </a:extLst>
            </p:cNvPr>
            <p:cNvSpPr/>
            <p:nvPr/>
          </p:nvSpPr>
          <p:spPr>
            <a:xfrm>
              <a:off x="1243737" y="2824462"/>
              <a:ext cx="147776" cy="1477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id="{61A1B973-4724-80FE-E37E-3D79574FCF8C}"/>
              </a:ext>
            </a:extLst>
          </p:cNvPr>
          <p:cNvSpPr/>
          <p:nvPr/>
        </p:nvSpPr>
        <p:spPr>
          <a:xfrm>
            <a:off x="3852604" y="2370483"/>
            <a:ext cx="1112520" cy="2540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89DF89C-6463-B6A1-93F5-E12793D55D52}"/>
              </a:ext>
            </a:extLst>
          </p:cNvPr>
          <p:cNvSpPr txBox="1"/>
          <p:nvPr/>
        </p:nvSpPr>
        <p:spPr>
          <a:xfrm>
            <a:off x="3816836" y="2330082"/>
            <a:ext cx="13296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20xx-20xx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E0B4101-41AC-E929-A9F1-027C2756CACB}"/>
              </a:ext>
            </a:extLst>
          </p:cNvPr>
          <p:cNvSpPr txBox="1"/>
          <p:nvPr/>
        </p:nvSpPr>
        <p:spPr>
          <a:xfrm>
            <a:off x="7272267" y="2647192"/>
            <a:ext cx="1723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  <a:p>
            <a:endParaRPr lang="zh-CN" altLang="en-US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B0712E63-47FA-3702-F160-991FBC0DC4EC}"/>
              </a:ext>
            </a:extLst>
          </p:cNvPr>
          <p:cNvSpPr/>
          <p:nvPr/>
        </p:nvSpPr>
        <p:spPr>
          <a:xfrm>
            <a:off x="7283102" y="2370483"/>
            <a:ext cx="1112520" cy="2540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4FA375A-FC0F-0FD2-E3CD-C14FDB456952}"/>
              </a:ext>
            </a:extLst>
          </p:cNvPr>
          <p:cNvSpPr txBox="1"/>
          <p:nvPr/>
        </p:nvSpPr>
        <p:spPr>
          <a:xfrm>
            <a:off x="7247334" y="2330082"/>
            <a:ext cx="13296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201x-202x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096DFB9D-DB4E-FF3D-BA5D-CA12BB7214C4}"/>
              </a:ext>
            </a:extLst>
          </p:cNvPr>
          <p:cNvSpPr txBox="1"/>
          <p:nvPr/>
        </p:nvSpPr>
        <p:spPr>
          <a:xfrm>
            <a:off x="2370917" y="4273232"/>
            <a:ext cx="1723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  <a:p>
            <a:endParaRPr lang="zh-CN" altLang="en-US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E5FBF77D-3F4B-4072-3C3B-86E44002117B}"/>
              </a:ext>
            </a:extLst>
          </p:cNvPr>
          <p:cNvSpPr/>
          <p:nvPr/>
        </p:nvSpPr>
        <p:spPr>
          <a:xfrm>
            <a:off x="2381752" y="3996523"/>
            <a:ext cx="1112520" cy="2540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71A011F1-72AB-8328-DA0E-D0012A78F739}"/>
              </a:ext>
            </a:extLst>
          </p:cNvPr>
          <p:cNvSpPr txBox="1"/>
          <p:nvPr/>
        </p:nvSpPr>
        <p:spPr>
          <a:xfrm>
            <a:off x="2345984" y="3956122"/>
            <a:ext cx="13296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20xx-20xx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4241C3FB-D52E-82A5-6C71-9003437871F6}"/>
              </a:ext>
            </a:extLst>
          </p:cNvPr>
          <p:cNvSpPr txBox="1"/>
          <p:nvPr/>
        </p:nvSpPr>
        <p:spPr>
          <a:xfrm>
            <a:off x="5559553" y="4273232"/>
            <a:ext cx="1723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  <a:endParaRPr lang="en-US" altLang="zh-CN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r>
              <a:rPr lang="zh-CN" altLang="en-US" sz="1200" dirty="0"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请在此处输入您的内容</a:t>
            </a:r>
          </a:p>
          <a:p>
            <a:endParaRPr lang="zh-CN" altLang="en-US" sz="12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1F7CF148-9554-3C6C-BCAB-2BEE33ADC9DC}"/>
              </a:ext>
            </a:extLst>
          </p:cNvPr>
          <p:cNvSpPr/>
          <p:nvPr/>
        </p:nvSpPr>
        <p:spPr>
          <a:xfrm>
            <a:off x="5570388" y="3996523"/>
            <a:ext cx="1112520" cy="2540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75F84BC0-94AB-2CB1-0DA9-B6CDFD892505}"/>
              </a:ext>
            </a:extLst>
          </p:cNvPr>
          <p:cNvSpPr txBox="1"/>
          <p:nvPr/>
        </p:nvSpPr>
        <p:spPr>
          <a:xfrm>
            <a:off x="5534620" y="3956122"/>
            <a:ext cx="13296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20xx-20xx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E1CEFAFF-4A5F-A8C1-CEB0-E2171136A07C}"/>
              </a:ext>
            </a:extLst>
          </p:cNvPr>
          <p:cNvCxnSpPr>
            <a:cxnSpLocks/>
          </p:cNvCxnSpPr>
          <p:nvPr/>
        </p:nvCxnSpPr>
        <p:spPr>
          <a:xfrm>
            <a:off x="5565249" y="3607555"/>
            <a:ext cx="5139" cy="64302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72481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3A18B8DF-F63C-DA90-64BC-B9BAC80B4195}"/>
              </a:ext>
            </a:extLst>
          </p:cNvPr>
          <p:cNvSpPr/>
          <p:nvPr/>
        </p:nvSpPr>
        <p:spPr>
          <a:xfrm>
            <a:off x="7341447" y="2645009"/>
            <a:ext cx="7096223" cy="7096223"/>
          </a:xfrm>
          <a:prstGeom prst="ellipse">
            <a:avLst/>
          </a:pr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E9E6F15-0DAC-95E4-9861-2C7343C24B3A}"/>
              </a:ext>
            </a:extLst>
          </p:cNvPr>
          <p:cNvSpPr/>
          <p:nvPr/>
        </p:nvSpPr>
        <p:spPr>
          <a:xfrm>
            <a:off x="0" y="0"/>
            <a:ext cx="6043192" cy="3042041"/>
          </a:xfrm>
          <a:custGeom>
            <a:avLst/>
            <a:gdLst>
              <a:gd name="connsiteX0" fmla="*/ 0 w 6043192"/>
              <a:gd name="connsiteY0" fmla="*/ 0 h 3042041"/>
              <a:gd name="connsiteX1" fmla="*/ 6043192 w 6043192"/>
              <a:gd name="connsiteY1" fmla="*/ 0 h 3042041"/>
              <a:gd name="connsiteX2" fmla="*/ 6011295 w 6043192"/>
              <a:gd name="connsiteY2" fmla="*/ 208997 h 3042041"/>
              <a:gd name="connsiteX3" fmla="*/ 2535268 w 6043192"/>
              <a:gd name="connsiteY3" fmla="*/ 3042041 h 3042041"/>
              <a:gd name="connsiteX4" fmla="*/ 26374 w 6043192"/>
              <a:gd name="connsiteY4" fmla="*/ 2002823 h 3042041"/>
              <a:gd name="connsiteX5" fmla="*/ 0 w 6043192"/>
              <a:gd name="connsiteY5" fmla="*/ 1973804 h 304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3192" h="3042041">
                <a:moveTo>
                  <a:pt x="0" y="0"/>
                </a:moveTo>
                <a:lnTo>
                  <a:pt x="6043192" y="0"/>
                </a:lnTo>
                <a:lnTo>
                  <a:pt x="6011295" y="208997"/>
                </a:lnTo>
                <a:cubicBezTo>
                  <a:pt x="5680447" y="1825812"/>
                  <a:pt x="4249890" y="3042041"/>
                  <a:pt x="2535268" y="3042041"/>
                </a:cubicBezTo>
                <a:cubicBezTo>
                  <a:pt x="1555484" y="3042041"/>
                  <a:pt x="668456" y="2644905"/>
                  <a:pt x="26374" y="2002823"/>
                </a:cubicBezTo>
                <a:lnTo>
                  <a:pt x="0" y="1973804"/>
                </a:lnTo>
                <a:close/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ADA6170-94BB-F8DA-8664-596787E517C1}"/>
              </a:ext>
            </a:extLst>
          </p:cNvPr>
          <p:cNvSpPr/>
          <p:nvPr/>
        </p:nvSpPr>
        <p:spPr>
          <a:xfrm>
            <a:off x="11098214" y="371476"/>
            <a:ext cx="1609724" cy="160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ADF77BF-BBDE-77EA-120F-2FDA97C4A5FF}"/>
              </a:ext>
            </a:extLst>
          </p:cNvPr>
          <p:cNvSpPr/>
          <p:nvPr/>
        </p:nvSpPr>
        <p:spPr>
          <a:xfrm>
            <a:off x="10570370" y="-156368"/>
            <a:ext cx="2665411" cy="2665411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8E10F4E-9B1C-E6A8-1641-77963B68CEE0}"/>
              </a:ext>
            </a:extLst>
          </p:cNvPr>
          <p:cNvSpPr/>
          <p:nvPr/>
        </p:nvSpPr>
        <p:spPr>
          <a:xfrm>
            <a:off x="-124051" y="512763"/>
            <a:ext cx="900873" cy="90087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F9DAEEE-01E2-7F2A-94E6-5E836B859F36}"/>
              </a:ext>
            </a:extLst>
          </p:cNvPr>
          <p:cNvSpPr/>
          <p:nvPr/>
        </p:nvSpPr>
        <p:spPr>
          <a:xfrm>
            <a:off x="-651895" y="-15081"/>
            <a:ext cx="1491683" cy="1491683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C695B4B-B734-1332-A169-DA1BFE837866}"/>
              </a:ext>
            </a:extLst>
          </p:cNvPr>
          <p:cNvSpPr/>
          <p:nvPr/>
        </p:nvSpPr>
        <p:spPr>
          <a:xfrm>
            <a:off x="-382474" y="4772025"/>
            <a:ext cx="2561885" cy="256188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0B4026B-FD55-A466-4C5C-48977AF41BAC}"/>
              </a:ext>
            </a:extLst>
          </p:cNvPr>
          <p:cNvSpPr/>
          <p:nvPr/>
        </p:nvSpPr>
        <p:spPr>
          <a:xfrm>
            <a:off x="-1190625" y="4244182"/>
            <a:ext cx="3897879" cy="3897879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BED8164-A48E-3F9D-2AE4-F18EFEE29CBF}"/>
              </a:ext>
            </a:extLst>
          </p:cNvPr>
          <p:cNvSpPr txBox="1"/>
          <p:nvPr/>
        </p:nvSpPr>
        <p:spPr>
          <a:xfrm>
            <a:off x="6351328" y="3724121"/>
            <a:ext cx="12715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Abadi" panose="020B0604020104020204" pitchFamily="34" charset="0"/>
                <a:ea typeface="+mj-ea"/>
              </a:rPr>
              <a:t>Personal skills</a:t>
            </a:r>
            <a:endParaRPr lang="zh-CN" altLang="en-US" sz="1400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D26BE34-61C2-7B9D-7AAE-543388FC514D}"/>
              </a:ext>
            </a:extLst>
          </p:cNvPr>
          <p:cNvSpPr/>
          <p:nvPr/>
        </p:nvSpPr>
        <p:spPr>
          <a:xfrm>
            <a:off x="4182428" y="1515428"/>
            <a:ext cx="3827144" cy="3827144"/>
          </a:xfrm>
          <a:prstGeom prst="ellipse">
            <a:avLst/>
          </a:prstGeom>
          <a:noFill/>
          <a:ln w="190500">
            <a:solidFill>
              <a:srgbClr val="FF6600"/>
            </a:solidFill>
          </a:ln>
          <a:scene3d>
            <a:camera prst="orthographicFront"/>
            <a:lightRig rig="brightRoom" dir="t"/>
          </a:scene3d>
          <a:sp3d extrusionH="254000"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8686AC7-7F0D-3B92-7C7E-BA500F0BA89F}"/>
              </a:ext>
            </a:extLst>
          </p:cNvPr>
          <p:cNvSpPr/>
          <p:nvPr/>
        </p:nvSpPr>
        <p:spPr>
          <a:xfrm>
            <a:off x="7695656" y="4668838"/>
            <a:ext cx="477739" cy="477739"/>
          </a:xfrm>
          <a:prstGeom prst="ellipse">
            <a:avLst/>
          </a:prstGeom>
          <a:solidFill>
            <a:schemeClr val="accent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CFCC918-6077-D80B-72BD-86085C85174E}"/>
              </a:ext>
            </a:extLst>
          </p:cNvPr>
          <p:cNvSpPr/>
          <p:nvPr/>
        </p:nvSpPr>
        <p:spPr>
          <a:xfrm>
            <a:off x="5839038" y="2633810"/>
            <a:ext cx="98997" cy="9899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509C647E-746D-F60A-8412-739114D30E00}"/>
              </a:ext>
            </a:extLst>
          </p:cNvPr>
          <p:cNvSpPr/>
          <p:nvPr/>
        </p:nvSpPr>
        <p:spPr>
          <a:xfrm>
            <a:off x="4733461" y="4259073"/>
            <a:ext cx="214681" cy="214681"/>
          </a:xfrm>
          <a:prstGeom prst="ellips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F8D327D7-AFAC-B976-DDB0-1693497A0397}"/>
              </a:ext>
            </a:extLst>
          </p:cNvPr>
          <p:cNvCxnSpPr/>
          <p:nvPr/>
        </p:nvCxnSpPr>
        <p:spPr>
          <a:xfrm>
            <a:off x="5584235" y="3725489"/>
            <a:ext cx="1903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id="{0AE138E0-FA86-E694-0200-75EF2D393680}"/>
              </a:ext>
            </a:extLst>
          </p:cNvPr>
          <p:cNvSpPr/>
          <p:nvPr/>
        </p:nvSpPr>
        <p:spPr>
          <a:xfrm>
            <a:off x="7599439" y="2691820"/>
            <a:ext cx="214681" cy="214681"/>
          </a:xfrm>
          <a:prstGeom prst="ellipse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CD412CB7-40A9-17F1-BA7C-7E685902EA11}"/>
              </a:ext>
            </a:extLst>
          </p:cNvPr>
          <p:cNvSpPr/>
          <p:nvPr/>
        </p:nvSpPr>
        <p:spPr>
          <a:xfrm>
            <a:off x="3501436" y="909623"/>
            <a:ext cx="5189128" cy="5189128"/>
          </a:xfrm>
          <a:prstGeom prst="ellipse">
            <a:avLst/>
          </a:prstGeom>
          <a:noFill/>
          <a:ln>
            <a:solidFill>
              <a:srgbClr val="FF6600">
                <a:alpha val="1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EE03C47F-DE0B-0983-54ED-27C2C4C1394D}"/>
              </a:ext>
            </a:extLst>
          </p:cNvPr>
          <p:cNvSpPr/>
          <p:nvPr/>
        </p:nvSpPr>
        <p:spPr>
          <a:xfrm>
            <a:off x="3828390" y="1201211"/>
            <a:ext cx="4535220" cy="4535220"/>
          </a:xfrm>
          <a:prstGeom prst="ellipse">
            <a:avLst/>
          </a:prstGeom>
          <a:noFill/>
          <a:ln>
            <a:solidFill>
              <a:srgbClr val="FF6600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FC7EE96-6CB3-EE8B-868E-2C2D8A55224A}"/>
              </a:ext>
            </a:extLst>
          </p:cNvPr>
          <p:cNvSpPr txBox="1"/>
          <p:nvPr/>
        </p:nvSpPr>
        <p:spPr>
          <a:xfrm>
            <a:off x="4550304" y="253913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FF6600"/>
                </a:solidFill>
                <a:latin typeface="+mn-ea"/>
              </a:rPr>
              <a:t>个</a:t>
            </a:r>
            <a:endParaRPr lang="en-US" altLang="zh-CN" sz="72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86706FD-46C2-6733-16E9-1DE744E6CE27}"/>
              </a:ext>
            </a:extLst>
          </p:cNvPr>
          <p:cNvSpPr txBox="1"/>
          <p:nvPr/>
        </p:nvSpPr>
        <p:spPr>
          <a:xfrm>
            <a:off x="5413323" y="2766455"/>
            <a:ext cx="779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人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B49064C-FD4B-5D16-89A3-DB0D3E343C8C}"/>
              </a:ext>
            </a:extLst>
          </p:cNvPr>
          <p:cNvSpPr txBox="1"/>
          <p:nvPr/>
        </p:nvSpPr>
        <p:spPr>
          <a:xfrm>
            <a:off x="6109916" y="2784625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技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A2CECC1-2549-BC48-3D4E-4ED80FAC922A}"/>
              </a:ext>
            </a:extLst>
          </p:cNvPr>
          <p:cNvSpPr txBox="1"/>
          <p:nvPr/>
        </p:nvSpPr>
        <p:spPr>
          <a:xfrm>
            <a:off x="6806819" y="2791216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+mn-ea"/>
              </a:rPr>
              <a:t>能</a:t>
            </a:r>
            <a:endParaRPr lang="en-US" altLang="zh-CN" sz="5400" dirty="0">
              <a:solidFill>
                <a:srgbClr val="FF66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30259834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自定义 13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FF6600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自定义 10">
      <a:majorFont>
        <a:latin typeface="等线 Light"/>
        <a:ea typeface="思源黑体 CN Bold"/>
        <a:cs typeface=""/>
      </a:majorFont>
      <a:minorFont>
        <a:latin typeface="等线"/>
        <a:ea typeface="思源宋体 CN Heavy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" id="{C207A262-39F7-409C-81A1-753BC8CFF3BF}" vid="{DBCA127C-BAE6-4388-AAD8-1CDFD8C03E02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554</TotalTime>
  <Words>714</Words>
  <Application>Microsoft Office PowerPoint</Application>
  <PresentationFormat>宽屏</PresentationFormat>
  <Paragraphs>203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Helvetica Neue</vt:lpstr>
      <vt:lpstr>Knife Princess</vt:lpstr>
      <vt:lpstr>等线</vt:lpstr>
      <vt:lpstr>等线 Light</vt:lpstr>
      <vt:lpstr>思源黑体 CN Bold</vt:lpstr>
      <vt:lpstr>思源黑体 CN Light</vt:lpstr>
      <vt:lpstr>思源黑体 CN Regular</vt:lpstr>
      <vt:lpstr>思源宋体 CN Heavy</vt:lpstr>
      <vt:lpstr>Abadi</vt:lpstr>
      <vt:lpstr>Arial</vt:lpstr>
      <vt:lpstr>Arial Rounded MT Bold</vt:lpstr>
      <vt:lpstr>Cascadia Code SemiBold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简洁圆形几何风个人求职简历ppt模板</dc:title>
  <dc:creator>绝尘PPT</dc:creator>
  <cp:keywords>51PPT模板网</cp:keywords>
  <dc:description>www.51pptmoban.com</dc:description>
  <cp:lastModifiedBy>Win user</cp:lastModifiedBy>
  <cp:revision>42</cp:revision>
  <dcterms:created xsi:type="dcterms:W3CDTF">2022-08-24T01:40:53Z</dcterms:created>
  <dcterms:modified xsi:type="dcterms:W3CDTF">2022-09-05T06:53:58Z</dcterms:modified>
</cp:coreProperties>
</file>