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8"/>
  </p:notesMasterIdLst>
  <p:sldIdLst>
    <p:sldId id="447" r:id="rId2"/>
    <p:sldId id="445" r:id="rId3"/>
    <p:sldId id="432" r:id="rId4"/>
    <p:sldId id="440" r:id="rId5"/>
    <p:sldId id="375" r:id="rId6"/>
    <p:sldId id="44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原稿" id="{01FB0A7C-27D4-45CB-A45B-AB82C18E5A04}">
          <p14:sldIdLst>
            <p14:sldId id="447"/>
            <p14:sldId id="445"/>
            <p14:sldId id="432"/>
            <p14:sldId id="440"/>
            <p14:sldId id="375"/>
            <p14:sldId id="44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31"/>
    <a:srgbClr val="2E83BA"/>
    <a:srgbClr val="5FD9C6"/>
    <a:srgbClr val="00052D"/>
    <a:srgbClr val="010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04" autoAdjust="0"/>
    <p:restoredTop sz="94615"/>
  </p:normalViewPr>
  <p:slideViewPr>
    <p:cSldViewPr showGuides="1">
      <p:cViewPr varScale="1">
        <p:scale>
          <a:sx n="94" d="100"/>
          <a:sy n="94" d="100"/>
        </p:scale>
        <p:origin x="2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77343128353761E-2"/>
          <c:y val="4.6264115082727153E-2"/>
          <c:w val="0.93184531374329249"/>
          <c:h val="0.83763995718017414"/>
        </c:manualLayout>
      </c:layout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差错率</c:v>
                </c:pt>
              </c:strCache>
            </c:strRef>
          </c:tx>
          <c:spPr>
            <a:ln w="38100" cap="rnd">
              <a:solidFill>
                <a:srgbClr val="15F7F9"/>
              </a:solidFill>
              <a:round/>
            </a:ln>
            <a:effectLst>
              <a:outerShdw blurRad="246455" sx="114000" sy="114000" algn="ctr" rotWithShape="0">
                <a:srgbClr val="15F7F9">
                  <a:alpha val="79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rgbClr val="15F7F9"/>
                </a:solidFill>
              </a:ln>
              <a:effectLst>
                <a:outerShdw blurRad="246455" sx="114000" sy="114000" algn="ctr" rotWithShape="0">
                  <a:srgbClr val="15F7F9">
                    <a:alpha val="79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-4.5673884948840081E-2"/>
                  <c:y val="-7.24703489828974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D5E-814B-9C17-C63239C3127E}"/>
                </c:ext>
              </c:extLst>
            </c:dLbl>
            <c:dLbl>
              <c:idx val="1"/>
              <c:layout>
                <c:manualLayout>
                  <c:x val="-4.8771825233235873E-2"/>
                  <c:y val="-8.919787244341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5E-814B-9C17-C63239C3127E}"/>
                </c:ext>
              </c:extLst>
            </c:dLbl>
            <c:dLbl>
              <c:idx val="2"/>
              <c:layout>
                <c:manualLayout>
                  <c:x val="-5.1869765517631727E-2"/>
                  <c:y val="-9.75616341736718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5E-814B-9C17-C63239C3127E}"/>
                </c:ext>
              </c:extLst>
            </c:dLbl>
            <c:dLbl>
              <c:idx val="3"/>
              <c:layout>
                <c:manualLayout>
                  <c:x val="-4.8771825233235873E-2"/>
                  <c:y val="-9.75616341736718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5E-814B-9C17-C63239C3127E}"/>
                </c:ext>
              </c:extLst>
            </c:dLbl>
            <c:dLbl>
              <c:idx val="4"/>
              <c:layout>
                <c:manualLayout>
                  <c:x val="-5.4967705802027471E-2"/>
                  <c:y val="-7.247034898289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D5E-814B-9C17-C63239C3127E}"/>
                </c:ext>
              </c:extLst>
            </c:dLbl>
            <c:dLbl>
              <c:idx val="5"/>
              <c:layout>
                <c:manualLayout>
                  <c:x val="-5.4967705802027582E-2"/>
                  <c:y val="-7.247034898289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D5E-814B-9C17-C63239C3127E}"/>
                </c:ext>
              </c:extLst>
            </c:dLbl>
            <c:dLbl>
              <c:idx val="6"/>
              <c:layout>
                <c:manualLayout>
                  <c:x val="-4.8771825233235873E-2"/>
                  <c:y val="-9.33797533085429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D5E-814B-9C17-C63239C3127E}"/>
                </c:ext>
              </c:extLst>
            </c:dLbl>
            <c:dLbl>
              <c:idx val="7"/>
              <c:layout>
                <c:manualLayout>
                  <c:x val="-2.3988302958069502E-2"/>
                  <c:y val="-6.41065872526392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D5E-814B-9C17-C63239C312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D5E-814B-9C17-C63239C31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045280"/>
        <c:axId val="454365744"/>
      </c:lineChart>
      <c:catAx>
        <c:axId val="455045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4365744"/>
        <c:crosses val="autoZero"/>
        <c:auto val="1"/>
        <c:lblAlgn val="ctr"/>
        <c:lblOffset val="100"/>
        <c:noMultiLvlLbl val="0"/>
      </c:catAx>
      <c:valAx>
        <c:axId val="45436574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45504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1547760237960845"/>
          <c:y val="6.7716505356923543E-2"/>
          <c:w val="0.21939417948246348"/>
          <c:h val="7.57559243586657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98DF-A9A9-4E67-9427-A091119C0EA6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CA0BB-64DE-45FD-812F-F4B747587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54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9CA0BB-64DE-45FD-812F-F4B747587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850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9CA0BB-64DE-45FD-812F-F4B747587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939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9CA0BB-64DE-45FD-812F-F4B747587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7245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9CA0BB-64DE-45FD-812F-F4B747587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855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245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76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694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17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emf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19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png"/><Relationship Id="rId12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689822-FFF0-F598-1D45-8F7D02AA9F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93440"/>
            <a:ext cx="12192000" cy="556456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2A13691-AB74-A390-1DA2-82728FEA684E}"/>
              </a:ext>
            </a:extLst>
          </p:cNvPr>
          <p:cNvSpPr/>
          <p:nvPr/>
        </p:nvSpPr>
        <p:spPr>
          <a:xfrm>
            <a:off x="0" y="0"/>
            <a:ext cx="12192000" cy="3717032"/>
          </a:xfrm>
          <a:prstGeom prst="rect">
            <a:avLst/>
          </a:prstGeom>
          <a:gradFill>
            <a:gsLst>
              <a:gs pos="59000">
                <a:srgbClr val="00062D"/>
              </a:gs>
              <a:gs pos="0">
                <a:srgbClr val="00062D"/>
              </a:gs>
              <a:gs pos="77983">
                <a:srgbClr val="00062D">
                  <a:alpha val="76000"/>
                </a:srgbClr>
              </a:gs>
              <a:gs pos="100000">
                <a:srgbClr val="00062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AE709C-9B35-C4F0-4461-1EDAB9061C50}"/>
              </a:ext>
            </a:extLst>
          </p:cNvPr>
          <p:cNvSpPr txBox="1"/>
          <p:nvPr/>
        </p:nvSpPr>
        <p:spPr>
          <a:xfrm>
            <a:off x="5104383" y="2203146"/>
            <a:ext cx="19832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2023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月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日  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14:00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 SemiBold" panose="02020400000000000000" pitchFamily="18" charset="-128"/>
              <a:ea typeface="Source Han Serif CN SemiBold" panose="02020400000000000000" pitchFamily="18" charset="-128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230CF1-61EE-544C-2B63-2EBFE0E39ED1}"/>
              </a:ext>
            </a:extLst>
          </p:cNvPr>
          <p:cNvSpPr txBox="1"/>
          <p:nvPr/>
        </p:nvSpPr>
        <p:spPr>
          <a:xfrm>
            <a:off x="5264683" y="2545159"/>
            <a:ext cx="1662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演讲人：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 SemiBold" panose="02020400000000000000" pitchFamily="18" charset="-128"/>
                <a:ea typeface="Source Han Serif CN SemiBold" panose="02020400000000000000" pitchFamily="18" charset="-128"/>
                <a:cs typeface="+mn-cs"/>
              </a:rPr>
              <a:t>PPTCool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 SemiBold" panose="02020400000000000000" pitchFamily="18" charset="-128"/>
              <a:ea typeface="Source Han Serif CN SemiBold" panose="02020400000000000000" pitchFamily="18" charset="-128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FA693CE-2100-211B-8E30-15F5CFF3324D}"/>
              </a:ext>
            </a:extLst>
          </p:cNvPr>
          <p:cNvGrpSpPr/>
          <p:nvPr/>
        </p:nvGrpSpPr>
        <p:grpSpPr>
          <a:xfrm>
            <a:off x="5259383" y="620688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11" name="任意多边形: 形状 20">
              <a:extLst>
                <a:ext uri="{FF2B5EF4-FFF2-40B4-BE49-F238E27FC236}">
                  <a16:creationId xmlns:a16="http://schemas.microsoft.com/office/drawing/2014/main" id="{BBFCFD41-57A3-C920-D1A0-FA22F08F497D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任意多边形: 形状 21">
              <a:extLst>
                <a:ext uri="{FF2B5EF4-FFF2-40B4-BE49-F238E27FC236}">
                  <a16:creationId xmlns:a16="http://schemas.microsoft.com/office/drawing/2014/main" id="{8F465422-064A-9EE9-5658-51BE498F20C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5873761-6DE2-BF77-3086-C301719E1EF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4FAF4B74-5725-60D4-2A7B-C956B24985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969" y="5807929"/>
            <a:ext cx="994062" cy="26823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5E2BE42-CFC7-7267-9C56-AE2E9FFADE22}"/>
              </a:ext>
            </a:extLst>
          </p:cNvPr>
          <p:cNvSpPr txBox="1"/>
          <p:nvPr/>
        </p:nvSpPr>
        <p:spPr>
          <a:xfrm rot="1368933">
            <a:off x="1763494" y="3115827"/>
            <a:ext cx="5048165" cy="1323439"/>
          </a:xfrm>
          <a:prstGeom prst="rect">
            <a:avLst/>
          </a:prstGeom>
          <a:noFill/>
          <a:scene3d>
            <a:camera prst="perspectiveRight" fov="7200000">
              <a:rot lat="0" lon="18600000" rev="60000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4000">
                      <a:srgbClr val="15F7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ource Han Sans CN Heavy" panose="020B0500000000000000" pitchFamily="34" charset="-128"/>
                <a:ea typeface="Source Han Sans CN Heavy" panose="020B0500000000000000" pitchFamily="34" charset="-128"/>
                <a:cs typeface="+mn-cs"/>
              </a:rPr>
              <a:t>智驭出行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8F816F0-F2AE-8535-9DD7-E71098DD5437}"/>
              </a:ext>
            </a:extLst>
          </p:cNvPr>
          <p:cNvSpPr/>
          <p:nvPr/>
        </p:nvSpPr>
        <p:spPr>
          <a:xfrm>
            <a:off x="3610708" y="1362593"/>
            <a:ext cx="4970584" cy="603659"/>
          </a:xfrm>
          <a:prstGeom prst="rect">
            <a:avLst/>
          </a:prstGeom>
          <a:gradFill>
            <a:gsLst>
              <a:gs pos="0">
                <a:srgbClr val="15F7F9">
                  <a:alpha val="0"/>
                </a:srgbClr>
              </a:gs>
              <a:gs pos="98000">
                <a:srgbClr val="0C31B5">
                  <a:alpha val="0"/>
                </a:srgbClr>
              </a:gs>
              <a:gs pos="49000">
                <a:srgbClr val="0C31B5">
                  <a:alpha val="90000"/>
                </a:srgbClr>
              </a:gs>
            </a:gsLst>
            <a:lin ang="0" scaled="0"/>
          </a:gradFill>
          <a:ln>
            <a:gradFill>
              <a:gsLst>
                <a:gs pos="0">
                  <a:srgbClr val="15F7F9">
                    <a:alpha val="0"/>
                  </a:srgbClr>
                </a:gs>
                <a:gs pos="44000">
                  <a:srgbClr val="15F7F9"/>
                </a:gs>
                <a:gs pos="100000">
                  <a:srgbClr val="15F7F9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7F20E4-CD4F-836C-08C8-6731F6D527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856" y="1753298"/>
            <a:ext cx="2911340" cy="3795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75CE156-3EB2-BEBB-EAB0-6CB1C45C4965}"/>
              </a:ext>
            </a:extLst>
          </p:cNvPr>
          <p:cNvSpPr txBox="1"/>
          <p:nvPr/>
        </p:nvSpPr>
        <p:spPr>
          <a:xfrm>
            <a:off x="4079776" y="1433208"/>
            <a:ext cx="403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自动驾驶行业巅峰论坛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3EBFFD-B900-FA80-945C-33B0ACFC3CD3}"/>
              </a:ext>
            </a:extLst>
          </p:cNvPr>
          <p:cNvSpPr txBox="1"/>
          <p:nvPr/>
        </p:nvSpPr>
        <p:spPr>
          <a:xfrm rot="4517567">
            <a:off x="5584848" y="2930996"/>
            <a:ext cx="5546265" cy="1569660"/>
          </a:xfrm>
          <a:prstGeom prst="rect">
            <a:avLst/>
          </a:prstGeom>
          <a:noFill/>
          <a:scene3d>
            <a:camera prst="perspectiveLeft" fov="7200000">
              <a:rot lat="0" lon="3000000" rev="540000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4000">
                      <a:srgbClr val="15F7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ource Han Sans CN Heavy" panose="020B0500000000000000" pitchFamily="34" charset="-128"/>
                <a:ea typeface="Source Han Sans CN Heavy" panose="020B0500000000000000" pitchFamily="34" charset="-128"/>
                <a:cs typeface="+mn-cs"/>
              </a:rPr>
              <a:t>至将来未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FC64541-7BD8-45EA-156D-061BD9BEDB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9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矩形 257">
            <a:extLst>
              <a:ext uri="{FF2B5EF4-FFF2-40B4-BE49-F238E27FC236}">
                <a16:creationId xmlns:a16="http://schemas.microsoft.com/office/drawing/2014/main" id="{E81FC39B-3BEF-315A-AF44-D9122A1FDE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15">
                <a:srgbClr val="15F7F9">
                  <a:alpha val="0"/>
                </a:srgbClr>
              </a:gs>
              <a:gs pos="19000">
                <a:srgbClr val="15F7F9">
                  <a:alpha val="0"/>
                </a:srgbClr>
              </a:gs>
              <a:gs pos="8000">
                <a:schemeClr val="accent1">
                  <a:lumMod val="75000"/>
                  <a:alpha val="50000"/>
                </a:schemeClr>
              </a:gs>
              <a:gs pos="95000">
                <a:srgbClr val="15F7F9">
                  <a:alpha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D377F7E4-E917-2290-5EBC-3FCDD3C22056}"/>
              </a:ext>
            </a:extLst>
          </p:cNvPr>
          <p:cNvSpPr txBox="1"/>
          <p:nvPr/>
        </p:nvSpPr>
        <p:spPr>
          <a:xfrm>
            <a:off x="705240" y="1845985"/>
            <a:ext cx="527586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实现道路交通部分或完全自动化运行</a:t>
            </a:r>
          </a:p>
        </p:txBody>
      </p:sp>
      <p:sp>
        <p:nvSpPr>
          <p:cNvPr id="240" name="矩形: 圆角 25">
            <a:extLst>
              <a:ext uri="{FF2B5EF4-FFF2-40B4-BE49-F238E27FC236}">
                <a16:creationId xmlns:a16="http://schemas.microsoft.com/office/drawing/2014/main" id="{98C86DC5-F9B1-CD51-B4E6-7A06FE1BA6AC}"/>
              </a:ext>
            </a:extLst>
          </p:cNvPr>
          <p:cNvSpPr/>
          <p:nvPr/>
        </p:nvSpPr>
        <p:spPr>
          <a:xfrm>
            <a:off x="767408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环境感知</a:t>
            </a:r>
          </a:p>
        </p:txBody>
      </p:sp>
      <p:sp>
        <p:nvSpPr>
          <p:cNvPr id="241" name="矩形: 圆角 25">
            <a:extLst>
              <a:ext uri="{FF2B5EF4-FFF2-40B4-BE49-F238E27FC236}">
                <a16:creationId xmlns:a16="http://schemas.microsoft.com/office/drawing/2014/main" id="{A1E750DF-51B1-B29A-4F61-4C3F09B77B64}"/>
              </a:ext>
            </a:extLst>
          </p:cNvPr>
          <p:cNvSpPr/>
          <p:nvPr/>
        </p:nvSpPr>
        <p:spPr>
          <a:xfrm>
            <a:off x="1919536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信息交互</a:t>
            </a:r>
          </a:p>
        </p:txBody>
      </p:sp>
      <p:sp>
        <p:nvSpPr>
          <p:cNvPr id="242" name="矩形: 圆角 25">
            <a:extLst>
              <a:ext uri="{FF2B5EF4-FFF2-40B4-BE49-F238E27FC236}">
                <a16:creationId xmlns:a16="http://schemas.microsoft.com/office/drawing/2014/main" id="{4DE75972-C539-3508-A34D-5BCB2339E36C}"/>
              </a:ext>
            </a:extLst>
          </p:cNvPr>
          <p:cNvSpPr/>
          <p:nvPr/>
        </p:nvSpPr>
        <p:spPr>
          <a:xfrm>
            <a:off x="3071664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智能决策</a:t>
            </a:r>
          </a:p>
        </p:txBody>
      </p:sp>
      <p:sp>
        <p:nvSpPr>
          <p:cNvPr id="243" name="矩形: 圆角 25">
            <a:extLst>
              <a:ext uri="{FF2B5EF4-FFF2-40B4-BE49-F238E27FC236}">
                <a16:creationId xmlns:a16="http://schemas.microsoft.com/office/drawing/2014/main" id="{449D7201-0AFA-6D8B-3244-802F9F0E313D}"/>
              </a:ext>
            </a:extLst>
          </p:cNvPr>
          <p:cNvSpPr/>
          <p:nvPr/>
        </p:nvSpPr>
        <p:spPr>
          <a:xfrm>
            <a:off x="4223792" y="2377158"/>
            <a:ext cx="1008108" cy="363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自动控制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A6FA41FA-E40D-2FF2-2A82-6B450EA5E94C}"/>
              </a:ext>
            </a:extLst>
          </p:cNvPr>
          <p:cNvSpPr txBox="1"/>
          <p:nvPr/>
        </p:nvSpPr>
        <p:spPr>
          <a:xfrm>
            <a:off x="705240" y="2883487"/>
            <a:ext cx="405711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通过载运工具、基础设施与运行管控的有机融合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B5CD62D3-4A2C-638D-0C1E-3394D81D3EAB}"/>
              </a:ext>
            </a:extLst>
          </p:cNvPr>
          <p:cNvSpPr txBox="1"/>
          <p:nvPr/>
        </p:nvSpPr>
        <p:spPr>
          <a:xfrm>
            <a:off x="705240" y="4006225"/>
            <a:ext cx="24266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Source Han Serif CN Heavy" panose="02020400000000000000" pitchFamily="18" charset="-128"/>
                <a:ea typeface="Source Han Serif CN Heavy" panose="02020400000000000000" pitchFamily="18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两套业界分级标准</a:t>
            </a: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05D9781-62C6-5560-C17D-A5CB4EEBA286}"/>
              </a:ext>
            </a:extLst>
          </p:cNvPr>
          <p:cNvGrpSpPr/>
          <p:nvPr/>
        </p:nvGrpSpPr>
        <p:grpSpPr>
          <a:xfrm>
            <a:off x="9624392" y="594805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247" name="任意多边形: 形状 20">
              <a:extLst>
                <a:ext uri="{FF2B5EF4-FFF2-40B4-BE49-F238E27FC236}">
                  <a16:creationId xmlns:a16="http://schemas.microsoft.com/office/drawing/2014/main" id="{063FE1F6-190E-2CBA-BD12-170F18DD58A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8" name="任意多边形: 形状 21">
              <a:extLst>
                <a:ext uri="{FF2B5EF4-FFF2-40B4-BE49-F238E27FC236}">
                  <a16:creationId xmlns:a16="http://schemas.microsoft.com/office/drawing/2014/main" id="{BCECD4ED-E864-9889-C28D-A5B97C45F6B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17709F5B-1507-880E-9A66-AD3B8B85691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50" name="矩形: 圆角 16">
            <a:extLst>
              <a:ext uri="{FF2B5EF4-FFF2-40B4-BE49-F238E27FC236}">
                <a16:creationId xmlns:a16="http://schemas.microsoft.com/office/drawing/2014/main" id="{9C6DF2F5-F572-E384-1CFE-BD49F60EB952}"/>
              </a:ext>
            </a:extLst>
          </p:cNvPr>
          <p:cNvSpPr>
            <a:spLocks/>
          </p:cNvSpPr>
          <p:nvPr/>
        </p:nvSpPr>
        <p:spPr>
          <a:xfrm>
            <a:off x="773701" y="4511224"/>
            <a:ext cx="4392807" cy="461665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lumMod val="75000"/>
                  <a:alpha val="88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74FECC19-D661-9345-B55B-9D7F9A9AA0AB}"/>
              </a:ext>
            </a:extLst>
          </p:cNvPr>
          <p:cNvSpPr txBox="1"/>
          <p:nvPr/>
        </p:nvSpPr>
        <p:spPr>
          <a:xfrm>
            <a:off x="913633" y="4567768"/>
            <a:ext cx="416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国际自动机工程师学会标准（</a:t>
            </a:r>
            <a:r>
              <a:rPr kumimoji="0" lang="e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SAE International</a:t>
            </a:r>
            <a:r>
              <a:rPr kumimoji="0" lang="zh-CN" alt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）</a:t>
            </a:r>
          </a:p>
        </p:txBody>
      </p:sp>
      <p:sp>
        <p:nvSpPr>
          <p:cNvPr id="252" name="矩形: 圆角 16">
            <a:extLst>
              <a:ext uri="{FF2B5EF4-FFF2-40B4-BE49-F238E27FC236}">
                <a16:creationId xmlns:a16="http://schemas.microsoft.com/office/drawing/2014/main" id="{C4725EE9-2938-E8AE-668F-EC46B3BBD4A2}"/>
              </a:ext>
            </a:extLst>
          </p:cNvPr>
          <p:cNvSpPr>
            <a:spLocks/>
          </p:cNvSpPr>
          <p:nvPr/>
        </p:nvSpPr>
        <p:spPr>
          <a:xfrm>
            <a:off x="773701" y="4983559"/>
            <a:ext cx="4392807" cy="461665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lumMod val="75000"/>
                  <a:alpha val="88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9682AAA0-E1C8-B0EE-3C73-49309AD79562}"/>
              </a:ext>
            </a:extLst>
          </p:cNvPr>
          <p:cNvSpPr txBox="1"/>
          <p:nvPr/>
        </p:nvSpPr>
        <p:spPr>
          <a:xfrm>
            <a:off x="913634" y="5040103"/>
            <a:ext cx="40239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美国国家公路交通安全管理局标准（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NHTSA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）</a:t>
            </a:r>
          </a:p>
        </p:txBody>
      </p:sp>
      <p:sp>
        <p:nvSpPr>
          <p:cNvPr id="254" name="圆角矩形标注 253">
            <a:extLst>
              <a:ext uri="{FF2B5EF4-FFF2-40B4-BE49-F238E27FC236}">
                <a16:creationId xmlns:a16="http://schemas.microsoft.com/office/drawing/2014/main" id="{5E383A9D-4F3E-2825-0087-425DD957C6CB}"/>
              </a:ext>
            </a:extLst>
          </p:cNvPr>
          <p:cNvSpPr/>
          <p:nvPr/>
        </p:nvSpPr>
        <p:spPr>
          <a:xfrm>
            <a:off x="4114577" y="4065571"/>
            <a:ext cx="792088" cy="344264"/>
          </a:xfrm>
          <a:prstGeom prst="wedgeRoundRectCallout">
            <a:avLst>
              <a:gd name="adj1" fmla="val 72260"/>
              <a:gd name="adj2" fmla="val 56636"/>
              <a:gd name="adj3" fmla="val 16667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rgbClr val="15F7F9">
                  <a:alpha val="80000"/>
                </a:srgbClr>
              </a:gs>
              <a:gs pos="100000">
                <a:srgbClr val="15F7F9">
                  <a:alpha val="80000"/>
                </a:srgbClr>
              </a:gs>
              <a:gs pos="64000">
                <a:srgbClr val="15F7F9">
                  <a:alpha val="0"/>
                </a:srgbClr>
              </a:gs>
            </a:gsLst>
            <a:lin ang="5400000" scaled="1"/>
            <a:tileRect/>
          </a:gradFill>
          <a:ln w="9525">
            <a:solidFill>
              <a:srgbClr val="15F7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5" name="Rectangle 1">
            <a:extLst>
              <a:ext uri="{FF2B5EF4-FFF2-40B4-BE49-F238E27FC236}">
                <a16:creationId xmlns:a16="http://schemas.microsoft.com/office/drawing/2014/main" id="{A06F266A-C472-DA95-E602-223370147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577" y="4117583"/>
            <a:ext cx="80021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广泛应用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593567A8-F87B-357E-FC8B-71174A4345CE}"/>
              </a:ext>
            </a:extLst>
          </p:cNvPr>
          <p:cNvSpPr txBox="1"/>
          <p:nvPr/>
        </p:nvSpPr>
        <p:spPr>
          <a:xfrm>
            <a:off x="705240" y="493781"/>
            <a:ext cx="4096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500000000000000" pitchFamily="34" charset="-128"/>
                <a:ea typeface="Source Han Sans CN Medium" panose="020B0500000000000000" pitchFamily="34" charset="-128"/>
                <a:cs typeface="+mn-cs"/>
              </a:rPr>
              <a:t>自动驾驶技术是什么？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E647A93D-7907-D6AA-4D5C-EE2D04C7656D}"/>
              </a:ext>
            </a:extLst>
          </p:cNvPr>
          <p:cNvSpPr txBox="1"/>
          <p:nvPr/>
        </p:nvSpPr>
        <p:spPr>
          <a:xfrm>
            <a:off x="775072" y="201393"/>
            <a:ext cx="28726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3200" b="1" i="0" u="none" strike="noStrike" kern="1200" cap="none" spc="0" normalizeH="0" baseline="0" noProof="0" dirty="0">
                <a:ln>
                  <a:gradFill>
                    <a:gsLst>
                      <a:gs pos="14000">
                        <a:srgbClr val="012BFB">
                          <a:lumMod val="5000"/>
                          <a:lumOff val="95000"/>
                          <a:alpha val="73286"/>
                        </a:srgbClr>
                      </a:gs>
                      <a:gs pos="76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Segoe UI Web (West European)"/>
                <a:ea typeface="微软雅黑"/>
                <a:cs typeface="+mn-cs"/>
              </a:rPr>
              <a:t>AUTOMATIC</a:t>
            </a:r>
            <a:endParaRPr kumimoji="0" lang="zh-CN" altLang="en-US" sz="3200" b="1" i="0" u="none" strike="noStrike" kern="1200" cap="none" spc="0" normalizeH="0" baseline="0" noProof="0" dirty="0">
              <a:ln>
                <a:gradFill>
                  <a:gsLst>
                    <a:gs pos="14000">
                      <a:srgbClr val="012BFB">
                        <a:lumMod val="5000"/>
                        <a:lumOff val="95000"/>
                        <a:alpha val="73286"/>
                      </a:srgbClr>
                    </a:gs>
                    <a:gs pos="76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24" name="直线连接符 23">
            <a:extLst>
              <a:ext uri="{FF2B5EF4-FFF2-40B4-BE49-F238E27FC236}">
                <a16:creationId xmlns:a16="http://schemas.microsoft.com/office/drawing/2014/main" id="{FAC3C796-DB92-8CA8-94F0-DF6D4ED66C52}"/>
              </a:ext>
            </a:extLst>
          </p:cNvPr>
          <p:cNvCxnSpPr>
            <a:cxnSpLocks/>
          </p:cNvCxnSpPr>
          <p:nvPr/>
        </p:nvCxnSpPr>
        <p:spPr>
          <a:xfrm>
            <a:off x="913633" y="3574177"/>
            <a:ext cx="4318267" cy="0"/>
          </a:xfrm>
          <a:prstGeom prst="line">
            <a:avLst/>
          </a:prstGeom>
          <a:ln>
            <a:gradFill>
              <a:gsLst>
                <a:gs pos="0">
                  <a:srgbClr val="5FD9C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 descr="黑色的伞&#10;&#10;中度可信度描述已自动生成">
            <a:extLst>
              <a:ext uri="{FF2B5EF4-FFF2-40B4-BE49-F238E27FC236}">
                <a16:creationId xmlns:a16="http://schemas.microsoft.com/office/drawing/2014/main" id="{3E0E48A7-86EF-AD45-6EAB-BE2539B56A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79000"/>
                    </a14:imgEffect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9530"/>
            <a:ext cx="12192000" cy="193691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CFF488DD-65DE-6A87-8863-D7A0F9C82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9401" y="1625371"/>
            <a:ext cx="7305658" cy="4005659"/>
          </a:xfrm>
          <a:prstGeom prst="rect">
            <a:avLst/>
          </a:prstGeom>
          <a:scene3d>
            <a:camera prst="perspectiveLeft">
              <a:rot lat="0" lon="2400000" rev="0"/>
            </a:camera>
            <a:lightRig rig="threePt" dir="t"/>
          </a:scene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8148F0E-1D26-0DAC-BFC7-38BE2492AF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25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矩形 257">
            <a:extLst>
              <a:ext uri="{FF2B5EF4-FFF2-40B4-BE49-F238E27FC236}">
                <a16:creationId xmlns:a16="http://schemas.microsoft.com/office/drawing/2014/main" id="{E81FC39B-3BEF-315A-AF44-D9122A1FDE57}"/>
              </a:ext>
            </a:extLst>
          </p:cNvPr>
          <p:cNvSpPr/>
          <p:nvPr/>
        </p:nvSpPr>
        <p:spPr>
          <a:xfrm>
            <a:off x="9840" y="0"/>
            <a:ext cx="12192000" cy="6858000"/>
          </a:xfrm>
          <a:prstGeom prst="rect">
            <a:avLst/>
          </a:prstGeom>
          <a:gradFill>
            <a:gsLst>
              <a:gs pos="85015">
                <a:srgbClr val="15F7F9">
                  <a:alpha val="0"/>
                </a:srgbClr>
              </a:gs>
              <a:gs pos="19000">
                <a:srgbClr val="15F7F9">
                  <a:alpha val="0"/>
                </a:srgbClr>
              </a:gs>
              <a:gs pos="8000">
                <a:schemeClr val="accent1">
                  <a:lumMod val="75000"/>
                  <a:alpha val="50000"/>
                </a:schemeClr>
              </a:gs>
              <a:gs pos="95000">
                <a:srgbClr val="15F7F9">
                  <a:alpha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05D9781-62C6-5560-C17D-A5CB4EEBA286}"/>
              </a:ext>
            </a:extLst>
          </p:cNvPr>
          <p:cNvGrpSpPr/>
          <p:nvPr/>
        </p:nvGrpSpPr>
        <p:grpSpPr>
          <a:xfrm>
            <a:off x="9624392" y="594805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247" name="任意多边形: 形状 20">
              <a:extLst>
                <a:ext uri="{FF2B5EF4-FFF2-40B4-BE49-F238E27FC236}">
                  <a16:creationId xmlns:a16="http://schemas.microsoft.com/office/drawing/2014/main" id="{063FE1F6-190E-2CBA-BD12-170F18DD58A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8" name="任意多边形: 形状 21">
              <a:extLst>
                <a:ext uri="{FF2B5EF4-FFF2-40B4-BE49-F238E27FC236}">
                  <a16:creationId xmlns:a16="http://schemas.microsoft.com/office/drawing/2014/main" id="{BCECD4ED-E864-9889-C28D-A5B97C45F6B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17709F5B-1507-880E-9A66-AD3B8B85691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id="{593567A8-F87B-357E-FC8B-71174A4345CE}"/>
              </a:ext>
            </a:extLst>
          </p:cNvPr>
          <p:cNvSpPr txBox="1"/>
          <p:nvPr/>
        </p:nvSpPr>
        <p:spPr>
          <a:xfrm>
            <a:off x="705240" y="493781"/>
            <a:ext cx="481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500000000000000" pitchFamily="34" charset="-128"/>
                <a:ea typeface="Source Han Sans CN Medium" panose="020B0500000000000000" pitchFamily="34" charset="-128"/>
                <a:cs typeface="+mn-cs"/>
              </a:rPr>
              <a:t>自动驾驶面临的诸多挑战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E647A93D-7907-D6AA-4D5C-EE2D04C7656D}"/>
              </a:ext>
            </a:extLst>
          </p:cNvPr>
          <p:cNvSpPr txBox="1"/>
          <p:nvPr/>
        </p:nvSpPr>
        <p:spPr>
          <a:xfrm>
            <a:off x="775072" y="201393"/>
            <a:ext cx="28726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3200" b="1" i="0" u="none" strike="noStrike" kern="1200" cap="none" spc="0" normalizeH="0" baseline="0" noProof="0" dirty="0">
                <a:ln>
                  <a:gradFill>
                    <a:gsLst>
                      <a:gs pos="14000">
                        <a:srgbClr val="012BFB">
                          <a:lumMod val="5000"/>
                          <a:lumOff val="95000"/>
                          <a:alpha val="73286"/>
                        </a:srgbClr>
                      </a:gs>
                      <a:gs pos="76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Segoe UI Web (West European)"/>
                <a:ea typeface="微软雅黑"/>
                <a:cs typeface="+mn-cs"/>
              </a:rPr>
              <a:t>CHALLENGE</a:t>
            </a:r>
            <a:endParaRPr kumimoji="0" lang="zh-CN" altLang="en-US" sz="3200" b="1" i="0" u="none" strike="noStrike" kern="1200" cap="none" spc="0" normalizeH="0" baseline="0" noProof="0" dirty="0">
              <a:ln>
                <a:gradFill>
                  <a:gsLst>
                    <a:gs pos="14000">
                      <a:srgbClr val="012BFB">
                        <a:lumMod val="5000"/>
                        <a:lumOff val="95000"/>
                        <a:alpha val="73286"/>
                      </a:srgbClr>
                    </a:gs>
                    <a:gs pos="76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C50463FE-2636-C436-073C-261C20C38C60}"/>
              </a:ext>
            </a:extLst>
          </p:cNvPr>
          <p:cNvSpPr txBox="1"/>
          <p:nvPr/>
        </p:nvSpPr>
        <p:spPr>
          <a:xfrm>
            <a:off x="744868" y="1457033"/>
            <a:ext cx="45365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自动驾驶技术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BFB">
                      <a:lumMod val="75000"/>
                    </a:srgbClr>
                  </a:gs>
                  <a:gs pos="40000">
                    <a:srgbClr val="8FFBFC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ource Han Serif CN Heavy" panose="02020400000000000000" pitchFamily="18" charset="-128"/>
              <a:ea typeface="Source Han Serif CN Heavy" panose="02020400000000000000" pitchFamily="18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正在以超预期的速度落地</a:t>
            </a:r>
          </a:p>
        </p:txBody>
      </p:sp>
      <p:sp>
        <p:nvSpPr>
          <p:cNvPr id="164" name="Rectangle 3">
            <a:extLst>
              <a:ext uri="{FF2B5EF4-FFF2-40B4-BE49-F238E27FC236}">
                <a16:creationId xmlns:a16="http://schemas.microsoft.com/office/drawing/2014/main" id="{2601C23C-ADB5-2DBC-8E33-D876EFB85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9280" y="4463534"/>
            <a:ext cx="74892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超过人眼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5" name="Rectangle 3">
            <a:extLst>
              <a:ext uri="{FF2B5EF4-FFF2-40B4-BE49-F238E27FC236}">
                <a16:creationId xmlns:a16="http://schemas.microsoft.com/office/drawing/2014/main" id="{E8A1B78C-2FBD-7E8F-46FE-4D55FF56C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9031" y="5013176"/>
            <a:ext cx="74892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TBG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II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学习架构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FA21E5-77C8-110F-817E-9C96E55FF611}"/>
              </a:ext>
            </a:extLst>
          </p:cNvPr>
          <p:cNvSpPr txBox="1"/>
          <p:nvPr/>
        </p:nvSpPr>
        <p:spPr>
          <a:xfrm>
            <a:off x="6105840" y="1421000"/>
            <a:ext cx="5750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自动驾驶大规模应用与技术、成本、产品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12BFB">
                      <a:lumMod val="75000"/>
                    </a:srgbClr>
                  </a:gs>
                  <a:gs pos="40000">
                    <a:srgbClr val="8FFBFC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ource Han Serif CN Heavy" panose="02020400000000000000" pitchFamily="18" charset="-128"/>
              <a:ea typeface="Source Han Serif CN Heavy" panose="02020400000000000000" pitchFamily="18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质量、法律法规、公众接受度等息息相关</a:t>
            </a:r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57890535-0B4B-B3CF-8390-3CE9A13D53D5}"/>
              </a:ext>
            </a:extLst>
          </p:cNvPr>
          <p:cNvSpPr/>
          <p:nvPr/>
        </p:nvSpPr>
        <p:spPr>
          <a:xfrm>
            <a:off x="5842534" y="4659445"/>
            <a:ext cx="5782420" cy="957083"/>
          </a:xfrm>
          <a:prstGeom prst="trapezoid">
            <a:avLst>
              <a:gd name="adj" fmla="val 77894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4592"/>
                </a:schemeClr>
              </a:gs>
            </a:gsLst>
            <a:lin ang="5400000" scaled="1"/>
          </a:gradFill>
          <a:ln>
            <a:gradFill flip="none" rotWithShape="1"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B20424-A002-79F5-A93B-571517F61F4D}"/>
              </a:ext>
            </a:extLst>
          </p:cNvPr>
          <p:cNvSpPr/>
          <p:nvPr/>
        </p:nvSpPr>
        <p:spPr>
          <a:xfrm>
            <a:off x="5842534" y="5616528"/>
            <a:ext cx="5782420" cy="488574"/>
          </a:xfrm>
          <a:prstGeom prst="rect">
            <a:avLst/>
          </a:prstGeom>
          <a:gradFill flip="none" rotWithShape="1">
            <a:gsLst>
              <a:gs pos="0">
                <a:srgbClr val="0C31B5">
                  <a:alpha val="68000"/>
                </a:srgbClr>
              </a:gs>
              <a:gs pos="55000">
                <a:srgbClr val="0C31B5">
                  <a:alpha val="0"/>
                </a:srgbClr>
              </a:gs>
              <a:gs pos="100000">
                <a:srgbClr val="0C31B5">
                  <a:alpha val="59000"/>
                </a:srgbClr>
              </a:gs>
            </a:gsLst>
            <a:lin ang="189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850B104-7A41-0217-B9B5-5CED58EE9E67}"/>
              </a:ext>
            </a:extLst>
          </p:cNvPr>
          <p:cNvSpPr/>
          <p:nvPr/>
        </p:nvSpPr>
        <p:spPr>
          <a:xfrm>
            <a:off x="6300037" y="4016450"/>
            <a:ext cx="2301096" cy="2301094"/>
          </a:xfrm>
          <a:prstGeom prst="ellipse">
            <a:avLst/>
          </a:prstGeom>
          <a:gradFill>
            <a:gsLst>
              <a:gs pos="6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</a:gradFill>
          <a:ln w="22225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59ECC44-7368-EEAC-F7E8-78774D0CB6E9}"/>
              </a:ext>
            </a:extLst>
          </p:cNvPr>
          <p:cNvSpPr/>
          <p:nvPr/>
        </p:nvSpPr>
        <p:spPr>
          <a:xfrm>
            <a:off x="6642857" y="4234721"/>
            <a:ext cx="1649986" cy="1649985"/>
          </a:xfrm>
          <a:prstGeom prst="ellipse">
            <a:avLst/>
          </a:prstGeom>
          <a:noFill/>
          <a:ln w="50800"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B325D3-263E-933D-F29D-061D8357EB87}"/>
              </a:ext>
            </a:extLst>
          </p:cNvPr>
          <p:cNvSpPr/>
          <p:nvPr/>
        </p:nvSpPr>
        <p:spPr>
          <a:xfrm>
            <a:off x="6642857" y="4051955"/>
            <a:ext cx="1649986" cy="164998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4000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cxnSp>
        <p:nvCxnSpPr>
          <p:cNvPr id="15" name="直接连接符 19">
            <a:extLst>
              <a:ext uri="{FF2B5EF4-FFF2-40B4-BE49-F238E27FC236}">
                <a16:creationId xmlns:a16="http://schemas.microsoft.com/office/drawing/2014/main" id="{F2832B77-F903-01CF-4376-267B372E7D56}"/>
              </a:ext>
            </a:extLst>
          </p:cNvPr>
          <p:cNvCxnSpPr>
            <a:cxnSpLocks/>
          </p:cNvCxnSpPr>
          <p:nvPr/>
        </p:nvCxnSpPr>
        <p:spPr>
          <a:xfrm>
            <a:off x="8354365" y="467546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20">
            <a:extLst>
              <a:ext uri="{FF2B5EF4-FFF2-40B4-BE49-F238E27FC236}">
                <a16:creationId xmlns:a16="http://schemas.microsoft.com/office/drawing/2014/main" id="{A8BA01BA-211C-76A2-D7FE-B4F0013AAFB8}"/>
              </a:ext>
            </a:extLst>
          </p:cNvPr>
          <p:cNvCxnSpPr>
            <a:cxnSpLocks/>
          </p:cNvCxnSpPr>
          <p:nvPr/>
        </p:nvCxnSpPr>
        <p:spPr>
          <a:xfrm flipH="1">
            <a:off x="8483188" y="4855326"/>
            <a:ext cx="0" cy="2079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21">
            <a:extLst>
              <a:ext uri="{FF2B5EF4-FFF2-40B4-BE49-F238E27FC236}">
                <a16:creationId xmlns:a16="http://schemas.microsoft.com/office/drawing/2014/main" id="{B80DBD07-1CA7-981F-F9AB-8941A81B6E63}"/>
              </a:ext>
            </a:extLst>
          </p:cNvPr>
          <p:cNvCxnSpPr>
            <a:cxnSpLocks/>
          </p:cNvCxnSpPr>
          <p:nvPr/>
        </p:nvCxnSpPr>
        <p:spPr>
          <a:xfrm>
            <a:off x="6542033" y="455071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1A2E3835-986E-47DE-D5BD-A3607F7B7B85}"/>
              </a:ext>
            </a:extLst>
          </p:cNvPr>
          <p:cNvSpPr/>
          <p:nvPr/>
        </p:nvSpPr>
        <p:spPr>
          <a:xfrm>
            <a:off x="8822768" y="4016450"/>
            <a:ext cx="2301096" cy="2301094"/>
          </a:xfrm>
          <a:prstGeom prst="ellipse">
            <a:avLst/>
          </a:prstGeom>
          <a:gradFill>
            <a:gsLst>
              <a:gs pos="63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8100000" scaled="1"/>
          </a:gradFill>
          <a:ln w="22225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8736BC1-9A58-440D-E98E-EC5573C3FC3C}"/>
              </a:ext>
            </a:extLst>
          </p:cNvPr>
          <p:cNvSpPr/>
          <p:nvPr/>
        </p:nvSpPr>
        <p:spPr>
          <a:xfrm>
            <a:off x="9165587" y="4234721"/>
            <a:ext cx="1649986" cy="1649985"/>
          </a:xfrm>
          <a:prstGeom prst="ellipse">
            <a:avLst/>
          </a:prstGeom>
          <a:noFill/>
          <a:ln w="50800">
            <a:gradFill flip="none" rotWithShape="1"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7513886-1AFF-BA72-ABF8-CC65F5815F66}"/>
              </a:ext>
            </a:extLst>
          </p:cNvPr>
          <p:cNvSpPr/>
          <p:nvPr/>
        </p:nvSpPr>
        <p:spPr>
          <a:xfrm>
            <a:off x="9165587" y="4051955"/>
            <a:ext cx="1649986" cy="164998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4000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cxnSp>
        <p:nvCxnSpPr>
          <p:cNvPr id="21" name="直接连接符 91">
            <a:extLst>
              <a:ext uri="{FF2B5EF4-FFF2-40B4-BE49-F238E27FC236}">
                <a16:creationId xmlns:a16="http://schemas.microsoft.com/office/drawing/2014/main" id="{0C768F8A-74DB-1E3B-CEBA-7B7903B049AD}"/>
              </a:ext>
            </a:extLst>
          </p:cNvPr>
          <p:cNvCxnSpPr>
            <a:cxnSpLocks/>
          </p:cNvCxnSpPr>
          <p:nvPr/>
        </p:nvCxnSpPr>
        <p:spPr>
          <a:xfrm>
            <a:off x="10877095" y="467546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92">
            <a:extLst>
              <a:ext uri="{FF2B5EF4-FFF2-40B4-BE49-F238E27FC236}">
                <a16:creationId xmlns:a16="http://schemas.microsoft.com/office/drawing/2014/main" id="{45BF8241-8F16-00F0-B908-CC1CC4A32A8E}"/>
              </a:ext>
            </a:extLst>
          </p:cNvPr>
          <p:cNvCxnSpPr>
            <a:cxnSpLocks/>
          </p:cNvCxnSpPr>
          <p:nvPr/>
        </p:nvCxnSpPr>
        <p:spPr>
          <a:xfrm flipH="1">
            <a:off x="11005918" y="4855326"/>
            <a:ext cx="0" cy="2079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93">
            <a:extLst>
              <a:ext uri="{FF2B5EF4-FFF2-40B4-BE49-F238E27FC236}">
                <a16:creationId xmlns:a16="http://schemas.microsoft.com/office/drawing/2014/main" id="{5FD0EC26-D1B1-5106-B9D5-44AD63568F73}"/>
              </a:ext>
            </a:extLst>
          </p:cNvPr>
          <p:cNvCxnSpPr>
            <a:cxnSpLocks/>
          </p:cNvCxnSpPr>
          <p:nvPr/>
        </p:nvCxnSpPr>
        <p:spPr>
          <a:xfrm>
            <a:off x="9064764" y="4550719"/>
            <a:ext cx="0" cy="609214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图片包含 炉子, 灯光, 游戏机&#10;&#10;描述已自动生成">
            <a:extLst>
              <a:ext uri="{FF2B5EF4-FFF2-40B4-BE49-F238E27FC236}">
                <a16:creationId xmlns:a16="http://schemas.microsoft.com/office/drawing/2014/main" id="{C4C18658-EEF3-199D-E9F7-3EB3EE5D5D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2457" y="3713075"/>
            <a:ext cx="2399845" cy="2420763"/>
          </a:xfrm>
          <a:prstGeom prst="rect">
            <a:avLst/>
          </a:prstGeom>
          <a:scene3d>
            <a:camera prst="perspectiveFront">
              <a:rot lat="4500002" lon="0" rev="0"/>
            </a:camera>
            <a:lightRig rig="contrasting" dir="t"/>
          </a:scene3d>
        </p:spPr>
      </p:pic>
      <p:pic>
        <p:nvPicPr>
          <p:cNvPr id="25" name="图片 24" descr="图片包含 炉子, 灯光, 游戏机&#10;&#10;描述已自动生成">
            <a:extLst>
              <a:ext uri="{FF2B5EF4-FFF2-40B4-BE49-F238E27FC236}">
                <a16:creationId xmlns:a16="http://schemas.microsoft.com/office/drawing/2014/main" id="{6F9458E4-75CA-6001-2B22-BA787EA492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5186" y="3711696"/>
            <a:ext cx="2401864" cy="2422800"/>
          </a:xfrm>
          <a:prstGeom prst="rect">
            <a:avLst/>
          </a:prstGeom>
          <a:scene3d>
            <a:camera prst="perspectiveFront">
              <a:rot lat="4500002" lon="0" rev="0"/>
            </a:camera>
            <a:lightRig rig="contrasting" dir="t"/>
          </a:scene3d>
        </p:spPr>
      </p:pic>
      <p:cxnSp>
        <p:nvCxnSpPr>
          <p:cNvPr id="26" name="直接连接符 18">
            <a:extLst>
              <a:ext uri="{FF2B5EF4-FFF2-40B4-BE49-F238E27FC236}">
                <a16:creationId xmlns:a16="http://schemas.microsoft.com/office/drawing/2014/main" id="{5949DCB0-175B-5731-EC88-F221669951A7}"/>
              </a:ext>
            </a:extLst>
          </p:cNvPr>
          <p:cNvCxnSpPr>
            <a:cxnSpLocks/>
          </p:cNvCxnSpPr>
          <p:nvPr/>
        </p:nvCxnSpPr>
        <p:spPr>
          <a:xfrm>
            <a:off x="6417982" y="4730578"/>
            <a:ext cx="0" cy="30336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220531E9-5B80-4EA6-60CC-321BFF9FEBF2}"/>
              </a:ext>
            </a:extLst>
          </p:cNvPr>
          <p:cNvSpPr txBox="1"/>
          <p:nvPr/>
        </p:nvSpPr>
        <p:spPr>
          <a:xfrm>
            <a:off x="6961834" y="4730577"/>
            <a:ext cx="1021098" cy="34810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法律法规</a:t>
            </a:r>
          </a:p>
        </p:txBody>
      </p:sp>
      <p:cxnSp>
        <p:nvCxnSpPr>
          <p:cNvPr id="34" name="直接连接符 90">
            <a:extLst>
              <a:ext uri="{FF2B5EF4-FFF2-40B4-BE49-F238E27FC236}">
                <a16:creationId xmlns:a16="http://schemas.microsoft.com/office/drawing/2014/main" id="{08F0FB37-1FCB-CEEB-1C1C-8A4513E7A65F}"/>
              </a:ext>
            </a:extLst>
          </p:cNvPr>
          <p:cNvCxnSpPr>
            <a:cxnSpLocks/>
          </p:cNvCxnSpPr>
          <p:nvPr/>
        </p:nvCxnSpPr>
        <p:spPr>
          <a:xfrm>
            <a:off x="8940712" y="4730578"/>
            <a:ext cx="0" cy="30336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90E1AC06-AA03-9E41-62FE-8DA8C9B0F4F3}"/>
              </a:ext>
            </a:extLst>
          </p:cNvPr>
          <p:cNvSpPr txBox="1"/>
          <p:nvPr/>
        </p:nvSpPr>
        <p:spPr>
          <a:xfrm>
            <a:off x="9484565" y="4730577"/>
            <a:ext cx="1021098" cy="34810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FCDEBF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14000" endPos="28000" dist="63500" dir="5400000" sy="-100000" algn="bl" rotWithShape="0"/>
                </a:effectLst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伦理考量</a:t>
            </a:r>
          </a:p>
        </p:txBody>
      </p:sp>
      <p:sp>
        <p:nvSpPr>
          <p:cNvPr id="52" name="Rectangle 1">
            <a:extLst>
              <a:ext uri="{FF2B5EF4-FFF2-40B4-BE49-F238E27FC236}">
                <a16:creationId xmlns:a16="http://schemas.microsoft.com/office/drawing/2014/main" id="{7BB3A532-793F-87F3-FF8A-B9BB6916A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718" y="5670359"/>
            <a:ext cx="41088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自动驾驶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大规模应用所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面临的最大挑战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58" name="矩形: 圆角 68">
            <a:extLst>
              <a:ext uri="{FF2B5EF4-FFF2-40B4-BE49-F238E27FC236}">
                <a16:creationId xmlns:a16="http://schemas.microsoft.com/office/drawing/2014/main" id="{B7EC8C3B-6E2C-6D70-9ECB-38851D25B30B}"/>
              </a:ext>
            </a:extLst>
          </p:cNvPr>
          <p:cNvSpPr/>
          <p:nvPr/>
        </p:nvSpPr>
        <p:spPr>
          <a:xfrm>
            <a:off x="6408379" y="3216175"/>
            <a:ext cx="101157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E5665E7-6CAC-81A7-FCF5-46ACA8943F5E}"/>
              </a:ext>
            </a:extLst>
          </p:cNvPr>
          <p:cNvSpPr txBox="1"/>
          <p:nvPr/>
        </p:nvSpPr>
        <p:spPr>
          <a:xfrm>
            <a:off x="6497108" y="3246059"/>
            <a:ext cx="1152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是否健全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60" name="矩形: 圆角 68">
            <a:extLst>
              <a:ext uri="{FF2B5EF4-FFF2-40B4-BE49-F238E27FC236}">
                <a16:creationId xmlns:a16="http://schemas.microsoft.com/office/drawing/2014/main" id="{EDE44BE1-85D1-5DAA-AD25-B1B3C6F8FB41}"/>
              </a:ext>
            </a:extLst>
          </p:cNvPr>
          <p:cNvSpPr/>
          <p:nvPr/>
        </p:nvSpPr>
        <p:spPr>
          <a:xfrm>
            <a:off x="7504677" y="3216175"/>
            <a:ext cx="101157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649831A-C3F6-3134-372E-ACC4FB96BEDD}"/>
              </a:ext>
            </a:extLst>
          </p:cNvPr>
          <p:cNvSpPr txBox="1"/>
          <p:nvPr/>
        </p:nvSpPr>
        <p:spPr>
          <a:xfrm>
            <a:off x="7593406" y="3246059"/>
            <a:ext cx="1152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是否支持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28" name="矩形: 圆角 68">
            <a:extLst>
              <a:ext uri="{FF2B5EF4-FFF2-40B4-BE49-F238E27FC236}">
                <a16:creationId xmlns:a16="http://schemas.microsoft.com/office/drawing/2014/main" id="{0FD179B3-B947-C225-59A4-C7154E653FA1}"/>
              </a:ext>
            </a:extLst>
          </p:cNvPr>
          <p:cNvSpPr/>
          <p:nvPr/>
        </p:nvSpPr>
        <p:spPr>
          <a:xfrm>
            <a:off x="9476808" y="3216175"/>
            <a:ext cx="101157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8CFF692-4F0D-C02A-25EF-BEBB22C4FCCE}"/>
              </a:ext>
            </a:extLst>
          </p:cNvPr>
          <p:cNvSpPr txBox="1"/>
          <p:nvPr/>
        </p:nvSpPr>
        <p:spPr>
          <a:xfrm>
            <a:off x="9565537" y="3246059"/>
            <a:ext cx="1152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社会文明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cxnSp>
        <p:nvCxnSpPr>
          <p:cNvPr id="131" name="肘形连接符 130">
            <a:extLst>
              <a:ext uri="{FF2B5EF4-FFF2-40B4-BE49-F238E27FC236}">
                <a16:creationId xmlns:a16="http://schemas.microsoft.com/office/drawing/2014/main" id="{172B6B56-73F0-7FE6-BB43-24C7CFB1B06B}"/>
              </a:ext>
            </a:extLst>
          </p:cNvPr>
          <p:cNvCxnSpPr>
            <a:cxnSpLocks/>
            <a:endCxn id="58" idx="2"/>
          </p:cNvCxnSpPr>
          <p:nvPr/>
        </p:nvCxnSpPr>
        <p:spPr>
          <a:xfrm rot="16200000" flipV="1">
            <a:off x="6783662" y="3714223"/>
            <a:ext cx="795984" cy="534980"/>
          </a:xfrm>
          <a:prstGeom prst="bentConnector3">
            <a:avLst/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>
            <a:extLst>
              <a:ext uri="{FF2B5EF4-FFF2-40B4-BE49-F238E27FC236}">
                <a16:creationId xmlns:a16="http://schemas.microsoft.com/office/drawing/2014/main" id="{EDE71E67-9479-8EAB-585D-2D3EE351373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320083" y="3708660"/>
            <a:ext cx="795984" cy="534980"/>
          </a:xfrm>
          <a:prstGeom prst="bentConnector3">
            <a:avLst>
              <a:gd name="adj1" fmla="val 49638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肘形连接符 137">
            <a:extLst>
              <a:ext uri="{FF2B5EF4-FFF2-40B4-BE49-F238E27FC236}">
                <a16:creationId xmlns:a16="http://schemas.microsoft.com/office/drawing/2014/main" id="{56AC0D02-0E1A-9827-ECED-0389777E27FB}"/>
              </a:ext>
            </a:extLst>
          </p:cNvPr>
          <p:cNvCxnSpPr>
            <a:cxnSpLocks/>
            <a:endCxn id="128" idx="2"/>
          </p:cNvCxnSpPr>
          <p:nvPr/>
        </p:nvCxnSpPr>
        <p:spPr>
          <a:xfrm rot="16200000" flipV="1">
            <a:off x="9587665" y="3978650"/>
            <a:ext cx="790421" cy="563"/>
          </a:xfrm>
          <a:prstGeom prst="bentConnector3">
            <a:avLst/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2">
            <a:extLst>
              <a:ext uri="{FF2B5EF4-FFF2-40B4-BE49-F238E27FC236}">
                <a16:creationId xmlns:a16="http://schemas.microsoft.com/office/drawing/2014/main" id="{F01B16CD-60EA-ECB7-418E-02CF0B734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6762" y="4010381"/>
            <a:ext cx="15664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完全自动驾驶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5F7F9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L5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级后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41" name="Rectangle 2">
            <a:extLst>
              <a:ext uri="{FF2B5EF4-FFF2-40B4-BE49-F238E27FC236}">
                <a16:creationId xmlns:a16="http://schemas.microsoft.com/office/drawing/2014/main" id="{4BD721EC-4863-F752-ECF3-BAB0E1848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5260" y="4010380"/>
            <a:ext cx="15664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完全自动驾驶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5F7F9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L5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级后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CB54740C-EABF-E95E-366A-3C7121DFEECA}"/>
              </a:ext>
            </a:extLst>
          </p:cNvPr>
          <p:cNvGrpSpPr/>
          <p:nvPr/>
        </p:nvGrpSpPr>
        <p:grpSpPr>
          <a:xfrm>
            <a:off x="9804689" y="4438357"/>
            <a:ext cx="371781" cy="349319"/>
            <a:chOff x="5249333" y="2633486"/>
            <a:chExt cx="1693333" cy="1591028"/>
          </a:xfrm>
          <a:gradFill>
            <a:gsLst>
              <a:gs pos="36000">
                <a:schemeClr val="bg1"/>
              </a:gs>
              <a:gs pos="92000">
                <a:schemeClr val="bg1">
                  <a:alpha val="0"/>
                </a:schemeClr>
              </a:gs>
            </a:gsLst>
            <a:lin ang="5400000" scaled="0"/>
          </a:gradFill>
        </p:grpSpPr>
        <p:sp>
          <p:nvSpPr>
            <p:cNvPr id="172" name="任意形状 171">
              <a:extLst>
                <a:ext uri="{FF2B5EF4-FFF2-40B4-BE49-F238E27FC236}">
                  <a16:creationId xmlns:a16="http://schemas.microsoft.com/office/drawing/2014/main" id="{03DF829B-ECEE-D0AF-0611-04F8C9DD39BA}"/>
                </a:ext>
              </a:extLst>
            </p:cNvPr>
            <p:cNvSpPr/>
            <p:nvPr/>
          </p:nvSpPr>
          <p:spPr>
            <a:xfrm>
              <a:off x="5249333" y="2633486"/>
              <a:ext cx="1693333" cy="1591028"/>
            </a:xfrm>
            <a:custGeom>
              <a:avLst/>
              <a:gdLst>
                <a:gd name="connsiteX0" fmla="*/ 846667 w 1693333"/>
                <a:gd name="connsiteY0" fmla="*/ 105833 h 1591028"/>
                <a:gd name="connsiteX1" fmla="*/ 1130653 w 1693333"/>
                <a:gd name="connsiteY1" fmla="*/ 310444 h 1591028"/>
                <a:gd name="connsiteX2" fmla="*/ 1232958 w 1693333"/>
                <a:gd name="connsiteY2" fmla="*/ 386292 h 1591028"/>
                <a:gd name="connsiteX3" fmla="*/ 1250597 w 1693333"/>
                <a:gd name="connsiteY3" fmla="*/ 384527 h 1591028"/>
                <a:gd name="connsiteX4" fmla="*/ 1296459 w 1693333"/>
                <a:gd name="connsiteY4" fmla="*/ 381000 h 1591028"/>
                <a:gd name="connsiteX5" fmla="*/ 1502833 w 1693333"/>
                <a:gd name="connsiteY5" fmla="*/ 463902 h 1591028"/>
                <a:gd name="connsiteX6" fmla="*/ 1587500 w 1693333"/>
                <a:gd name="connsiteY6" fmla="*/ 659695 h 1591028"/>
                <a:gd name="connsiteX7" fmla="*/ 1541638 w 1693333"/>
                <a:gd name="connsiteY7" fmla="*/ 809625 h 1591028"/>
                <a:gd name="connsiteX8" fmla="*/ 1446388 w 1693333"/>
                <a:gd name="connsiteY8" fmla="*/ 897820 h 1591028"/>
                <a:gd name="connsiteX9" fmla="*/ 1395236 w 1693333"/>
                <a:gd name="connsiteY9" fmla="*/ 968376 h 1591028"/>
                <a:gd name="connsiteX10" fmla="*/ 1414640 w 1693333"/>
                <a:gd name="connsiteY10" fmla="*/ 1053042 h 1591028"/>
                <a:gd name="connsiteX11" fmla="*/ 1467555 w 1693333"/>
                <a:gd name="connsiteY11" fmla="*/ 1210028 h 1591028"/>
                <a:gd name="connsiteX12" fmla="*/ 1382889 w 1693333"/>
                <a:gd name="connsiteY12" fmla="*/ 1404055 h 1591028"/>
                <a:gd name="connsiteX13" fmla="*/ 1176515 w 1693333"/>
                <a:gd name="connsiteY13" fmla="*/ 1486958 h 1591028"/>
                <a:gd name="connsiteX14" fmla="*/ 1019529 w 1693333"/>
                <a:gd name="connsiteY14" fmla="*/ 1442860 h 1591028"/>
                <a:gd name="connsiteX15" fmla="*/ 934860 w 1693333"/>
                <a:gd name="connsiteY15" fmla="*/ 1361723 h 1591028"/>
                <a:gd name="connsiteX16" fmla="*/ 848430 w 1693333"/>
                <a:gd name="connsiteY16" fmla="*/ 1315862 h 1591028"/>
                <a:gd name="connsiteX17" fmla="*/ 762000 w 1693333"/>
                <a:gd name="connsiteY17" fmla="*/ 1361723 h 1591028"/>
                <a:gd name="connsiteX18" fmla="*/ 677334 w 1693333"/>
                <a:gd name="connsiteY18" fmla="*/ 1442860 h 1591028"/>
                <a:gd name="connsiteX19" fmla="*/ 520348 w 1693333"/>
                <a:gd name="connsiteY19" fmla="*/ 1486958 h 1591028"/>
                <a:gd name="connsiteX20" fmla="*/ 313972 w 1693333"/>
                <a:gd name="connsiteY20" fmla="*/ 1404055 h 1591028"/>
                <a:gd name="connsiteX21" fmla="*/ 229305 w 1693333"/>
                <a:gd name="connsiteY21" fmla="*/ 1210028 h 1591028"/>
                <a:gd name="connsiteX22" fmla="*/ 282223 w 1693333"/>
                <a:gd name="connsiteY22" fmla="*/ 1053042 h 1591028"/>
                <a:gd name="connsiteX23" fmla="*/ 301625 w 1693333"/>
                <a:gd name="connsiteY23" fmla="*/ 968376 h 1591028"/>
                <a:gd name="connsiteX24" fmla="*/ 250472 w 1693333"/>
                <a:gd name="connsiteY24" fmla="*/ 897820 h 1591028"/>
                <a:gd name="connsiteX25" fmla="*/ 155222 w 1693333"/>
                <a:gd name="connsiteY25" fmla="*/ 809625 h 1591028"/>
                <a:gd name="connsiteX26" fmla="*/ 109361 w 1693333"/>
                <a:gd name="connsiteY26" fmla="*/ 659695 h 1591028"/>
                <a:gd name="connsiteX27" fmla="*/ 194027 w 1693333"/>
                <a:gd name="connsiteY27" fmla="*/ 463902 h 1591028"/>
                <a:gd name="connsiteX28" fmla="*/ 400404 w 1693333"/>
                <a:gd name="connsiteY28" fmla="*/ 381000 h 1591028"/>
                <a:gd name="connsiteX29" fmla="*/ 446263 w 1693333"/>
                <a:gd name="connsiteY29" fmla="*/ 384527 h 1591028"/>
                <a:gd name="connsiteX30" fmla="*/ 463903 w 1693333"/>
                <a:gd name="connsiteY30" fmla="*/ 386292 h 1591028"/>
                <a:gd name="connsiteX31" fmla="*/ 566207 w 1693333"/>
                <a:gd name="connsiteY31" fmla="*/ 310444 h 1591028"/>
                <a:gd name="connsiteX32" fmla="*/ 846667 w 1693333"/>
                <a:gd name="connsiteY32" fmla="*/ 105833 h 1591028"/>
                <a:gd name="connsiteX33" fmla="*/ 846667 w 1693333"/>
                <a:gd name="connsiteY33" fmla="*/ 0 h 1591028"/>
                <a:gd name="connsiteX34" fmla="*/ 462139 w 1693333"/>
                <a:gd name="connsiteY34" fmla="*/ 280459 h 1591028"/>
                <a:gd name="connsiteX35" fmla="*/ 396875 w 1693333"/>
                <a:gd name="connsiteY35" fmla="*/ 275166 h 1591028"/>
                <a:gd name="connsiteX36" fmla="*/ 116417 w 1693333"/>
                <a:gd name="connsiteY36" fmla="*/ 388056 h 1591028"/>
                <a:gd name="connsiteX37" fmla="*/ 0 w 1693333"/>
                <a:gd name="connsiteY37" fmla="*/ 657930 h 1591028"/>
                <a:gd name="connsiteX38" fmla="*/ 65264 w 1693333"/>
                <a:gd name="connsiteY38" fmla="*/ 866070 h 1591028"/>
                <a:gd name="connsiteX39" fmla="*/ 195791 w 1693333"/>
                <a:gd name="connsiteY39" fmla="*/ 987778 h 1591028"/>
                <a:gd name="connsiteX40" fmla="*/ 121708 w 1693333"/>
                <a:gd name="connsiteY40" fmla="*/ 1208265 h 1591028"/>
                <a:gd name="connsiteX41" fmla="*/ 238125 w 1693333"/>
                <a:gd name="connsiteY41" fmla="*/ 1479902 h 1591028"/>
                <a:gd name="connsiteX42" fmla="*/ 518583 w 1693333"/>
                <a:gd name="connsiteY42" fmla="*/ 1591028 h 1591028"/>
                <a:gd name="connsiteX43" fmla="*/ 730250 w 1693333"/>
                <a:gd name="connsiteY43" fmla="*/ 1531056 h 1591028"/>
                <a:gd name="connsiteX44" fmla="*/ 846667 w 1693333"/>
                <a:gd name="connsiteY44" fmla="*/ 1419930 h 1591028"/>
                <a:gd name="connsiteX45" fmla="*/ 963084 w 1693333"/>
                <a:gd name="connsiteY45" fmla="*/ 1531056 h 1591028"/>
                <a:gd name="connsiteX46" fmla="*/ 1174751 w 1693333"/>
                <a:gd name="connsiteY46" fmla="*/ 1591028 h 1591028"/>
                <a:gd name="connsiteX47" fmla="*/ 1455208 w 1693333"/>
                <a:gd name="connsiteY47" fmla="*/ 1479902 h 1591028"/>
                <a:gd name="connsiteX48" fmla="*/ 1571625 w 1693333"/>
                <a:gd name="connsiteY48" fmla="*/ 1208265 h 1591028"/>
                <a:gd name="connsiteX49" fmla="*/ 1497542 w 1693333"/>
                <a:gd name="connsiteY49" fmla="*/ 987778 h 1591028"/>
                <a:gd name="connsiteX50" fmla="*/ 1628070 w 1693333"/>
                <a:gd name="connsiteY50" fmla="*/ 866070 h 1591028"/>
                <a:gd name="connsiteX51" fmla="*/ 1693333 w 1693333"/>
                <a:gd name="connsiteY51" fmla="*/ 657930 h 1591028"/>
                <a:gd name="connsiteX52" fmla="*/ 1576916 w 1693333"/>
                <a:gd name="connsiteY52" fmla="*/ 386292 h 1591028"/>
                <a:gd name="connsiteX53" fmla="*/ 1296459 w 1693333"/>
                <a:gd name="connsiteY53" fmla="*/ 273403 h 1591028"/>
                <a:gd name="connsiteX54" fmla="*/ 1231194 w 1693333"/>
                <a:gd name="connsiteY54" fmla="*/ 278695 h 1591028"/>
                <a:gd name="connsiteX55" fmla="*/ 846667 w 1693333"/>
                <a:gd name="connsiteY55" fmla="*/ 0 h 159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693333" h="1591028">
                  <a:moveTo>
                    <a:pt x="846667" y="105833"/>
                  </a:moveTo>
                  <a:cubicBezTo>
                    <a:pt x="978958" y="105833"/>
                    <a:pt x="1095375" y="190500"/>
                    <a:pt x="1130653" y="310444"/>
                  </a:cubicBezTo>
                  <a:cubicBezTo>
                    <a:pt x="1144764" y="356305"/>
                    <a:pt x="1185333" y="386292"/>
                    <a:pt x="1232958" y="386292"/>
                  </a:cubicBezTo>
                  <a:cubicBezTo>
                    <a:pt x="1238250" y="386292"/>
                    <a:pt x="1245305" y="386292"/>
                    <a:pt x="1250597" y="384527"/>
                  </a:cubicBezTo>
                  <a:cubicBezTo>
                    <a:pt x="1266472" y="381000"/>
                    <a:pt x="1282348" y="381000"/>
                    <a:pt x="1296459" y="381000"/>
                  </a:cubicBezTo>
                  <a:cubicBezTo>
                    <a:pt x="1374069" y="381000"/>
                    <a:pt x="1448154" y="410987"/>
                    <a:pt x="1502833" y="463902"/>
                  </a:cubicBezTo>
                  <a:cubicBezTo>
                    <a:pt x="1557514" y="516820"/>
                    <a:pt x="1587500" y="585610"/>
                    <a:pt x="1587500" y="659695"/>
                  </a:cubicBezTo>
                  <a:cubicBezTo>
                    <a:pt x="1587500" y="712611"/>
                    <a:pt x="1571625" y="765527"/>
                    <a:pt x="1541638" y="809625"/>
                  </a:cubicBezTo>
                  <a:cubicBezTo>
                    <a:pt x="1516944" y="844902"/>
                    <a:pt x="1483430" y="876653"/>
                    <a:pt x="1446388" y="897820"/>
                  </a:cubicBezTo>
                  <a:cubicBezTo>
                    <a:pt x="1419930" y="913695"/>
                    <a:pt x="1402292" y="938389"/>
                    <a:pt x="1395236" y="968376"/>
                  </a:cubicBezTo>
                  <a:cubicBezTo>
                    <a:pt x="1388180" y="998361"/>
                    <a:pt x="1395236" y="1028348"/>
                    <a:pt x="1414640" y="1053042"/>
                  </a:cubicBezTo>
                  <a:cubicBezTo>
                    <a:pt x="1449917" y="1100667"/>
                    <a:pt x="1467555" y="1155347"/>
                    <a:pt x="1467555" y="1210028"/>
                  </a:cubicBezTo>
                  <a:cubicBezTo>
                    <a:pt x="1467555" y="1284111"/>
                    <a:pt x="1437570" y="1352903"/>
                    <a:pt x="1382889" y="1404055"/>
                  </a:cubicBezTo>
                  <a:cubicBezTo>
                    <a:pt x="1328208" y="1456973"/>
                    <a:pt x="1254125" y="1486958"/>
                    <a:pt x="1176515" y="1486958"/>
                  </a:cubicBezTo>
                  <a:cubicBezTo>
                    <a:pt x="1120070" y="1486958"/>
                    <a:pt x="1067152" y="1471084"/>
                    <a:pt x="1019529" y="1442860"/>
                  </a:cubicBezTo>
                  <a:cubicBezTo>
                    <a:pt x="986014" y="1421695"/>
                    <a:pt x="956027" y="1395235"/>
                    <a:pt x="934860" y="1361723"/>
                  </a:cubicBezTo>
                  <a:cubicBezTo>
                    <a:pt x="915459" y="1333500"/>
                    <a:pt x="881945" y="1315862"/>
                    <a:pt x="848430" y="1315862"/>
                  </a:cubicBezTo>
                  <a:cubicBezTo>
                    <a:pt x="814916" y="1315862"/>
                    <a:pt x="781404" y="1333500"/>
                    <a:pt x="762000" y="1361723"/>
                  </a:cubicBezTo>
                  <a:cubicBezTo>
                    <a:pt x="739070" y="1393472"/>
                    <a:pt x="710848" y="1421695"/>
                    <a:pt x="677334" y="1442860"/>
                  </a:cubicBezTo>
                  <a:cubicBezTo>
                    <a:pt x="631472" y="1471084"/>
                    <a:pt x="576791" y="1486958"/>
                    <a:pt x="520348" y="1486958"/>
                  </a:cubicBezTo>
                  <a:cubicBezTo>
                    <a:pt x="442736" y="1486958"/>
                    <a:pt x="368653" y="1456973"/>
                    <a:pt x="313972" y="1404055"/>
                  </a:cubicBezTo>
                  <a:cubicBezTo>
                    <a:pt x="259292" y="1351140"/>
                    <a:pt x="229305" y="1282348"/>
                    <a:pt x="229305" y="1210028"/>
                  </a:cubicBezTo>
                  <a:cubicBezTo>
                    <a:pt x="229305" y="1153583"/>
                    <a:pt x="246945" y="1098902"/>
                    <a:pt x="282223" y="1053042"/>
                  </a:cubicBezTo>
                  <a:cubicBezTo>
                    <a:pt x="299861" y="1028348"/>
                    <a:pt x="306917" y="998361"/>
                    <a:pt x="301625" y="968376"/>
                  </a:cubicBezTo>
                  <a:cubicBezTo>
                    <a:pt x="296334" y="938389"/>
                    <a:pt x="276930" y="913695"/>
                    <a:pt x="250472" y="897820"/>
                  </a:cubicBezTo>
                  <a:cubicBezTo>
                    <a:pt x="211667" y="876653"/>
                    <a:pt x="178153" y="844902"/>
                    <a:pt x="155222" y="809625"/>
                  </a:cubicBezTo>
                  <a:cubicBezTo>
                    <a:pt x="125235" y="765527"/>
                    <a:pt x="109361" y="712611"/>
                    <a:pt x="109361" y="659695"/>
                  </a:cubicBezTo>
                  <a:cubicBezTo>
                    <a:pt x="109361" y="585610"/>
                    <a:pt x="139348" y="516820"/>
                    <a:pt x="194027" y="463902"/>
                  </a:cubicBezTo>
                  <a:cubicBezTo>
                    <a:pt x="248709" y="410987"/>
                    <a:pt x="322792" y="381000"/>
                    <a:pt x="400404" y="381000"/>
                  </a:cubicBezTo>
                  <a:cubicBezTo>
                    <a:pt x="414514" y="381000"/>
                    <a:pt x="430389" y="382763"/>
                    <a:pt x="446263" y="384527"/>
                  </a:cubicBezTo>
                  <a:cubicBezTo>
                    <a:pt x="451556" y="386292"/>
                    <a:pt x="458610" y="386292"/>
                    <a:pt x="463903" y="386292"/>
                  </a:cubicBezTo>
                  <a:cubicBezTo>
                    <a:pt x="509764" y="386292"/>
                    <a:pt x="552097" y="356305"/>
                    <a:pt x="566207" y="310444"/>
                  </a:cubicBezTo>
                  <a:cubicBezTo>
                    <a:pt x="597958" y="188736"/>
                    <a:pt x="714375" y="105833"/>
                    <a:pt x="846667" y="105833"/>
                  </a:cubicBezTo>
                  <a:moveTo>
                    <a:pt x="846667" y="0"/>
                  </a:moveTo>
                  <a:cubicBezTo>
                    <a:pt x="666750" y="0"/>
                    <a:pt x="509764" y="116417"/>
                    <a:pt x="462139" y="280459"/>
                  </a:cubicBezTo>
                  <a:cubicBezTo>
                    <a:pt x="439209" y="276930"/>
                    <a:pt x="418042" y="275166"/>
                    <a:pt x="396875" y="275166"/>
                  </a:cubicBezTo>
                  <a:cubicBezTo>
                    <a:pt x="291041" y="275166"/>
                    <a:pt x="192264" y="315737"/>
                    <a:pt x="116417" y="388056"/>
                  </a:cubicBezTo>
                  <a:cubicBezTo>
                    <a:pt x="40569" y="458612"/>
                    <a:pt x="0" y="555625"/>
                    <a:pt x="0" y="657930"/>
                  </a:cubicBezTo>
                  <a:cubicBezTo>
                    <a:pt x="0" y="732015"/>
                    <a:pt x="22931" y="804334"/>
                    <a:pt x="65264" y="866070"/>
                  </a:cubicBezTo>
                  <a:cubicBezTo>
                    <a:pt x="98777" y="915458"/>
                    <a:pt x="144639" y="957792"/>
                    <a:pt x="195791" y="987778"/>
                  </a:cubicBezTo>
                  <a:cubicBezTo>
                    <a:pt x="148166" y="1053042"/>
                    <a:pt x="121708" y="1128889"/>
                    <a:pt x="121708" y="1208265"/>
                  </a:cubicBezTo>
                  <a:cubicBezTo>
                    <a:pt x="121708" y="1310569"/>
                    <a:pt x="162279" y="1407583"/>
                    <a:pt x="238125" y="1479902"/>
                  </a:cubicBezTo>
                  <a:cubicBezTo>
                    <a:pt x="312208" y="1552223"/>
                    <a:pt x="412751" y="1591028"/>
                    <a:pt x="518583" y="1591028"/>
                  </a:cubicBezTo>
                  <a:cubicBezTo>
                    <a:pt x="594431" y="1591028"/>
                    <a:pt x="666750" y="1569861"/>
                    <a:pt x="730250" y="1531056"/>
                  </a:cubicBezTo>
                  <a:cubicBezTo>
                    <a:pt x="776111" y="1502833"/>
                    <a:pt x="816680" y="1464028"/>
                    <a:pt x="846667" y="1419930"/>
                  </a:cubicBezTo>
                  <a:cubicBezTo>
                    <a:pt x="876654" y="1464028"/>
                    <a:pt x="917222" y="1501069"/>
                    <a:pt x="963084" y="1531056"/>
                  </a:cubicBezTo>
                  <a:cubicBezTo>
                    <a:pt x="1026583" y="1569861"/>
                    <a:pt x="1098903" y="1591028"/>
                    <a:pt x="1174751" y="1591028"/>
                  </a:cubicBezTo>
                  <a:cubicBezTo>
                    <a:pt x="1280583" y="1591028"/>
                    <a:pt x="1379362" y="1552223"/>
                    <a:pt x="1455208" y="1479902"/>
                  </a:cubicBezTo>
                  <a:cubicBezTo>
                    <a:pt x="1531055" y="1407583"/>
                    <a:pt x="1571625" y="1312333"/>
                    <a:pt x="1571625" y="1208265"/>
                  </a:cubicBezTo>
                  <a:cubicBezTo>
                    <a:pt x="1571625" y="1128889"/>
                    <a:pt x="1545167" y="1053042"/>
                    <a:pt x="1497542" y="987778"/>
                  </a:cubicBezTo>
                  <a:cubicBezTo>
                    <a:pt x="1550458" y="957792"/>
                    <a:pt x="1594556" y="917222"/>
                    <a:pt x="1628070" y="866070"/>
                  </a:cubicBezTo>
                  <a:cubicBezTo>
                    <a:pt x="1670402" y="804334"/>
                    <a:pt x="1693333" y="732015"/>
                    <a:pt x="1693333" y="657930"/>
                  </a:cubicBezTo>
                  <a:cubicBezTo>
                    <a:pt x="1693333" y="555625"/>
                    <a:pt x="1652765" y="458612"/>
                    <a:pt x="1576916" y="386292"/>
                  </a:cubicBezTo>
                  <a:cubicBezTo>
                    <a:pt x="1502833" y="313973"/>
                    <a:pt x="1402292" y="273403"/>
                    <a:pt x="1296459" y="273403"/>
                  </a:cubicBezTo>
                  <a:cubicBezTo>
                    <a:pt x="1275292" y="273403"/>
                    <a:pt x="1254125" y="275166"/>
                    <a:pt x="1231194" y="278695"/>
                  </a:cubicBezTo>
                  <a:cubicBezTo>
                    <a:pt x="1183569" y="116417"/>
                    <a:pt x="1026583" y="0"/>
                    <a:pt x="846667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endParaRPr>
            </a:p>
          </p:txBody>
        </p:sp>
        <p:sp>
          <p:nvSpPr>
            <p:cNvPr id="173" name="任意形状 172">
              <a:extLst>
                <a:ext uri="{FF2B5EF4-FFF2-40B4-BE49-F238E27FC236}">
                  <a16:creationId xmlns:a16="http://schemas.microsoft.com/office/drawing/2014/main" id="{96FDD318-DB95-D351-D784-828EBA6ECD92}"/>
                </a:ext>
              </a:extLst>
            </p:cNvPr>
            <p:cNvSpPr/>
            <p:nvPr/>
          </p:nvSpPr>
          <p:spPr>
            <a:xfrm>
              <a:off x="5808486" y="3148540"/>
              <a:ext cx="575027" cy="560918"/>
            </a:xfrm>
            <a:custGeom>
              <a:avLst/>
              <a:gdLst>
                <a:gd name="connsiteX0" fmla="*/ 287514 w 575027"/>
                <a:gd name="connsiteY0" fmla="*/ 560918 h 560918"/>
                <a:gd name="connsiteX1" fmla="*/ 0 w 575027"/>
                <a:gd name="connsiteY1" fmla="*/ 280459 h 560918"/>
                <a:gd name="connsiteX2" fmla="*/ 287514 w 575027"/>
                <a:gd name="connsiteY2" fmla="*/ 0 h 560918"/>
                <a:gd name="connsiteX3" fmla="*/ 575027 w 575027"/>
                <a:gd name="connsiteY3" fmla="*/ 280459 h 560918"/>
                <a:gd name="connsiteX4" fmla="*/ 287514 w 575027"/>
                <a:gd name="connsiteY4" fmla="*/ 560918 h 560918"/>
                <a:gd name="connsiteX5" fmla="*/ 287514 w 575027"/>
                <a:gd name="connsiteY5" fmla="*/ 105834 h 560918"/>
                <a:gd name="connsiteX6" fmla="*/ 105834 w 575027"/>
                <a:gd name="connsiteY6" fmla="*/ 280459 h 560918"/>
                <a:gd name="connsiteX7" fmla="*/ 287514 w 575027"/>
                <a:gd name="connsiteY7" fmla="*/ 455085 h 560918"/>
                <a:gd name="connsiteX8" fmla="*/ 469194 w 575027"/>
                <a:gd name="connsiteY8" fmla="*/ 280459 h 560918"/>
                <a:gd name="connsiteX9" fmla="*/ 287514 w 575027"/>
                <a:gd name="connsiteY9" fmla="*/ 105834 h 5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5027" h="560918">
                  <a:moveTo>
                    <a:pt x="287514" y="560918"/>
                  </a:moveTo>
                  <a:cubicBezTo>
                    <a:pt x="128764" y="560918"/>
                    <a:pt x="0" y="435681"/>
                    <a:pt x="0" y="280459"/>
                  </a:cubicBezTo>
                  <a:cubicBezTo>
                    <a:pt x="0" y="125237"/>
                    <a:pt x="128764" y="0"/>
                    <a:pt x="287514" y="0"/>
                  </a:cubicBezTo>
                  <a:cubicBezTo>
                    <a:pt x="446263" y="0"/>
                    <a:pt x="575027" y="125237"/>
                    <a:pt x="575027" y="280459"/>
                  </a:cubicBezTo>
                  <a:cubicBezTo>
                    <a:pt x="575027" y="435681"/>
                    <a:pt x="446263" y="560918"/>
                    <a:pt x="287514" y="560918"/>
                  </a:cubicBezTo>
                  <a:close/>
                  <a:moveTo>
                    <a:pt x="287514" y="105834"/>
                  </a:moveTo>
                  <a:cubicBezTo>
                    <a:pt x="186973" y="105834"/>
                    <a:pt x="105834" y="183446"/>
                    <a:pt x="105834" y="280459"/>
                  </a:cubicBezTo>
                  <a:cubicBezTo>
                    <a:pt x="105834" y="377473"/>
                    <a:pt x="186973" y="455085"/>
                    <a:pt x="287514" y="455085"/>
                  </a:cubicBezTo>
                  <a:cubicBezTo>
                    <a:pt x="388054" y="455085"/>
                    <a:pt x="469194" y="377473"/>
                    <a:pt x="469194" y="280459"/>
                  </a:cubicBezTo>
                  <a:cubicBezTo>
                    <a:pt x="469194" y="183446"/>
                    <a:pt x="388054" y="105834"/>
                    <a:pt x="287514" y="10583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endParaRPr>
            </a:p>
          </p:txBody>
        </p:sp>
      </p:grpSp>
      <p:sp>
        <p:nvSpPr>
          <p:cNvPr id="170" name="图形 168">
            <a:extLst>
              <a:ext uri="{FF2B5EF4-FFF2-40B4-BE49-F238E27FC236}">
                <a16:creationId xmlns:a16="http://schemas.microsoft.com/office/drawing/2014/main" id="{C799FAF5-BBE3-37E8-3C47-04DC86BE33E7}"/>
              </a:ext>
            </a:extLst>
          </p:cNvPr>
          <p:cNvSpPr/>
          <p:nvPr/>
        </p:nvSpPr>
        <p:spPr>
          <a:xfrm>
            <a:off x="7259614" y="4439107"/>
            <a:ext cx="374590" cy="366269"/>
          </a:xfrm>
          <a:custGeom>
            <a:avLst/>
            <a:gdLst>
              <a:gd name="connsiteX0" fmla="*/ 349285 w 1887211"/>
              <a:gd name="connsiteY0" fmla="*/ 1845292 h 1845292"/>
              <a:gd name="connsiteX1" fmla="*/ 274183 w 1887211"/>
              <a:gd name="connsiteY1" fmla="*/ 1770366 h 1845292"/>
              <a:gd name="connsiteX2" fmla="*/ 349285 w 1887211"/>
              <a:gd name="connsiteY2" fmla="*/ 1695934 h 1845292"/>
              <a:gd name="connsiteX3" fmla="*/ 523092 w 1887211"/>
              <a:gd name="connsiteY3" fmla="*/ 1695934 h 1845292"/>
              <a:gd name="connsiteX4" fmla="*/ 523092 w 1887211"/>
              <a:gd name="connsiteY4" fmla="*/ 1613522 h 1845292"/>
              <a:gd name="connsiteX5" fmla="*/ 543260 w 1887211"/>
              <a:gd name="connsiteY5" fmla="*/ 1561391 h 1845292"/>
              <a:gd name="connsiteX6" fmla="*/ 546466 w 1887211"/>
              <a:gd name="connsiteY6" fmla="*/ 1557157 h 1845292"/>
              <a:gd name="connsiteX7" fmla="*/ 602829 w 1887211"/>
              <a:gd name="connsiteY7" fmla="*/ 1533748 h 1845292"/>
              <a:gd name="connsiteX8" fmla="*/ 868134 w 1887211"/>
              <a:gd name="connsiteY8" fmla="*/ 1533748 h 1845292"/>
              <a:gd name="connsiteX9" fmla="*/ 868134 w 1887211"/>
              <a:gd name="connsiteY9" fmla="*/ 307884 h 1845292"/>
              <a:gd name="connsiteX10" fmla="*/ 795872 w 1887211"/>
              <a:gd name="connsiteY10" fmla="*/ 330720 h 1845292"/>
              <a:gd name="connsiteX11" fmla="*/ 732095 w 1887211"/>
              <a:gd name="connsiteY11" fmla="*/ 365252 h 1845292"/>
              <a:gd name="connsiteX12" fmla="*/ 676225 w 1887211"/>
              <a:gd name="connsiteY12" fmla="*/ 413139 h 1845292"/>
              <a:gd name="connsiteX13" fmla="*/ 526220 w 1887211"/>
              <a:gd name="connsiteY13" fmla="*/ 512012 h 1845292"/>
              <a:gd name="connsiteX14" fmla="*/ 436930 w 1887211"/>
              <a:gd name="connsiteY14" fmla="*/ 540689 h 1845292"/>
              <a:gd name="connsiteX15" fmla="*/ 401797 w 1887211"/>
              <a:gd name="connsiteY15" fmla="*/ 546536 h 1845292"/>
              <a:gd name="connsiteX16" fmla="*/ 594199 w 1887211"/>
              <a:gd name="connsiteY16" fmla="*/ 1134545 h 1845292"/>
              <a:gd name="connsiteX17" fmla="*/ 622991 w 1887211"/>
              <a:gd name="connsiteY17" fmla="*/ 1153111 h 1845292"/>
              <a:gd name="connsiteX18" fmla="*/ 622991 w 1887211"/>
              <a:gd name="connsiteY18" fmla="*/ 1257860 h 1845292"/>
              <a:gd name="connsiteX19" fmla="*/ 493293 w 1887211"/>
              <a:gd name="connsiteY19" fmla="*/ 1345585 h 1845292"/>
              <a:gd name="connsiteX20" fmla="*/ 493293 w 1887211"/>
              <a:gd name="connsiteY20" fmla="*/ 1345585 h 1845292"/>
              <a:gd name="connsiteX21" fmla="*/ 341224 w 1887211"/>
              <a:gd name="connsiteY21" fmla="*/ 1375373 h 1845292"/>
              <a:gd name="connsiteX22" fmla="*/ 188156 w 1887211"/>
              <a:gd name="connsiteY22" fmla="*/ 1345585 h 1845292"/>
              <a:gd name="connsiteX23" fmla="*/ 183809 w 1887211"/>
              <a:gd name="connsiteY23" fmla="*/ 1343479 h 1845292"/>
              <a:gd name="connsiteX24" fmla="*/ 58393 w 1887211"/>
              <a:gd name="connsiteY24" fmla="*/ 1257860 h 1845292"/>
              <a:gd name="connsiteX25" fmla="*/ 58393 w 1887211"/>
              <a:gd name="connsiteY25" fmla="*/ 1153111 h 1845292"/>
              <a:gd name="connsiteX26" fmla="*/ 87113 w 1887211"/>
              <a:gd name="connsiteY26" fmla="*/ 1134545 h 1845292"/>
              <a:gd name="connsiteX27" fmla="*/ 280588 w 1887211"/>
              <a:gd name="connsiteY27" fmla="*/ 545500 h 1845292"/>
              <a:gd name="connsiteX28" fmla="*/ 251868 w 1887211"/>
              <a:gd name="connsiteY28" fmla="*/ 540691 h 1845292"/>
              <a:gd name="connsiteX29" fmla="*/ 162649 w 1887211"/>
              <a:gd name="connsiteY29" fmla="*/ 512013 h 1845292"/>
              <a:gd name="connsiteX30" fmla="*/ 82836 w 1887211"/>
              <a:gd name="connsiteY30" fmla="*/ 469968 h 1845292"/>
              <a:gd name="connsiteX31" fmla="*/ 12718 w 1887211"/>
              <a:gd name="connsiteY31" fmla="*/ 413141 h 1845292"/>
              <a:gd name="connsiteX32" fmla="*/ 12718 w 1887211"/>
              <a:gd name="connsiteY32" fmla="*/ 349288 h 1845292"/>
              <a:gd name="connsiteX33" fmla="*/ 76500 w 1887211"/>
              <a:gd name="connsiteY33" fmla="*/ 349288 h 1845292"/>
              <a:gd name="connsiteX34" fmla="*/ 132368 w 1887211"/>
              <a:gd name="connsiteY34" fmla="*/ 395572 h 1845292"/>
              <a:gd name="connsiteX35" fmla="*/ 196649 w 1887211"/>
              <a:gd name="connsiteY35" fmla="*/ 430634 h 1845292"/>
              <a:gd name="connsiteX36" fmla="*/ 268406 w 1887211"/>
              <a:gd name="connsiteY36" fmla="*/ 452441 h 1845292"/>
              <a:gd name="connsiteX37" fmla="*/ 344512 w 1887211"/>
              <a:gd name="connsiteY37" fmla="*/ 459892 h 1845292"/>
              <a:gd name="connsiteX38" fmla="*/ 419910 w 1887211"/>
              <a:gd name="connsiteY38" fmla="*/ 452441 h 1845292"/>
              <a:gd name="connsiteX39" fmla="*/ 492309 w 1887211"/>
              <a:gd name="connsiteY39" fmla="*/ 430634 h 1845292"/>
              <a:gd name="connsiteX40" fmla="*/ 612451 w 1887211"/>
              <a:gd name="connsiteY40" fmla="*/ 349290 h 1845292"/>
              <a:gd name="connsiteX41" fmla="*/ 613450 w 1887211"/>
              <a:gd name="connsiteY41" fmla="*/ 348256 h 1845292"/>
              <a:gd name="connsiteX42" fmla="*/ 682573 w 1887211"/>
              <a:gd name="connsiteY42" fmla="*/ 291391 h 1845292"/>
              <a:gd name="connsiteX43" fmla="*/ 761245 w 1887211"/>
              <a:gd name="connsiteY43" fmla="*/ 249350 h 1845292"/>
              <a:gd name="connsiteX44" fmla="*/ 850466 w 1887211"/>
              <a:gd name="connsiteY44" fmla="*/ 221698 h 1845292"/>
              <a:gd name="connsiteX45" fmla="*/ 868139 w 1887211"/>
              <a:gd name="connsiteY45" fmla="*/ 217455 h 1845292"/>
              <a:gd name="connsiteX46" fmla="*/ 868139 w 1887211"/>
              <a:gd name="connsiteY46" fmla="*/ 75538 h 1845292"/>
              <a:gd name="connsiteX47" fmla="*/ 944030 w 1887211"/>
              <a:gd name="connsiteY47" fmla="*/ 0 h 1845292"/>
              <a:gd name="connsiteX48" fmla="*/ 1018643 w 1887211"/>
              <a:gd name="connsiteY48" fmla="*/ 75538 h 1845292"/>
              <a:gd name="connsiteX49" fmla="*/ 1018643 w 1887211"/>
              <a:gd name="connsiteY49" fmla="*/ 217455 h 1845292"/>
              <a:gd name="connsiteX50" fmla="*/ 1036600 w 1887211"/>
              <a:gd name="connsiteY50" fmla="*/ 221698 h 1845292"/>
              <a:gd name="connsiteX51" fmla="*/ 1125962 w 1887211"/>
              <a:gd name="connsiteY51" fmla="*/ 249350 h 1845292"/>
              <a:gd name="connsiteX52" fmla="*/ 1205776 w 1887211"/>
              <a:gd name="connsiteY52" fmla="*/ 291391 h 1845292"/>
              <a:gd name="connsiteX53" fmla="*/ 1274754 w 1887211"/>
              <a:gd name="connsiteY53" fmla="*/ 349290 h 1845292"/>
              <a:gd name="connsiteX54" fmla="*/ 1331196 w 1887211"/>
              <a:gd name="connsiteY54" fmla="*/ 395574 h 1845292"/>
              <a:gd name="connsiteX55" fmla="*/ 1395541 w 1887211"/>
              <a:gd name="connsiteY55" fmla="*/ 430636 h 1845292"/>
              <a:gd name="connsiteX56" fmla="*/ 1467163 w 1887211"/>
              <a:gd name="connsiteY56" fmla="*/ 452443 h 1845292"/>
              <a:gd name="connsiteX57" fmla="*/ 1542771 w 1887211"/>
              <a:gd name="connsiteY57" fmla="*/ 459894 h 1845292"/>
              <a:gd name="connsiteX58" fmla="*/ 1618237 w 1887211"/>
              <a:gd name="connsiteY58" fmla="*/ 452443 h 1845292"/>
              <a:gd name="connsiteX59" fmla="*/ 1690489 w 1887211"/>
              <a:gd name="connsiteY59" fmla="*/ 430636 h 1845292"/>
              <a:gd name="connsiteX60" fmla="*/ 1810636 w 1887211"/>
              <a:gd name="connsiteY60" fmla="*/ 349292 h 1845292"/>
              <a:gd name="connsiteX61" fmla="*/ 1874487 w 1887211"/>
              <a:gd name="connsiteY61" fmla="*/ 349292 h 1845292"/>
              <a:gd name="connsiteX62" fmla="*/ 1874487 w 1887211"/>
              <a:gd name="connsiteY62" fmla="*/ 413145 h 1845292"/>
              <a:gd name="connsiteX63" fmla="*/ 1725123 w 1887211"/>
              <a:gd name="connsiteY63" fmla="*/ 512017 h 1845292"/>
              <a:gd name="connsiteX64" fmla="*/ 1635836 w 1887211"/>
              <a:gd name="connsiteY64" fmla="*/ 540694 h 1845292"/>
              <a:gd name="connsiteX65" fmla="*/ 1606548 w 1887211"/>
              <a:gd name="connsiteY65" fmla="*/ 545503 h 1845292"/>
              <a:gd name="connsiteX66" fmla="*/ 1800518 w 1887211"/>
              <a:gd name="connsiteY66" fmla="*/ 1134548 h 1845292"/>
              <a:gd name="connsiteX67" fmla="*/ 1828808 w 1887211"/>
              <a:gd name="connsiteY67" fmla="*/ 1153115 h 1845292"/>
              <a:gd name="connsiteX68" fmla="*/ 1828808 w 1887211"/>
              <a:gd name="connsiteY68" fmla="*/ 1257864 h 1845292"/>
              <a:gd name="connsiteX69" fmla="*/ 1699041 w 1887211"/>
              <a:gd name="connsiteY69" fmla="*/ 1345589 h 1845292"/>
              <a:gd name="connsiteX70" fmla="*/ 1546405 w 1887211"/>
              <a:gd name="connsiteY70" fmla="*/ 1375377 h 1845292"/>
              <a:gd name="connsiteX71" fmla="*/ 1394399 w 1887211"/>
              <a:gd name="connsiteY71" fmla="*/ 1345589 h 1845292"/>
              <a:gd name="connsiteX72" fmla="*/ 1390621 w 1887211"/>
              <a:gd name="connsiteY72" fmla="*/ 1343483 h 1845292"/>
              <a:gd name="connsiteX73" fmla="*/ 1264707 w 1887211"/>
              <a:gd name="connsiteY73" fmla="*/ 1257864 h 1845292"/>
              <a:gd name="connsiteX74" fmla="*/ 1264707 w 1887211"/>
              <a:gd name="connsiteY74" fmla="*/ 1153115 h 1845292"/>
              <a:gd name="connsiteX75" fmla="*/ 1292857 w 1887211"/>
              <a:gd name="connsiteY75" fmla="*/ 1134548 h 1845292"/>
              <a:gd name="connsiteX76" fmla="*/ 1486399 w 1887211"/>
              <a:gd name="connsiteY76" fmla="*/ 546540 h 1845292"/>
              <a:gd name="connsiteX77" fmla="*/ 1450204 w 1887211"/>
              <a:gd name="connsiteY77" fmla="*/ 540693 h 1845292"/>
              <a:gd name="connsiteX78" fmla="*/ 1360985 w 1887211"/>
              <a:gd name="connsiteY78" fmla="*/ 512015 h 1845292"/>
              <a:gd name="connsiteX79" fmla="*/ 1281171 w 1887211"/>
              <a:gd name="connsiteY79" fmla="*/ 469969 h 1845292"/>
              <a:gd name="connsiteX80" fmla="*/ 1212193 w 1887211"/>
              <a:gd name="connsiteY80" fmla="*/ 413143 h 1845292"/>
              <a:gd name="connsiteX81" fmla="*/ 1154609 w 1887211"/>
              <a:gd name="connsiteY81" fmla="*/ 365256 h 1845292"/>
              <a:gd name="connsiteX82" fmla="*/ 1090760 w 1887211"/>
              <a:gd name="connsiteY82" fmla="*/ 330724 h 1845292"/>
              <a:gd name="connsiteX83" fmla="*/ 1018645 w 1887211"/>
              <a:gd name="connsiteY83" fmla="*/ 307888 h 1845292"/>
              <a:gd name="connsiteX84" fmla="*/ 1018645 w 1887211"/>
              <a:gd name="connsiteY84" fmla="*/ 307888 h 1845292"/>
              <a:gd name="connsiteX85" fmla="*/ 1018645 w 1887211"/>
              <a:gd name="connsiteY85" fmla="*/ 1533752 h 1845292"/>
              <a:gd name="connsiteX86" fmla="*/ 1284449 w 1887211"/>
              <a:gd name="connsiteY86" fmla="*/ 1533752 h 1845292"/>
              <a:gd name="connsiteX87" fmla="*/ 1340607 w 1887211"/>
              <a:gd name="connsiteY87" fmla="*/ 1557161 h 1845292"/>
              <a:gd name="connsiteX88" fmla="*/ 1364044 w 1887211"/>
              <a:gd name="connsiteY88" fmla="*/ 1613526 h 1845292"/>
              <a:gd name="connsiteX89" fmla="*/ 1364044 w 1887211"/>
              <a:gd name="connsiteY89" fmla="*/ 1695937 h 1845292"/>
              <a:gd name="connsiteX90" fmla="*/ 1538565 w 1887211"/>
              <a:gd name="connsiteY90" fmla="*/ 1695937 h 1845292"/>
              <a:gd name="connsiteX91" fmla="*/ 1612955 w 1887211"/>
              <a:gd name="connsiteY91" fmla="*/ 1770370 h 1845292"/>
              <a:gd name="connsiteX92" fmla="*/ 1538565 w 1887211"/>
              <a:gd name="connsiteY92" fmla="*/ 1845292 h 1845292"/>
              <a:gd name="connsiteX93" fmla="*/ 349287 w 1887211"/>
              <a:gd name="connsiteY93" fmla="*/ 1845292 h 1845292"/>
              <a:gd name="connsiteX94" fmla="*/ 1714430 w 1887211"/>
              <a:gd name="connsiteY94" fmla="*/ 1160588 h 1845292"/>
              <a:gd name="connsiteX95" fmla="*/ 1714430 w 1887211"/>
              <a:gd name="connsiteY95" fmla="*/ 1160588 h 1845292"/>
              <a:gd name="connsiteX96" fmla="*/ 1546399 w 1887211"/>
              <a:gd name="connsiteY96" fmla="*/ 648653 h 1845292"/>
              <a:gd name="connsiteX97" fmla="*/ 1379077 w 1887211"/>
              <a:gd name="connsiteY97" fmla="*/ 1160588 h 1845292"/>
              <a:gd name="connsiteX98" fmla="*/ 1448061 w 1887211"/>
              <a:gd name="connsiteY98" fmla="*/ 1206302 h 1845292"/>
              <a:gd name="connsiteX99" fmla="*/ 1451341 w 1887211"/>
              <a:gd name="connsiteY99" fmla="*/ 1206840 h 1845292"/>
              <a:gd name="connsiteX100" fmla="*/ 1546403 w 1887211"/>
              <a:gd name="connsiteY100" fmla="*/ 1225438 h 1845292"/>
              <a:gd name="connsiteX101" fmla="*/ 1641610 w 1887211"/>
              <a:gd name="connsiteY101" fmla="*/ 1206840 h 1845292"/>
              <a:gd name="connsiteX102" fmla="*/ 1642747 w 1887211"/>
              <a:gd name="connsiteY102" fmla="*/ 1206840 h 1845292"/>
              <a:gd name="connsiteX103" fmla="*/ 1714432 w 1887211"/>
              <a:gd name="connsiteY103" fmla="*/ 1160588 h 1845292"/>
              <a:gd name="connsiteX104" fmla="*/ 1714432 w 1887211"/>
              <a:gd name="connsiteY104" fmla="*/ 1160588 h 1845292"/>
              <a:gd name="connsiteX105" fmla="*/ 508124 w 1887211"/>
              <a:gd name="connsiteY105" fmla="*/ 1160588 h 1845292"/>
              <a:gd name="connsiteX106" fmla="*/ 508124 w 1887211"/>
              <a:gd name="connsiteY106" fmla="*/ 1160588 h 1845292"/>
              <a:gd name="connsiteX107" fmla="*/ 341235 w 1887211"/>
              <a:gd name="connsiteY107" fmla="*/ 648653 h 1845292"/>
              <a:gd name="connsiteX108" fmla="*/ 173203 w 1887211"/>
              <a:gd name="connsiteY108" fmla="*/ 1160588 h 1845292"/>
              <a:gd name="connsiteX109" fmla="*/ 242464 w 1887211"/>
              <a:gd name="connsiteY109" fmla="*/ 1206302 h 1845292"/>
              <a:gd name="connsiteX110" fmla="*/ 245606 w 1887211"/>
              <a:gd name="connsiteY110" fmla="*/ 1206840 h 1845292"/>
              <a:gd name="connsiteX111" fmla="*/ 341237 w 1887211"/>
              <a:gd name="connsiteY111" fmla="*/ 1225438 h 1845292"/>
              <a:gd name="connsiteX112" fmla="*/ 435444 w 1887211"/>
              <a:gd name="connsiteY112" fmla="*/ 1206840 h 1845292"/>
              <a:gd name="connsiteX113" fmla="*/ 435940 w 1887211"/>
              <a:gd name="connsiteY113" fmla="*/ 1206840 h 1845292"/>
              <a:gd name="connsiteX114" fmla="*/ 508128 w 1887211"/>
              <a:gd name="connsiteY114" fmla="*/ 1160588 h 1845292"/>
              <a:gd name="connsiteX115" fmla="*/ 508128 w 1887211"/>
              <a:gd name="connsiteY115" fmla="*/ 1160588 h 1845292"/>
              <a:gd name="connsiteX116" fmla="*/ 612452 w 1887211"/>
              <a:gd name="connsiteY116" fmla="*/ 1695932 h 1845292"/>
              <a:gd name="connsiteX117" fmla="*/ 612452 w 1887211"/>
              <a:gd name="connsiteY117" fmla="*/ 1695932 h 1845292"/>
              <a:gd name="connsiteX118" fmla="*/ 1274749 w 1887211"/>
              <a:gd name="connsiteY118" fmla="*/ 1695932 h 1845292"/>
              <a:gd name="connsiteX119" fmla="*/ 1274749 w 1887211"/>
              <a:gd name="connsiteY119" fmla="*/ 1624104 h 1845292"/>
              <a:gd name="connsiteX120" fmla="*/ 612452 w 1887211"/>
              <a:gd name="connsiteY120" fmla="*/ 1624104 h 1845292"/>
              <a:gd name="connsiteX121" fmla="*/ 612452 w 1887211"/>
              <a:gd name="connsiteY121" fmla="*/ 1695932 h 184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887211" h="1845292">
                <a:moveTo>
                  <a:pt x="349285" y="1845292"/>
                </a:moveTo>
                <a:cubicBezTo>
                  <a:pt x="307669" y="1845292"/>
                  <a:pt x="274183" y="1811841"/>
                  <a:pt x="274183" y="1770366"/>
                </a:cubicBezTo>
                <a:cubicBezTo>
                  <a:pt x="274183" y="1729461"/>
                  <a:pt x="307671" y="1695934"/>
                  <a:pt x="349285" y="1695934"/>
                </a:cubicBezTo>
                <a:lnTo>
                  <a:pt x="523092" y="1695934"/>
                </a:lnTo>
                <a:lnTo>
                  <a:pt x="523092" y="1613522"/>
                </a:lnTo>
                <a:cubicBezTo>
                  <a:pt x="523092" y="1592818"/>
                  <a:pt x="530502" y="1575253"/>
                  <a:pt x="543260" y="1561391"/>
                </a:cubicBezTo>
                <a:lnTo>
                  <a:pt x="546466" y="1557157"/>
                </a:lnTo>
                <a:cubicBezTo>
                  <a:pt x="561356" y="1542834"/>
                  <a:pt x="580382" y="1533748"/>
                  <a:pt x="602829" y="1533748"/>
                </a:cubicBezTo>
                <a:lnTo>
                  <a:pt x="868134" y="1533748"/>
                </a:lnTo>
                <a:lnTo>
                  <a:pt x="868134" y="307884"/>
                </a:lnTo>
                <a:cubicBezTo>
                  <a:pt x="843125" y="313724"/>
                  <a:pt x="819247" y="320604"/>
                  <a:pt x="795872" y="330720"/>
                </a:cubicBezTo>
                <a:cubicBezTo>
                  <a:pt x="773927" y="340236"/>
                  <a:pt x="752686" y="351921"/>
                  <a:pt x="732095" y="365252"/>
                </a:cubicBezTo>
                <a:cubicBezTo>
                  <a:pt x="712357" y="379646"/>
                  <a:pt x="692686" y="395570"/>
                  <a:pt x="676225" y="413139"/>
                </a:cubicBezTo>
                <a:cubicBezTo>
                  <a:pt x="633610" y="454607"/>
                  <a:pt x="582659" y="488567"/>
                  <a:pt x="526220" y="512012"/>
                </a:cubicBezTo>
                <a:cubicBezTo>
                  <a:pt x="498145" y="523696"/>
                  <a:pt x="468930" y="533781"/>
                  <a:pt x="436930" y="540689"/>
                </a:cubicBezTo>
                <a:cubicBezTo>
                  <a:pt x="425171" y="542862"/>
                  <a:pt x="413058" y="544398"/>
                  <a:pt x="401797" y="546536"/>
                </a:cubicBezTo>
                <a:lnTo>
                  <a:pt x="594199" y="1134545"/>
                </a:lnTo>
                <a:cubicBezTo>
                  <a:pt x="604459" y="1138249"/>
                  <a:pt x="614581" y="1144057"/>
                  <a:pt x="622991" y="1153111"/>
                </a:cubicBezTo>
                <a:cubicBezTo>
                  <a:pt x="651635" y="1181898"/>
                  <a:pt x="651635" y="1229679"/>
                  <a:pt x="622991" y="1257860"/>
                </a:cubicBezTo>
                <a:cubicBezTo>
                  <a:pt x="586789" y="1294559"/>
                  <a:pt x="542321" y="1324846"/>
                  <a:pt x="493293" y="1345585"/>
                </a:cubicBezTo>
                <a:lnTo>
                  <a:pt x="493293" y="1345585"/>
                </a:lnTo>
                <a:cubicBezTo>
                  <a:pt x="445551" y="1364140"/>
                  <a:pt x="394315" y="1375373"/>
                  <a:pt x="341224" y="1375373"/>
                </a:cubicBezTo>
                <a:cubicBezTo>
                  <a:pt x="286991" y="1375373"/>
                  <a:pt x="234901" y="1364142"/>
                  <a:pt x="188156" y="1345585"/>
                </a:cubicBezTo>
                <a:lnTo>
                  <a:pt x="183809" y="1343479"/>
                </a:lnTo>
                <a:cubicBezTo>
                  <a:pt x="136063" y="1322742"/>
                  <a:pt x="93522" y="1294557"/>
                  <a:pt x="58393" y="1257860"/>
                </a:cubicBezTo>
                <a:cubicBezTo>
                  <a:pt x="29245" y="1229676"/>
                  <a:pt x="29245" y="1181896"/>
                  <a:pt x="58393" y="1153111"/>
                </a:cubicBezTo>
                <a:cubicBezTo>
                  <a:pt x="66871" y="1144057"/>
                  <a:pt x="76494" y="1138251"/>
                  <a:pt x="87113" y="1134545"/>
                </a:cubicBezTo>
                <a:lnTo>
                  <a:pt x="280588" y="545500"/>
                </a:lnTo>
                <a:cubicBezTo>
                  <a:pt x="270544" y="543898"/>
                  <a:pt x="261484" y="542867"/>
                  <a:pt x="251868" y="540691"/>
                </a:cubicBezTo>
                <a:cubicBezTo>
                  <a:pt x="220011" y="533783"/>
                  <a:pt x="190227" y="523696"/>
                  <a:pt x="162649" y="512013"/>
                </a:cubicBezTo>
                <a:cubicBezTo>
                  <a:pt x="133860" y="501355"/>
                  <a:pt x="106781" y="486467"/>
                  <a:pt x="82836" y="469968"/>
                </a:cubicBezTo>
                <a:cubicBezTo>
                  <a:pt x="57331" y="453468"/>
                  <a:pt x="33956" y="433838"/>
                  <a:pt x="12718" y="413141"/>
                </a:cubicBezTo>
                <a:cubicBezTo>
                  <a:pt x="-4239" y="394536"/>
                  <a:pt x="-4239" y="365254"/>
                  <a:pt x="12718" y="349288"/>
                </a:cubicBezTo>
                <a:cubicBezTo>
                  <a:pt x="30248" y="330722"/>
                  <a:pt x="59463" y="330722"/>
                  <a:pt x="76500" y="349288"/>
                </a:cubicBezTo>
                <a:cubicBezTo>
                  <a:pt x="93528" y="365254"/>
                  <a:pt x="112695" y="381713"/>
                  <a:pt x="132368" y="395572"/>
                </a:cubicBezTo>
                <a:cubicBezTo>
                  <a:pt x="153104" y="408864"/>
                  <a:pt x="174196" y="421085"/>
                  <a:pt x="196649" y="430634"/>
                </a:cubicBezTo>
                <a:cubicBezTo>
                  <a:pt x="219518" y="439681"/>
                  <a:pt x="243467" y="447165"/>
                  <a:pt x="268406" y="452441"/>
                </a:cubicBezTo>
                <a:cubicBezTo>
                  <a:pt x="292422" y="457215"/>
                  <a:pt x="317864" y="459892"/>
                  <a:pt x="344512" y="459892"/>
                </a:cubicBezTo>
                <a:cubicBezTo>
                  <a:pt x="370454" y="459892"/>
                  <a:pt x="396107" y="457217"/>
                  <a:pt x="419910" y="452441"/>
                </a:cubicBezTo>
                <a:cubicBezTo>
                  <a:pt x="444277" y="447167"/>
                  <a:pt x="468937" y="439683"/>
                  <a:pt x="492309" y="430634"/>
                </a:cubicBezTo>
                <a:cubicBezTo>
                  <a:pt x="536844" y="412036"/>
                  <a:pt x="577820" y="383316"/>
                  <a:pt x="612451" y="349290"/>
                </a:cubicBezTo>
                <a:lnTo>
                  <a:pt x="613450" y="348256"/>
                </a:lnTo>
                <a:cubicBezTo>
                  <a:pt x="634684" y="327022"/>
                  <a:pt x="656993" y="307890"/>
                  <a:pt x="682573" y="291391"/>
                </a:cubicBezTo>
                <a:cubicBezTo>
                  <a:pt x="705944" y="274895"/>
                  <a:pt x="733597" y="261033"/>
                  <a:pt x="761245" y="249350"/>
                </a:cubicBezTo>
                <a:cubicBezTo>
                  <a:pt x="789896" y="236629"/>
                  <a:pt x="819683" y="227045"/>
                  <a:pt x="850466" y="221698"/>
                </a:cubicBezTo>
                <a:lnTo>
                  <a:pt x="868139" y="217455"/>
                </a:lnTo>
                <a:lnTo>
                  <a:pt x="868139" y="75538"/>
                </a:lnTo>
                <a:cubicBezTo>
                  <a:pt x="868139" y="34067"/>
                  <a:pt x="902626" y="0"/>
                  <a:pt x="944030" y="0"/>
                </a:cubicBezTo>
                <a:cubicBezTo>
                  <a:pt x="985008" y="0"/>
                  <a:pt x="1018643" y="34065"/>
                  <a:pt x="1018643" y="75538"/>
                </a:cubicBezTo>
                <a:lnTo>
                  <a:pt x="1018643" y="217455"/>
                </a:lnTo>
                <a:lnTo>
                  <a:pt x="1036600" y="221698"/>
                </a:lnTo>
                <a:cubicBezTo>
                  <a:pt x="1067383" y="227045"/>
                  <a:pt x="1097746" y="236629"/>
                  <a:pt x="1125962" y="249350"/>
                </a:cubicBezTo>
                <a:cubicBezTo>
                  <a:pt x="1154607" y="261039"/>
                  <a:pt x="1181261" y="274897"/>
                  <a:pt x="1205776" y="291391"/>
                </a:cubicBezTo>
                <a:cubicBezTo>
                  <a:pt x="1230151" y="307890"/>
                  <a:pt x="1253948" y="327522"/>
                  <a:pt x="1274754" y="349290"/>
                </a:cubicBezTo>
                <a:cubicBezTo>
                  <a:pt x="1292431" y="365256"/>
                  <a:pt x="1310959" y="381714"/>
                  <a:pt x="1331196" y="395574"/>
                </a:cubicBezTo>
                <a:cubicBezTo>
                  <a:pt x="1352430" y="408866"/>
                  <a:pt x="1373669" y="421087"/>
                  <a:pt x="1395541" y="430636"/>
                </a:cubicBezTo>
                <a:cubicBezTo>
                  <a:pt x="1418279" y="439683"/>
                  <a:pt x="1442365" y="447167"/>
                  <a:pt x="1467163" y="452443"/>
                </a:cubicBezTo>
                <a:cubicBezTo>
                  <a:pt x="1491820" y="457217"/>
                  <a:pt x="1516191" y="459894"/>
                  <a:pt x="1542771" y="459894"/>
                </a:cubicBezTo>
                <a:cubicBezTo>
                  <a:pt x="1569350" y="459894"/>
                  <a:pt x="1594865" y="457219"/>
                  <a:pt x="1618237" y="452443"/>
                </a:cubicBezTo>
                <a:cubicBezTo>
                  <a:pt x="1643740" y="447169"/>
                  <a:pt x="1667117" y="439685"/>
                  <a:pt x="1690489" y="430636"/>
                </a:cubicBezTo>
                <a:cubicBezTo>
                  <a:pt x="1735243" y="412038"/>
                  <a:pt x="1776149" y="383318"/>
                  <a:pt x="1810636" y="349292"/>
                </a:cubicBezTo>
                <a:cubicBezTo>
                  <a:pt x="1828168" y="330726"/>
                  <a:pt x="1857521" y="330726"/>
                  <a:pt x="1874487" y="349292"/>
                </a:cubicBezTo>
                <a:cubicBezTo>
                  <a:pt x="1891453" y="365258"/>
                  <a:pt x="1891453" y="394540"/>
                  <a:pt x="1874487" y="413145"/>
                </a:cubicBezTo>
                <a:cubicBezTo>
                  <a:pt x="1832015" y="454612"/>
                  <a:pt x="1781992" y="488573"/>
                  <a:pt x="1725123" y="512017"/>
                </a:cubicBezTo>
                <a:cubicBezTo>
                  <a:pt x="1696907" y="523702"/>
                  <a:pt x="1667117" y="533787"/>
                  <a:pt x="1635836" y="540694"/>
                </a:cubicBezTo>
                <a:cubicBezTo>
                  <a:pt x="1626714" y="542867"/>
                  <a:pt x="1617093" y="543900"/>
                  <a:pt x="1606548" y="545503"/>
                </a:cubicBezTo>
                <a:lnTo>
                  <a:pt x="1800518" y="1134548"/>
                </a:lnTo>
                <a:cubicBezTo>
                  <a:pt x="1810640" y="1138252"/>
                  <a:pt x="1820191" y="1144060"/>
                  <a:pt x="1828808" y="1153115"/>
                </a:cubicBezTo>
                <a:cubicBezTo>
                  <a:pt x="1858600" y="1181902"/>
                  <a:pt x="1858600" y="1229683"/>
                  <a:pt x="1828808" y="1257864"/>
                </a:cubicBezTo>
                <a:cubicBezTo>
                  <a:pt x="1792680" y="1294563"/>
                  <a:pt x="1748571" y="1324849"/>
                  <a:pt x="1699041" y="1345589"/>
                </a:cubicBezTo>
                <a:cubicBezTo>
                  <a:pt x="1652292" y="1364144"/>
                  <a:pt x="1600135" y="1375377"/>
                  <a:pt x="1546405" y="1375377"/>
                </a:cubicBezTo>
                <a:cubicBezTo>
                  <a:pt x="1492817" y="1375377"/>
                  <a:pt x="1441792" y="1364146"/>
                  <a:pt x="1394399" y="1345589"/>
                </a:cubicBezTo>
                <a:lnTo>
                  <a:pt x="1390621" y="1343483"/>
                </a:lnTo>
                <a:cubicBezTo>
                  <a:pt x="1342309" y="1322745"/>
                  <a:pt x="1300264" y="1294561"/>
                  <a:pt x="1264707" y="1257864"/>
                </a:cubicBezTo>
                <a:cubicBezTo>
                  <a:pt x="1235559" y="1229679"/>
                  <a:pt x="1235559" y="1181900"/>
                  <a:pt x="1264707" y="1153115"/>
                </a:cubicBezTo>
                <a:cubicBezTo>
                  <a:pt x="1272764" y="1144060"/>
                  <a:pt x="1283305" y="1138254"/>
                  <a:pt x="1292857" y="1134548"/>
                </a:cubicBezTo>
                <a:lnTo>
                  <a:pt x="1486399" y="546540"/>
                </a:lnTo>
                <a:cubicBezTo>
                  <a:pt x="1473574" y="544402"/>
                  <a:pt x="1462034" y="542865"/>
                  <a:pt x="1450204" y="540693"/>
                </a:cubicBezTo>
                <a:cubicBezTo>
                  <a:pt x="1418922" y="533785"/>
                  <a:pt x="1388632" y="523698"/>
                  <a:pt x="1360985" y="512015"/>
                </a:cubicBezTo>
                <a:cubicBezTo>
                  <a:pt x="1332269" y="501357"/>
                  <a:pt x="1305192" y="486469"/>
                  <a:pt x="1281171" y="469969"/>
                </a:cubicBezTo>
                <a:cubicBezTo>
                  <a:pt x="1256661" y="453470"/>
                  <a:pt x="1232290" y="433840"/>
                  <a:pt x="1212193" y="413143"/>
                </a:cubicBezTo>
                <a:cubicBezTo>
                  <a:pt x="1193946" y="395574"/>
                  <a:pt x="1175423" y="379649"/>
                  <a:pt x="1154609" y="365256"/>
                </a:cubicBezTo>
                <a:cubicBezTo>
                  <a:pt x="1134515" y="351926"/>
                  <a:pt x="1113140" y="340242"/>
                  <a:pt x="1090760" y="330724"/>
                </a:cubicBezTo>
                <a:cubicBezTo>
                  <a:pt x="1068603" y="320606"/>
                  <a:pt x="1044015" y="313728"/>
                  <a:pt x="1018645" y="307888"/>
                </a:cubicBezTo>
                <a:lnTo>
                  <a:pt x="1018645" y="307888"/>
                </a:lnTo>
                <a:lnTo>
                  <a:pt x="1018645" y="1533752"/>
                </a:lnTo>
                <a:lnTo>
                  <a:pt x="1284449" y="1533752"/>
                </a:lnTo>
                <a:cubicBezTo>
                  <a:pt x="1306185" y="1533752"/>
                  <a:pt x="1326844" y="1542836"/>
                  <a:pt x="1340607" y="1557161"/>
                </a:cubicBezTo>
                <a:cubicBezTo>
                  <a:pt x="1355715" y="1571019"/>
                  <a:pt x="1364044" y="1591756"/>
                  <a:pt x="1364044" y="1613526"/>
                </a:cubicBezTo>
                <a:lnTo>
                  <a:pt x="1364044" y="1695937"/>
                </a:lnTo>
                <a:lnTo>
                  <a:pt x="1538565" y="1695937"/>
                </a:lnTo>
                <a:cubicBezTo>
                  <a:pt x="1579891" y="1695937"/>
                  <a:pt x="1612955" y="1729465"/>
                  <a:pt x="1612955" y="1770370"/>
                </a:cubicBezTo>
                <a:cubicBezTo>
                  <a:pt x="1612955" y="1811843"/>
                  <a:pt x="1579889" y="1845292"/>
                  <a:pt x="1538565" y="1845292"/>
                </a:cubicBezTo>
                <a:lnTo>
                  <a:pt x="349287" y="1845292"/>
                </a:lnTo>
                <a:close/>
                <a:moveTo>
                  <a:pt x="1714430" y="1160588"/>
                </a:moveTo>
                <a:lnTo>
                  <a:pt x="1714430" y="1160588"/>
                </a:lnTo>
                <a:lnTo>
                  <a:pt x="1546399" y="648653"/>
                </a:lnTo>
                <a:lnTo>
                  <a:pt x="1379077" y="1160588"/>
                </a:lnTo>
                <a:cubicBezTo>
                  <a:pt x="1400174" y="1179723"/>
                  <a:pt x="1423542" y="1194619"/>
                  <a:pt x="1448061" y="1206302"/>
                </a:cubicBezTo>
                <a:lnTo>
                  <a:pt x="1451341" y="1206840"/>
                </a:lnTo>
                <a:cubicBezTo>
                  <a:pt x="1480489" y="1219057"/>
                  <a:pt x="1512976" y="1225438"/>
                  <a:pt x="1546403" y="1225438"/>
                </a:cubicBezTo>
                <a:cubicBezTo>
                  <a:pt x="1581037" y="1225438"/>
                  <a:pt x="1612957" y="1219059"/>
                  <a:pt x="1641610" y="1206840"/>
                </a:cubicBezTo>
                <a:lnTo>
                  <a:pt x="1642747" y="1206840"/>
                </a:lnTo>
                <a:cubicBezTo>
                  <a:pt x="1668185" y="1195654"/>
                  <a:pt x="1693622" y="1180760"/>
                  <a:pt x="1714432" y="1160588"/>
                </a:cubicBezTo>
                <a:lnTo>
                  <a:pt x="1714432" y="1160588"/>
                </a:lnTo>
                <a:close/>
                <a:moveTo>
                  <a:pt x="508124" y="1160588"/>
                </a:moveTo>
                <a:lnTo>
                  <a:pt x="508124" y="1160588"/>
                </a:lnTo>
                <a:lnTo>
                  <a:pt x="341235" y="648653"/>
                </a:lnTo>
                <a:lnTo>
                  <a:pt x="173203" y="1160588"/>
                </a:lnTo>
                <a:cubicBezTo>
                  <a:pt x="193438" y="1179723"/>
                  <a:pt x="216810" y="1194619"/>
                  <a:pt x="242464" y="1206302"/>
                </a:cubicBezTo>
                <a:lnTo>
                  <a:pt x="245606" y="1206840"/>
                </a:lnTo>
                <a:cubicBezTo>
                  <a:pt x="274181" y="1219057"/>
                  <a:pt x="306672" y="1225438"/>
                  <a:pt x="341237" y="1225438"/>
                </a:cubicBezTo>
                <a:cubicBezTo>
                  <a:pt x="374156" y="1225438"/>
                  <a:pt x="407079" y="1219059"/>
                  <a:pt x="435444" y="1206840"/>
                </a:cubicBezTo>
                <a:lnTo>
                  <a:pt x="435940" y="1206840"/>
                </a:lnTo>
                <a:cubicBezTo>
                  <a:pt x="461950" y="1195654"/>
                  <a:pt x="486894" y="1180760"/>
                  <a:pt x="508128" y="1160588"/>
                </a:cubicBezTo>
                <a:lnTo>
                  <a:pt x="508128" y="1160588"/>
                </a:lnTo>
                <a:close/>
                <a:moveTo>
                  <a:pt x="612452" y="1695932"/>
                </a:moveTo>
                <a:lnTo>
                  <a:pt x="612452" y="1695932"/>
                </a:lnTo>
                <a:lnTo>
                  <a:pt x="1274749" y="1695932"/>
                </a:lnTo>
                <a:lnTo>
                  <a:pt x="1274749" y="1624104"/>
                </a:lnTo>
                <a:cubicBezTo>
                  <a:pt x="966476" y="1624104"/>
                  <a:pt x="931343" y="1624104"/>
                  <a:pt x="612452" y="1624104"/>
                </a:cubicBezTo>
                <a:lnTo>
                  <a:pt x="612452" y="1695932"/>
                </a:lnTo>
                <a:close/>
              </a:path>
            </a:pathLst>
          </a:custGeom>
          <a:gradFill>
            <a:gsLst>
              <a:gs pos="36000">
                <a:schemeClr val="bg1"/>
              </a:gs>
              <a:gs pos="92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6" name="任意多边形: 形状 10">
            <a:extLst>
              <a:ext uri="{FF2B5EF4-FFF2-40B4-BE49-F238E27FC236}">
                <a16:creationId xmlns:a16="http://schemas.microsoft.com/office/drawing/2014/main" id="{232001EC-77A7-5682-EF62-A4FC4A886AA2}"/>
              </a:ext>
            </a:extLst>
          </p:cNvPr>
          <p:cNvSpPr/>
          <p:nvPr/>
        </p:nvSpPr>
        <p:spPr>
          <a:xfrm>
            <a:off x="802395" y="2852378"/>
            <a:ext cx="4392361" cy="3284870"/>
          </a:xfrm>
          <a:custGeom>
            <a:avLst/>
            <a:gdLst>
              <a:gd name="connsiteX0" fmla="*/ 274320 w 9874244"/>
              <a:gd name="connsiteY0" fmla="*/ 0 h 7383687"/>
              <a:gd name="connsiteX1" fmla="*/ 583655 w 9874244"/>
              <a:gd name="connsiteY1" fmla="*/ 0 h 7383687"/>
              <a:gd name="connsiteX2" fmla="*/ 4495068 w 9874244"/>
              <a:gd name="connsiteY2" fmla="*/ 0 h 7383687"/>
              <a:gd name="connsiteX3" fmla="*/ 4785360 w 9874244"/>
              <a:gd name="connsiteY3" fmla="*/ 0 h 7383687"/>
              <a:gd name="connsiteX4" fmla="*/ 4804404 w 9874244"/>
              <a:gd name="connsiteY4" fmla="*/ 0 h 7383687"/>
              <a:gd name="connsiteX5" fmla="*/ 5094696 w 9874244"/>
              <a:gd name="connsiteY5" fmla="*/ 0 h 7383687"/>
              <a:gd name="connsiteX6" fmla="*/ 9006108 w 9874244"/>
              <a:gd name="connsiteY6" fmla="*/ 0 h 7383687"/>
              <a:gd name="connsiteX7" fmla="*/ 9315444 w 9874244"/>
              <a:gd name="connsiteY7" fmla="*/ 0 h 7383687"/>
              <a:gd name="connsiteX8" fmla="*/ 9610084 w 9874244"/>
              <a:gd name="connsiteY8" fmla="*/ 248920 h 7383687"/>
              <a:gd name="connsiteX9" fmla="*/ 9610084 w 9874244"/>
              <a:gd name="connsiteY9" fmla="*/ 764447 h 7383687"/>
              <a:gd name="connsiteX10" fmla="*/ 9610084 w 9874244"/>
              <a:gd name="connsiteY10" fmla="*/ 3881120 h 7383687"/>
              <a:gd name="connsiteX11" fmla="*/ 9874244 w 9874244"/>
              <a:gd name="connsiteY11" fmla="*/ 4145280 h 7383687"/>
              <a:gd name="connsiteX12" fmla="*/ 9874244 w 9874244"/>
              <a:gd name="connsiteY12" fmla="*/ 4660807 h 7383687"/>
              <a:gd name="connsiteX13" fmla="*/ 9874244 w 9874244"/>
              <a:gd name="connsiteY13" fmla="*/ 6695440 h 7383687"/>
              <a:gd name="connsiteX14" fmla="*/ 9874244 w 9874244"/>
              <a:gd name="connsiteY14" fmla="*/ 7210967 h 7383687"/>
              <a:gd name="connsiteX15" fmla="*/ 9701524 w 9874244"/>
              <a:gd name="connsiteY15" fmla="*/ 7383687 h 7383687"/>
              <a:gd name="connsiteX16" fmla="*/ 9392188 w 9874244"/>
              <a:gd name="connsiteY16" fmla="*/ 7383687 h 7383687"/>
              <a:gd name="connsiteX17" fmla="*/ 5480776 w 9874244"/>
              <a:gd name="connsiteY17" fmla="*/ 7383687 h 7383687"/>
              <a:gd name="connsiteX18" fmla="*/ 5171440 w 9874244"/>
              <a:gd name="connsiteY18" fmla="*/ 7383687 h 7383687"/>
              <a:gd name="connsiteX19" fmla="*/ 4702804 w 9874244"/>
              <a:gd name="connsiteY19" fmla="*/ 7383687 h 7383687"/>
              <a:gd name="connsiteX20" fmla="*/ 4393468 w 9874244"/>
              <a:gd name="connsiteY20" fmla="*/ 7383687 h 7383687"/>
              <a:gd name="connsiteX21" fmla="*/ 482055 w 9874244"/>
              <a:gd name="connsiteY21" fmla="*/ 7383687 h 7383687"/>
              <a:gd name="connsiteX22" fmla="*/ 172720 w 9874244"/>
              <a:gd name="connsiteY22" fmla="*/ 7383687 h 7383687"/>
              <a:gd name="connsiteX23" fmla="*/ 0 w 9874244"/>
              <a:gd name="connsiteY23" fmla="*/ 7210967 h 7383687"/>
              <a:gd name="connsiteX24" fmla="*/ 1217 w 9874244"/>
              <a:gd name="connsiteY24" fmla="*/ 6696656 h 7383687"/>
              <a:gd name="connsiteX25" fmla="*/ 0 w 9874244"/>
              <a:gd name="connsiteY25" fmla="*/ 6695440 h 7383687"/>
              <a:gd name="connsiteX26" fmla="*/ 15240 w 9874244"/>
              <a:gd name="connsiteY26" fmla="*/ 251460 h 738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874244" h="7383687">
                <a:moveTo>
                  <a:pt x="274320" y="0"/>
                </a:moveTo>
                <a:lnTo>
                  <a:pt x="583655" y="0"/>
                </a:lnTo>
                <a:lnTo>
                  <a:pt x="4495068" y="0"/>
                </a:lnTo>
                <a:lnTo>
                  <a:pt x="4785360" y="0"/>
                </a:lnTo>
                <a:lnTo>
                  <a:pt x="4804404" y="0"/>
                </a:lnTo>
                <a:lnTo>
                  <a:pt x="5094696" y="0"/>
                </a:lnTo>
                <a:lnTo>
                  <a:pt x="9006108" y="0"/>
                </a:lnTo>
                <a:lnTo>
                  <a:pt x="9315444" y="0"/>
                </a:lnTo>
                <a:lnTo>
                  <a:pt x="9610084" y="248920"/>
                </a:lnTo>
                <a:lnTo>
                  <a:pt x="9610084" y="764447"/>
                </a:lnTo>
                <a:lnTo>
                  <a:pt x="9610084" y="3881120"/>
                </a:lnTo>
                <a:lnTo>
                  <a:pt x="9874244" y="4145280"/>
                </a:lnTo>
                <a:lnTo>
                  <a:pt x="9874244" y="4660807"/>
                </a:lnTo>
                <a:lnTo>
                  <a:pt x="9874244" y="6695440"/>
                </a:lnTo>
                <a:lnTo>
                  <a:pt x="9874244" y="7210967"/>
                </a:lnTo>
                <a:lnTo>
                  <a:pt x="9701524" y="7383687"/>
                </a:lnTo>
                <a:lnTo>
                  <a:pt x="9392188" y="7383687"/>
                </a:lnTo>
                <a:lnTo>
                  <a:pt x="5480776" y="7383687"/>
                </a:lnTo>
                <a:lnTo>
                  <a:pt x="5171440" y="7383687"/>
                </a:lnTo>
                <a:lnTo>
                  <a:pt x="4702804" y="7383687"/>
                </a:lnTo>
                <a:lnTo>
                  <a:pt x="4393468" y="7383687"/>
                </a:lnTo>
                <a:lnTo>
                  <a:pt x="482055" y="7383687"/>
                </a:lnTo>
                <a:lnTo>
                  <a:pt x="172720" y="7383687"/>
                </a:lnTo>
                <a:lnTo>
                  <a:pt x="0" y="7210967"/>
                </a:lnTo>
                <a:lnTo>
                  <a:pt x="1217" y="6696656"/>
                </a:lnTo>
                <a:lnTo>
                  <a:pt x="0" y="6695440"/>
                </a:lnTo>
                <a:lnTo>
                  <a:pt x="15240" y="251460"/>
                </a:lnTo>
                <a:close/>
              </a:path>
            </a:pathLst>
          </a:custGeom>
          <a:gradFill flip="none" rotWithShape="1">
            <a:gsLst>
              <a:gs pos="60000">
                <a:schemeClr val="accent1">
                  <a:alpha val="10000"/>
                </a:schemeClr>
              </a:gs>
              <a:gs pos="100000">
                <a:schemeClr val="accent1">
                  <a:alpha val="35000"/>
                </a:schemeClr>
              </a:gs>
            </a:gsLst>
            <a:lin ang="5400000" scaled="1"/>
            <a:tileRect/>
          </a:gradFill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E94F6F7-6B73-C6C5-BBDB-67F173530375}"/>
              </a:ext>
            </a:extLst>
          </p:cNvPr>
          <p:cNvGrpSpPr/>
          <p:nvPr/>
        </p:nvGrpSpPr>
        <p:grpSpPr>
          <a:xfrm>
            <a:off x="5137356" y="4221088"/>
            <a:ext cx="103000" cy="389765"/>
            <a:chOff x="22093203" y="5240045"/>
            <a:chExt cx="176107" cy="666333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9247EDAF-DFF5-E7BE-F351-14928F5F5752}"/>
                </a:ext>
              </a:extLst>
            </p:cNvPr>
            <p:cNvSpPr/>
            <p:nvPr/>
          </p:nvSpPr>
          <p:spPr>
            <a:xfrm rot="5400000">
              <a:off x="22034631" y="5671698"/>
              <a:ext cx="293252" cy="176107"/>
            </a:xfrm>
            <a:prstGeom prst="parallelogram">
              <a:avLst>
                <a:gd name="adj" fmla="val 963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3B4E3F95-8AA0-FE4E-4621-15B7A16610EB}"/>
                </a:ext>
              </a:extLst>
            </p:cNvPr>
            <p:cNvSpPr/>
            <p:nvPr/>
          </p:nvSpPr>
          <p:spPr>
            <a:xfrm rot="5400000">
              <a:off x="22034631" y="5485159"/>
              <a:ext cx="293252" cy="176107"/>
            </a:xfrm>
            <a:prstGeom prst="parallelogram">
              <a:avLst>
                <a:gd name="adj" fmla="val 96353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8B4551BC-4BDD-0F2E-933E-09A797DA2FBA}"/>
                </a:ext>
              </a:extLst>
            </p:cNvPr>
            <p:cNvSpPr/>
            <p:nvPr/>
          </p:nvSpPr>
          <p:spPr>
            <a:xfrm rot="5400000">
              <a:off x="22034630" y="5298618"/>
              <a:ext cx="293254" cy="176107"/>
            </a:xfrm>
            <a:prstGeom prst="parallelogram">
              <a:avLst>
                <a:gd name="adj" fmla="val 9635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9" name="任意多边形: 形状 1064">
            <a:extLst>
              <a:ext uri="{FF2B5EF4-FFF2-40B4-BE49-F238E27FC236}">
                <a16:creationId xmlns:a16="http://schemas.microsoft.com/office/drawing/2014/main" id="{EE7B2380-4B38-DD70-16BC-51A3AE54F511}"/>
              </a:ext>
            </a:extLst>
          </p:cNvPr>
          <p:cNvSpPr/>
          <p:nvPr/>
        </p:nvSpPr>
        <p:spPr>
          <a:xfrm>
            <a:off x="796280" y="2527211"/>
            <a:ext cx="4174401" cy="343059"/>
          </a:xfrm>
          <a:custGeom>
            <a:avLst/>
            <a:gdLst>
              <a:gd name="connsiteX0" fmla="*/ 0 w 4638665"/>
              <a:gd name="connsiteY0" fmla="*/ 0 h 384510"/>
              <a:gd name="connsiteX1" fmla="*/ 3863285 w 4638665"/>
              <a:gd name="connsiteY1" fmla="*/ 0 h 384510"/>
              <a:gd name="connsiteX2" fmla="*/ 4638665 w 4638665"/>
              <a:gd name="connsiteY2" fmla="*/ 384510 h 384510"/>
              <a:gd name="connsiteX3" fmla="*/ 63328 w 4638665"/>
              <a:gd name="connsiteY3" fmla="*/ 384510 h 384510"/>
              <a:gd name="connsiteX4" fmla="*/ 0 w 4638665"/>
              <a:gd name="connsiteY4" fmla="*/ 0 h 384510"/>
              <a:gd name="connsiteX0" fmla="*/ 0 w 4659620"/>
              <a:gd name="connsiteY0" fmla="*/ 0 h 392130"/>
              <a:gd name="connsiteX1" fmla="*/ 3884240 w 4659620"/>
              <a:gd name="connsiteY1" fmla="*/ 7620 h 392130"/>
              <a:gd name="connsiteX2" fmla="*/ 4659620 w 4659620"/>
              <a:gd name="connsiteY2" fmla="*/ 392130 h 392130"/>
              <a:gd name="connsiteX3" fmla="*/ 84283 w 4659620"/>
              <a:gd name="connsiteY3" fmla="*/ 392130 h 392130"/>
              <a:gd name="connsiteX4" fmla="*/ 0 w 4659620"/>
              <a:gd name="connsiteY4" fmla="*/ 0 h 392130"/>
              <a:gd name="connsiteX0" fmla="*/ 0 w 4737725"/>
              <a:gd name="connsiteY0" fmla="*/ 0 h 390225"/>
              <a:gd name="connsiteX1" fmla="*/ 3962345 w 4737725"/>
              <a:gd name="connsiteY1" fmla="*/ 5715 h 390225"/>
              <a:gd name="connsiteX2" fmla="*/ 4737725 w 4737725"/>
              <a:gd name="connsiteY2" fmla="*/ 390225 h 390225"/>
              <a:gd name="connsiteX3" fmla="*/ 162388 w 4737725"/>
              <a:gd name="connsiteY3" fmla="*/ 390225 h 390225"/>
              <a:gd name="connsiteX4" fmla="*/ 0 w 4737725"/>
              <a:gd name="connsiteY4" fmla="*/ 0 h 390225"/>
              <a:gd name="connsiteX0" fmla="*/ 0 w 4679702"/>
              <a:gd name="connsiteY0" fmla="*/ 0 h 390225"/>
              <a:gd name="connsiteX1" fmla="*/ 3962345 w 4679702"/>
              <a:gd name="connsiteY1" fmla="*/ 5715 h 390225"/>
              <a:gd name="connsiteX2" fmla="*/ 4679702 w 4679702"/>
              <a:gd name="connsiteY2" fmla="*/ 370600 h 390225"/>
              <a:gd name="connsiteX3" fmla="*/ 162388 w 4679702"/>
              <a:gd name="connsiteY3" fmla="*/ 390225 h 390225"/>
              <a:gd name="connsiteX4" fmla="*/ 0 w 4679702"/>
              <a:gd name="connsiteY4" fmla="*/ 0 h 39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9702" h="390225">
                <a:moveTo>
                  <a:pt x="0" y="0"/>
                </a:moveTo>
                <a:lnTo>
                  <a:pt x="3962345" y="5715"/>
                </a:lnTo>
                <a:lnTo>
                  <a:pt x="4679702" y="370600"/>
                </a:lnTo>
                <a:lnTo>
                  <a:pt x="162388" y="39022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任意多边形: 形状 1065">
            <a:extLst>
              <a:ext uri="{FF2B5EF4-FFF2-40B4-BE49-F238E27FC236}">
                <a16:creationId xmlns:a16="http://schemas.microsoft.com/office/drawing/2014/main" id="{6CC7FF49-CFA9-2FBE-E842-C854A12D1502}"/>
              </a:ext>
            </a:extLst>
          </p:cNvPr>
          <p:cNvSpPr/>
          <p:nvPr/>
        </p:nvSpPr>
        <p:spPr>
          <a:xfrm flipH="1">
            <a:off x="600850" y="2686687"/>
            <a:ext cx="208780" cy="3401626"/>
          </a:xfrm>
          <a:custGeom>
            <a:avLst/>
            <a:gdLst>
              <a:gd name="connsiteX0" fmla="*/ 146304 w 298704"/>
              <a:gd name="connsiteY0" fmla="*/ 3810000 h 3810000"/>
              <a:gd name="connsiteX1" fmla="*/ 292608 w 298704"/>
              <a:gd name="connsiteY1" fmla="*/ 3614928 h 3810000"/>
              <a:gd name="connsiteX2" fmla="*/ 298704 w 298704"/>
              <a:gd name="connsiteY2" fmla="*/ 0 h 3810000"/>
              <a:gd name="connsiteX3" fmla="*/ 12192 w 298704"/>
              <a:gd name="connsiteY3" fmla="*/ 316992 h 3810000"/>
              <a:gd name="connsiteX4" fmla="*/ 0 w 298704"/>
              <a:gd name="connsiteY4" fmla="*/ 2145792 h 3810000"/>
              <a:gd name="connsiteX5" fmla="*/ 134112 w 298704"/>
              <a:gd name="connsiteY5" fmla="*/ 2286000 h 3810000"/>
              <a:gd name="connsiteX6" fmla="*/ 146304 w 298704"/>
              <a:gd name="connsiteY6" fmla="*/ 3810000 h 3810000"/>
              <a:gd name="connsiteX0" fmla="*/ 146304 w 293624"/>
              <a:gd name="connsiteY0" fmla="*/ 3886200 h 3886200"/>
              <a:gd name="connsiteX1" fmla="*/ 292608 w 293624"/>
              <a:gd name="connsiteY1" fmla="*/ 3691128 h 3886200"/>
              <a:gd name="connsiteX2" fmla="*/ 293624 w 293624"/>
              <a:gd name="connsiteY2" fmla="*/ 0 h 3886200"/>
              <a:gd name="connsiteX3" fmla="*/ 12192 w 293624"/>
              <a:gd name="connsiteY3" fmla="*/ 393192 h 3886200"/>
              <a:gd name="connsiteX4" fmla="*/ 0 w 293624"/>
              <a:gd name="connsiteY4" fmla="*/ 2221992 h 3886200"/>
              <a:gd name="connsiteX5" fmla="*/ 134112 w 293624"/>
              <a:gd name="connsiteY5" fmla="*/ 2362200 h 3886200"/>
              <a:gd name="connsiteX6" fmla="*/ 146304 w 293624"/>
              <a:gd name="connsiteY6" fmla="*/ 3886200 h 3886200"/>
              <a:gd name="connsiteX0" fmla="*/ 146304 w 293624"/>
              <a:gd name="connsiteY0" fmla="*/ 3886200 h 3886200"/>
              <a:gd name="connsiteX1" fmla="*/ 292608 w 293624"/>
              <a:gd name="connsiteY1" fmla="*/ 3691128 h 3886200"/>
              <a:gd name="connsiteX2" fmla="*/ 293624 w 293624"/>
              <a:gd name="connsiteY2" fmla="*/ 0 h 3886200"/>
              <a:gd name="connsiteX3" fmla="*/ 8382 w 293624"/>
              <a:gd name="connsiteY3" fmla="*/ 387477 h 3886200"/>
              <a:gd name="connsiteX4" fmla="*/ 0 w 293624"/>
              <a:gd name="connsiteY4" fmla="*/ 2221992 h 3886200"/>
              <a:gd name="connsiteX5" fmla="*/ 134112 w 293624"/>
              <a:gd name="connsiteY5" fmla="*/ 2362200 h 3886200"/>
              <a:gd name="connsiteX6" fmla="*/ 146304 w 293624"/>
              <a:gd name="connsiteY6" fmla="*/ 3886200 h 3886200"/>
              <a:gd name="connsiteX0" fmla="*/ 146304 w 293624"/>
              <a:gd name="connsiteY0" fmla="*/ 3886200 h 3886200"/>
              <a:gd name="connsiteX1" fmla="*/ 292608 w 293624"/>
              <a:gd name="connsiteY1" fmla="*/ 3691128 h 3886200"/>
              <a:gd name="connsiteX2" fmla="*/ 293624 w 293624"/>
              <a:gd name="connsiteY2" fmla="*/ 0 h 3886200"/>
              <a:gd name="connsiteX3" fmla="*/ 8382 w 293624"/>
              <a:gd name="connsiteY3" fmla="*/ 387477 h 3886200"/>
              <a:gd name="connsiteX4" fmla="*/ 0 w 293624"/>
              <a:gd name="connsiteY4" fmla="*/ 2221992 h 3886200"/>
              <a:gd name="connsiteX5" fmla="*/ 146304 w 293624"/>
              <a:gd name="connsiteY5" fmla="*/ 3886200 h 3886200"/>
              <a:gd name="connsiteX0" fmla="*/ 4064 w 293624"/>
              <a:gd name="connsiteY0" fmla="*/ 3906520 h 3906520"/>
              <a:gd name="connsiteX1" fmla="*/ 292608 w 293624"/>
              <a:gd name="connsiteY1" fmla="*/ 3691128 h 3906520"/>
              <a:gd name="connsiteX2" fmla="*/ 293624 w 293624"/>
              <a:gd name="connsiteY2" fmla="*/ 0 h 3906520"/>
              <a:gd name="connsiteX3" fmla="*/ 8382 w 293624"/>
              <a:gd name="connsiteY3" fmla="*/ 387477 h 3906520"/>
              <a:gd name="connsiteX4" fmla="*/ 0 w 293624"/>
              <a:gd name="connsiteY4" fmla="*/ 2221992 h 3906520"/>
              <a:gd name="connsiteX5" fmla="*/ 4064 w 293624"/>
              <a:gd name="connsiteY5" fmla="*/ 3906520 h 3906520"/>
              <a:gd name="connsiteX0" fmla="*/ 4064 w 293624"/>
              <a:gd name="connsiteY0" fmla="*/ 3906520 h 3906520"/>
              <a:gd name="connsiteX1" fmla="*/ 211328 w 293624"/>
              <a:gd name="connsiteY1" fmla="*/ 3691128 h 3906520"/>
              <a:gd name="connsiteX2" fmla="*/ 293624 w 293624"/>
              <a:gd name="connsiteY2" fmla="*/ 0 h 3906520"/>
              <a:gd name="connsiteX3" fmla="*/ 8382 w 293624"/>
              <a:gd name="connsiteY3" fmla="*/ 387477 h 3906520"/>
              <a:gd name="connsiteX4" fmla="*/ 0 w 293624"/>
              <a:gd name="connsiteY4" fmla="*/ 2221992 h 3906520"/>
              <a:gd name="connsiteX5" fmla="*/ 4064 w 293624"/>
              <a:gd name="connsiteY5" fmla="*/ 3906520 h 3906520"/>
              <a:gd name="connsiteX0" fmla="*/ 4064 w 217424"/>
              <a:gd name="connsiteY0" fmla="*/ 3906520 h 3906520"/>
              <a:gd name="connsiteX1" fmla="*/ 211328 w 217424"/>
              <a:gd name="connsiteY1" fmla="*/ 3691128 h 3906520"/>
              <a:gd name="connsiteX2" fmla="*/ 217424 w 217424"/>
              <a:gd name="connsiteY2" fmla="*/ 0 h 3906520"/>
              <a:gd name="connsiteX3" fmla="*/ 8382 w 217424"/>
              <a:gd name="connsiteY3" fmla="*/ 387477 h 3906520"/>
              <a:gd name="connsiteX4" fmla="*/ 0 w 217424"/>
              <a:gd name="connsiteY4" fmla="*/ 2221992 h 3906520"/>
              <a:gd name="connsiteX5" fmla="*/ 4064 w 217424"/>
              <a:gd name="connsiteY5" fmla="*/ 3906520 h 3906520"/>
              <a:gd name="connsiteX0" fmla="*/ 4064 w 217424"/>
              <a:gd name="connsiteY0" fmla="*/ 3820160 h 3820160"/>
              <a:gd name="connsiteX1" fmla="*/ 211328 w 217424"/>
              <a:gd name="connsiteY1" fmla="*/ 3604768 h 3820160"/>
              <a:gd name="connsiteX2" fmla="*/ 217424 w 217424"/>
              <a:gd name="connsiteY2" fmla="*/ 0 h 3820160"/>
              <a:gd name="connsiteX3" fmla="*/ 8382 w 217424"/>
              <a:gd name="connsiteY3" fmla="*/ 301117 h 3820160"/>
              <a:gd name="connsiteX4" fmla="*/ 0 w 217424"/>
              <a:gd name="connsiteY4" fmla="*/ 2135632 h 3820160"/>
              <a:gd name="connsiteX5" fmla="*/ 4064 w 217424"/>
              <a:gd name="connsiteY5" fmla="*/ 3820160 h 382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424" h="3820160">
                <a:moveTo>
                  <a:pt x="4064" y="3820160"/>
                </a:moveTo>
                <a:lnTo>
                  <a:pt x="211328" y="3604768"/>
                </a:lnTo>
                <a:cubicBezTo>
                  <a:pt x="211667" y="2374392"/>
                  <a:pt x="217085" y="1230376"/>
                  <a:pt x="217424" y="0"/>
                </a:cubicBezTo>
                <a:lnTo>
                  <a:pt x="8382" y="301117"/>
                </a:lnTo>
                <a:lnTo>
                  <a:pt x="0" y="2135632"/>
                </a:lnTo>
                <a:cubicBezTo>
                  <a:pt x="1355" y="2697141"/>
                  <a:pt x="2709" y="3258651"/>
                  <a:pt x="4064" y="3820160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任意多边形: 形状 1066">
            <a:extLst>
              <a:ext uri="{FF2B5EF4-FFF2-40B4-BE49-F238E27FC236}">
                <a16:creationId xmlns:a16="http://schemas.microsoft.com/office/drawing/2014/main" id="{8E8790C9-0996-863E-002C-01DA70FEBF7A}"/>
              </a:ext>
            </a:extLst>
          </p:cNvPr>
          <p:cNvSpPr/>
          <p:nvPr/>
        </p:nvSpPr>
        <p:spPr>
          <a:xfrm flipH="1">
            <a:off x="595939" y="2513738"/>
            <a:ext cx="347748" cy="457764"/>
          </a:xfrm>
          <a:custGeom>
            <a:avLst/>
            <a:gdLst>
              <a:gd name="connsiteX0" fmla="*/ 0 w 416560"/>
              <a:gd name="connsiteY0" fmla="*/ 350520 h 467360"/>
              <a:gd name="connsiteX1" fmla="*/ 81280 w 416560"/>
              <a:gd name="connsiteY1" fmla="*/ 0 h 467360"/>
              <a:gd name="connsiteX2" fmla="*/ 416560 w 416560"/>
              <a:gd name="connsiteY2" fmla="*/ 157480 h 467360"/>
              <a:gd name="connsiteX3" fmla="*/ 157480 w 416560"/>
              <a:gd name="connsiteY3" fmla="*/ 467360 h 467360"/>
              <a:gd name="connsiteX4" fmla="*/ 0 w 416560"/>
              <a:gd name="connsiteY4" fmla="*/ 350520 h 467360"/>
              <a:gd name="connsiteX0" fmla="*/ 0 w 416560"/>
              <a:gd name="connsiteY0" fmla="*/ 350520 h 484505"/>
              <a:gd name="connsiteX1" fmla="*/ 81280 w 416560"/>
              <a:gd name="connsiteY1" fmla="*/ 0 h 484505"/>
              <a:gd name="connsiteX2" fmla="*/ 416560 w 416560"/>
              <a:gd name="connsiteY2" fmla="*/ 157480 h 484505"/>
              <a:gd name="connsiteX3" fmla="*/ 142240 w 416560"/>
              <a:gd name="connsiteY3" fmla="*/ 484505 h 484505"/>
              <a:gd name="connsiteX4" fmla="*/ 0 w 416560"/>
              <a:gd name="connsiteY4" fmla="*/ 350520 h 484505"/>
              <a:gd name="connsiteX0" fmla="*/ 0 w 416560"/>
              <a:gd name="connsiteY0" fmla="*/ 373380 h 507365"/>
              <a:gd name="connsiteX1" fmla="*/ 130810 w 416560"/>
              <a:gd name="connsiteY1" fmla="*/ 0 h 507365"/>
              <a:gd name="connsiteX2" fmla="*/ 416560 w 416560"/>
              <a:gd name="connsiteY2" fmla="*/ 180340 h 507365"/>
              <a:gd name="connsiteX3" fmla="*/ 142240 w 416560"/>
              <a:gd name="connsiteY3" fmla="*/ 507365 h 507365"/>
              <a:gd name="connsiteX4" fmla="*/ 0 w 416560"/>
              <a:gd name="connsiteY4" fmla="*/ 373380 h 507365"/>
              <a:gd name="connsiteX0" fmla="*/ 0 w 420370"/>
              <a:gd name="connsiteY0" fmla="*/ 373380 h 507365"/>
              <a:gd name="connsiteX1" fmla="*/ 130810 w 420370"/>
              <a:gd name="connsiteY1" fmla="*/ 0 h 507365"/>
              <a:gd name="connsiteX2" fmla="*/ 420370 w 420370"/>
              <a:gd name="connsiteY2" fmla="*/ 207010 h 507365"/>
              <a:gd name="connsiteX3" fmla="*/ 142240 w 420370"/>
              <a:gd name="connsiteY3" fmla="*/ 507365 h 507365"/>
              <a:gd name="connsiteX4" fmla="*/ 0 w 420370"/>
              <a:gd name="connsiteY4" fmla="*/ 373380 h 507365"/>
              <a:gd name="connsiteX0" fmla="*/ 0 w 420370"/>
              <a:gd name="connsiteY0" fmla="*/ 371475 h 505460"/>
              <a:gd name="connsiteX1" fmla="*/ 130810 w 420370"/>
              <a:gd name="connsiteY1" fmla="*/ 0 h 505460"/>
              <a:gd name="connsiteX2" fmla="*/ 420370 w 420370"/>
              <a:gd name="connsiteY2" fmla="*/ 205105 h 505460"/>
              <a:gd name="connsiteX3" fmla="*/ 142240 w 420370"/>
              <a:gd name="connsiteY3" fmla="*/ 505460 h 505460"/>
              <a:gd name="connsiteX4" fmla="*/ 0 w 420370"/>
              <a:gd name="connsiteY4" fmla="*/ 371475 h 505460"/>
              <a:gd name="connsiteX0" fmla="*/ 0 w 427990"/>
              <a:gd name="connsiteY0" fmla="*/ 371475 h 505460"/>
              <a:gd name="connsiteX1" fmla="*/ 130810 w 427990"/>
              <a:gd name="connsiteY1" fmla="*/ 0 h 505460"/>
              <a:gd name="connsiteX2" fmla="*/ 427990 w 427990"/>
              <a:gd name="connsiteY2" fmla="*/ 193675 h 505460"/>
              <a:gd name="connsiteX3" fmla="*/ 142240 w 427990"/>
              <a:gd name="connsiteY3" fmla="*/ 505460 h 505460"/>
              <a:gd name="connsiteX4" fmla="*/ 0 w 427990"/>
              <a:gd name="connsiteY4" fmla="*/ 371475 h 505460"/>
              <a:gd name="connsiteX0" fmla="*/ 0 w 427990"/>
              <a:gd name="connsiteY0" fmla="*/ 405765 h 539750"/>
              <a:gd name="connsiteX1" fmla="*/ 64135 w 427990"/>
              <a:gd name="connsiteY1" fmla="*/ 0 h 539750"/>
              <a:gd name="connsiteX2" fmla="*/ 427990 w 427990"/>
              <a:gd name="connsiteY2" fmla="*/ 227965 h 539750"/>
              <a:gd name="connsiteX3" fmla="*/ 142240 w 427990"/>
              <a:gd name="connsiteY3" fmla="*/ 539750 h 539750"/>
              <a:gd name="connsiteX4" fmla="*/ 0 w 427990"/>
              <a:gd name="connsiteY4" fmla="*/ 405765 h 539750"/>
              <a:gd name="connsiteX0" fmla="*/ 0 w 427990"/>
              <a:gd name="connsiteY0" fmla="*/ 405765 h 539750"/>
              <a:gd name="connsiteX1" fmla="*/ 64135 w 427990"/>
              <a:gd name="connsiteY1" fmla="*/ 0 h 539750"/>
              <a:gd name="connsiteX2" fmla="*/ 427990 w 427990"/>
              <a:gd name="connsiteY2" fmla="*/ 248920 h 539750"/>
              <a:gd name="connsiteX3" fmla="*/ 142240 w 427990"/>
              <a:gd name="connsiteY3" fmla="*/ 539750 h 539750"/>
              <a:gd name="connsiteX4" fmla="*/ 0 w 427990"/>
              <a:gd name="connsiteY4" fmla="*/ 405765 h 539750"/>
              <a:gd name="connsiteX0" fmla="*/ 0 w 427990"/>
              <a:gd name="connsiteY0" fmla="*/ 398145 h 532130"/>
              <a:gd name="connsiteX1" fmla="*/ 73660 w 427990"/>
              <a:gd name="connsiteY1" fmla="*/ 0 h 532130"/>
              <a:gd name="connsiteX2" fmla="*/ 427990 w 427990"/>
              <a:gd name="connsiteY2" fmla="*/ 241300 h 532130"/>
              <a:gd name="connsiteX3" fmla="*/ 142240 w 427990"/>
              <a:gd name="connsiteY3" fmla="*/ 532130 h 532130"/>
              <a:gd name="connsiteX4" fmla="*/ 0 w 427990"/>
              <a:gd name="connsiteY4" fmla="*/ 398145 h 532130"/>
              <a:gd name="connsiteX0" fmla="*/ 0 w 437515"/>
              <a:gd name="connsiteY0" fmla="*/ 398145 h 532130"/>
              <a:gd name="connsiteX1" fmla="*/ 73660 w 437515"/>
              <a:gd name="connsiteY1" fmla="*/ 0 h 532130"/>
              <a:gd name="connsiteX2" fmla="*/ 437515 w 437515"/>
              <a:gd name="connsiteY2" fmla="*/ 292735 h 532130"/>
              <a:gd name="connsiteX3" fmla="*/ 142240 w 437515"/>
              <a:gd name="connsiteY3" fmla="*/ 532130 h 532130"/>
              <a:gd name="connsiteX4" fmla="*/ 0 w 437515"/>
              <a:gd name="connsiteY4" fmla="*/ 398145 h 532130"/>
              <a:gd name="connsiteX0" fmla="*/ 0 w 389890"/>
              <a:gd name="connsiteY0" fmla="*/ 398145 h 532130"/>
              <a:gd name="connsiteX1" fmla="*/ 73660 w 389890"/>
              <a:gd name="connsiteY1" fmla="*/ 0 h 532130"/>
              <a:gd name="connsiteX2" fmla="*/ 389890 w 389890"/>
              <a:gd name="connsiteY2" fmla="*/ 210820 h 532130"/>
              <a:gd name="connsiteX3" fmla="*/ 142240 w 389890"/>
              <a:gd name="connsiteY3" fmla="*/ 532130 h 532130"/>
              <a:gd name="connsiteX4" fmla="*/ 0 w 389890"/>
              <a:gd name="connsiteY4" fmla="*/ 398145 h 532130"/>
              <a:gd name="connsiteX0" fmla="*/ 0 w 389890"/>
              <a:gd name="connsiteY0" fmla="*/ 398145 h 539750"/>
              <a:gd name="connsiteX1" fmla="*/ 73660 w 389890"/>
              <a:gd name="connsiteY1" fmla="*/ 0 h 539750"/>
              <a:gd name="connsiteX2" fmla="*/ 389890 w 389890"/>
              <a:gd name="connsiteY2" fmla="*/ 210820 h 539750"/>
              <a:gd name="connsiteX3" fmla="*/ 146050 w 389890"/>
              <a:gd name="connsiteY3" fmla="*/ 539750 h 539750"/>
              <a:gd name="connsiteX4" fmla="*/ 0 w 389890"/>
              <a:gd name="connsiteY4" fmla="*/ 398145 h 539750"/>
              <a:gd name="connsiteX0" fmla="*/ 0 w 395605"/>
              <a:gd name="connsiteY0" fmla="*/ 398145 h 539750"/>
              <a:gd name="connsiteX1" fmla="*/ 79375 w 395605"/>
              <a:gd name="connsiteY1" fmla="*/ 0 h 539750"/>
              <a:gd name="connsiteX2" fmla="*/ 395605 w 395605"/>
              <a:gd name="connsiteY2" fmla="*/ 210820 h 539750"/>
              <a:gd name="connsiteX3" fmla="*/ 151765 w 395605"/>
              <a:gd name="connsiteY3" fmla="*/ 539750 h 539750"/>
              <a:gd name="connsiteX4" fmla="*/ 0 w 395605"/>
              <a:gd name="connsiteY4" fmla="*/ 398145 h 539750"/>
              <a:gd name="connsiteX0" fmla="*/ 0 w 395605"/>
              <a:gd name="connsiteY0" fmla="*/ 377190 h 518795"/>
              <a:gd name="connsiteX1" fmla="*/ 128905 w 395605"/>
              <a:gd name="connsiteY1" fmla="*/ 0 h 518795"/>
              <a:gd name="connsiteX2" fmla="*/ 395605 w 395605"/>
              <a:gd name="connsiteY2" fmla="*/ 189865 h 518795"/>
              <a:gd name="connsiteX3" fmla="*/ 151765 w 395605"/>
              <a:gd name="connsiteY3" fmla="*/ 518795 h 518795"/>
              <a:gd name="connsiteX4" fmla="*/ 0 w 395605"/>
              <a:gd name="connsiteY4" fmla="*/ 377190 h 518795"/>
              <a:gd name="connsiteX0" fmla="*/ 0 w 395605"/>
              <a:gd name="connsiteY0" fmla="*/ 379095 h 520700"/>
              <a:gd name="connsiteX1" fmla="*/ 155575 w 395605"/>
              <a:gd name="connsiteY1" fmla="*/ 0 h 520700"/>
              <a:gd name="connsiteX2" fmla="*/ 395605 w 395605"/>
              <a:gd name="connsiteY2" fmla="*/ 191770 h 520700"/>
              <a:gd name="connsiteX3" fmla="*/ 151765 w 395605"/>
              <a:gd name="connsiteY3" fmla="*/ 520700 h 520700"/>
              <a:gd name="connsiteX4" fmla="*/ 0 w 395605"/>
              <a:gd name="connsiteY4" fmla="*/ 379095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605" h="520700">
                <a:moveTo>
                  <a:pt x="0" y="379095"/>
                </a:moveTo>
                <a:lnTo>
                  <a:pt x="155575" y="0"/>
                </a:lnTo>
                <a:lnTo>
                  <a:pt x="395605" y="191770"/>
                </a:lnTo>
                <a:lnTo>
                  <a:pt x="151765" y="520700"/>
                </a:lnTo>
                <a:lnTo>
                  <a:pt x="0" y="379095"/>
                </a:lnTo>
                <a:close/>
              </a:path>
            </a:pathLst>
          </a:custGeom>
          <a:gradFill flip="none" rotWithShape="1">
            <a:gsLst>
              <a:gs pos="21000">
                <a:schemeClr val="accent1">
                  <a:lumMod val="60000"/>
                  <a:lumOff val="40000"/>
                  <a:alpha val="0"/>
                </a:schemeClr>
              </a:gs>
              <a:gs pos="79000">
                <a:schemeClr val="accent1">
                  <a:alpha val="8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aphicFrame>
        <p:nvGraphicFramePr>
          <p:cNvPr id="156" name="图表 155">
            <a:extLst>
              <a:ext uri="{FF2B5EF4-FFF2-40B4-BE49-F238E27FC236}">
                <a16:creationId xmlns:a16="http://schemas.microsoft.com/office/drawing/2014/main" id="{96BFB8E4-9A92-D03C-A84B-E68FCA9E0443}"/>
              </a:ext>
            </a:extLst>
          </p:cNvPr>
          <p:cNvGraphicFramePr/>
          <p:nvPr/>
        </p:nvGraphicFramePr>
        <p:xfrm>
          <a:off x="926486" y="2956745"/>
          <a:ext cx="4099498" cy="3036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图片 2" descr="黑暗中的灯光&#10;&#10;描述已自动生成">
            <a:extLst>
              <a:ext uri="{FF2B5EF4-FFF2-40B4-BE49-F238E27FC236}">
                <a16:creationId xmlns:a16="http://schemas.microsoft.com/office/drawing/2014/main" id="{6722D30A-4E4C-9675-573E-767DB55B86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942" y="5288014"/>
            <a:ext cx="2015457" cy="691986"/>
          </a:xfrm>
          <a:prstGeom prst="rect">
            <a:avLst/>
          </a:prstGeom>
        </p:spPr>
      </p:pic>
      <p:pic>
        <p:nvPicPr>
          <p:cNvPr id="5" name="图片 4" descr="黑暗中的灯光&#10;&#10;描述已自动生成">
            <a:extLst>
              <a:ext uri="{FF2B5EF4-FFF2-40B4-BE49-F238E27FC236}">
                <a16:creationId xmlns:a16="http://schemas.microsoft.com/office/drawing/2014/main" id="{4F822C3C-4B83-FBD4-3A3E-46CEC536DC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703" y="5753020"/>
            <a:ext cx="2015457" cy="691986"/>
          </a:xfrm>
          <a:prstGeom prst="rect">
            <a:avLst/>
          </a:prstGeom>
        </p:spPr>
      </p:pic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16DB8FC1-30B0-A68D-697B-63BD5CB213DC}"/>
              </a:ext>
            </a:extLst>
          </p:cNvPr>
          <p:cNvCxnSpPr>
            <a:cxnSpLocks/>
          </p:cNvCxnSpPr>
          <p:nvPr/>
        </p:nvCxnSpPr>
        <p:spPr>
          <a:xfrm>
            <a:off x="876489" y="2285096"/>
            <a:ext cx="4485453" cy="0"/>
          </a:xfrm>
          <a:prstGeom prst="line">
            <a:avLst/>
          </a:prstGeom>
          <a:ln>
            <a:gradFill>
              <a:gsLst>
                <a:gs pos="0">
                  <a:srgbClr val="5FD9C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32">
            <a:extLst>
              <a:ext uri="{FF2B5EF4-FFF2-40B4-BE49-F238E27FC236}">
                <a16:creationId xmlns:a16="http://schemas.microsoft.com/office/drawing/2014/main" id="{DD07D8EE-DE71-2EA3-B769-4A4A2FE5C70F}"/>
              </a:ext>
            </a:extLst>
          </p:cNvPr>
          <p:cNvCxnSpPr>
            <a:cxnSpLocks/>
          </p:cNvCxnSpPr>
          <p:nvPr/>
        </p:nvCxnSpPr>
        <p:spPr>
          <a:xfrm>
            <a:off x="6272457" y="2285096"/>
            <a:ext cx="4924593" cy="0"/>
          </a:xfrm>
          <a:prstGeom prst="line">
            <a:avLst/>
          </a:prstGeom>
          <a:ln>
            <a:gradFill>
              <a:gsLst>
                <a:gs pos="0">
                  <a:srgbClr val="5FD9C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2207B588-9F95-9A8A-BB0E-1C0ADCE451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4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矩形 257">
            <a:extLst>
              <a:ext uri="{FF2B5EF4-FFF2-40B4-BE49-F238E27FC236}">
                <a16:creationId xmlns:a16="http://schemas.microsoft.com/office/drawing/2014/main" id="{E81FC39B-3BEF-315A-AF44-D9122A1FDE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15">
                <a:srgbClr val="15F7F9">
                  <a:alpha val="0"/>
                </a:srgbClr>
              </a:gs>
              <a:gs pos="19000">
                <a:srgbClr val="15F7F9">
                  <a:alpha val="0"/>
                </a:srgbClr>
              </a:gs>
              <a:gs pos="7000">
                <a:schemeClr val="accent1">
                  <a:lumMod val="75000"/>
                  <a:alpha val="50000"/>
                </a:schemeClr>
              </a:gs>
              <a:gs pos="95000">
                <a:srgbClr val="15F7F9">
                  <a:alpha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05D9781-62C6-5560-C17D-A5CB4EEBA286}"/>
              </a:ext>
            </a:extLst>
          </p:cNvPr>
          <p:cNvGrpSpPr/>
          <p:nvPr/>
        </p:nvGrpSpPr>
        <p:grpSpPr>
          <a:xfrm>
            <a:off x="9624392" y="594805"/>
            <a:ext cx="1673235" cy="382726"/>
            <a:chOff x="2781300" y="571500"/>
            <a:chExt cx="3914376" cy="895350"/>
          </a:xfrm>
          <a:solidFill>
            <a:schemeClr val="bg1"/>
          </a:solidFill>
        </p:grpSpPr>
        <p:sp>
          <p:nvSpPr>
            <p:cNvPr id="247" name="任意多边形: 形状 20">
              <a:extLst>
                <a:ext uri="{FF2B5EF4-FFF2-40B4-BE49-F238E27FC236}">
                  <a16:creationId xmlns:a16="http://schemas.microsoft.com/office/drawing/2014/main" id="{063FE1F6-190E-2CBA-BD12-170F18DD58A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8" name="任意多边形: 形状 21">
              <a:extLst>
                <a:ext uri="{FF2B5EF4-FFF2-40B4-BE49-F238E27FC236}">
                  <a16:creationId xmlns:a16="http://schemas.microsoft.com/office/drawing/2014/main" id="{BCECD4ED-E864-9889-C28D-A5B97C45F6B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17709F5B-1507-880E-9A66-AD3B8B85691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id="{593567A8-F87B-357E-FC8B-71174A4345CE}"/>
              </a:ext>
            </a:extLst>
          </p:cNvPr>
          <p:cNvSpPr txBox="1"/>
          <p:nvPr/>
        </p:nvSpPr>
        <p:spPr>
          <a:xfrm>
            <a:off x="705240" y="493781"/>
            <a:ext cx="481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ans CN Medium" panose="020B0500000000000000" pitchFamily="34" charset="-128"/>
                <a:ea typeface="Source Han Sans CN Medium" panose="020B0500000000000000" pitchFamily="34" charset="-128"/>
                <a:cs typeface="+mn-cs"/>
              </a:rPr>
              <a:t>自动驾驶部署与规划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E647A93D-7907-D6AA-4D5C-EE2D04C7656D}"/>
              </a:ext>
            </a:extLst>
          </p:cNvPr>
          <p:cNvSpPr txBox="1"/>
          <p:nvPr/>
        </p:nvSpPr>
        <p:spPr>
          <a:xfrm>
            <a:off x="775072" y="201393"/>
            <a:ext cx="28726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3200" b="1" i="0" u="none" strike="noStrike" kern="1200" cap="none" spc="0" normalizeH="0" baseline="0" noProof="0" dirty="0">
                <a:ln>
                  <a:gradFill>
                    <a:gsLst>
                      <a:gs pos="14000">
                        <a:srgbClr val="012BFB">
                          <a:lumMod val="5000"/>
                          <a:lumOff val="95000"/>
                          <a:alpha val="73286"/>
                        </a:srgbClr>
                      </a:gs>
                      <a:gs pos="76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Segoe UI Web (West European)"/>
                <a:ea typeface="微软雅黑"/>
                <a:cs typeface="+mn-cs"/>
              </a:rPr>
              <a:t>PLANNING</a:t>
            </a:r>
            <a:endParaRPr kumimoji="0" lang="zh-CN" altLang="en-US" sz="3200" b="1" i="0" u="none" strike="noStrike" kern="1200" cap="none" spc="0" normalizeH="0" baseline="0" noProof="0" dirty="0">
              <a:ln>
                <a:gradFill>
                  <a:gsLst>
                    <a:gs pos="14000">
                      <a:srgbClr val="012BFB">
                        <a:lumMod val="5000"/>
                        <a:lumOff val="95000"/>
                        <a:alpha val="73286"/>
                      </a:srgbClr>
                    </a:gs>
                    <a:gs pos="76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: 剪去对角 3">
            <a:extLst>
              <a:ext uri="{FF2B5EF4-FFF2-40B4-BE49-F238E27FC236}">
                <a16:creationId xmlns:a16="http://schemas.microsoft.com/office/drawing/2014/main" id="{7EE2A460-0252-9680-A218-890F46758660}"/>
              </a:ext>
            </a:extLst>
          </p:cNvPr>
          <p:cNvSpPr>
            <a:spLocks/>
          </p:cNvSpPr>
          <p:nvPr/>
        </p:nvSpPr>
        <p:spPr>
          <a:xfrm>
            <a:off x="864637" y="3323392"/>
            <a:ext cx="10444335" cy="3061386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alpha val="34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97" name="矩形: 圆角 68">
            <a:extLst>
              <a:ext uri="{FF2B5EF4-FFF2-40B4-BE49-F238E27FC236}">
                <a16:creationId xmlns:a16="http://schemas.microsoft.com/office/drawing/2014/main" id="{C615A649-42C5-5B63-3F2B-6B21873965A4}"/>
              </a:ext>
            </a:extLst>
          </p:cNvPr>
          <p:cNvSpPr/>
          <p:nvPr/>
        </p:nvSpPr>
        <p:spPr>
          <a:xfrm>
            <a:off x="4347942" y="5599898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4" name="矩形: 圆角 68">
            <a:extLst>
              <a:ext uri="{FF2B5EF4-FFF2-40B4-BE49-F238E27FC236}">
                <a16:creationId xmlns:a16="http://schemas.microsoft.com/office/drawing/2014/main" id="{353BB972-086E-AA33-78F2-26567B1ACC40}"/>
              </a:ext>
            </a:extLst>
          </p:cNvPr>
          <p:cNvSpPr/>
          <p:nvPr/>
        </p:nvSpPr>
        <p:spPr>
          <a:xfrm>
            <a:off x="4347942" y="4972632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5" name="矩形: 圆角 68">
            <a:extLst>
              <a:ext uri="{FF2B5EF4-FFF2-40B4-BE49-F238E27FC236}">
                <a16:creationId xmlns:a16="http://schemas.microsoft.com/office/drawing/2014/main" id="{96425883-BCC2-14E0-5B13-21C5F76371AD}"/>
              </a:ext>
            </a:extLst>
          </p:cNvPr>
          <p:cNvSpPr/>
          <p:nvPr/>
        </p:nvSpPr>
        <p:spPr>
          <a:xfrm>
            <a:off x="4347942" y="4114104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3" name="矩形: 圆角 68">
            <a:extLst>
              <a:ext uri="{FF2B5EF4-FFF2-40B4-BE49-F238E27FC236}">
                <a16:creationId xmlns:a16="http://schemas.microsoft.com/office/drawing/2014/main" id="{105C34EA-6914-FE04-E4F3-389E426E9F7D}"/>
              </a:ext>
            </a:extLst>
          </p:cNvPr>
          <p:cNvSpPr/>
          <p:nvPr/>
        </p:nvSpPr>
        <p:spPr>
          <a:xfrm>
            <a:off x="7782520" y="4962852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4" name="矩形: 圆角 68">
            <a:extLst>
              <a:ext uri="{FF2B5EF4-FFF2-40B4-BE49-F238E27FC236}">
                <a16:creationId xmlns:a16="http://schemas.microsoft.com/office/drawing/2014/main" id="{5FB2C2BF-4BB6-288B-E942-229FC41E1753}"/>
              </a:ext>
            </a:extLst>
          </p:cNvPr>
          <p:cNvSpPr/>
          <p:nvPr/>
        </p:nvSpPr>
        <p:spPr>
          <a:xfrm>
            <a:off x="7782520" y="5570014"/>
            <a:ext cx="3220640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243C94C0-8F1C-A7EA-5AC1-1F341B94E38A}"/>
              </a:ext>
            </a:extLst>
          </p:cNvPr>
          <p:cNvSpPr txBox="1"/>
          <p:nvPr/>
        </p:nvSpPr>
        <p:spPr>
          <a:xfrm>
            <a:off x="1055440" y="3531054"/>
            <a:ext cx="420012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0000">
                      <a:srgbClr val="8FFBFC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实现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L3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级以上高级自动驾驶应用</a:t>
            </a:r>
          </a:p>
        </p:txBody>
      </p:sp>
      <p:pic>
        <p:nvPicPr>
          <p:cNvPr id="34" name="图片 33" descr="黑暗中的灯光&#10;&#10;描述已自动生成">
            <a:extLst>
              <a:ext uri="{FF2B5EF4-FFF2-40B4-BE49-F238E27FC236}">
                <a16:creationId xmlns:a16="http://schemas.microsoft.com/office/drawing/2014/main" id="{361935CD-8AEB-45F6-FD01-03E3204CF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207" y="6049382"/>
            <a:ext cx="9895840" cy="69198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009FD4CE-9141-1981-EA36-0FBF1D76C945}"/>
              </a:ext>
            </a:extLst>
          </p:cNvPr>
          <p:cNvSpPr/>
          <p:nvPr/>
        </p:nvSpPr>
        <p:spPr>
          <a:xfrm>
            <a:off x="1073665" y="4692106"/>
            <a:ext cx="1131496" cy="1131496"/>
          </a:xfrm>
          <a:prstGeom prst="ellipse">
            <a:avLst/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ECFB3EDC-8B49-F52D-DA53-04F52017C4D4}"/>
              </a:ext>
            </a:extLst>
          </p:cNvPr>
          <p:cNvSpPr txBox="1"/>
          <p:nvPr/>
        </p:nvSpPr>
        <p:spPr>
          <a:xfrm>
            <a:off x="1055440" y="5269375"/>
            <a:ext cx="1131496" cy="36933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 sz="16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智能网联</a:t>
            </a:r>
          </a:p>
        </p:txBody>
      </p:sp>
      <p:sp>
        <p:nvSpPr>
          <p:cNvPr id="193" name="矩形: 剪去单角 3">
            <a:extLst>
              <a:ext uri="{FF2B5EF4-FFF2-40B4-BE49-F238E27FC236}">
                <a16:creationId xmlns:a16="http://schemas.microsoft.com/office/drawing/2014/main" id="{8E812EDC-4F9F-3098-6705-D51EBAA4C586}"/>
              </a:ext>
            </a:extLst>
          </p:cNvPr>
          <p:cNvSpPr/>
          <p:nvPr/>
        </p:nvSpPr>
        <p:spPr>
          <a:xfrm>
            <a:off x="2547743" y="4528302"/>
            <a:ext cx="1437638" cy="388359"/>
          </a:xfrm>
          <a:prstGeom prst="snip1Rect">
            <a:avLst/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94" name="矩形: 剪去单角 3">
            <a:extLst>
              <a:ext uri="{FF2B5EF4-FFF2-40B4-BE49-F238E27FC236}">
                <a16:creationId xmlns:a16="http://schemas.microsoft.com/office/drawing/2014/main" id="{A5D321AA-4E94-FFB6-0E12-95744B60EEAE}"/>
              </a:ext>
            </a:extLst>
          </p:cNvPr>
          <p:cNvSpPr/>
          <p:nvPr/>
        </p:nvSpPr>
        <p:spPr>
          <a:xfrm>
            <a:off x="2547743" y="5595290"/>
            <a:ext cx="1437638" cy="388359"/>
          </a:xfrm>
          <a:prstGeom prst="snip1Rect">
            <a:avLst/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F85710E7-0905-8FE0-FA1C-A5656E99CFE4}"/>
              </a:ext>
            </a:extLst>
          </p:cNvPr>
          <p:cNvSpPr txBox="1"/>
          <p:nvPr/>
        </p:nvSpPr>
        <p:spPr>
          <a:xfrm>
            <a:off x="2953568" y="4548090"/>
            <a:ext cx="1131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设施建设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35029B4-8E16-ED8F-B998-715ACB22BFA5}"/>
              </a:ext>
            </a:extLst>
          </p:cNvPr>
          <p:cNvSpPr txBox="1"/>
          <p:nvPr/>
        </p:nvSpPr>
        <p:spPr>
          <a:xfrm>
            <a:off x="2972234" y="5621452"/>
            <a:ext cx="1131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应用推广</a:t>
            </a:r>
          </a:p>
        </p:txBody>
      </p:sp>
      <p:sp>
        <p:nvSpPr>
          <p:cNvPr id="8" name="矩形: 圆角 68">
            <a:extLst>
              <a:ext uri="{FF2B5EF4-FFF2-40B4-BE49-F238E27FC236}">
                <a16:creationId xmlns:a16="http://schemas.microsoft.com/office/drawing/2014/main" id="{216B6F04-7A4A-0DC3-7DEC-DFB40C4B008E}"/>
              </a:ext>
            </a:extLst>
          </p:cNvPr>
          <p:cNvSpPr/>
          <p:nvPr/>
        </p:nvSpPr>
        <p:spPr>
          <a:xfrm>
            <a:off x="8107452" y="3900018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0" name="矩形: 圆角 68">
            <a:extLst>
              <a:ext uri="{FF2B5EF4-FFF2-40B4-BE49-F238E27FC236}">
                <a16:creationId xmlns:a16="http://schemas.microsoft.com/office/drawing/2014/main" id="{DF00417B-B6E5-688D-8D80-4EBF4EDA1573}"/>
              </a:ext>
            </a:extLst>
          </p:cNvPr>
          <p:cNvSpPr/>
          <p:nvPr/>
        </p:nvSpPr>
        <p:spPr>
          <a:xfrm>
            <a:off x="8107452" y="4379386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2CFE1F4-9A60-BEB7-477A-370707AE8408}"/>
              </a:ext>
            </a:extLst>
          </p:cNvPr>
          <p:cNvSpPr txBox="1"/>
          <p:nvPr/>
        </p:nvSpPr>
        <p:spPr>
          <a:xfrm>
            <a:off x="4979217" y="4133953"/>
            <a:ext cx="22039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提升设备设施协同能力</a:t>
            </a:r>
          </a:p>
        </p:txBody>
      </p:sp>
      <p:sp>
        <p:nvSpPr>
          <p:cNvPr id="19" name="矩形: 圆角 68">
            <a:extLst>
              <a:ext uri="{FF2B5EF4-FFF2-40B4-BE49-F238E27FC236}">
                <a16:creationId xmlns:a16="http://schemas.microsoft.com/office/drawing/2014/main" id="{CDAC91C0-7088-49D1-4A80-3F1F52F3ADCF}"/>
              </a:ext>
            </a:extLst>
          </p:cNvPr>
          <p:cNvSpPr/>
          <p:nvPr/>
        </p:nvSpPr>
        <p:spPr>
          <a:xfrm>
            <a:off x="9508597" y="3900018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0" name="矩形: 圆角 68">
            <a:extLst>
              <a:ext uri="{FF2B5EF4-FFF2-40B4-BE49-F238E27FC236}">
                <a16:creationId xmlns:a16="http://schemas.microsoft.com/office/drawing/2014/main" id="{FF1A96CE-138A-AB88-B6BD-8C4291F41F32}"/>
              </a:ext>
            </a:extLst>
          </p:cNvPr>
          <p:cNvSpPr/>
          <p:nvPr/>
        </p:nvSpPr>
        <p:spPr>
          <a:xfrm>
            <a:off x="9508597" y="4379386"/>
            <a:ext cx="1262836" cy="3675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6000">
                <a:srgbClr val="6DFAFB">
                  <a:alpha val="0"/>
                </a:srgb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62000"/>
                </a:schemeClr>
              </a:gs>
              <a:gs pos="64000">
                <a:schemeClr val="accent1">
                  <a:alpha val="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DE73B92-A4AE-00BC-DCD6-30F530F4AB83}"/>
              </a:ext>
            </a:extLst>
          </p:cNvPr>
          <p:cNvSpPr txBox="1"/>
          <p:nvPr/>
        </p:nvSpPr>
        <p:spPr>
          <a:xfrm>
            <a:off x="4501889" y="5001628"/>
            <a:ext cx="30492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加快智能网联汽车道路基础设施建设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F713FEBC-5B03-F3C4-ABC4-DF8D01A53E75}"/>
              </a:ext>
            </a:extLst>
          </p:cNvPr>
          <p:cNvSpPr/>
          <p:nvPr/>
        </p:nvSpPr>
        <p:spPr>
          <a:xfrm rot="10800000">
            <a:off x="10939974" y="3328479"/>
            <a:ext cx="366759" cy="36754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EDAED20-15C1-D60F-F78D-ADFF69984A3D}"/>
              </a:ext>
            </a:extLst>
          </p:cNvPr>
          <p:cNvSpPr txBox="1"/>
          <p:nvPr/>
        </p:nvSpPr>
        <p:spPr>
          <a:xfrm>
            <a:off x="8035444" y="4997573"/>
            <a:ext cx="3049249" cy="30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加快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5G-V2X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车联网示范网络建设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1E87C02-F502-6B07-EC94-4C0D6BFEBB9A}"/>
              </a:ext>
            </a:extLst>
          </p:cNvPr>
          <p:cNvSpPr txBox="1"/>
          <p:nvPr/>
        </p:nvSpPr>
        <p:spPr>
          <a:xfrm>
            <a:off x="4922104" y="5629783"/>
            <a:ext cx="22088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开展车联网应用创新示范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D926F08-EA3F-CBE2-6A28-503F1F1CD696}"/>
              </a:ext>
            </a:extLst>
          </p:cNvPr>
          <p:cNvSpPr txBox="1"/>
          <p:nvPr/>
        </p:nvSpPr>
        <p:spPr>
          <a:xfrm>
            <a:off x="8312774" y="5621452"/>
            <a:ext cx="2325107" cy="30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打造国家级车联网先导区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EE54194-B60A-6842-413A-851E0D302F5F}"/>
              </a:ext>
            </a:extLst>
          </p:cNvPr>
          <p:cNvSpPr txBox="1"/>
          <p:nvPr/>
        </p:nvSpPr>
        <p:spPr>
          <a:xfrm>
            <a:off x="8132207" y="3939802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车载智能设备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E9D4892-7A01-D086-4963-0CEEA85645CC}"/>
              </a:ext>
            </a:extLst>
          </p:cNvPr>
          <p:cNvSpPr txBox="1"/>
          <p:nvPr/>
        </p:nvSpPr>
        <p:spPr>
          <a:xfrm>
            <a:off x="9541293" y="3939801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路侧通信设备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09E7A43-0B99-67CE-C627-B1059BA63E3E}"/>
              </a:ext>
            </a:extLst>
          </p:cNvPr>
          <p:cNvSpPr txBox="1"/>
          <p:nvPr/>
        </p:nvSpPr>
        <p:spPr>
          <a:xfrm>
            <a:off x="8111016" y="4435514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道路基础设施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AEC5834-D850-8DF1-5D32-13E700EDDA7D}"/>
              </a:ext>
            </a:extLst>
          </p:cNvPr>
          <p:cNvSpPr txBox="1"/>
          <p:nvPr/>
        </p:nvSpPr>
        <p:spPr>
          <a:xfrm>
            <a:off x="9541292" y="4417120"/>
            <a:ext cx="1301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智能管控设施</a:t>
            </a:r>
          </a:p>
        </p:txBody>
      </p:sp>
      <p:cxnSp>
        <p:nvCxnSpPr>
          <p:cNvPr id="42" name="肘形连接符 41">
            <a:extLst>
              <a:ext uri="{FF2B5EF4-FFF2-40B4-BE49-F238E27FC236}">
                <a16:creationId xmlns:a16="http://schemas.microsoft.com/office/drawing/2014/main" id="{48527AF7-0535-A1C8-3C74-126E72B2D484}"/>
              </a:ext>
            </a:extLst>
          </p:cNvPr>
          <p:cNvCxnSpPr>
            <a:cxnSpLocks/>
            <a:stCxn id="9" idx="6"/>
            <a:endCxn id="193" idx="2"/>
          </p:cNvCxnSpPr>
          <p:nvPr/>
        </p:nvCxnSpPr>
        <p:spPr>
          <a:xfrm flipV="1">
            <a:off x="2205161" y="4722482"/>
            <a:ext cx="342582" cy="535372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肘形连接符 45">
            <a:extLst>
              <a:ext uri="{FF2B5EF4-FFF2-40B4-BE49-F238E27FC236}">
                <a16:creationId xmlns:a16="http://schemas.microsoft.com/office/drawing/2014/main" id="{9546127E-ABBA-2B5C-13CF-4EF5B31A0269}"/>
              </a:ext>
            </a:extLst>
          </p:cNvPr>
          <p:cNvCxnSpPr>
            <a:cxnSpLocks/>
            <a:stCxn id="9" idx="6"/>
            <a:endCxn id="194" idx="2"/>
          </p:cNvCxnSpPr>
          <p:nvPr/>
        </p:nvCxnSpPr>
        <p:spPr>
          <a:xfrm>
            <a:off x="2205161" y="5257854"/>
            <a:ext cx="342582" cy="531616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>
            <a:extLst>
              <a:ext uri="{FF2B5EF4-FFF2-40B4-BE49-F238E27FC236}">
                <a16:creationId xmlns:a16="http://schemas.microsoft.com/office/drawing/2014/main" id="{2B89C538-E614-9E97-2F2C-4FB283639DB8}"/>
              </a:ext>
            </a:extLst>
          </p:cNvPr>
          <p:cNvCxnSpPr>
            <a:cxnSpLocks/>
            <a:stCxn id="193" idx="0"/>
            <a:endCxn id="5" idx="1"/>
          </p:cNvCxnSpPr>
          <p:nvPr/>
        </p:nvCxnSpPr>
        <p:spPr>
          <a:xfrm flipV="1">
            <a:off x="3985381" y="4297877"/>
            <a:ext cx="362561" cy="424605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肘形连接符 58">
            <a:extLst>
              <a:ext uri="{FF2B5EF4-FFF2-40B4-BE49-F238E27FC236}">
                <a16:creationId xmlns:a16="http://schemas.microsoft.com/office/drawing/2014/main" id="{7F7CAA0C-C36D-66A8-D082-2D437A000D97}"/>
              </a:ext>
            </a:extLst>
          </p:cNvPr>
          <p:cNvCxnSpPr>
            <a:cxnSpLocks/>
            <a:stCxn id="193" idx="0"/>
            <a:endCxn id="4" idx="1"/>
          </p:cNvCxnSpPr>
          <p:nvPr/>
        </p:nvCxnSpPr>
        <p:spPr>
          <a:xfrm>
            <a:off x="3985381" y="4722482"/>
            <a:ext cx="362561" cy="433923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>
            <a:extLst>
              <a:ext uri="{FF2B5EF4-FFF2-40B4-BE49-F238E27FC236}">
                <a16:creationId xmlns:a16="http://schemas.microsoft.com/office/drawing/2014/main" id="{63B4166D-B9AC-776D-87F7-FF6BAAF3DCFA}"/>
              </a:ext>
            </a:extLst>
          </p:cNvPr>
          <p:cNvCxnSpPr>
            <a:cxnSpLocks/>
            <a:stCxn id="194" idx="0"/>
            <a:endCxn id="197" idx="1"/>
          </p:cNvCxnSpPr>
          <p:nvPr/>
        </p:nvCxnSpPr>
        <p:spPr>
          <a:xfrm flipV="1">
            <a:off x="3985381" y="5783671"/>
            <a:ext cx="362561" cy="0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肘形连接符 204">
            <a:extLst>
              <a:ext uri="{FF2B5EF4-FFF2-40B4-BE49-F238E27FC236}">
                <a16:creationId xmlns:a16="http://schemas.microsoft.com/office/drawing/2014/main" id="{4BDF22BE-E9F7-6921-1078-A6612D4976D7}"/>
              </a:ext>
            </a:extLst>
          </p:cNvPr>
          <p:cNvCxnSpPr>
            <a:cxnSpLocks/>
            <a:stCxn id="5" idx="3"/>
            <a:endCxn id="8" idx="1"/>
          </p:cNvCxnSpPr>
          <p:nvPr/>
        </p:nvCxnSpPr>
        <p:spPr>
          <a:xfrm flipV="1">
            <a:off x="7568582" y="4083791"/>
            <a:ext cx="538870" cy="214086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肘形连接符 207">
            <a:extLst>
              <a:ext uri="{FF2B5EF4-FFF2-40B4-BE49-F238E27FC236}">
                <a16:creationId xmlns:a16="http://schemas.microsoft.com/office/drawing/2014/main" id="{76126178-DA1C-DBB9-7322-3B344A0905B7}"/>
              </a:ext>
            </a:extLst>
          </p:cNvPr>
          <p:cNvCxnSpPr>
            <a:cxnSpLocks/>
            <a:stCxn id="5" idx="3"/>
            <a:endCxn id="10" idx="1"/>
          </p:cNvCxnSpPr>
          <p:nvPr/>
        </p:nvCxnSpPr>
        <p:spPr>
          <a:xfrm>
            <a:off x="7568582" y="4297877"/>
            <a:ext cx="538870" cy="265282"/>
          </a:xfrm>
          <a:prstGeom prst="bentConnector3">
            <a:avLst>
              <a:gd name="adj1" fmla="val 50000"/>
            </a:avLst>
          </a:prstGeom>
          <a:ln>
            <a:solidFill>
              <a:srgbClr val="15F7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7" name="图形 216">
            <a:extLst>
              <a:ext uri="{FF2B5EF4-FFF2-40B4-BE49-F238E27FC236}">
                <a16:creationId xmlns:a16="http://schemas.microsoft.com/office/drawing/2014/main" id="{1D82FF91-39C2-1F46-51BD-6D392D6365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21725" y="4546989"/>
            <a:ext cx="326941" cy="326941"/>
          </a:xfrm>
          <a:prstGeom prst="rect">
            <a:avLst/>
          </a:prstGeom>
        </p:spPr>
      </p:pic>
      <p:pic>
        <p:nvPicPr>
          <p:cNvPr id="219" name="图形 218">
            <a:extLst>
              <a:ext uri="{FF2B5EF4-FFF2-40B4-BE49-F238E27FC236}">
                <a16:creationId xmlns:a16="http://schemas.microsoft.com/office/drawing/2014/main" id="{09E8A674-0976-F80F-A62C-655D1F5BD8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632542" y="5654514"/>
            <a:ext cx="318825" cy="261436"/>
          </a:xfrm>
          <a:prstGeom prst="rect">
            <a:avLst/>
          </a:prstGeom>
        </p:spPr>
      </p:pic>
      <p:pic>
        <p:nvPicPr>
          <p:cNvPr id="221" name="图形 220">
            <a:extLst>
              <a:ext uri="{FF2B5EF4-FFF2-40B4-BE49-F238E27FC236}">
                <a16:creationId xmlns:a16="http://schemas.microsoft.com/office/drawing/2014/main" id="{2EF235B7-F2A8-860E-3571-9B9B7C7DF1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407885" y="4818284"/>
            <a:ext cx="471693" cy="471693"/>
          </a:xfrm>
          <a:prstGeom prst="rect">
            <a:avLst/>
          </a:prstGeom>
        </p:spPr>
      </p:pic>
      <p:sp>
        <p:nvSpPr>
          <p:cNvPr id="222" name="矩形: 剪去对角 3">
            <a:extLst>
              <a:ext uri="{FF2B5EF4-FFF2-40B4-BE49-F238E27FC236}">
                <a16:creationId xmlns:a16="http://schemas.microsoft.com/office/drawing/2014/main" id="{F0FD9BFD-5FF2-906A-DF16-702A308A8292}"/>
              </a:ext>
            </a:extLst>
          </p:cNvPr>
          <p:cNvSpPr>
            <a:spLocks/>
          </p:cNvSpPr>
          <p:nvPr/>
        </p:nvSpPr>
        <p:spPr>
          <a:xfrm>
            <a:off x="853292" y="1378778"/>
            <a:ext cx="10444335" cy="170378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4" name="直角三角形 223">
            <a:extLst>
              <a:ext uri="{FF2B5EF4-FFF2-40B4-BE49-F238E27FC236}">
                <a16:creationId xmlns:a16="http://schemas.microsoft.com/office/drawing/2014/main" id="{EA8C77D7-B3AD-2F37-6B94-20969D9AB52A}"/>
              </a:ext>
            </a:extLst>
          </p:cNvPr>
          <p:cNvSpPr/>
          <p:nvPr/>
        </p:nvSpPr>
        <p:spPr>
          <a:xfrm rot="10800000">
            <a:off x="11088728" y="1374199"/>
            <a:ext cx="208898" cy="209346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100000">
                <a:schemeClr val="accent1">
                  <a:alpha val="33000"/>
                </a:schemeClr>
              </a:gs>
              <a:gs pos="71000">
                <a:schemeClr val="accent1">
                  <a:alpha val="0"/>
                </a:scheme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4D3E387F-AD68-4323-66B9-4CE27D4A5A7E}"/>
              </a:ext>
            </a:extLst>
          </p:cNvPr>
          <p:cNvSpPr txBox="1"/>
          <p:nvPr/>
        </p:nvSpPr>
        <p:spPr>
          <a:xfrm>
            <a:off x="1073665" y="1479394"/>
            <a:ext cx="38884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BFB">
                        <a:lumMod val="75000"/>
                      </a:srgbClr>
                    </a:gs>
                    <a:gs pos="40000">
                      <a:srgbClr val="8FFBFC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+mn-cs"/>
              </a:rPr>
              <a:t>推动第一批自动驾驶典型项目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8C3B7062-E523-35D2-5BCA-04D72C38ADFF}"/>
              </a:ext>
            </a:extLst>
          </p:cNvPr>
          <p:cNvSpPr txBox="1"/>
          <p:nvPr/>
        </p:nvSpPr>
        <p:spPr>
          <a:xfrm>
            <a:off x="1073664" y="1955802"/>
            <a:ext cx="7614623" cy="953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统筹科研资源，谋划和组织试点示范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开展先导应用示范工程，形成一批与业务融合度高、可推广的典型项目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  <a:cs typeface="+mn-cs"/>
              </a:rPr>
              <a:t>鼓励产、学、研、用各方加强技术、管理、标准、伦理等方面的交流与国际合作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erif CN" panose="02020400000000000000" pitchFamily="18" charset="-128"/>
              <a:ea typeface="Source Han Serif CN" panose="02020400000000000000" pitchFamily="18" charset="-128"/>
              <a:cs typeface="+mn-cs"/>
            </a:endParaRPr>
          </a:p>
        </p:txBody>
      </p:sp>
      <p:pic>
        <p:nvPicPr>
          <p:cNvPr id="229" name="图片 228" descr="黑暗中的灯光&#10;&#10;描述已自动生成">
            <a:extLst>
              <a:ext uri="{FF2B5EF4-FFF2-40B4-BE49-F238E27FC236}">
                <a16:creationId xmlns:a16="http://schemas.microsoft.com/office/drawing/2014/main" id="{07884595-4560-051D-A69A-E450B6EA49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207" y="2749100"/>
            <a:ext cx="9895840" cy="69198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92998C3-9131-1083-C6C4-574AFD3865F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alphaModFix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brightnessContrast bright="-7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2957" y="1727569"/>
            <a:ext cx="2504669" cy="147684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9D87A28-E151-F5F5-EBC4-20786E7FB00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77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DC13B044-57CF-8761-0320-CA76A386E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535C12DA-5D93-0329-6F4F-AE986A44D8F4}"/>
              </a:ext>
            </a:extLst>
          </p:cNvPr>
          <p:cNvSpPr/>
          <p:nvPr/>
        </p:nvSpPr>
        <p:spPr>
          <a:xfrm>
            <a:off x="5591944" y="2564904"/>
            <a:ext cx="2304256" cy="2736304"/>
          </a:xfrm>
          <a:prstGeom prst="rect">
            <a:avLst/>
          </a:prstGeom>
          <a:solidFill>
            <a:srgbClr val="FFE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heme/theme1.xml><?xml version="1.0" encoding="utf-8"?>
<a:theme xmlns:a="http://schemas.openxmlformats.org/drawingml/2006/main" name="1_空白">
  <a:themeElements>
    <a:clrScheme name="自定义 13">
      <a:dk1>
        <a:srgbClr val="222222"/>
      </a:dk1>
      <a:lt1>
        <a:srgbClr val="FFFFFF"/>
      </a:lt1>
      <a:dk2>
        <a:srgbClr val="000000"/>
      </a:dk2>
      <a:lt2>
        <a:srgbClr val="FFFFFF"/>
      </a:lt2>
      <a:accent1>
        <a:srgbClr val="012BFB"/>
      </a:accent1>
      <a:accent2>
        <a:srgbClr val="6FF9FB"/>
      </a:accent2>
      <a:accent3>
        <a:srgbClr val="637DFF"/>
      </a:accent3>
      <a:accent4>
        <a:srgbClr val="F93600"/>
      </a:accent4>
      <a:accent5>
        <a:srgbClr val="FF5627"/>
      </a:accent5>
      <a:accent6>
        <a:srgbClr val="FF714A"/>
      </a:accent6>
      <a:hlink>
        <a:srgbClr val="012BFB"/>
      </a:hlink>
      <a:folHlink>
        <a:srgbClr val="F9360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1525</TotalTime>
  <Words>300</Words>
  <Application>Microsoft Office PowerPoint</Application>
  <PresentationFormat>宽屏</PresentationFormat>
  <Paragraphs>63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Segoe UI Web (West European)</vt:lpstr>
      <vt:lpstr>Source Han Sans CN Heavy</vt:lpstr>
      <vt:lpstr>Source Han Sans CN Medium</vt:lpstr>
      <vt:lpstr>Source Han Serif CN</vt:lpstr>
      <vt:lpstr>Source Han Serif CN Heavy</vt:lpstr>
      <vt:lpstr>Source Han Serif CN SemiBold</vt:lpstr>
      <vt:lpstr>微软雅黑</vt:lpstr>
      <vt:lpstr>Arial</vt:lpstr>
      <vt:lpstr>Calibri</vt:lpstr>
      <vt:lpstr>Wingdings</vt:lpstr>
      <vt:lpstr>1_空白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智驭出行 未来将至——科技风自动驾驶ppt模板</dc:title>
  <dc:creator>PPT竞技场</dc:creator>
  <cp:keywords>51PPT模板网</cp:keywords>
  <dc:description>www.51pptmoban.com</dc:description>
  <cp:lastModifiedBy>Win user</cp:lastModifiedBy>
  <cp:revision>147</cp:revision>
  <dcterms:created xsi:type="dcterms:W3CDTF">2022-08-10T02:20:15Z</dcterms:created>
  <dcterms:modified xsi:type="dcterms:W3CDTF">2022-09-06T12:33:30Z</dcterms:modified>
</cp:coreProperties>
</file>