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78" r:id="rId2"/>
    <p:sldId id="258" r:id="rId3"/>
    <p:sldId id="379" r:id="rId4"/>
    <p:sldId id="380" r:id="rId5"/>
    <p:sldId id="375" r:id="rId6"/>
    <p:sldId id="44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42F701F-C50D-42B5-8703-894FF7EA132E}">
          <p14:sldIdLst>
            <p14:sldId id="378"/>
            <p14:sldId id="258"/>
            <p14:sldId id="379"/>
            <p14:sldId id="380"/>
            <p14:sldId id="375"/>
            <p14:sldId id="44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83FB"/>
    <a:srgbClr val="020913"/>
    <a:srgbClr val="0F5DF9"/>
    <a:srgbClr val="040A15"/>
    <a:srgbClr val="071422"/>
    <a:srgbClr val="4DA7E0"/>
    <a:srgbClr val="9FC0D6"/>
    <a:srgbClr val="6297B7"/>
    <a:srgbClr val="081420"/>
    <a:srgbClr val="094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9" autoAdjust="0"/>
    <p:restoredTop sz="94947" autoAdjust="0"/>
  </p:normalViewPr>
  <p:slideViewPr>
    <p:cSldViewPr snapToGrid="0" showGuides="1">
      <p:cViewPr varScale="1">
        <p:scale>
          <a:sx n="100" d="100"/>
          <a:sy n="100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0" i="0" u="none" strike="noStrike" kern="1200" cap="all" spc="120" normalizeH="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  <a:r>
              <a:rPr lang="zh-CN" b="0" dirty="0">
                <a:latin typeface="+mj-ea"/>
                <a:ea typeface="+mj-ea"/>
              </a:rPr>
              <a:t>错误率</a:t>
            </a:r>
          </a:p>
        </c:rich>
      </c:tx>
      <c:layout>
        <c:manualLayout>
          <c:xMode val="edge"/>
          <c:yMode val="edge"/>
          <c:x val="0.83219793181114954"/>
          <c:y val="0.209936561031335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cap="all" spc="120" normalizeH="0" baseline="0">
              <a:solidFill>
                <a:schemeClr val="bg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3"/>
                </a:gs>
                <a:gs pos="100000">
                  <a:schemeClr val="accent2">
                    <a:alpha val="0"/>
                  </a:schemeClr>
                </a:gs>
              </a:gsLst>
              <a:lin ang="5700000" scaled="0"/>
            </a:gradFill>
            <a:ln w="38100" cap="sq"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-0.348508362261158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12-4BB1-85ED-7B99AB671B0A}"/>
                </c:ext>
              </c:extLst>
            </c:dLbl>
            <c:dLbl>
              <c:idx val="1"/>
              <c:layout>
                <c:manualLayout>
                  <c:x val="1.2407514124538225E-2"/>
                  <c:y val="-0.304003270100868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12-4BB1-85ED-7B99AB671B0A}"/>
                </c:ext>
              </c:extLst>
            </c:dLbl>
            <c:dLbl>
              <c:idx val="2"/>
              <c:layout>
                <c:manualLayout>
                  <c:x val="0"/>
                  <c:y val="-0.230082989641450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E12-4BB1-85ED-7B99AB671B0A}"/>
                </c:ext>
              </c:extLst>
            </c:dLbl>
            <c:dLbl>
              <c:idx val="3"/>
              <c:layout>
                <c:manualLayout>
                  <c:x val="5.3175060533735248E-3"/>
                  <c:y val="-0.163847294749599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E12-4BB1-85ED-7B99AB671B0A}"/>
                </c:ext>
              </c:extLst>
            </c:dLbl>
            <c:dLbl>
              <c:idx val="4"/>
              <c:layout>
                <c:manualLayout>
                  <c:x val="7.09000807116457E-3"/>
                  <c:y val="-0.134027164724013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E12-4BB1-85ED-7B99AB671B0A}"/>
                </c:ext>
              </c:extLst>
            </c:dLbl>
            <c:dLbl>
              <c:idx val="5"/>
              <c:layout>
                <c:manualLayout>
                  <c:x val="3.54500403558235E-3"/>
                  <c:y val="-9.2379980698158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E12-4BB1-85ED-7B99AB671B0A}"/>
                </c:ext>
              </c:extLst>
            </c:dLbl>
            <c:dLbl>
              <c:idx val="6"/>
              <c:layout>
                <c:manualLayout>
                  <c:x val="-2.071733854495579E-3"/>
                  <c:y val="-6.84387765026259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E12-4BB1-85ED-7B99AB671B0A}"/>
                </c:ext>
              </c:extLst>
            </c:dLbl>
            <c:dLbl>
              <c:idx val="7"/>
              <c:layout>
                <c:manualLayout>
                  <c:x val="0"/>
                  <c:y val="-4.46856243179872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E12-4BB1-85ED-7B99AB671B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8.43E-2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12-4BB1-85ED-7B99AB671B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1-BE12-4BB1-85ED-7B99AB671B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2-BE12-4BB1-85ED-7B99AB671B0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070620111"/>
        <c:axId val="1070628431"/>
      </c:areaChart>
      <c:catAx>
        <c:axId val="10706201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70628431"/>
        <c:crosses val="autoZero"/>
        <c:auto val="1"/>
        <c:lblAlgn val="ctr"/>
        <c:lblOffset val="100"/>
        <c:noMultiLvlLbl val="0"/>
      </c:catAx>
      <c:valAx>
        <c:axId val="1070628431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07062011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B05500-D03B-4054-8475-EE70011ADC1C}" type="datetimeFigureOut">
              <a:rPr lang="zh-CN" altLang="en-US" smtClean="0"/>
              <a:t>2022/9/6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D6BB8-EAC4-4C13-9224-63CA98E0A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873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984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83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442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015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97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9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A3A370CE-AA78-FEAC-58A0-239E6FE5A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7495" y="375481"/>
            <a:ext cx="11097011" cy="610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752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E9D3CF9-F49E-AEC4-AE9F-F442D9CEDD8D}"/>
              </a:ext>
            </a:extLst>
          </p:cNvPr>
          <p:cNvGrpSpPr/>
          <p:nvPr userDrawn="1"/>
        </p:nvGrpSpPr>
        <p:grpSpPr>
          <a:xfrm>
            <a:off x="0" y="3005"/>
            <a:ext cx="12192000" cy="6854995"/>
            <a:chOff x="0" y="3005"/>
            <a:chExt cx="12192000" cy="6854995"/>
          </a:xfrm>
        </p:grpSpPr>
        <p:pic>
          <p:nvPicPr>
            <p:cNvPr id="3" name="图片 2" descr="黑暗中的汽车&#10;&#10;中度可信度描述已自动生成">
              <a:extLst>
                <a:ext uri="{FF2B5EF4-FFF2-40B4-BE49-F238E27FC236}">
                  <a16:creationId xmlns:a16="http://schemas.microsoft.com/office/drawing/2014/main" id="{EC7AECB8-9175-04ED-2A95-E8079D6B11A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005"/>
              <a:ext cx="12192000" cy="6854995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0891077-C7FA-B704-9C8D-8059B696FBCA}"/>
                </a:ext>
              </a:extLst>
            </p:cNvPr>
            <p:cNvSpPr/>
            <p:nvPr userDrawn="1"/>
          </p:nvSpPr>
          <p:spPr>
            <a:xfrm>
              <a:off x="0" y="1374605"/>
              <a:ext cx="12192000" cy="5483395"/>
            </a:xfrm>
            <a:prstGeom prst="rect">
              <a:avLst/>
            </a:prstGeom>
            <a:gradFill flip="none" rotWithShape="1">
              <a:gsLst>
                <a:gs pos="0">
                  <a:srgbClr val="0D1E30">
                    <a:alpha val="0"/>
                  </a:srgbClr>
                </a:gs>
                <a:gs pos="100000">
                  <a:srgbClr val="030F1D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 descr="黑暗中的灯光&#10;&#10;中度可信度描述已自动生成">
            <a:extLst>
              <a:ext uri="{FF2B5EF4-FFF2-40B4-BE49-F238E27FC236}">
                <a16:creationId xmlns:a16="http://schemas.microsoft.com/office/drawing/2014/main" id="{E16E703F-135A-6861-90F1-3AD26030D3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78"/>
            <a:ext cx="12192000" cy="626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6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E9D3CF9-F49E-AEC4-AE9F-F442D9CEDD8D}"/>
              </a:ext>
            </a:extLst>
          </p:cNvPr>
          <p:cNvGrpSpPr/>
          <p:nvPr userDrawn="1"/>
        </p:nvGrpSpPr>
        <p:grpSpPr>
          <a:xfrm>
            <a:off x="0" y="3005"/>
            <a:ext cx="12192000" cy="6854995"/>
            <a:chOff x="0" y="3005"/>
            <a:chExt cx="12192000" cy="6854995"/>
          </a:xfrm>
        </p:grpSpPr>
        <p:pic>
          <p:nvPicPr>
            <p:cNvPr id="3" name="图片 2" descr="黑暗中的汽车&#10;&#10;中度可信度描述已自动生成">
              <a:extLst>
                <a:ext uri="{FF2B5EF4-FFF2-40B4-BE49-F238E27FC236}">
                  <a16:creationId xmlns:a16="http://schemas.microsoft.com/office/drawing/2014/main" id="{EC7AECB8-9175-04ED-2A95-E8079D6B11A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005"/>
              <a:ext cx="12192000" cy="6854995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0891077-C7FA-B704-9C8D-8059B696FBCA}"/>
                </a:ext>
              </a:extLst>
            </p:cNvPr>
            <p:cNvSpPr/>
            <p:nvPr userDrawn="1"/>
          </p:nvSpPr>
          <p:spPr>
            <a:xfrm>
              <a:off x="0" y="1374605"/>
              <a:ext cx="12192000" cy="5483395"/>
            </a:xfrm>
            <a:prstGeom prst="rect">
              <a:avLst/>
            </a:prstGeom>
            <a:gradFill flip="none" rotWithShape="1">
              <a:gsLst>
                <a:gs pos="0">
                  <a:srgbClr val="0D1E30">
                    <a:alpha val="0"/>
                  </a:srgbClr>
                </a:gs>
                <a:gs pos="100000">
                  <a:srgbClr val="030F1D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 descr="黑暗中的灯光&#10;&#10;中度可信度描述已自动生成">
            <a:extLst>
              <a:ext uri="{FF2B5EF4-FFF2-40B4-BE49-F238E27FC236}">
                <a16:creationId xmlns:a16="http://schemas.microsoft.com/office/drawing/2014/main" id="{DF53E690-4C54-DA44-8E5E-C89AE417DB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78"/>
            <a:ext cx="12192000" cy="685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90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57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07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7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jpeg"/><Relationship Id="rId10" Type="http://schemas.microsoft.com/office/2007/relationships/hdphoto" Target="../media/hdphoto2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0.png"/><Relationship Id="rId1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tags" Target="../tags/tag3.xml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1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5.xml"/><Relationship Id="rId7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2.png"/><Relationship Id="rId11" Type="http://schemas.openxmlformats.org/officeDocument/2006/relationships/image" Target="../media/image18.pn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tags" Target="../tags/tag7.xml"/><Relationship Id="rId7" Type="http://schemas.openxmlformats.org/officeDocument/2006/relationships/image" Target="../media/image15.png"/><Relationship Id="rId12" Type="http://schemas.openxmlformats.org/officeDocument/2006/relationships/image" Target="../media/image28.png"/><Relationship Id="rId2" Type="http://schemas.openxmlformats.org/officeDocument/2006/relationships/tags" Target="../tags/tag6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4.png"/><Relationship Id="rId11" Type="http://schemas.openxmlformats.org/officeDocument/2006/relationships/image" Target="../media/image27.pn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26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 descr="黑暗中亮着灯的汽车&#10;&#10;中度可信度描述已自动生成">
            <a:extLst>
              <a:ext uri="{FF2B5EF4-FFF2-40B4-BE49-F238E27FC236}">
                <a16:creationId xmlns:a16="http://schemas.microsoft.com/office/drawing/2014/main" id="{3DC231F8-E7E8-FD6D-5DF0-5355F3015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8"/>
            <a:ext cx="12192000" cy="6857323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5EF5F2ED-0D79-8D56-FC70-7F604910A5E0}"/>
              </a:ext>
            </a:extLst>
          </p:cNvPr>
          <p:cNvSpPr txBox="1"/>
          <p:nvPr/>
        </p:nvSpPr>
        <p:spPr>
          <a:xfrm>
            <a:off x="3181168" y="1640090"/>
            <a:ext cx="57697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gradFill>
                  <a:gsLst>
                    <a:gs pos="0">
                      <a:srgbClr val="5DFBFF">
                        <a:alpha val="12000"/>
                      </a:srgbClr>
                    </a:gs>
                    <a:gs pos="82000">
                      <a:srgbClr val="5DFBFF">
                        <a:alpha val="0"/>
                      </a:srgbClr>
                    </a:gs>
                  </a:gsLst>
                  <a:lin ang="5400000" scaled="1"/>
                </a:gradFill>
              </a:rPr>
              <a:t>ZHIJIA</a:t>
            </a:r>
            <a:endParaRPr lang="en-US" sz="11500" dirty="0">
              <a:gradFill>
                <a:gsLst>
                  <a:gs pos="0">
                    <a:srgbClr val="5DFBFF">
                      <a:alpha val="12000"/>
                    </a:srgbClr>
                  </a:gs>
                  <a:gs pos="82000">
                    <a:srgbClr val="5DFBFF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F33C9B7-2059-7DE0-8250-863942413D1E}"/>
              </a:ext>
            </a:extLst>
          </p:cNvPr>
          <p:cNvGrpSpPr/>
          <p:nvPr/>
        </p:nvGrpSpPr>
        <p:grpSpPr>
          <a:xfrm>
            <a:off x="5548132" y="873966"/>
            <a:ext cx="1095736" cy="250632"/>
            <a:chOff x="2781300" y="571500"/>
            <a:chExt cx="3914376" cy="89535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B3C486C-013E-F4A8-5C39-C38F241B3093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FF13CE2-77D9-BFDC-50E2-983E79D0F014}"/>
                </a:ext>
              </a:extLst>
            </p:cNvPr>
            <p:cNvSpPr/>
            <p:nvPr/>
          </p:nvSpPr>
          <p:spPr>
            <a:xfrm>
              <a:off x="2781300" y="571500"/>
              <a:ext cx="966787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gradFill>
                  <a:gsLst>
                    <a:gs pos="0">
                      <a:srgbClr val="5DFBFF">
                        <a:alpha val="12000"/>
                      </a:srgbClr>
                    </a:gs>
                    <a:gs pos="100000">
                      <a:srgbClr val="5DFBFF">
                        <a:alpha val="0"/>
                      </a:srgb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7295558-35B4-F582-BB28-DE28367E232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9A96E696-AD3C-7546-A383-152029827D9D}"/>
              </a:ext>
            </a:extLst>
          </p:cNvPr>
          <p:cNvSpPr txBox="1"/>
          <p:nvPr/>
        </p:nvSpPr>
        <p:spPr>
          <a:xfrm>
            <a:off x="4205047" y="2350661"/>
            <a:ext cx="564024" cy="968814"/>
          </a:xfrm>
          <a:custGeom>
            <a:avLst/>
            <a:gdLst/>
            <a:ahLst/>
            <a:cxnLst/>
            <a:rect l="l" t="t" r="r" b="b"/>
            <a:pathLst>
              <a:path w="585229" h="1005241">
                <a:moveTo>
                  <a:pt x="268728" y="1001260"/>
                </a:moveTo>
                <a:cubicBezTo>
                  <a:pt x="270055" y="1001260"/>
                  <a:pt x="270718" y="1002587"/>
                  <a:pt x="270718" y="1005241"/>
                </a:cubicBezTo>
                <a:lnTo>
                  <a:pt x="266737" y="1005241"/>
                </a:lnTo>
                <a:cubicBezTo>
                  <a:pt x="266737" y="1002587"/>
                  <a:pt x="267401" y="1001260"/>
                  <a:pt x="268728" y="1001260"/>
                </a:cubicBezTo>
                <a:close/>
                <a:moveTo>
                  <a:pt x="325459" y="949007"/>
                </a:moveTo>
                <a:cubicBezTo>
                  <a:pt x="327450" y="948012"/>
                  <a:pt x="329108" y="948178"/>
                  <a:pt x="330436" y="949505"/>
                </a:cubicBezTo>
                <a:cubicBezTo>
                  <a:pt x="322473" y="957467"/>
                  <a:pt x="318492" y="964102"/>
                  <a:pt x="318492" y="969411"/>
                </a:cubicBezTo>
                <a:cubicBezTo>
                  <a:pt x="313184" y="966756"/>
                  <a:pt x="313184" y="962112"/>
                  <a:pt x="318492" y="955477"/>
                </a:cubicBezTo>
                <a:cubicBezTo>
                  <a:pt x="321146" y="952159"/>
                  <a:pt x="323469" y="950002"/>
                  <a:pt x="325459" y="949007"/>
                </a:cubicBezTo>
                <a:close/>
                <a:moveTo>
                  <a:pt x="302567" y="937561"/>
                </a:moveTo>
                <a:cubicBezTo>
                  <a:pt x="302567" y="940215"/>
                  <a:pt x="301904" y="942870"/>
                  <a:pt x="300577" y="945524"/>
                </a:cubicBezTo>
                <a:cubicBezTo>
                  <a:pt x="299250" y="948178"/>
                  <a:pt x="298586" y="950832"/>
                  <a:pt x="298586" y="953486"/>
                </a:cubicBezTo>
                <a:cubicBezTo>
                  <a:pt x="295932" y="950832"/>
                  <a:pt x="295932" y="948178"/>
                  <a:pt x="298586" y="945524"/>
                </a:cubicBezTo>
                <a:cubicBezTo>
                  <a:pt x="298586" y="940215"/>
                  <a:pt x="299913" y="937561"/>
                  <a:pt x="302567" y="937561"/>
                </a:cubicBezTo>
                <a:close/>
                <a:moveTo>
                  <a:pt x="411054" y="921139"/>
                </a:moveTo>
                <a:lnTo>
                  <a:pt x="410059" y="923627"/>
                </a:lnTo>
                <a:cubicBezTo>
                  <a:pt x="410059" y="924954"/>
                  <a:pt x="408732" y="926945"/>
                  <a:pt x="406077" y="929599"/>
                </a:cubicBezTo>
                <a:cubicBezTo>
                  <a:pt x="406077" y="928272"/>
                  <a:pt x="406741" y="926613"/>
                  <a:pt x="408068" y="924623"/>
                </a:cubicBezTo>
                <a:close/>
                <a:moveTo>
                  <a:pt x="459425" y="902527"/>
                </a:moveTo>
                <a:lnTo>
                  <a:pt x="459823" y="903722"/>
                </a:lnTo>
                <a:cubicBezTo>
                  <a:pt x="461150" y="905049"/>
                  <a:pt x="460487" y="905712"/>
                  <a:pt x="457832" y="905712"/>
                </a:cubicBezTo>
                <a:cubicBezTo>
                  <a:pt x="457832" y="904385"/>
                  <a:pt x="458164" y="903390"/>
                  <a:pt x="458828" y="902726"/>
                </a:cubicBezTo>
                <a:close/>
                <a:moveTo>
                  <a:pt x="461814" y="901731"/>
                </a:moveTo>
                <a:lnTo>
                  <a:pt x="459425" y="902527"/>
                </a:lnTo>
                <a:lnTo>
                  <a:pt x="459325" y="902229"/>
                </a:lnTo>
                <a:cubicBezTo>
                  <a:pt x="459657" y="901897"/>
                  <a:pt x="460487" y="901731"/>
                  <a:pt x="461814" y="901731"/>
                </a:cubicBezTo>
                <a:close/>
                <a:moveTo>
                  <a:pt x="461814" y="885806"/>
                </a:moveTo>
                <a:cubicBezTo>
                  <a:pt x="464468" y="888460"/>
                  <a:pt x="465795" y="890451"/>
                  <a:pt x="465795" y="891778"/>
                </a:cubicBezTo>
                <a:cubicBezTo>
                  <a:pt x="465795" y="893105"/>
                  <a:pt x="464468" y="892442"/>
                  <a:pt x="461814" y="889787"/>
                </a:cubicBezTo>
                <a:close/>
                <a:moveTo>
                  <a:pt x="505606" y="857938"/>
                </a:moveTo>
                <a:cubicBezTo>
                  <a:pt x="497644" y="871209"/>
                  <a:pt x="491009" y="877844"/>
                  <a:pt x="485701" y="877844"/>
                </a:cubicBezTo>
                <a:cubicBezTo>
                  <a:pt x="477738" y="883152"/>
                  <a:pt x="475084" y="883152"/>
                  <a:pt x="477738" y="877844"/>
                </a:cubicBezTo>
                <a:cubicBezTo>
                  <a:pt x="480392" y="872536"/>
                  <a:pt x="483046" y="867228"/>
                  <a:pt x="485701" y="861919"/>
                </a:cubicBezTo>
                <a:cubicBezTo>
                  <a:pt x="488355" y="867228"/>
                  <a:pt x="491672" y="867891"/>
                  <a:pt x="495653" y="863910"/>
                </a:cubicBezTo>
                <a:cubicBezTo>
                  <a:pt x="499635" y="859929"/>
                  <a:pt x="502952" y="857938"/>
                  <a:pt x="505606" y="857938"/>
                </a:cubicBezTo>
                <a:close/>
                <a:moveTo>
                  <a:pt x="489682" y="857938"/>
                </a:moveTo>
                <a:cubicBezTo>
                  <a:pt x="489682" y="860592"/>
                  <a:pt x="489018" y="861256"/>
                  <a:pt x="487691" y="859929"/>
                </a:cubicBezTo>
                <a:cubicBezTo>
                  <a:pt x="486364" y="858602"/>
                  <a:pt x="485701" y="859265"/>
                  <a:pt x="485701" y="861919"/>
                </a:cubicBezTo>
                <a:cubicBezTo>
                  <a:pt x="488355" y="861919"/>
                  <a:pt x="489682" y="860592"/>
                  <a:pt x="489682" y="857938"/>
                </a:cubicBezTo>
                <a:close/>
                <a:moveTo>
                  <a:pt x="489682" y="854753"/>
                </a:moveTo>
                <a:lnTo>
                  <a:pt x="489682" y="857938"/>
                </a:lnTo>
                <a:cubicBezTo>
                  <a:pt x="488355" y="857938"/>
                  <a:pt x="488023" y="857275"/>
                  <a:pt x="488686" y="855948"/>
                </a:cubicBezTo>
                <a:close/>
                <a:moveTo>
                  <a:pt x="266737" y="435936"/>
                </a:moveTo>
                <a:cubicBezTo>
                  <a:pt x="258775" y="435936"/>
                  <a:pt x="254794" y="438590"/>
                  <a:pt x="254794" y="443898"/>
                </a:cubicBezTo>
                <a:cubicBezTo>
                  <a:pt x="246831" y="443898"/>
                  <a:pt x="245504" y="446552"/>
                  <a:pt x="250812" y="451861"/>
                </a:cubicBezTo>
                <a:cubicBezTo>
                  <a:pt x="234888" y="462477"/>
                  <a:pt x="221617" y="470439"/>
                  <a:pt x="211001" y="475748"/>
                </a:cubicBezTo>
                <a:lnTo>
                  <a:pt x="203039" y="479729"/>
                </a:lnTo>
                <a:cubicBezTo>
                  <a:pt x="203039" y="485037"/>
                  <a:pt x="204366" y="489018"/>
                  <a:pt x="207020" y="491672"/>
                </a:cubicBezTo>
                <a:cubicBezTo>
                  <a:pt x="207020" y="494326"/>
                  <a:pt x="209674" y="500962"/>
                  <a:pt x="214982" y="511578"/>
                </a:cubicBezTo>
                <a:lnTo>
                  <a:pt x="214982" y="507597"/>
                </a:lnTo>
                <a:cubicBezTo>
                  <a:pt x="220290" y="518213"/>
                  <a:pt x="224935" y="528166"/>
                  <a:pt x="228916" y="537455"/>
                </a:cubicBezTo>
                <a:cubicBezTo>
                  <a:pt x="232897" y="546745"/>
                  <a:pt x="237542" y="556698"/>
                  <a:pt x="242850" y="567314"/>
                </a:cubicBezTo>
                <a:cubicBezTo>
                  <a:pt x="253467" y="556698"/>
                  <a:pt x="260102" y="548735"/>
                  <a:pt x="262756" y="543427"/>
                </a:cubicBezTo>
                <a:cubicBezTo>
                  <a:pt x="268064" y="538119"/>
                  <a:pt x="270718" y="528830"/>
                  <a:pt x="270718" y="515559"/>
                </a:cubicBezTo>
                <a:cubicBezTo>
                  <a:pt x="270718" y="499635"/>
                  <a:pt x="269391" y="487691"/>
                  <a:pt x="266737" y="479729"/>
                </a:cubicBezTo>
                <a:cubicBezTo>
                  <a:pt x="266737" y="474421"/>
                  <a:pt x="267401" y="469112"/>
                  <a:pt x="268728" y="463804"/>
                </a:cubicBezTo>
                <a:cubicBezTo>
                  <a:pt x="270055" y="458496"/>
                  <a:pt x="269391" y="453188"/>
                  <a:pt x="266737" y="447880"/>
                </a:cubicBezTo>
                <a:cubicBezTo>
                  <a:pt x="264083" y="447880"/>
                  <a:pt x="262092" y="448543"/>
                  <a:pt x="260765" y="449870"/>
                </a:cubicBezTo>
                <a:cubicBezTo>
                  <a:pt x="259438" y="451197"/>
                  <a:pt x="257448" y="451861"/>
                  <a:pt x="254794" y="451861"/>
                </a:cubicBezTo>
                <a:cubicBezTo>
                  <a:pt x="254794" y="449207"/>
                  <a:pt x="258111" y="445889"/>
                  <a:pt x="264747" y="441908"/>
                </a:cubicBezTo>
                <a:cubicBezTo>
                  <a:pt x="271382" y="437927"/>
                  <a:pt x="272045" y="435936"/>
                  <a:pt x="266737" y="435936"/>
                </a:cubicBezTo>
                <a:close/>
                <a:moveTo>
                  <a:pt x="417026" y="374228"/>
                </a:moveTo>
                <a:cubicBezTo>
                  <a:pt x="415035" y="374228"/>
                  <a:pt x="412713" y="374892"/>
                  <a:pt x="410059" y="376219"/>
                </a:cubicBezTo>
                <a:cubicBezTo>
                  <a:pt x="404750" y="378873"/>
                  <a:pt x="400769" y="380200"/>
                  <a:pt x="398115" y="380200"/>
                </a:cubicBezTo>
                <a:cubicBezTo>
                  <a:pt x="392807" y="382854"/>
                  <a:pt x="389489" y="384181"/>
                  <a:pt x="388162" y="384181"/>
                </a:cubicBezTo>
                <a:cubicBezTo>
                  <a:pt x="386835" y="384181"/>
                  <a:pt x="383518" y="386835"/>
                  <a:pt x="378209" y="392143"/>
                </a:cubicBezTo>
                <a:cubicBezTo>
                  <a:pt x="378209" y="394797"/>
                  <a:pt x="377546" y="396788"/>
                  <a:pt x="376219" y="398115"/>
                </a:cubicBezTo>
                <a:cubicBezTo>
                  <a:pt x="374892" y="399442"/>
                  <a:pt x="374228" y="402760"/>
                  <a:pt x="374228" y="408068"/>
                </a:cubicBezTo>
                <a:lnTo>
                  <a:pt x="374228" y="427974"/>
                </a:lnTo>
                <a:cubicBezTo>
                  <a:pt x="382191" y="420011"/>
                  <a:pt x="390153" y="411386"/>
                  <a:pt x="398115" y="402096"/>
                </a:cubicBezTo>
                <a:cubicBezTo>
                  <a:pt x="406077" y="392807"/>
                  <a:pt x="414040" y="384181"/>
                  <a:pt x="422002" y="376219"/>
                </a:cubicBezTo>
                <a:cubicBezTo>
                  <a:pt x="420675" y="374892"/>
                  <a:pt x="419016" y="374228"/>
                  <a:pt x="417026" y="374228"/>
                </a:cubicBezTo>
                <a:close/>
                <a:moveTo>
                  <a:pt x="234888" y="0"/>
                </a:moveTo>
                <a:cubicBezTo>
                  <a:pt x="237542" y="0"/>
                  <a:pt x="240196" y="663"/>
                  <a:pt x="242850" y="1990"/>
                </a:cubicBezTo>
                <a:cubicBezTo>
                  <a:pt x="248158" y="4645"/>
                  <a:pt x="253467" y="5972"/>
                  <a:pt x="258775" y="5972"/>
                </a:cubicBezTo>
                <a:cubicBezTo>
                  <a:pt x="264083" y="8626"/>
                  <a:pt x="270055" y="9953"/>
                  <a:pt x="276690" y="9953"/>
                </a:cubicBezTo>
                <a:cubicBezTo>
                  <a:pt x="283325" y="9953"/>
                  <a:pt x="289297" y="11280"/>
                  <a:pt x="294605" y="13934"/>
                </a:cubicBezTo>
                <a:cubicBezTo>
                  <a:pt x="305222" y="19242"/>
                  <a:pt x="316501" y="25214"/>
                  <a:pt x="328445" y="31849"/>
                </a:cubicBezTo>
                <a:cubicBezTo>
                  <a:pt x="340388" y="38484"/>
                  <a:pt x="349014" y="47110"/>
                  <a:pt x="354323" y="57727"/>
                </a:cubicBezTo>
                <a:cubicBezTo>
                  <a:pt x="362285" y="65689"/>
                  <a:pt x="366266" y="74978"/>
                  <a:pt x="366266" y="85595"/>
                </a:cubicBezTo>
                <a:lnTo>
                  <a:pt x="362285" y="89576"/>
                </a:lnTo>
                <a:cubicBezTo>
                  <a:pt x="359631" y="92230"/>
                  <a:pt x="358304" y="93557"/>
                  <a:pt x="358304" y="93557"/>
                </a:cubicBezTo>
                <a:cubicBezTo>
                  <a:pt x="358304" y="93557"/>
                  <a:pt x="355650" y="98865"/>
                  <a:pt x="350341" y="109482"/>
                </a:cubicBezTo>
                <a:cubicBezTo>
                  <a:pt x="350341" y="114790"/>
                  <a:pt x="349678" y="119434"/>
                  <a:pt x="348351" y="123416"/>
                </a:cubicBezTo>
                <a:cubicBezTo>
                  <a:pt x="347024" y="127397"/>
                  <a:pt x="347687" y="132041"/>
                  <a:pt x="350341" y="137350"/>
                </a:cubicBezTo>
                <a:cubicBezTo>
                  <a:pt x="350341" y="140004"/>
                  <a:pt x="351005" y="141331"/>
                  <a:pt x="352332" y="141331"/>
                </a:cubicBezTo>
                <a:cubicBezTo>
                  <a:pt x="353659" y="141331"/>
                  <a:pt x="354323" y="142658"/>
                  <a:pt x="354323" y="145312"/>
                </a:cubicBezTo>
                <a:cubicBezTo>
                  <a:pt x="356977" y="150620"/>
                  <a:pt x="357640" y="154601"/>
                  <a:pt x="356313" y="157255"/>
                </a:cubicBezTo>
                <a:cubicBezTo>
                  <a:pt x="354986" y="159910"/>
                  <a:pt x="354323" y="163891"/>
                  <a:pt x="354323" y="169199"/>
                </a:cubicBezTo>
                <a:cubicBezTo>
                  <a:pt x="356977" y="182469"/>
                  <a:pt x="358304" y="195740"/>
                  <a:pt x="358304" y="209010"/>
                </a:cubicBezTo>
                <a:cubicBezTo>
                  <a:pt x="358304" y="222281"/>
                  <a:pt x="359631" y="235551"/>
                  <a:pt x="362285" y="248822"/>
                </a:cubicBezTo>
                <a:cubicBezTo>
                  <a:pt x="362285" y="262092"/>
                  <a:pt x="362948" y="274699"/>
                  <a:pt x="364275" y="286643"/>
                </a:cubicBezTo>
                <a:cubicBezTo>
                  <a:pt x="365602" y="298586"/>
                  <a:pt x="367593" y="311193"/>
                  <a:pt x="370247" y="324464"/>
                </a:cubicBezTo>
                <a:cubicBezTo>
                  <a:pt x="370247" y="332426"/>
                  <a:pt x="370247" y="336407"/>
                  <a:pt x="370247" y="336407"/>
                </a:cubicBezTo>
                <a:cubicBezTo>
                  <a:pt x="370247" y="339061"/>
                  <a:pt x="372901" y="340388"/>
                  <a:pt x="378209" y="340388"/>
                </a:cubicBezTo>
                <a:lnTo>
                  <a:pt x="386172" y="340388"/>
                </a:lnTo>
                <a:cubicBezTo>
                  <a:pt x="402096" y="335080"/>
                  <a:pt x="415367" y="331099"/>
                  <a:pt x="425983" y="328445"/>
                </a:cubicBezTo>
                <a:cubicBezTo>
                  <a:pt x="433946" y="328445"/>
                  <a:pt x="444562" y="324464"/>
                  <a:pt x="457832" y="316501"/>
                </a:cubicBezTo>
                <a:cubicBezTo>
                  <a:pt x="465795" y="311193"/>
                  <a:pt x="475084" y="311193"/>
                  <a:pt x="485701" y="316501"/>
                </a:cubicBezTo>
                <a:cubicBezTo>
                  <a:pt x="491009" y="319156"/>
                  <a:pt x="493663" y="321146"/>
                  <a:pt x="493663" y="322473"/>
                </a:cubicBezTo>
                <a:cubicBezTo>
                  <a:pt x="493663" y="323800"/>
                  <a:pt x="494990" y="325791"/>
                  <a:pt x="497644" y="328445"/>
                </a:cubicBezTo>
                <a:cubicBezTo>
                  <a:pt x="502952" y="328445"/>
                  <a:pt x="506270" y="329108"/>
                  <a:pt x="507597" y="330436"/>
                </a:cubicBezTo>
                <a:cubicBezTo>
                  <a:pt x="508924" y="331763"/>
                  <a:pt x="512242" y="332426"/>
                  <a:pt x="517550" y="332426"/>
                </a:cubicBezTo>
                <a:lnTo>
                  <a:pt x="553380" y="344370"/>
                </a:lnTo>
                <a:cubicBezTo>
                  <a:pt x="563997" y="349678"/>
                  <a:pt x="569305" y="358967"/>
                  <a:pt x="569305" y="372238"/>
                </a:cubicBezTo>
                <a:cubicBezTo>
                  <a:pt x="571959" y="377546"/>
                  <a:pt x="571959" y="382854"/>
                  <a:pt x="569305" y="388162"/>
                </a:cubicBezTo>
                <a:cubicBezTo>
                  <a:pt x="566651" y="393470"/>
                  <a:pt x="563997" y="398779"/>
                  <a:pt x="561342" y="404087"/>
                </a:cubicBezTo>
                <a:cubicBezTo>
                  <a:pt x="566651" y="401433"/>
                  <a:pt x="570632" y="396125"/>
                  <a:pt x="573286" y="388162"/>
                </a:cubicBezTo>
                <a:cubicBezTo>
                  <a:pt x="575940" y="380200"/>
                  <a:pt x="579921" y="373565"/>
                  <a:pt x="585229" y="368257"/>
                </a:cubicBezTo>
                <a:cubicBezTo>
                  <a:pt x="585229" y="373565"/>
                  <a:pt x="583902" y="380200"/>
                  <a:pt x="581248" y="388162"/>
                </a:cubicBezTo>
                <a:cubicBezTo>
                  <a:pt x="578594" y="396125"/>
                  <a:pt x="575940" y="402760"/>
                  <a:pt x="573286" y="408068"/>
                </a:cubicBezTo>
                <a:cubicBezTo>
                  <a:pt x="570632" y="416030"/>
                  <a:pt x="563997" y="425320"/>
                  <a:pt x="553380" y="435936"/>
                </a:cubicBezTo>
                <a:cubicBezTo>
                  <a:pt x="548072" y="443898"/>
                  <a:pt x="542100" y="450534"/>
                  <a:pt x="535465" y="455842"/>
                </a:cubicBezTo>
                <a:cubicBezTo>
                  <a:pt x="528830" y="461150"/>
                  <a:pt x="522858" y="466458"/>
                  <a:pt x="517550" y="471766"/>
                </a:cubicBezTo>
                <a:cubicBezTo>
                  <a:pt x="514896" y="474421"/>
                  <a:pt x="512242" y="476411"/>
                  <a:pt x="509587" y="477738"/>
                </a:cubicBezTo>
                <a:cubicBezTo>
                  <a:pt x="506933" y="479065"/>
                  <a:pt x="504279" y="481056"/>
                  <a:pt x="501625" y="483710"/>
                </a:cubicBezTo>
                <a:lnTo>
                  <a:pt x="489682" y="495653"/>
                </a:lnTo>
                <a:cubicBezTo>
                  <a:pt x="484374" y="498308"/>
                  <a:pt x="481056" y="500962"/>
                  <a:pt x="479729" y="503616"/>
                </a:cubicBezTo>
                <a:cubicBezTo>
                  <a:pt x="478402" y="506270"/>
                  <a:pt x="476411" y="508924"/>
                  <a:pt x="473757" y="511578"/>
                </a:cubicBezTo>
                <a:cubicBezTo>
                  <a:pt x="468449" y="516886"/>
                  <a:pt x="465795" y="519540"/>
                  <a:pt x="465795" y="519540"/>
                </a:cubicBezTo>
                <a:cubicBezTo>
                  <a:pt x="463141" y="519540"/>
                  <a:pt x="461814" y="522194"/>
                  <a:pt x="461814" y="527503"/>
                </a:cubicBezTo>
                <a:cubicBezTo>
                  <a:pt x="459159" y="527503"/>
                  <a:pt x="455178" y="530157"/>
                  <a:pt x="449870" y="535465"/>
                </a:cubicBezTo>
                <a:lnTo>
                  <a:pt x="425983" y="559352"/>
                </a:lnTo>
                <a:cubicBezTo>
                  <a:pt x="423329" y="562006"/>
                  <a:pt x="421339" y="564660"/>
                  <a:pt x="420012" y="567314"/>
                </a:cubicBezTo>
                <a:cubicBezTo>
                  <a:pt x="418684" y="569968"/>
                  <a:pt x="415367" y="572622"/>
                  <a:pt x="410059" y="575276"/>
                </a:cubicBezTo>
                <a:cubicBezTo>
                  <a:pt x="402096" y="583239"/>
                  <a:pt x="396788" y="587220"/>
                  <a:pt x="394134" y="587220"/>
                </a:cubicBezTo>
                <a:cubicBezTo>
                  <a:pt x="394134" y="592528"/>
                  <a:pt x="391480" y="597836"/>
                  <a:pt x="386172" y="603145"/>
                </a:cubicBezTo>
                <a:cubicBezTo>
                  <a:pt x="383518" y="605799"/>
                  <a:pt x="380864" y="607126"/>
                  <a:pt x="378209" y="607126"/>
                </a:cubicBezTo>
                <a:cubicBezTo>
                  <a:pt x="375555" y="609780"/>
                  <a:pt x="374228" y="611770"/>
                  <a:pt x="374228" y="613097"/>
                </a:cubicBezTo>
                <a:cubicBezTo>
                  <a:pt x="374228" y="614424"/>
                  <a:pt x="372901" y="616415"/>
                  <a:pt x="370247" y="619069"/>
                </a:cubicBezTo>
                <a:cubicBezTo>
                  <a:pt x="367593" y="624377"/>
                  <a:pt x="366266" y="628358"/>
                  <a:pt x="366266" y="631013"/>
                </a:cubicBezTo>
                <a:cubicBezTo>
                  <a:pt x="366266" y="633667"/>
                  <a:pt x="364939" y="637648"/>
                  <a:pt x="362285" y="642956"/>
                </a:cubicBezTo>
                <a:lnTo>
                  <a:pt x="362285" y="654899"/>
                </a:lnTo>
                <a:cubicBezTo>
                  <a:pt x="362285" y="657554"/>
                  <a:pt x="361621" y="660208"/>
                  <a:pt x="360294" y="662862"/>
                </a:cubicBezTo>
                <a:cubicBezTo>
                  <a:pt x="358967" y="665516"/>
                  <a:pt x="358304" y="668170"/>
                  <a:pt x="358304" y="670824"/>
                </a:cubicBezTo>
                <a:cubicBezTo>
                  <a:pt x="358304" y="673478"/>
                  <a:pt x="360958" y="674805"/>
                  <a:pt x="366266" y="674805"/>
                </a:cubicBezTo>
                <a:cubicBezTo>
                  <a:pt x="368920" y="672151"/>
                  <a:pt x="374228" y="670824"/>
                  <a:pt x="382191" y="670824"/>
                </a:cubicBezTo>
                <a:cubicBezTo>
                  <a:pt x="392807" y="665516"/>
                  <a:pt x="402096" y="662862"/>
                  <a:pt x="410059" y="662862"/>
                </a:cubicBezTo>
                <a:cubicBezTo>
                  <a:pt x="423329" y="660208"/>
                  <a:pt x="443235" y="658881"/>
                  <a:pt x="469776" y="658881"/>
                </a:cubicBezTo>
                <a:cubicBezTo>
                  <a:pt x="480392" y="658881"/>
                  <a:pt x="490345" y="658217"/>
                  <a:pt x="499635" y="656890"/>
                </a:cubicBezTo>
                <a:cubicBezTo>
                  <a:pt x="508924" y="655563"/>
                  <a:pt x="518877" y="656227"/>
                  <a:pt x="529493" y="658881"/>
                </a:cubicBezTo>
                <a:cubicBezTo>
                  <a:pt x="534801" y="658881"/>
                  <a:pt x="538783" y="660208"/>
                  <a:pt x="541437" y="662862"/>
                </a:cubicBezTo>
                <a:cubicBezTo>
                  <a:pt x="544091" y="665516"/>
                  <a:pt x="548072" y="668170"/>
                  <a:pt x="553380" y="670824"/>
                </a:cubicBezTo>
                <a:cubicBezTo>
                  <a:pt x="563997" y="670824"/>
                  <a:pt x="570632" y="673478"/>
                  <a:pt x="573286" y="678786"/>
                </a:cubicBezTo>
                <a:cubicBezTo>
                  <a:pt x="578594" y="684095"/>
                  <a:pt x="580585" y="692057"/>
                  <a:pt x="579258" y="702673"/>
                </a:cubicBezTo>
                <a:cubicBezTo>
                  <a:pt x="577931" y="713290"/>
                  <a:pt x="577267" y="722579"/>
                  <a:pt x="577267" y="730541"/>
                </a:cubicBezTo>
                <a:cubicBezTo>
                  <a:pt x="571959" y="746466"/>
                  <a:pt x="565324" y="763718"/>
                  <a:pt x="557361" y="782296"/>
                </a:cubicBezTo>
                <a:cubicBezTo>
                  <a:pt x="552053" y="787605"/>
                  <a:pt x="546745" y="795567"/>
                  <a:pt x="541437" y="806183"/>
                </a:cubicBezTo>
                <a:cubicBezTo>
                  <a:pt x="538783" y="811491"/>
                  <a:pt x="534801" y="816800"/>
                  <a:pt x="529493" y="822108"/>
                </a:cubicBezTo>
                <a:cubicBezTo>
                  <a:pt x="524185" y="827416"/>
                  <a:pt x="521531" y="830070"/>
                  <a:pt x="521531" y="830070"/>
                </a:cubicBezTo>
                <a:cubicBezTo>
                  <a:pt x="521531" y="835378"/>
                  <a:pt x="520204" y="838032"/>
                  <a:pt x="517550" y="838032"/>
                </a:cubicBezTo>
                <a:cubicBezTo>
                  <a:pt x="517550" y="840687"/>
                  <a:pt x="516223" y="843341"/>
                  <a:pt x="513569" y="845995"/>
                </a:cubicBezTo>
                <a:cubicBezTo>
                  <a:pt x="510914" y="848649"/>
                  <a:pt x="509587" y="851303"/>
                  <a:pt x="509587" y="853957"/>
                </a:cubicBezTo>
                <a:cubicBezTo>
                  <a:pt x="506933" y="853957"/>
                  <a:pt x="505606" y="849976"/>
                  <a:pt x="505606" y="842014"/>
                </a:cubicBezTo>
                <a:cubicBezTo>
                  <a:pt x="505606" y="836705"/>
                  <a:pt x="504279" y="835378"/>
                  <a:pt x="501625" y="838032"/>
                </a:cubicBezTo>
                <a:cubicBezTo>
                  <a:pt x="498971" y="843341"/>
                  <a:pt x="497644" y="845995"/>
                  <a:pt x="497644" y="845995"/>
                </a:cubicBezTo>
                <a:cubicBezTo>
                  <a:pt x="494990" y="848649"/>
                  <a:pt x="493663" y="849976"/>
                  <a:pt x="493663" y="849976"/>
                </a:cubicBezTo>
                <a:lnTo>
                  <a:pt x="489682" y="854753"/>
                </a:lnTo>
                <a:lnTo>
                  <a:pt x="489682" y="853957"/>
                </a:lnTo>
                <a:cubicBezTo>
                  <a:pt x="484374" y="856611"/>
                  <a:pt x="481056" y="859265"/>
                  <a:pt x="479729" y="861919"/>
                </a:cubicBezTo>
                <a:cubicBezTo>
                  <a:pt x="478402" y="864573"/>
                  <a:pt x="476411" y="865901"/>
                  <a:pt x="473757" y="865901"/>
                </a:cubicBezTo>
                <a:cubicBezTo>
                  <a:pt x="471103" y="868555"/>
                  <a:pt x="469112" y="869882"/>
                  <a:pt x="467785" y="869882"/>
                </a:cubicBezTo>
                <a:cubicBezTo>
                  <a:pt x="466458" y="869882"/>
                  <a:pt x="464468" y="871209"/>
                  <a:pt x="461814" y="873863"/>
                </a:cubicBezTo>
                <a:cubicBezTo>
                  <a:pt x="459159" y="879171"/>
                  <a:pt x="455842" y="885806"/>
                  <a:pt x="451861" y="893769"/>
                </a:cubicBezTo>
                <a:cubicBezTo>
                  <a:pt x="447880" y="901731"/>
                  <a:pt x="443235" y="904385"/>
                  <a:pt x="437927" y="901731"/>
                </a:cubicBezTo>
                <a:lnTo>
                  <a:pt x="429964" y="901731"/>
                </a:lnTo>
                <a:lnTo>
                  <a:pt x="433946" y="897750"/>
                </a:lnTo>
                <a:cubicBezTo>
                  <a:pt x="433946" y="900404"/>
                  <a:pt x="432619" y="901731"/>
                  <a:pt x="429964" y="901731"/>
                </a:cubicBezTo>
                <a:lnTo>
                  <a:pt x="429964" y="901731"/>
                </a:lnTo>
                <a:lnTo>
                  <a:pt x="427974" y="903722"/>
                </a:lnTo>
                <a:cubicBezTo>
                  <a:pt x="429301" y="905049"/>
                  <a:pt x="427310" y="908366"/>
                  <a:pt x="422002" y="913674"/>
                </a:cubicBezTo>
                <a:cubicBezTo>
                  <a:pt x="419348" y="913674"/>
                  <a:pt x="416694" y="915001"/>
                  <a:pt x="414040" y="917656"/>
                </a:cubicBezTo>
                <a:lnTo>
                  <a:pt x="414040" y="901731"/>
                </a:lnTo>
                <a:cubicBezTo>
                  <a:pt x="416694" y="899077"/>
                  <a:pt x="416694" y="896423"/>
                  <a:pt x="414040" y="893769"/>
                </a:cubicBezTo>
                <a:cubicBezTo>
                  <a:pt x="411386" y="891115"/>
                  <a:pt x="410059" y="888460"/>
                  <a:pt x="410059" y="885806"/>
                </a:cubicBezTo>
                <a:lnTo>
                  <a:pt x="410059" y="877844"/>
                </a:lnTo>
                <a:cubicBezTo>
                  <a:pt x="407405" y="877844"/>
                  <a:pt x="406077" y="880498"/>
                  <a:pt x="406077" y="885806"/>
                </a:cubicBezTo>
                <a:cubicBezTo>
                  <a:pt x="400769" y="880498"/>
                  <a:pt x="399442" y="876517"/>
                  <a:pt x="402096" y="873863"/>
                </a:cubicBezTo>
                <a:cubicBezTo>
                  <a:pt x="399442" y="873863"/>
                  <a:pt x="398115" y="875190"/>
                  <a:pt x="398115" y="877844"/>
                </a:cubicBezTo>
                <a:cubicBezTo>
                  <a:pt x="395461" y="877844"/>
                  <a:pt x="392807" y="879171"/>
                  <a:pt x="390153" y="881825"/>
                </a:cubicBezTo>
                <a:cubicBezTo>
                  <a:pt x="392807" y="881825"/>
                  <a:pt x="390153" y="885806"/>
                  <a:pt x="382191" y="893769"/>
                </a:cubicBezTo>
                <a:cubicBezTo>
                  <a:pt x="387499" y="893769"/>
                  <a:pt x="390153" y="893769"/>
                  <a:pt x="390153" y="893769"/>
                </a:cubicBezTo>
                <a:cubicBezTo>
                  <a:pt x="390153" y="893769"/>
                  <a:pt x="390153" y="896423"/>
                  <a:pt x="390153" y="901731"/>
                </a:cubicBezTo>
                <a:cubicBezTo>
                  <a:pt x="387499" y="901731"/>
                  <a:pt x="386172" y="903058"/>
                  <a:pt x="386172" y="905712"/>
                </a:cubicBezTo>
                <a:lnTo>
                  <a:pt x="382191" y="905712"/>
                </a:lnTo>
                <a:cubicBezTo>
                  <a:pt x="376882" y="918983"/>
                  <a:pt x="372901" y="925618"/>
                  <a:pt x="370247" y="925618"/>
                </a:cubicBezTo>
                <a:cubicBezTo>
                  <a:pt x="370247" y="922964"/>
                  <a:pt x="370911" y="918983"/>
                  <a:pt x="372238" y="913674"/>
                </a:cubicBezTo>
                <a:cubicBezTo>
                  <a:pt x="373565" y="908366"/>
                  <a:pt x="371574" y="908366"/>
                  <a:pt x="366266" y="913674"/>
                </a:cubicBezTo>
                <a:cubicBezTo>
                  <a:pt x="366266" y="918983"/>
                  <a:pt x="364939" y="921637"/>
                  <a:pt x="362285" y="921637"/>
                </a:cubicBezTo>
                <a:cubicBezTo>
                  <a:pt x="362285" y="924291"/>
                  <a:pt x="359631" y="928272"/>
                  <a:pt x="354323" y="933580"/>
                </a:cubicBezTo>
                <a:lnTo>
                  <a:pt x="350341" y="929599"/>
                </a:lnTo>
                <a:lnTo>
                  <a:pt x="350341" y="933580"/>
                </a:lnTo>
                <a:cubicBezTo>
                  <a:pt x="347687" y="933580"/>
                  <a:pt x="345697" y="934244"/>
                  <a:pt x="344370" y="935571"/>
                </a:cubicBezTo>
                <a:cubicBezTo>
                  <a:pt x="343043" y="936898"/>
                  <a:pt x="341052" y="937561"/>
                  <a:pt x="338398" y="937561"/>
                </a:cubicBezTo>
                <a:cubicBezTo>
                  <a:pt x="335744" y="940215"/>
                  <a:pt x="331763" y="941542"/>
                  <a:pt x="326454" y="941542"/>
                </a:cubicBezTo>
                <a:cubicBezTo>
                  <a:pt x="326454" y="941542"/>
                  <a:pt x="322473" y="945524"/>
                  <a:pt x="314511" y="953486"/>
                </a:cubicBezTo>
                <a:cubicBezTo>
                  <a:pt x="309203" y="950832"/>
                  <a:pt x="309203" y="946851"/>
                  <a:pt x="314511" y="941542"/>
                </a:cubicBezTo>
                <a:cubicBezTo>
                  <a:pt x="314511" y="936234"/>
                  <a:pt x="315838" y="932253"/>
                  <a:pt x="318492" y="929599"/>
                </a:cubicBezTo>
                <a:lnTo>
                  <a:pt x="318492" y="933580"/>
                </a:lnTo>
                <a:cubicBezTo>
                  <a:pt x="318492" y="930926"/>
                  <a:pt x="319819" y="929599"/>
                  <a:pt x="322473" y="929599"/>
                </a:cubicBezTo>
                <a:lnTo>
                  <a:pt x="318492" y="929599"/>
                </a:lnTo>
                <a:lnTo>
                  <a:pt x="318492" y="921637"/>
                </a:lnTo>
                <a:lnTo>
                  <a:pt x="310530" y="929599"/>
                </a:lnTo>
                <a:cubicBezTo>
                  <a:pt x="310530" y="921637"/>
                  <a:pt x="311857" y="916328"/>
                  <a:pt x="314511" y="913674"/>
                </a:cubicBezTo>
                <a:cubicBezTo>
                  <a:pt x="317165" y="911020"/>
                  <a:pt x="318492" y="909693"/>
                  <a:pt x="318492" y="909693"/>
                </a:cubicBezTo>
                <a:cubicBezTo>
                  <a:pt x="321146" y="904385"/>
                  <a:pt x="322473" y="899077"/>
                  <a:pt x="322473" y="893769"/>
                </a:cubicBezTo>
                <a:cubicBezTo>
                  <a:pt x="322473" y="893769"/>
                  <a:pt x="325127" y="888460"/>
                  <a:pt x="330436" y="877844"/>
                </a:cubicBezTo>
                <a:lnTo>
                  <a:pt x="330436" y="873863"/>
                </a:lnTo>
                <a:cubicBezTo>
                  <a:pt x="330436" y="871209"/>
                  <a:pt x="331763" y="869882"/>
                  <a:pt x="334417" y="869882"/>
                </a:cubicBezTo>
                <a:cubicBezTo>
                  <a:pt x="337071" y="867228"/>
                  <a:pt x="338398" y="865901"/>
                  <a:pt x="338398" y="865901"/>
                </a:cubicBezTo>
                <a:cubicBezTo>
                  <a:pt x="341052" y="863246"/>
                  <a:pt x="342379" y="860592"/>
                  <a:pt x="342379" y="857938"/>
                </a:cubicBezTo>
                <a:cubicBezTo>
                  <a:pt x="342379" y="852630"/>
                  <a:pt x="343706" y="848649"/>
                  <a:pt x="346360" y="845995"/>
                </a:cubicBezTo>
                <a:cubicBezTo>
                  <a:pt x="354323" y="824762"/>
                  <a:pt x="362285" y="805520"/>
                  <a:pt x="370247" y="788268"/>
                </a:cubicBezTo>
                <a:cubicBezTo>
                  <a:pt x="378209" y="771016"/>
                  <a:pt x="383518" y="751774"/>
                  <a:pt x="386172" y="730541"/>
                </a:cubicBezTo>
                <a:cubicBezTo>
                  <a:pt x="380864" y="727887"/>
                  <a:pt x="374892" y="727887"/>
                  <a:pt x="368257" y="730541"/>
                </a:cubicBezTo>
                <a:cubicBezTo>
                  <a:pt x="361621" y="733195"/>
                  <a:pt x="355650" y="735850"/>
                  <a:pt x="350341" y="738504"/>
                </a:cubicBezTo>
                <a:cubicBezTo>
                  <a:pt x="329109" y="743812"/>
                  <a:pt x="314511" y="749120"/>
                  <a:pt x="306549" y="754428"/>
                </a:cubicBezTo>
                <a:cubicBezTo>
                  <a:pt x="298586" y="757082"/>
                  <a:pt x="291288" y="759736"/>
                  <a:pt x="284652" y="762391"/>
                </a:cubicBezTo>
                <a:cubicBezTo>
                  <a:pt x="278017" y="765045"/>
                  <a:pt x="270718" y="767699"/>
                  <a:pt x="262756" y="770353"/>
                </a:cubicBezTo>
                <a:cubicBezTo>
                  <a:pt x="246831" y="775661"/>
                  <a:pt x="234888" y="780969"/>
                  <a:pt x="226926" y="786278"/>
                </a:cubicBezTo>
                <a:cubicBezTo>
                  <a:pt x="221617" y="791586"/>
                  <a:pt x="218963" y="796230"/>
                  <a:pt x="218963" y="800212"/>
                </a:cubicBezTo>
                <a:cubicBezTo>
                  <a:pt x="218963" y="804193"/>
                  <a:pt x="217636" y="808837"/>
                  <a:pt x="214982" y="814146"/>
                </a:cubicBezTo>
                <a:cubicBezTo>
                  <a:pt x="212328" y="816800"/>
                  <a:pt x="208347" y="820781"/>
                  <a:pt x="203039" y="826089"/>
                </a:cubicBezTo>
                <a:cubicBezTo>
                  <a:pt x="197730" y="831397"/>
                  <a:pt x="193749" y="831397"/>
                  <a:pt x="191095" y="826089"/>
                </a:cubicBezTo>
                <a:cubicBezTo>
                  <a:pt x="188441" y="823435"/>
                  <a:pt x="188441" y="818790"/>
                  <a:pt x="191095" y="812155"/>
                </a:cubicBezTo>
                <a:cubicBezTo>
                  <a:pt x="193749" y="805520"/>
                  <a:pt x="192422" y="803529"/>
                  <a:pt x="187114" y="806183"/>
                </a:cubicBezTo>
                <a:cubicBezTo>
                  <a:pt x="181806" y="806183"/>
                  <a:pt x="176498" y="807510"/>
                  <a:pt x="171189" y="810164"/>
                </a:cubicBezTo>
                <a:cubicBezTo>
                  <a:pt x="165881" y="812818"/>
                  <a:pt x="161900" y="811491"/>
                  <a:pt x="159246" y="806183"/>
                </a:cubicBezTo>
                <a:cubicBezTo>
                  <a:pt x="159246" y="795567"/>
                  <a:pt x="159246" y="790259"/>
                  <a:pt x="159246" y="790259"/>
                </a:cubicBezTo>
                <a:cubicBezTo>
                  <a:pt x="159246" y="790259"/>
                  <a:pt x="153938" y="790259"/>
                  <a:pt x="143321" y="790259"/>
                </a:cubicBezTo>
                <a:cubicBezTo>
                  <a:pt x="138013" y="787605"/>
                  <a:pt x="134032" y="783623"/>
                  <a:pt x="131378" y="778315"/>
                </a:cubicBezTo>
                <a:cubicBezTo>
                  <a:pt x="128724" y="773007"/>
                  <a:pt x="126070" y="767699"/>
                  <a:pt x="123416" y="762391"/>
                </a:cubicBezTo>
                <a:cubicBezTo>
                  <a:pt x="120762" y="757082"/>
                  <a:pt x="117444" y="752438"/>
                  <a:pt x="113463" y="748457"/>
                </a:cubicBezTo>
                <a:cubicBezTo>
                  <a:pt x="109482" y="744475"/>
                  <a:pt x="107491" y="739831"/>
                  <a:pt x="107491" y="734523"/>
                </a:cubicBezTo>
                <a:cubicBezTo>
                  <a:pt x="104837" y="731868"/>
                  <a:pt x="103510" y="726560"/>
                  <a:pt x="103510" y="718598"/>
                </a:cubicBezTo>
                <a:cubicBezTo>
                  <a:pt x="100856" y="713290"/>
                  <a:pt x="100856" y="709972"/>
                  <a:pt x="103510" y="708645"/>
                </a:cubicBezTo>
                <a:cubicBezTo>
                  <a:pt x="106164" y="707318"/>
                  <a:pt x="107491" y="704000"/>
                  <a:pt x="107491" y="698692"/>
                </a:cubicBezTo>
                <a:cubicBezTo>
                  <a:pt x="112799" y="693384"/>
                  <a:pt x="117444" y="690066"/>
                  <a:pt x="121425" y="688739"/>
                </a:cubicBezTo>
                <a:cubicBezTo>
                  <a:pt x="125406" y="687412"/>
                  <a:pt x="130051" y="684095"/>
                  <a:pt x="135359" y="678786"/>
                </a:cubicBezTo>
                <a:lnTo>
                  <a:pt x="159246" y="654899"/>
                </a:lnTo>
                <a:cubicBezTo>
                  <a:pt x="164554" y="649591"/>
                  <a:pt x="168535" y="644283"/>
                  <a:pt x="171189" y="638975"/>
                </a:cubicBezTo>
                <a:cubicBezTo>
                  <a:pt x="173844" y="633667"/>
                  <a:pt x="177825" y="628358"/>
                  <a:pt x="183133" y="623050"/>
                </a:cubicBezTo>
                <a:cubicBezTo>
                  <a:pt x="196403" y="615088"/>
                  <a:pt x="207020" y="604472"/>
                  <a:pt x="214982" y="591201"/>
                </a:cubicBezTo>
                <a:cubicBezTo>
                  <a:pt x="217636" y="588547"/>
                  <a:pt x="219627" y="587220"/>
                  <a:pt x="220954" y="587220"/>
                </a:cubicBezTo>
                <a:cubicBezTo>
                  <a:pt x="222281" y="587220"/>
                  <a:pt x="224271" y="584566"/>
                  <a:pt x="226926" y="579258"/>
                </a:cubicBezTo>
                <a:cubicBezTo>
                  <a:pt x="226926" y="576603"/>
                  <a:pt x="224271" y="569968"/>
                  <a:pt x="218963" y="559352"/>
                </a:cubicBezTo>
                <a:lnTo>
                  <a:pt x="207020" y="511578"/>
                </a:lnTo>
                <a:cubicBezTo>
                  <a:pt x="207020" y="503616"/>
                  <a:pt x="205693" y="496980"/>
                  <a:pt x="203039" y="491672"/>
                </a:cubicBezTo>
                <a:cubicBezTo>
                  <a:pt x="203039" y="489018"/>
                  <a:pt x="201712" y="487691"/>
                  <a:pt x="199057" y="487691"/>
                </a:cubicBezTo>
                <a:cubicBezTo>
                  <a:pt x="199057" y="485037"/>
                  <a:pt x="197730" y="483710"/>
                  <a:pt x="195076" y="483710"/>
                </a:cubicBezTo>
                <a:cubicBezTo>
                  <a:pt x="184460" y="489018"/>
                  <a:pt x="171189" y="496980"/>
                  <a:pt x="155265" y="507597"/>
                </a:cubicBezTo>
                <a:cubicBezTo>
                  <a:pt x="141994" y="515559"/>
                  <a:pt x="130051" y="522858"/>
                  <a:pt x="119434" y="529493"/>
                </a:cubicBezTo>
                <a:cubicBezTo>
                  <a:pt x="108818" y="536128"/>
                  <a:pt x="96875" y="543427"/>
                  <a:pt x="83604" y="551390"/>
                </a:cubicBezTo>
                <a:cubicBezTo>
                  <a:pt x="78296" y="554044"/>
                  <a:pt x="72324" y="557361"/>
                  <a:pt x="65689" y="561342"/>
                </a:cubicBezTo>
                <a:cubicBezTo>
                  <a:pt x="59054" y="565324"/>
                  <a:pt x="51755" y="567314"/>
                  <a:pt x="43793" y="567314"/>
                </a:cubicBezTo>
                <a:cubicBezTo>
                  <a:pt x="38484" y="567314"/>
                  <a:pt x="33176" y="560679"/>
                  <a:pt x="27868" y="547408"/>
                </a:cubicBezTo>
                <a:cubicBezTo>
                  <a:pt x="22560" y="542100"/>
                  <a:pt x="19906" y="536792"/>
                  <a:pt x="19906" y="531484"/>
                </a:cubicBezTo>
                <a:cubicBezTo>
                  <a:pt x="19906" y="526176"/>
                  <a:pt x="17252" y="520867"/>
                  <a:pt x="11943" y="515559"/>
                </a:cubicBezTo>
                <a:cubicBezTo>
                  <a:pt x="6635" y="510251"/>
                  <a:pt x="2654" y="504943"/>
                  <a:pt x="0" y="499635"/>
                </a:cubicBezTo>
                <a:cubicBezTo>
                  <a:pt x="0" y="494326"/>
                  <a:pt x="663" y="491009"/>
                  <a:pt x="1990" y="489682"/>
                </a:cubicBezTo>
                <a:cubicBezTo>
                  <a:pt x="3318" y="488355"/>
                  <a:pt x="3981" y="485037"/>
                  <a:pt x="3981" y="479729"/>
                </a:cubicBezTo>
                <a:cubicBezTo>
                  <a:pt x="9289" y="466458"/>
                  <a:pt x="13934" y="451861"/>
                  <a:pt x="17915" y="435936"/>
                </a:cubicBezTo>
                <a:cubicBezTo>
                  <a:pt x="21896" y="420011"/>
                  <a:pt x="26541" y="405414"/>
                  <a:pt x="31849" y="392143"/>
                </a:cubicBezTo>
                <a:lnTo>
                  <a:pt x="67679" y="308539"/>
                </a:lnTo>
                <a:cubicBezTo>
                  <a:pt x="75642" y="295269"/>
                  <a:pt x="82941" y="282662"/>
                  <a:pt x="89576" y="270718"/>
                </a:cubicBezTo>
                <a:cubicBezTo>
                  <a:pt x="96211" y="258775"/>
                  <a:pt x="103510" y="246168"/>
                  <a:pt x="111472" y="232897"/>
                </a:cubicBezTo>
                <a:cubicBezTo>
                  <a:pt x="114126" y="230243"/>
                  <a:pt x="115453" y="227589"/>
                  <a:pt x="115453" y="224935"/>
                </a:cubicBezTo>
                <a:lnTo>
                  <a:pt x="115453" y="216973"/>
                </a:lnTo>
                <a:lnTo>
                  <a:pt x="119434" y="216973"/>
                </a:lnTo>
                <a:cubicBezTo>
                  <a:pt x="127397" y="209010"/>
                  <a:pt x="131378" y="205029"/>
                  <a:pt x="131378" y="205029"/>
                </a:cubicBezTo>
                <a:lnTo>
                  <a:pt x="131378" y="201048"/>
                </a:lnTo>
                <a:cubicBezTo>
                  <a:pt x="134032" y="203702"/>
                  <a:pt x="135359" y="205029"/>
                  <a:pt x="135359" y="205029"/>
                </a:cubicBezTo>
                <a:lnTo>
                  <a:pt x="143321" y="205029"/>
                </a:lnTo>
                <a:lnTo>
                  <a:pt x="155265" y="216973"/>
                </a:lnTo>
                <a:cubicBezTo>
                  <a:pt x="163227" y="224935"/>
                  <a:pt x="164554" y="235551"/>
                  <a:pt x="159246" y="248822"/>
                </a:cubicBezTo>
                <a:cubicBezTo>
                  <a:pt x="153938" y="254130"/>
                  <a:pt x="150620" y="260765"/>
                  <a:pt x="149293" y="268728"/>
                </a:cubicBezTo>
                <a:cubicBezTo>
                  <a:pt x="147966" y="276690"/>
                  <a:pt x="144648" y="283325"/>
                  <a:pt x="139340" y="288633"/>
                </a:cubicBezTo>
                <a:cubicBezTo>
                  <a:pt x="134032" y="309866"/>
                  <a:pt x="128724" y="325791"/>
                  <a:pt x="123416" y="336407"/>
                </a:cubicBezTo>
                <a:cubicBezTo>
                  <a:pt x="120762" y="344370"/>
                  <a:pt x="116780" y="358967"/>
                  <a:pt x="111472" y="380200"/>
                </a:cubicBezTo>
                <a:cubicBezTo>
                  <a:pt x="108818" y="388162"/>
                  <a:pt x="106164" y="396125"/>
                  <a:pt x="103510" y="404087"/>
                </a:cubicBezTo>
                <a:cubicBezTo>
                  <a:pt x="100856" y="412049"/>
                  <a:pt x="98202" y="420011"/>
                  <a:pt x="95548" y="427974"/>
                </a:cubicBezTo>
                <a:cubicBezTo>
                  <a:pt x="92893" y="433282"/>
                  <a:pt x="90239" y="439917"/>
                  <a:pt x="87585" y="447880"/>
                </a:cubicBezTo>
                <a:cubicBezTo>
                  <a:pt x="84931" y="455842"/>
                  <a:pt x="83604" y="463804"/>
                  <a:pt x="83604" y="471766"/>
                </a:cubicBezTo>
                <a:cubicBezTo>
                  <a:pt x="104837" y="463804"/>
                  <a:pt x="124743" y="454515"/>
                  <a:pt x="143321" y="443898"/>
                </a:cubicBezTo>
                <a:cubicBezTo>
                  <a:pt x="161900" y="433282"/>
                  <a:pt x="181806" y="422666"/>
                  <a:pt x="203039" y="412049"/>
                </a:cubicBezTo>
                <a:cubicBezTo>
                  <a:pt x="213655" y="406741"/>
                  <a:pt x="222944" y="402760"/>
                  <a:pt x="230907" y="400106"/>
                </a:cubicBezTo>
                <a:cubicBezTo>
                  <a:pt x="238869" y="397452"/>
                  <a:pt x="248158" y="393470"/>
                  <a:pt x="258775" y="388162"/>
                </a:cubicBezTo>
                <a:cubicBezTo>
                  <a:pt x="261429" y="385508"/>
                  <a:pt x="263419" y="384181"/>
                  <a:pt x="264747" y="384181"/>
                </a:cubicBezTo>
                <a:cubicBezTo>
                  <a:pt x="266074" y="384181"/>
                  <a:pt x="268064" y="382854"/>
                  <a:pt x="270718" y="380200"/>
                </a:cubicBezTo>
                <a:lnTo>
                  <a:pt x="270718" y="352332"/>
                </a:lnTo>
                <a:cubicBezTo>
                  <a:pt x="268064" y="331099"/>
                  <a:pt x="266737" y="309203"/>
                  <a:pt x="266737" y="286643"/>
                </a:cubicBezTo>
                <a:cubicBezTo>
                  <a:pt x="266737" y="264083"/>
                  <a:pt x="266737" y="242187"/>
                  <a:pt x="266737" y="220954"/>
                </a:cubicBezTo>
                <a:lnTo>
                  <a:pt x="266737" y="157255"/>
                </a:lnTo>
                <a:lnTo>
                  <a:pt x="266737" y="129387"/>
                </a:lnTo>
                <a:lnTo>
                  <a:pt x="266737" y="105500"/>
                </a:lnTo>
                <a:cubicBezTo>
                  <a:pt x="266737" y="92230"/>
                  <a:pt x="267401" y="80286"/>
                  <a:pt x="268728" y="69670"/>
                </a:cubicBezTo>
                <a:cubicBezTo>
                  <a:pt x="270055" y="59054"/>
                  <a:pt x="270718" y="48437"/>
                  <a:pt x="270718" y="37821"/>
                </a:cubicBezTo>
                <a:cubicBezTo>
                  <a:pt x="270718" y="29859"/>
                  <a:pt x="264083" y="23223"/>
                  <a:pt x="250812" y="17915"/>
                </a:cubicBezTo>
                <a:cubicBezTo>
                  <a:pt x="245504" y="12607"/>
                  <a:pt x="237542" y="7299"/>
                  <a:pt x="226926" y="1990"/>
                </a:cubicBezTo>
                <a:cubicBezTo>
                  <a:pt x="229580" y="663"/>
                  <a:pt x="232234" y="0"/>
                  <a:pt x="234888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0">
                <a:solidFill>
                  <a:schemeClr val="bg1"/>
                </a:solidFill>
                <a:latin typeface="微米有行" pitchFamily="2" charset="-128"/>
                <a:ea typeface="微米有行" pitchFamily="2" charset="-128"/>
              </a:defRPr>
            </a:lvl1pPr>
          </a:lstStyle>
          <a:p>
            <a:endParaRPr 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AF35F03-D04A-B1ED-7949-FFC64833AC36}"/>
              </a:ext>
            </a:extLst>
          </p:cNvPr>
          <p:cNvSpPr txBox="1"/>
          <p:nvPr/>
        </p:nvSpPr>
        <p:spPr>
          <a:xfrm>
            <a:off x="4848898" y="2476983"/>
            <a:ext cx="823784" cy="671048"/>
          </a:xfrm>
          <a:custGeom>
            <a:avLst/>
            <a:gdLst/>
            <a:ahLst/>
            <a:cxnLst/>
            <a:rect l="l" t="t" r="r" b="b"/>
            <a:pathLst>
              <a:path w="991306" h="807511">
                <a:moveTo>
                  <a:pt x="588508" y="713720"/>
                </a:moveTo>
                <a:lnTo>
                  <a:pt x="589210" y="713955"/>
                </a:lnTo>
                <a:lnTo>
                  <a:pt x="601154" y="713955"/>
                </a:lnTo>
                <a:cubicBezTo>
                  <a:pt x="606462" y="716609"/>
                  <a:pt x="610443" y="717936"/>
                  <a:pt x="613097" y="717936"/>
                </a:cubicBezTo>
                <a:cubicBezTo>
                  <a:pt x="613097" y="720590"/>
                  <a:pt x="608452" y="720590"/>
                  <a:pt x="599163" y="717936"/>
                </a:cubicBezTo>
                <a:cubicBezTo>
                  <a:pt x="594518" y="716609"/>
                  <a:pt x="591035" y="715282"/>
                  <a:pt x="588712" y="713955"/>
                </a:cubicBezTo>
                <a:close/>
                <a:moveTo>
                  <a:pt x="585229" y="709974"/>
                </a:moveTo>
                <a:lnTo>
                  <a:pt x="588508" y="713720"/>
                </a:lnTo>
                <a:lnTo>
                  <a:pt x="586224" y="712959"/>
                </a:lnTo>
                <a:cubicBezTo>
                  <a:pt x="585561" y="712296"/>
                  <a:pt x="585229" y="711301"/>
                  <a:pt x="585229" y="709974"/>
                </a:cubicBezTo>
                <a:close/>
                <a:moveTo>
                  <a:pt x="47773" y="709974"/>
                </a:moveTo>
                <a:cubicBezTo>
                  <a:pt x="47773" y="720590"/>
                  <a:pt x="43792" y="725898"/>
                  <a:pt x="35830" y="725898"/>
                </a:cubicBezTo>
                <a:cubicBezTo>
                  <a:pt x="33176" y="725898"/>
                  <a:pt x="34503" y="723244"/>
                  <a:pt x="39811" y="717936"/>
                </a:cubicBezTo>
                <a:close/>
                <a:moveTo>
                  <a:pt x="527502" y="638313"/>
                </a:moveTo>
                <a:cubicBezTo>
                  <a:pt x="528829" y="638313"/>
                  <a:pt x="529493" y="639640"/>
                  <a:pt x="529493" y="642294"/>
                </a:cubicBezTo>
                <a:lnTo>
                  <a:pt x="525512" y="642294"/>
                </a:lnTo>
                <a:cubicBezTo>
                  <a:pt x="525512" y="639640"/>
                  <a:pt x="526175" y="638313"/>
                  <a:pt x="527502" y="638313"/>
                </a:cubicBezTo>
                <a:close/>
                <a:moveTo>
                  <a:pt x="390153" y="475086"/>
                </a:moveTo>
                <a:cubicBezTo>
                  <a:pt x="392807" y="477740"/>
                  <a:pt x="392807" y="482384"/>
                  <a:pt x="390153" y="489020"/>
                </a:cubicBezTo>
                <a:cubicBezTo>
                  <a:pt x="387498" y="495655"/>
                  <a:pt x="386171" y="500299"/>
                  <a:pt x="386171" y="502954"/>
                </a:cubicBezTo>
                <a:cubicBezTo>
                  <a:pt x="386171" y="513570"/>
                  <a:pt x="386171" y="518878"/>
                  <a:pt x="386171" y="518878"/>
                </a:cubicBezTo>
                <a:cubicBezTo>
                  <a:pt x="388825" y="524186"/>
                  <a:pt x="390153" y="525513"/>
                  <a:pt x="390153" y="522859"/>
                </a:cubicBezTo>
                <a:lnTo>
                  <a:pt x="390153" y="526841"/>
                </a:lnTo>
                <a:cubicBezTo>
                  <a:pt x="387498" y="532149"/>
                  <a:pt x="384181" y="537457"/>
                  <a:pt x="380200" y="542765"/>
                </a:cubicBezTo>
                <a:cubicBezTo>
                  <a:pt x="376218" y="548073"/>
                  <a:pt x="375555" y="553381"/>
                  <a:pt x="378209" y="558690"/>
                </a:cubicBezTo>
                <a:cubicBezTo>
                  <a:pt x="378209" y="563998"/>
                  <a:pt x="379536" y="567979"/>
                  <a:pt x="382190" y="570633"/>
                </a:cubicBezTo>
                <a:cubicBezTo>
                  <a:pt x="384844" y="573287"/>
                  <a:pt x="387498" y="577268"/>
                  <a:pt x="390153" y="582577"/>
                </a:cubicBezTo>
                <a:cubicBezTo>
                  <a:pt x="392807" y="587885"/>
                  <a:pt x="394797" y="593193"/>
                  <a:pt x="396124" y="598501"/>
                </a:cubicBezTo>
                <a:cubicBezTo>
                  <a:pt x="397451" y="603809"/>
                  <a:pt x="399442" y="609118"/>
                  <a:pt x="402096" y="614426"/>
                </a:cubicBezTo>
                <a:cubicBezTo>
                  <a:pt x="407404" y="625042"/>
                  <a:pt x="407404" y="634332"/>
                  <a:pt x="402096" y="642294"/>
                </a:cubicBezTo>
                <a:lnTo>
                  <a:pt x="394134" y="650256"/>
                </a:lnTo>
                <a:cubicBezTo>
                  <a:pt x="388825" y="655564"/>
                  <a:pt x="386171" y="658219"/>
                  <a:pt x="386171" y="658219"/>
                </a:cubicBezTo>
                <a:cubicBezTo>
                  <a:pt x="386171" y="658219"/>
                  <a:pt x="383517" y="660873"/>
                  <a:pt x="378209" y="666181"/>
                </a:cubicBezTo>
                <a:lnTo>
                  <a:pt x="382190" y="674143"/>
                </a:lnTo>
                <a:cubicBezTo>
                  <a:pt x="379536" y="674143"/>
                  <a:pt x="376882" y="672816"/>
                  <a:pt x="374228" y="670162"/>
                </a:cubicBezTo>
                <a:cubicBezTo>
                  <a:pt x="371574" y="670162"/>
                  <a:pt x="370247" y="668835"/>
                  <a:pt x="370247" y="666181"/>
                </a:cubicBezTo>
                <a:lnTo>
                  <a:pt x="362284" y="666181"/>
                </a:lnTo>
                <a:cubicBezTo>
                  <a:pt x="359630" y="663527"/>
                  <a:pt x="358303" y="662200"/>
                  <a:pt x="358303" y="662200"/>
                </a:cubicBezTo>
                <a:lnTo>
                  <a:pt x="350341" y="662200"/>
                </a:lnTo>
                <a:cubicBezTo>
                  <a:pt x="339725" y="659546"/>
                  <a:pt x="334416" y="651583"/>
                  <a:pt x="334416" y="638313"/>
                </a:cubicBezTo>
                <a:cubicBezTo>
                  <a:pt x="331762" y="630350"/>
                  <a:pt x="330435" y="619734"/>
                  <a:pt x="330435" y="606464"/>
                </a:cubicBezTo>
                <a:cubicBezTo>
                  <a:pt x="325127" y="595847"/>
                  <a:pt x="319819" y="586558"/>
                  <a:pt x="314511" y="578595"/>
                </a:cubicBezTo>
                <a:cubicBezTo>
                  <a:pt x="311857" y="573287"/>
                  <a:pt x="311857" y="569970"/>
                  <a:pt x="314511" y="568643"/>
                </a:cubicBezTo>
                <a:cubicBezTo>
                  <a:pt x="317165" y="567316"/>
                  <a:pt x="319819" y="563998"/>
                  <a:pt x="322473" y="558690"/>
                </a:cubicBezTo>
                <a:cubicBezTo>
                  <a:pt x="327781" y="553381"/>
                  <a:pt x="330435" y="548073"/>
                  <a:pt x="330435" y="542765"/>
                </a:cubicBezTo>
                <a:cubicBezTo>
                  <a:pt x="330435" y="537457"/>
                  <a:pt x="331762" y="532149"/>
                  <a:pt x="334416" y="526841"/>
                </a:cubicBezTo>
                <a:cubicBezTo>
                  <a:pt x="337070" y="521532"/>
                  <a:pt x="338398" y="517551"/>
                  <a:pt x="338398" y="514897"/>
                </a:cubicBezTo>
                <a:cubicBezTo>
                  <a:pt x="338398" y="512243"/>
                  <a:pt x="341052" y="508262"/>
                  <a:pt x="346360" y="502954"/>
                </a:cubicBezTo>
                <a:cubicBezTo>
                  <a:pt x="346360" y="505608"/>
                  <a:pt x="347687" y="509589"/>
                  <a:pt x="350341" y="514897"/>
                </a:cubicBezTo>
                <a:cubicBezTo>
                  <a:pt x="352995" y="520205"/>
                  <a:pt x="355649" y="522859"/>
                  <a:pt x="358303" y="522859"/>
                </a:cubicBezTo>
                <a:cubicBezTo>
                  <a:pt x="358303" y="522859"/>
                  <a:pt x="362284" y="518878"/>
                  <a:pt x="370247" y="510916"/>
                </a:cubicBezTo>
                <a:cubicBezTo>
                  <a:pt x="372901" y="508262"/>
                  <a:pt x="376882" y="501626"/>
                  <a:pt x="382190" y="491010"/>
                </a:cubicBezTo>
                <a:cubicBezTo>
                  <a:pt x="384844" y="488356"/>
                  <a:pt x="386171" y="485702"/>
                  <a:pt x="386171" y="483048"/>
                </a:cubicBezTo>
                <a:cubicBezTo>
                  <a:pt x="386171" y="480394"/>
                  <a:pt x="387498" y="477740"/>
                  <a:pt x="390153" y="475086"/>
                </a:cubicBezTo>
                <a:close/>
                <a:moveTo>
                  <a:pt x="772343" y="403425"/>
                </a:moveTo>
                <a:cubicBezTo>
                  <a:pt x="777651" y="403425"/>
                  <a:pt x="780305" y="403425"/>
                  <a:pt x="780305" y="403425"/>
                </a:cubicBezTo>
                <a:lnTo>
                  <a:pt x="784287" y="411387"/>
                </a:lnTo>
                <a:lnTo>
                  <a:pt x="792249" y="419349"/>
                </a:lnTo>
                <a:cubicBezTo>
                  <a:pt x="794903" y="422003"/>
                  <a:pt x="796894" y="424658"/>
                  <a:pt x="798221" y="427312"/>
                </a:cubicBezTo>
                <a:cubicBezTo>
                  <a:pt x="799548" y="429966"/>
                  <a:pt x="801538" y="432620"/>
                  <a:pt x="804192" y="435274"/>
                </a:cubicBezTo>
                <a:cubicBezTo>
                  <a:pt x="809501" y="440582"/>
                  <a:pt x="813482" y="447881"/>
                  <a:pt x="816136" y="457170"/>
                </a:cubicBezTo>
                <a:cubicBezTo>
                  <a:pt x="818790" y="466460"/>
                  <a:pt x="821444" y="475086"/>
                  <a:pt x="824098" y="483048"/>
                </a:cubicBezTo>
                <a:cubicBezTo>
                  <a:pt x="826752" y="501626"/>
                  <a:pt x="827416" y="518878"/>
                  <a:pt x="826089" y="534803"/>
                </a:cubicBezTo>
                <a:cubicBezTo>
                  <a:pt x="824762" y="550727"/>
                  <a:pt x="825425" y="567979"/>
                  <a:pt x="828079" y="586558"/>
                </a:cubicBezTo>
                <a:cubicBezTo>
                  <a:pt x="830733" y="586558"/>
                  <a:pt x="832724" y="581913"/>
                  <a:pt x="834051" y="572624"/>
                </a:cubicBezTo>
                <a:cubicBezTo>
                  <a:pt x="835378" y="563334"/>
                  <a:pt x="836042" y="557363"/>
                  <a:pt x="836042" y="554709"/>
                </a:cubicBezTo>
                <a:cubicBezTo>
                  <a:pt x="838696" y="560017"/>
                  <a:pt x="839359" y="565988"/>
                  <a:pt x="838032" y="572624"/>
                </a:cubicBezTo>
                <a:cubicBezTo>
                  <a:pt x="836705" y="579259"/>
                  <a:pt x="836042" y="585231"/>
                  <a:pt x="836042" y="590539"/>
                </a:cubicBezTo>
                <a:cubicBezTo>
                  <a:pt x="836042" y="595847"/>
                  <a:pt x="835378" y="602482"/>
                  <a:pt x="834051" y="610445"/>
                </a:cubicBezTo>
                <a:cubicBezTo>
                  <a:pt x="832724" y="618407"/>
                  <a:pt x="832060" y="625042"/>
                  <a:pt x="832060" y="630350"/>
                </a:cubicBezTo>
                <a:cubicBezTo>
                  <a:pt x="832060" y="643621"/>
                  <a:pt x="832724" y="657555"/>
                  <a:pt x="834051" y="672153"/>
                </a:cubicBezTo>
                <a:cubicBezTo>
                  <a:pt x="835378" y="686750"/>
                  <a:pt x="836042" y="700684"/>
                  <a:pt x="836042" y="713955"/>
                </a:cubicBezTo>
                <a:cubicBezTo>
                  <a:pt x="833387" y="721917"/>
                  <a:pt x="832060" y="735187"/>
                  <a:pt x="832060" y="753766"/>
                </a:cubicBezTo>
                <a:cubicBezTo>
                  <a:pt x="832060" y="769691"/>
                  <a:pt x="828079" y="778980"/>
                  <a:pt x="820117" y="781634"/>
                </a:cubicBezTo>
                <a:cubicBezTo>
                  <a:pt x="812155" y="786942"/>
                  <a:pt x="802865" y="793578"/>
                  <a:pt x="792249" y="801540"/>
                </a:cubicBezTo>
                <a:cubicBezTo>
                  <a:pt x="781632" y="809502"/>
                  <a:pt x="771016" y="809502"/>
                  <a:pt x="760400" y="801540"/>
                </a:cubicBezTo>
                <a:cubicBezTo>
                  <a:pt x="757746" y="801540"/>
                  <a:pt x="756419" y="800876"/>
                  <a:pt x="756419" y="799549"/>
                </a:cubicBezTo>
                <a:cubicBezTo>
                  <a:pt x="756419" y="798222"/>
                  <a:pt x="755091" y="797559"/>
                  <a:pt x="752437" y="797559"/>
                </a:cubicBezTo>
                <a:lnTo>
                  <a:pt x="748456" y="797559"/>
                </a:lnTo>
                <a:cubicBezTo>
                  <a:pt x="743148" y="794905"/>
                  <a:pt x="740494" y="792914"/>
                  <a:pt x="740494" y="791587"/>
                </a:cubicBezTo>
                <a:cubicBezTo>
                  <a:pt x="740494" y="790260"/>
                  <a:pt x="737840" y="788269"/>
                  <a:pt x="732532" y="785615"/>
                </a:cubicBezTo>
                <a:cubicBezTo>
                  <a:pt x="729877" y="782961"/>
                  <a:pt x="727223" y="781634"/>
                  <a:pt x="724569" y="781634"/>
                </a:cubicBezTo>
                <a:cubicBezTo>
                  <a:pt x="719261" y="776326"/>
                  <a:pt x="716607" y="773672"/>
                  <a:pt x="716607" y="773672"/>
                </a:cubicBezTo>
                <a:cubicBezTo>
                  <a:pt x="711299" y="771018"/>
                  <a:pt x="706654" y="769027"/>
                  <a:pt x="702673" y="767700"/>
                </a:cubicBezTo>
                <a:cubicBezTo>
                  <a:pt x="698692" y="766373"/>
                  <a:pt x="694047" y="764383"/>
                  <a:pt x="688739" y="761728"/>
                </a:cubicBezTo>
                <a:cubicBezTo>
                  <a:pt x="686085" y="761728"/>
                  <a:pt x="682104" y="759074"/>
                  <a:pt x="676795" y="753766"/>
                </a:cubicBezTo>
                <a:cubicBezTo>
                  <a:pt x="671487" y="753766"/>
                  <a:pt x="666179" y="751112"/>
                  <a:pt x="660871" y="745804"/>
                </a:cubicBezTo>
                <a:lnTo>
                  <a:pt x="652909" y="737842"/>
                </a:lnTo>
                <a:cubicBezTo>
                  <a:pt x="650254" y="735187"/>
                  <a:pt x="647600" y="733860"/>
                  <a:pt x="644946" y="733860"/>
                </a:cubicBezTo>
                <a:cubicBezTo>
                  <a:pt x="642292" y="733860"/>
                  <a:pt x="639638" y="732533"/>
                  <a:pt x="636984" y="729879"/>
                </a:cubicBezTo>
                <a:lnTo>
                  <a:pt x="636984" y="725898"/>
                </a:lnTo>
                <a:lnTo>
                  <a:pt x="633003" y="725898"/>
                </a:lnTo>
                <a:cubicBezTo>
                  <a:pt x="627695" y="720590"/>
                  <a:pt x="626368" y="718599"/>
                  <a:pt x="629022" y="719926"/>
                </a:cubicBezTo>
                <a:cubicBezTo>
                  <a:pt x="631676" y="721253"/>
                  <a:pt x="633003" y="720590"/>
                  <a:pt x="633003" y="717936"/>
                </a:cubicBezTo>
                <a:lnTo>
                  <a:pt x="629022" y="705992"/>
                </a:lnTo>
                <a:cubicBezTo>
                  <a:pt x="629022" y="708646"/>
                  <a:pt x="625040" y="705992"/>
                  <a:pt x="617078" y="698030"/>
                </a:cubicBezTo>
                <a:cubicBezTo>
                  <a:pt x="611770" y="695376"/>
                  <a:pt x="606462" y="694049"/>
                  <a:pt x="601154" y="694049"/>
                </a:cubicBezTo>
                <a:cubicBezTo>
                  <a:pt x="595845" y="694049"/>
                  <a:pt x="590537" y="691395"/>
                  <a:pt x="585229" y="686087"/>
                </a:cubicBezTo>
                <a:cubicBezTo>
                  <a:pt x="582575" y="683432"/>
                  <a:pt x="581248" y="681442"/>
                  <a:pt x="581248" y="680115"/>
                </a:cubicBezTo>
                <a:cubicBezTo>
                  <a:pt x="581248" y="678788"/>
                  <a:pt x="579921" y="676797"/>
                  <a:pt x="577267" y="674143"/>
                </a:cubicBezTo>
                <a:cubicBezTo>
                  <a:pt x="577267" y="674143"/>
                  <a:pt x="573286" y="674143"/>
                  <a:pt x="565323" y="674143"/>
                </a:cubicBezTo>
                <a:cubicBezTo>
                  <a:pt x="560015" y="674143"/>
                  <a:pt x="554707" y="672153"/>
                  <a:pt x="549399" y="668171"/>
                </a:cubicBezTo>
                <a:cubicBezTo>
                  <a:pt x="544090" y="664190"/>
                  <a:pt x="538782" y="660873"/>
                  <a:pt x="533474" y="658219"/>
                </a:cubicBezTo>
                <a:cubicBezTo>
                  <a:pt x="530820" y="658219"/>
                  <a:pt x="528166" y="656891"/>
                  <a:pt x="525512" y="654237"/>
                </a:cubicBezTo>
                <a:cubicBezTo>
                  <a:pt x="522858" y="651583"/>
                  <a:pt x="520203" y="650256"/>
                  <a:pt x="517549" y="650256"/>
                </a:cubicBezTo>
                <a:cubicBezTo>
                  <a:pt x="514895" y="650256"/>
                  <a:pt x="512241" y="648929"/>
                  <a:pt x="509587" y="646275"/>
                </a:cubicBezTo>
                <a:cubicBezTo>
                  <a:pt x="506933" y="646275"/>
                  <a:pt x="500298" y="644948"/>
                  <a:pt x="489681" y="642294"/>
                </a:cubicBezTo>
                <a:cubicBezTo>
                  <a:pt x="479065" y="639640"/>
                  <a:pt x="473757" y="636986"/>
                  <a:pt x="473757" y="634332"/>
                </a:cubicBezTo>
                <a:cubicBezTo>
                  <a:pt x="479065" y="634332"/>
                  <a:pt x="484373" y="635659"/>
                  <a:pt x="489681" y="638313"/>
                </a:cubicBezTo>
                <a:cubicBezTo>
                  <a:pt x="494990" y="640967"/>
                  <a:pt x="500298" y="642294"/>
                  <a:pt x="505606" y="642294"/>
                </a:cubicBezTo>
                <a:lnTo>
                  <a:pt x="513568" y="642294"/>
                </a:lnTo>
                <a:cubicBezTo>
                  <a:pt x="510914" y="639640"/>
                  <a:pt x="510914" y="638313"/>
                  <a:pt x="513568" y="638313"/>
                </a:cubicBezTo>
                <a:cubicBezTo>
                  <a:pt x="516222" y="635659"/>
                  <a:pt x="517549" y="636986"/>
                  <a:pt x="517549" y="642294"/>
                </a:cubicBezTo>
                <a:cubicBezTo>
                  <a:pt x="520203" y="642294"/>
                  <a:pt x="521531" y="642957"/>
                  <a:pt x="521531" y="644284"/>
                </a:cubicBezTo>
                <a:cubicBezTo>
                  <a:pt x="521531" y="645612"/>
                  <a:pt x="522858" y="646275"/>
                  <a:pt x="525512" y="646275"/>
                </a:cubicBezTo>
                <a:cubicBezTo>
                  <a:pt x="528166" y="646275"/>
                  <a:pt x="529493" y="645612"/>
                  <a:pt x="529493" y="644284"/>
                </a:cubicBezTo>
                <a:cubicBezTo>
                  <a:pt x="529493" y="642957"/>
                  <a:pt x="530820" y="642294"/>
                  <a:pt x="533474" y="642294"/>
                </a:cubicBezTo>
                <a:cubicBezTo>
                  <a:pt x="536128" y="642294"/>
                  <a:pt x="538782" y="640967"/>
                  <a:pt x="541436" y="638313"/>
                </a:cubicBezTo>
                <a:cubicBezTo>
                  <a:pt x="541436" y="640967"/>
                  <a:pt x="542763" y="642294"/>
                  <a:pt x="545417" y="642294"/>
                </a:cubicBezTo>
                <a:cubicBezTo>
                  <a:pt x="550726" y="642294"/>
                  <a:pt x="556034" y="642957"/>
                  <a:pt x="561342" y="644284"/>
                </a:cubicBezTo>
                <a:cubicBezTo>
                  <a:pt x="566650" y="645612"/>
                  <a:pt x="571958" y="646275"/>
                  <a:pt x="577267" y="646275"/>
                </a:cubicBezTo>
                <a:cubicBezTo>
                  <a:pt x="587883" y="648929"/>
                  <a:pt x="601154" y="650256"/>
                  <a:pt x="617078" y="650256"/>
                </a:cubicBezTo>
                <a:lnTo>
                  <a:pt x="629022" y="650256"/>
                </a:lnTo>
                <a:cubicBezTo>
                  <a:pt x="631676" y="650256"/>
                  <a:pt x="633666" y="650920"/>
                  <a:pt x="634993" y="652247"/>
                </a:cubicBezTo>
                <a:cubicBezTo>
                  <a:pt x="636320" y="653574"/>
                  <a:pt x="638311" y="654237"/>
                  <a:pt x="640965" y="654237"/>
                </a:cubicBezTo>
                <a:lnTo>
                  <a:pt x="644946" y="654237"/>
                </a:lnTo>
                <a:lnTo>
                  <a:pt x="652909" y="654237"/>
                </a:lnTo>
                <a:cubicBezTo>
                  <a:pt x="663525" y="656891"/>
                  <a:pt x="673478" y="658219"/>
                  <a:pt x="682767" y="658219"/>
                </a:cubicBezTo>
                <a:cubicBezTo>
                  <a:pt x="692057" y="658219"/>
                  <a:pt x="703337" y="659546"/>
                  <a:pt x="716607" y="662200"/>
                </a:cubicBezTo>
                <a:lnTo>
                  <a:pt x="728550" y="662200"/>
                </a:lnTo>
                <a:lnTo>
                  <a:pt x="752437" y="662200"/>
                </a:lnTo>
                <a:cubicBezTo>
                  <a:pt x="763054" y="662200"/>
                  <a:pt x="768362" y="660209"/>
                  <a:pt x="768362" y="656228"/>
                </a:cubicBezTo>
                <a:cubicBezTo>
                  <a:pt x="768362" y="652247"/>
                  <a:pt x="769689" y="646275"/>
                  <a:pt x="772343" y="638313"/>
                </a:cubicBezTo>
                <a:cubicBezTo>
                  <a:pt x="777651" y="625042"/>
                  <a:pt x="781632" y="611108"/>
                  <a:pt x="784287" y="596511"/>
                </a:cubicBezTo>
                <a:cubicBezTo>
                  <a:pt x="786941" y="581913"/>
                  <a:pt x="788268" y="566652"/>
                  <a:pt x="788268" y="550727"/>
                </a:cubicBezTo>
                <a:cubicBezTo>
                  <a:pt x="793576" y="521532"/>
                  <a:pt x="793576" y="491010"/>
                  <a:pt x="788268" y="459161"/>
                </a:cubicBezTo>
                <a:cubicBezTo>
                  <a:pt x="788268" y="451199"/>
                  <a:pt x="785614" y="439255"/>
                  <a:pt x="780305" y="423331"/>
                </a:cubicBezTo>
                <a:cubicBezTo>
                  <a:pt x="777651" y="420676"/>
                  <a:pt x="774997" y="417359"/>
                  <a:pt x="772343" y="413378"/>
                </a:cubicBezTo>
                <a:cubicBezTo>
                  <a:pt x="769689" y="409397"/>
                  <a:pt x="769689" y="406079"/>
                  <a:pt x="772343" y="403425"/>
                </a:cubicBezTo>
                <a:close/>
                <a:moveTo>
                  <a:pt x="750564" y="400380"/>
                </a:moveTo>
                <a:lnTo>
                  <a:pt x="720588" y="415368"/>
                </a:lnTo>
                <a:cubicBezTo>
                  <a:pt x="717934" y="410060"/>
                  <a:pt x="723906" y="406079"/>
                  <a:pt x="738503" y="403425"/>
                </a:cubicBezTo>
                <a:cubicBezTo>
                  <a:pt x="742153" y="402761"/>
                  <a:pt x="745429" y="402015"/>
                  <a:pt x="748332" y="401185"/>
                </a:cubicBezTo>
                <a:close/>
                <a:moveTo>
                  <a:pt x="759372" y="396361"/>
                </a:moveTo>
                <a:lnTo>
                  <a:pt x="755921" y="398448"/>
                </a:lnTo>
                <a:lnTo>
                  <a:pt x="750564" y="400380"/>
                </a:lnTo>
                <a:lnTo>
                  <a:pt x="752437" y="399444"/>
                </a:lnTo>
                <a:close/>
                <a:moveTo>
                  <a:pt x="893768" y="287971"/>
                </a:moveTo>
                <a:cubicBezTo>
                  <a:pt x="897749" y="287971"/>
                  <a:pt x="901067" y="289298"/>
                  <a:pt x="903721" y="291952"/>
                </a:cubicBezTo>
                <a:cubicBezTo>
                  <a:pt x="906375" y="291952"/>
                  <a:pt x="907039" y="292616"/>
                  <a:pt x="905712" y="293943"/>
                </a:cubicBezTo>
                <a:cubicBezTo>
                  <a:pt x="904385" y="295270"/>
                  <a:pt x="905048" y="295934"/>
                  <a:pt x="907702" y="295934"/>
                </a:cubicBezTo>
                <a:cubicBezTo>
                  <a:pt x="910356" y="298588"/>
                  <a:pt x="912347" y="299915"/>
                  <a:pt x="913674" y="299915"/>
                </a:cubicBezTo>
                <a:cubicBezTo>
                  <a:pt x="915001" y="299915"/>
                  <a:pt x="916992" y="301242"/>
                  <a:pt x="919646" y="303896"/>
                </a:cubicBezTo>
                <a:lnTo>
                  <a:pt x="955476" y="303896"/>
                </a:lnTo>
                <a:cubicBezTo>
                  <a:pt x="958130" y="303896"/>
                  <a:pt x="962111" y="303896"/>
                  <a:pt x="967420" y="303896"/>
                </a:cubicBezTo>
                <a:cubicBezTo>
                  <a:pt x="972728" y="303896"/>
                  <a:pt x="976709" y="305327"/>
                  <a:pt x="979363" y="308188"/>
                </a:cubicBezTo>
                <a:lnTo>
                  <a:pt x="979363" y="321127"/>
                </a:lnTo>
                <a:cubicBezTo>
                  <a:pt x="982017" y="324030"/>
                  <a:pt x="984008" y="325481"/>
                  <a:pt x="985335" y="325481"/>
                </a:cubicBezTo>
                <a:cubicBezTo>
                  <a:pt x="986662" y="325481"/>
                  <a:pt x="988652" y="326912"/>
                  <a:pt x="991306" y="329773"/>
                </a:cubicBezTo>
                <a:cubicBezTo>
                  <a:pt x="988652" y="332635"/>
                  <a:pt x="985998" y="334066"/>
                  <a:pt x="983344" y="334066"/>
                </a:cubicBezTo>
                <a:cubicBezTo>
                  <a:pt x="980690" y="334066"/>
                  <a:pt x="978036" y="335517"/>
                  <a:pt x="975382" y="338420"/>
                </a:cubicBezTo>
                <a:lnTo>
                  <a:pt x="975382" y="347004"/>
                </a:lnTo>
                <a:cubicBezTo>
                  <a:pt x="975382" y="347004"/>
                  <a:pt x="971401" y="347004"/>
                  <a:pt x="963438" y="347004"/>
                </a:cubicBezTo>
                <a:cubicBezTo>
                  <a:pt x="952822" y="352769"/>
                  <a:pt x="946187" y="355651"/>
                  <a:pt x="943533" y="355651"/>
                </a:cubicBezTo>
                <a:lnTo>
                  <a:pt x="923627" y="355651"/>
                </a:lnTo>
                <a:cubicBezTo>
                  <a:pt x="905048" y="355651"/>
                  <a:pt x="890451" y="356978"/>
                  <a:pt x="879834" y="359632"/>
                </a:cubicBezTo>
                <a:cubicBezTo>
                  <a:pt x="877180" y="362286"/>
                  <a:pt x="874526" y="363613"/>
                  <a:pt x="871872" y="363613"/>
                </a:cubicBezTo>
                <a:cubicBezTo>
                  <a:pt x="869218" y="363613"/>
                  <a:pt x="866564" y="364940"/>
                  <a:pt x="863910" y="367594"/>
                </a:cubicBezTo>
                <a:cubicBezTo>
                  <a:pt x="853293" y="372903"/>
                  <a:pt x="845331" y="375557"/>
                  <a:pt x="840023" y="375557"/>
                </a:cubicBezTo>
                <a:cubicBezTo>
                  <a:pt x="840023" y="370248"/>
                  <a:pt x="840023" y="367594"/>
                  <a:pt x="840023" y="367594"/>
                </a:cubicBezTo>
                <a:lnTo>
                  <a:pt x="832060" y="367594"/>
                </a:lnTo>
                <a:cubicBezTo>
                  <a:pt x="829406" y="367594"/>
                  <a:pt x="826752" y="368921"/>
                  <a:pt x="824098" y="371576"/>
                </a:cubicBezTo>
                <a:lnTo>
                  <a:pt x="788268" y="383519"/>
                </a:lnTo>
                <a:lnTo>
                  <a:pt x="759372" y="396361"/>
                </a:lnTo>
                <a:lnTo>
                  <a:pt x="761271" y="395214"/>
                </a:lnTo>
                <a:cubicBezTo>
                  <a:pt x="762681" y="394052"/>
                  <a:pt x="763717" y="392808"/>
                  <a:pt x="764381" y="391481"/>
                </a:cubicBezTo>
                <a:cubicBezTo>
                  <a:pt x="764381" y="388827"/>
                  <a:pt x="761727" y="387500"/>
                  <a:pt x="756419" y="387500"/>
                </a:cubicBezTo>
                <a:lnTo>
                  <a:pt x="732532" y="399444"/>
                </a:lnTo>
                <a:cubicBezTo>
                  <a:pt x="713953" y="404752"/>
                  <a:pt x="696701" y="411387"/>
                  <a:pt x="680777" y="419349"/>
                </a:cubicBezTo>
                <a:cubicBezTo>
                  <a:pt x="664852" y="427312"/>
                  <a:pt x="648927" y="433947"/>
                  <a:pt x="633003" y="439255"/>
                </a:cubicBezTo>
                <a:cubicBezTo>
                  <a:pt x="625040" y="444563"/>
                  <a:pt x="617742" y="449208"/>
                  <a:pt x="611106" y="453189"/>
                </a:cubicBezTo>
                <a:cubicBezTo>
                  <a:pt x="604471" y="457170"/>
                  <a:pt x="597172" y="460488"/>
                  <a:pt x="589210" y="463142"/>
                </a:cubicBezTo>
                <a:cubicBezTo>
                  <a:pt x="581248" y="465796"/>
                  <a:pt x="572622" y="468450"/>
                  <a:pt x="563333" y="471104"/>
                </a:cubicBezTo>
                <a:cubicBezTo>
                  <a:pt x="554043" y="473758"/>
                  <a:pt x="545417" y="475086"/>
                  <a:pt x="537455" y="475086"/>
                </a:cubicBezTo>
                <a:cubicBezTo>
                  <a:pt x="534801" y="475086"/>
                  <a:pt x="528166" y="472431"/>
                  <a:pt x="517549" y="467123"/>
                </a:cubicBezTo>
                <a:cubicBezTo>
                  <a:pt x="514895" y="464469"/>
                  <a:pt x="510914" y="459161"/>
                  <a:pt x="505606" y="451199"/>
                </a:cubicBezTo>
                <a:cubicBezTo>
                  <a:pt x="500298" y="451199"/>
                  <a:pt x="497644" y="449872"/>
                  <a:pt x="497644" y="447217"/>
                </a:cubicBezTo>
                <a:cubicBezTo>
                  <a:pt x="497644" y="447217"/>
                  <a:pt x="500298" y="444563"/>
                  <a:pt x="505606" y="439255"/>
                </a:cubicBezTo>
                <a:cubicBezTo>
                  <a:pt x="502952" y="439255"/>
                  <a:pt x="501625" y="437928"/>
                  <a:pt x="501625" y="435274"/>
                </a:cubicBezTo>
                <a:cubicBezTo>
                  <a:pt x="501625" y="432620"/>
                  <a:pt x="502952" y="431293"/>
                  <a:pt x="505606" y="431293"/>
                </a:cubicBezTo>
                <a:cubicBezTo>
                  <a:pt x="508260" y="428639"/>
                  <a:pt x="512241" y="429966"/>
                  <a:pt x="517549" y="435274"/>
                </a:cubicBezTo>
                <a:cubicBezTo>
                  <a:pt x="522858" y="440582"/>
                  <a:pt x="528166" y="441246"/>
                  <a:pt x="533474" y="437265"/>
                </a:cubicBezTo>
                <a:cubicBezTo>
                  <a:pt x="538782" y="433283"/>
                  <a:pt x="544090" y="429966"/>
                  <a:pt x="549399" y="427312"/>
                </a:cubicBezTo>
                <a:cubicBezTo>
                  <a:pt x="570631" y="422003"/>
                  <a:pt x="589210" y="414041"/>
                  <a:pt x="605135" y="403425"/>
                </a:cubicBezTo>
                <a:lnTo>
                  <a:pt x="712626" y="355651"/>
                </a:lnTo>
                <a:cubicBezTo>
                  <a:pt x="717934" y="349887"/>
                  <a:pt x="724569" y="346289"/>
                  <a:pt x="732532" y="344858"/>
                </a:cubicBezTo>
                <a:cubicBezTo>
                  <a:pt x="740494" y="343428"/>
                  <a:pt x="747129" y="339830"/>
                  <a:pt x="752437" y="334066"/>
                </a:cubicBezTo>
                <a:cubicBezTo>
                  <a:pt x="757746" y="331204"/>
                  <a:pt x="761727" y="329773"/>
                  <a:pt x="764381" y="329773"/>
                </a:cubicBezTo>
                <a:cubicBezTo>
                  <a:pt x="767035" y="329773"/>
                  <a:pt x="771016" y="328343"/>
                  <a:pt x="776324" y="325481"/>
                </a:cubicBezTo>
                <a:cubicBezTo>
                  <a:pt x="786941" y="319717"/>
                  <a:pt x="794903" y="316835"/>
                  <a:pt x="800211" y="316835"/>
                </a:cubicBezTo>
                <a:cubicBezTo>
                  <a:pt x="826752" y="311070"/>
                  <a:pt x="845331" y="305430"/>
                  <a:pt x="855947" y="299915"/>
                </a:cubicBezTo>
                <a:cubicBezTo>
                  <a:pt x="861256" y="299915"/>
                  <a:pt x="869218" y="297261"/>
                  <a:pt x="879834" y="291952"/>
                </a:cubicBezTo>
                <a:cubicBezTo>
                  <a:pt x="885142" y="289298"/>
                  <a:pt x="889787" y="287971"/>
                  <a:pt x="893768" y="287971"/>
                </a:cubicBezTo>
                <a:close/>
                <a:moveTo>
                  <a:pt x="798221" y="130716"/>
                </a:moveTo>
                <a:cubicBezTo>
                  <a:pt x="802202" y="130716"/>
                  <a:pt x="805519" y="131379"/>
                  <a:pt x="808173" y="132706"/>
                </a:cubicBezTo>
                <a:cubicBezTo>
                  <a:pt x="813482" y="138015"/>
                  <a:pt x="818790" y="141996"/>
                  <a:pt x="824098" y="144650"/>
                </a:cubicBezTo>
                <a:cubicBezTo>
                  <a:pt x="826752" y="147304"/>
                  <a:pt x="829406" y="148631"/>
                  <a:pt x="832060" y="148631"/>
                </a:cubicBezTo>
                <a:cubicBezTo>
                  <a:pt x="834715" y="148631"/>
                  <a:pt x="837369" y="149958"/>
                  <a:pt x="840023" y="152612"/>
                </a:cubicBezTo>
                <a:lnTo>
                  <a:pt x="863910" y="164556"/>
                </a:lnTo>
                <a:cubicBezTo>
                  <a:pt x="869218" y="167210"/>
                  <a:pt x="876517" y="170527"/>
                  <a:pt x="885806" y="174508"/>
                </a:cubicBezTo>
                <a:cubicBezTo>
                  <a:pt x="895095" y="178490"/>
                  <a:pt x="898413" y="183134"/>
                  <a:pt x="895759" y="188443"/>
                </a:cubicBezTo>
                <a:cubicBezTo>
                  <a:pt x="893105" y="193751"/>
                  <a:pt x="889787" y="195741"/>
                  <a:pt x="885806" y="194414"/>
                </a:cubicBezTo>
                <a:cubicBezTo>
                  <a:pt x="881825" y="193087"/>
                  <a:pt x="878507" y="193751"/>
                  <a:pt x="875853" y="196405"/>
                </a:cubicBezTo>
                <a:cubicBezTo>
                  <a:pt x="870545" y="199059"/>
                  <a:pt x="867891" y="201713"/>
                  <a:pt x="867891" y="204367"/>
                </a:cubicBezTo>
                <a:cubicBezTo>
                  <a:pt x="867891" y="207021"/>
                  <a:pt x="870545" y="207021"/>
                  <a:pt x="875853" y="204367"/>
                </a:cubicBezTo>
                <a:cubicBezTo>
                  <a:pt x="875853" y="209675"/>
                  <a:pt x="873863" y="214320"/>
                  <a:pt x="869881" y="218301"/>
                </a:cubicBezTo>
                <a:cubicBezTo>
                  <a:pt x="865900" y="222282"/>
                  <a:pt x="866564" y="226927"/>
                  <a:pt x="871872" y="232235"/>
                </a:cubicBezTo>
                <a:cubicBezTo>
                  <a:pt x="869218" y="234889"/>
                  <a:pt x="865237" y="237543"/>
                  <a:pt x="859928" y="240197"/>
                </a:cubicBezTo>
                <a:lnTo>
                  <a:pt x="855947" y="244179"/>
                </a:lnTo>
                <a:cubicBezTo>
                  <a:pt x="850639" y="246833"/>
                  <a:pt x="844667" y="248160"/>
                  <a:pt x="838032" y="248160"/>
                </a:cubicBezTo>
                <a:cubicBezTo>
                  <a:pt x="831397" y="248160"/>
                  <a:pt x="825425" y="249487"/>
                  <a:pt x="820117" y="252141"/>
                </a:cubicBezTo>
                <a:cubicBezTo>
                  <a:pt x="798884" y="262757"/>
                  <a:pt x="782960" y="269393"/>
                  <a:pt x="772343" y="272047"/>
                </a:cubicBezTo>
                <a:cubicBezTo>
                  <a:pt x="764381" y="274701"/>
                  <a:pt x="755755" y="276691"/>
                  <a:pt x="746466" y="278018"/>
                </a:cubicBezTo>
                <a:cubicBezTo>
                  <a:pt x="737176" y="279345"/>
                  <a:pt x="729877" y="282663"/>
                  <a:pt x="724569" y="287971"/>
                </a:cubicBezTo>
                <a:cubicBezTo>
                  <a:pt x="713953" y="293280"/>
                  <a:pt x="707318" y="297261"/>
                  <a:pt x="704664" y="299915"/>
                </a:cubicBezTo>
                <a:cubicBezTo>
                  <a:pt x="699355" y="302569"/>
                  <a:pt x="694711" y="306550"/>
                  <a:pt x="690730" y="311858"/>
                </a:cubicBezTo>
                <a:cubicBezTo>
                  <a:pt x="686748" y="317166"/>
                  <a:pt x="682104" y="319821"/>
                  <a:pt x="676795" y="319821"/>
                </a:cubicBezTo>
                <a:cubicBezTo>
                  <a:pt x="674141" y="322475"/>
                  <a:pt x="672814" y="323138"/>
                  <a:pt x="672814" y="321811"/>
                </a:cubicBezTo>
                <a:cubicBezTo>
                  <a:pt x="672814" y="320484"/>
                  <a:pt x="671487" y="321148"/>
                  <a:pt x="668833" y="323802"/>
                </a:cubicBezTo>
                <a:cubicBezTo>
                  <a:pt x="666179" y="323802"/>
                  <a:pt x="662198" y="326456"/>
                  <a:pt x="656890" y="331764"/>
                </a:cubicBezTo>
                <a:lnTo>
                  <a:pt x="633003" y="343707"/>
                </a:lnTo>
                <a:cubicBezTo>
                  <a:pt x="630349" y="346362"/>
                  <a:pt x="627031" y="350343"/>
                  <a:pt x="623050" y="355651"/>
                </a:cubicBezTo>
                <a:cubicBezTo>
                  <a:pt x="619069" y="360959"/>
                  <a:pt x="615751" y="360959"/>
                  <a:pt x="613097" y="355651"/>
                </a:cubicBezTo>
                <a:cubicBezTo>
                  <a:pt x="613097" y="352997"/>
                  <a:pt x="616415" y="349679"/>
                  <a:pt x="623050" y="345698"/>
                </a:cubicBezTo>
                <a:cubicBezTo>
                  <a:pt x="629685" y="341717"/>
                  <a:pt x="634330" y="338399"/>
                  <a:pt x="636984" y="335745"/>
                </a:cubicBezTo>
                <a:cubicBezTo>
                  <a:pt x="639638" y="330437"/>
                  <a:pt x="642956" y="327119"/>
                  <a:pt x="646937" y="325792"/>
                </a:cubicBezTo>
                <a:cubicBezTo>
                  <a:pt x="650918" y="324465"/>
                  <a:pt x="654236" y="321148"/>
                  <a:pt x="656890" y="315839"/>
                </a:cubicBezTo>
                <a:cubicBezTo>
                  <a:pt x="662198" y="310531"/>
                  <a:pt x="666843" y="306550"/>
                  <a:pt x="670824" y="303896"/>
                </a:cubicBezTo>
                <a:cubicBezTo>
                  <a:pt x="674805" y="301242"/>
                  <a:pt x="678122" y="297261"/>
                  <a:pt x="680777" y="291952"/>
                </a:cubicBezTo>
                <a:cubicBezTo>
                  <a:pt x="683431" y="283990"/>
                  <a:pt x="678122" y="277355"/>
                  <a:pt x="664852" y="272047"/>
                </a:cubicBezTo>
                <a:cubicBezTo>
                  <a:pt x="659544" y="272047"/>
                  <a:pt x="656226" y="270720"/>
                  <a:pt x="654899" y="268066"/>
                </a:cubicBezTo>
                <a:cubicBezTo>
                  <a:pt x="653572" y="265411"/>
                  <a:pt x="650254" y="262757"/>
                  <a:pt x="644946" y="260103"/>
                </a:cubicBezTo>
                <a:cubicBezTo>
                  <a:pt x="650254" y="254795"/>
                  <a:pt x="649591" y="250150"/>
                  <a:pt x="642956" y="246169"/>
                </a:cubicBezTo>
                <a:cubicBezTo>
                  <a:pt x="636320" y="242188"/>
                  <a:pt x="631676" y="238870"/>
                  <a:pt x="629022" y="236216"/>
                </a:cubicBezTo>
                <a:cubicBezTo>
                  <a:pt x="626368" y="230908"/>
                  <a:pt x="623713" y="226263"/>
                  <a:pt x="621059" y="222282"/>
                </a:cubicBezTo>
                <a:cubicBezTo>
                  <a:pt x="618405" y="218301"/>
                  <a:pt x="615751" y="213656"/>
                  <a:pt x="613097" y="208348"/>
                </a:cubicBezTo>
                <a:cubicBezTo>
                  <a:pt x="602481" y="200386"/>
                  <a:pt x="599827" y="193751"/>
                  <a:pt x="605135" y="188443"/>
                </a:cubicBezTo>
                <a:cubicBezTo>
                  <a:pt x="610443" y="183134"/>
                  <a:pt x="617078" y="183134"/>
                  <a:pt x="625040" y="188443"/>
                </a:cubicBezTo>
                <a:cubicBezTo>
                  <a:pt x="635657" y="191097"/>
                  <a:pt x="646273" y="189770"/>
                  <a:pt x="656890" y="184461"/>
                </a:cubicBezTo>
                <a:lnTo>
                  <a:pt x="692720" y="172518"/>
                </a:lnTo>
                <a:cubicBezTo>
                  <a:pt x="698028" y="169864"/>
                  <a:pt x="708645" y="165883"/>
                  <a:pt x="724569" y="160574"/>
                </a:cubicBezTo>
                <a:cubicBezTo>
                  <a:pt x="743148" y="155266"/>
                  <a:pt x="753764" y="151285"/>
                  <a:pt x="756419" y="148631"/>
                </a:cubicBezTo>
                <a:cubicBezTo>
                  <a:pt x="761727" y="143323"/>
                  <a:pt x="766371" y="139342"/>
                  <a:pt x="770353" y="136688"/>
                </a:cubicBezTo>
                <a:cubicBezTo>
                  <a:pt x="774334" y="134033"/>
                  <a:pt x="778978" y="132706"/>
                  <a:pt x="784287" y="132706"/>
                </a:cubicBezTo>
                <a:cubicBezTo>
                  <a:pt x="789595" y="131379"/>
                  <a:pt x="794239" y="130716"/>
                  <a:pt x="798221" y="130716"/>
                </a:cubicBezTo>
                <a:close/>
                <a:moveTo>
                  <a:pt x="434443" y="333"/>
                </a:moveTo>
                <a:cubicBezTo>
                  <a:pt x="435438" y="997"/>
                  <a:pt x="436599" y="2655"/>
                  <a:pt x="437926" y="5309"/>
                </a:cubicBezTo>
                <a:cubicBezTo>
                  <a:pt x="440580" y="7964"/>
                  <a:pt x="441907" y="11281"/>
                  <a:pt x="441907" y="15262"/>
                </a:cubicBezTo>
                <a:cubicBezTo>
                  <a:pt x="441907" y="19244"/>
                  <a:pt x="443235" y="23888"/>
                  <a:pt x="445889" y="29196"/>
                </a:cubicBezTo>
                <a:cubicBezTo>
                  <a:pt x="445889" y="39813"/>
                  <a:pt x="448543" y="47775"/>
                  <a:pt x="453851" y="53083"/>
                </a:cubicBezTo>
                <a:cubicBezTo>
                  <a:pt x="453851" y="58391"/>
                  <a:pt x="455178" y="61709"/>
                  <a:pt x="457832" y="63036"/>
                </a:cubicBezTo>
                <a:cubicBezTo>
                  <a:pt x="460486" y="64363"/>
                  <a:pt x="461813" y="67681"/>
                  <a:pt x="461813" y="72989"/>
                </a:cubicBezTo>
                <a:cubicBezTo>
                  <a:pt x="461813" y="96876"/>
                  <a:pt x="456505" y="115455"/>
                  <a:pt x="445889" y="128725"/>
                </a:cubicBezTo>
                <a:cubicBezTo>
                  <a:pt x="440580" y="136688"/>
                  <a:pt x="434609" y="143986"/>
                  <a:pt x="427973" y="150622"/>
                </a:cubicBezTo>
                <a:cubicBezTo>
                  <a:pt x="421338" y="157257"/>
                  <a:pt x="415366" y="164556"/>
                  <a:pt x="410058" y="172518"/>
                </a:cubicBezTo>
                <a:cubicBezTo>
                  <a:pt x="404750" y="177826"/>
                  <a:pt x="406077" y="181807"/>
                  <a:pt x="414039" y="184461"/>
                </a:cubicBezTo>
                <a:cubicBezTo>
                  <a:pt x="422002" y="184461"/>
                  <a:pt x="427310" y="183134"/>
                  <a:pt x="429964" y="180480"/>
                </a:cubicBezTo>
                <a:cubicBezTo>
                  <a:pt x="432618" y="180480"/>
                  <a:pt x="433945" y="179817"/>
                  <a:pt x="433945" y="178490"/>
                </a:cubicBezTo>
                <a:cubicBezTo>
                  <a:pt x="433945" y="177163"/>
                  <a:pt x="435272" y="176499"/>
                  <a:pt x="437926" y="176499"/>
                </a:cubicBezTo>
                <a:cubicBezTo>
                  <a:pt x="440580" y="173845"/>
                  <a:pt x="447216" y="177826"/>
                  <a:pt x="457832" y="188443"/>
                </a:cubicBezTo>
                <a:cubicBezTo>
                  <a:pt x="460486" y="191097"/>
                  <a:pt x="463140" y="192424"/>
                  <a:pt x="465794" y="192424"/>
                </a:cubicBezTo>
                <a:cubicBezTo>
                  <a:pt x="468448" y="192424"/>
                  <a:pt x="471103" y="193751"/>
                  <a:pt x="473757" y="196405"/>
                </a:cubicBezTo>
                <a:cubicBezTo>
                  <a:pt x="484373" y="201713"/>
                  <a:pt x="487691" y="210339"/>
                  <a:pt x="483710" y="222282"/>
                </a:cubicBezTo>
                <a:cubicBezTo>
                  <a:pt x="479728" y="234226"/>
                  <a:pt x="476411" y="242852"/>
                  <a:pt x="473757" y="248160"/>
                </a:cubicBezTo>
                <a:cubicBezTo>
                  <a:pt x="468448" y="256122"/>
                  <a:pt x="463804" y="264748"/>
                  <a:pt x="459823" y="274037"/>
                </a:cubicBezTo>
                <a:cubicBezTo>
                  <a:pt x="455842" y="283327"/>
                  <a:pt x="451197" y="291952"/>
                  <a:pt x="445889" y="299915"/>
                </a:cubicBezTo>
                <a:cubicBezTo>
                  <a:pt x="440580" y="307919"/>
                  <a:pt x="434609" y="315943"/>
                  <a:pt x="427973" y="323988"/>
                </a:cubicBezTo>
                <a:cubicBezTo>
                  <a:pt x="421338" y="332034"/>
                  <a:pt x="415366" y="340058"/>
                  <a:pt x="410058" y="348062"/>
                </a:cubicBezTo>
                <a:lnTo>
                  <a:pt x="374228" y="396271"/>
                </a:lnTo>
                <a:cubicBezTo>
                  <a:pt x="358303" y="415016"/>
                  <a:pt x="341715" y="432423"/>
                  <a:pt x="324464" y="448493"/>
                </a:cubicBezTo>
                <a:cubicBezTo>
                  <a:pt x="307212" y="464562"/>
                  <a:pt x="290624" y="481970"/>
                  <a:pt x="274699" y="500714"/>
                </a:cubicBezTo>
                <a:cubicBezTo>
                  <a:pt x="269391" y="508759"/>
                  <a:pt x="262756" y="516794"/>
                  <a:pt x="254793" y="524819"/>
                </a:cubicBezTo>
                <a:cubicBezTo>
                  <a:pt x="246831" y="532843"/>
                  <a:pt x="240196" y="539530"/>
                  <a:pt x="234888" y="544880"/>
                </a:cubicBezTo>
                <a:lnTo>
                  <a:pt x="214982" y="564972"/>
                </a:lnTo>
                <a:cubicBezTo>
                  <a:pt x="209674" y="570322"/>
                  <a:pt x="205692" y="572997"/>
                  <a:pt x="203038" y="572997"/>
                </a:cubicBezTo>
                <a:cubicBezTo>
                  <a:pt x="203038" y="575693"/>
                  <a:pt x="199057" y="577040"/>
                  <a:pt x="191095" y="577040"/>
                </a:cubicBezTo>
                <a:cubicBezTo>
                  <a:pt x="193749" y="582390"/>
                  <a:pt x="191758" y="585739"/>
                  <a:pt x="185123" y="587087"/>
                </a:cubicBezTo>
                <a:cubicBezTo>
                  <a:pt x="178488" y="588434"/>
                  <a:pt x="173843" y="590435"/>
                  <a:pt x="171189" y="593089"/>
                </a:cubicBezTo>
                <a:cubicBezTo>
                  <a:pt x="168535" y="595785"/>
                  <a:pt x="165881" y="597133"/>
                  <a:pt x="163227" y="597133"/>
                </a:cubicBezTo>
                <a:cubicBezTo>
                  <a:pt x="160573" y="597133"/>
                  <a:pt x="157919" y="598460"/>
                  <a:pt x="155265" y="601114"/>
                </a:cubicBezTo>
                <a:cubicBezTo>
                  <a:pt x="155265" y="603809"/>
                  <a:pt x="154601" y="605821"/>
                  <a:pt x="153274" y="607148"/>
                </a:cubicBezTo>
                <a:cubicBezTo>
                  <a:pt x="151947" y="608475"/>
                  <a:pt x="151283" y="610486"/>
                  <a:pt x="151283" y="613182"/>
                </a:cubicBezTo>
                <a:cubicBezTo>
                  <a:pt x="145975" y="615877"/>
                  <a:pt x="138013" y="622575"/>
                  <a:pt x="127396" y="633274"/>
                </a:cubicBezTo>
                <a:cubicBezTo>
                  <a:pt x="122088" y="641319"/>
                  <a:pt x="112799" y="652019"/>
                  <a:pt x="99528" y="665372"/>
                </a:cubicBezTo>
                <a:cubicBezTo>
                  <a:pt x="96874" y="670763"/>
                  <a:pt x="94220" y="674122"/>
                  <a:pt x="91566" y="675449"/>
                </a:cubicBezTo>
                <a:cubicBezTo>
                  <a:pt x="88912" y="676776"/>
                  <a:pt x="84931" y="680115"/>
                  <a:pt x="79623" y="685465"/>
                </a:cubicBezTo>
                <a:cubicBezTo>
                  <a:pt x="74314" y="688160"/>
                  <a:pt x="69006" y="692183"/>
                  <a:pt x="63698" y="697532"/>
                </a:cubicBezTo>
                <a:cubicBezTo>
                  <a:pt x="61044" y="697532"/>
                  <a:pt x="59717" y="698880"/>
                  <a:pt x="59717" y="701576"/>
                </a:cubicBezTo>
                <a:cubicBezTo>
                  <a:pt x="57063" y="706925"/>
                  <a:pt x="55736" y="709600"/>
                  <a:pt x="55736" y="709600"/>
                </a:cubicBezTo>
                <a:cubicBezTo>
                  <a:pt x="50428" y="709600"/>
                  <a:pt x="47773" y="708926"/>
                  <a:pt x="47773" y="707579"/>
                </a:cubicBezTo>
                <a:cubicBezTo>
                  <a:pt x="47773" y="706231"/>
                  <a:pt x="45119" y="708232"/>
                  <a:pt x="39811" y="713581"/>
                </a:cubicBezTo>
                <a:cubicBezTo>
                  <a:pt x="37157" y="716277"/>
                  <a:pt x="34503" y="718288"/>
                  <a:pt x="31849" y="719615"/>
                </a:cubicBezTo>
                <a:cubicBezTo>
                  <a:pt x="29195" y="720942"/>
                  <a:pt x="26541" y="724301"/>
                  <a:pt x="23887" y="729693"/>
                </a:cubicBezTo>
                <a:cubicBezTo>
                  <a:pt x="21232" y="732347"/>
                  <a:pt x="17915" y="737686"/>
                  <a:pt x="13934" y="745711"/>
                </a:cubicBezTo>
                <a:cubicBezTo>
                  <a:pt x="9952" y="753735"/>
                  <a:pt x="5308" y="756420"/>
                  <a:pt x="0" y="753766"/>
                </a:cubicBezTo>
                <a:cubicBezTo>
                  <a:pt x="21232" y="724322"/>
                  <a:pt x="42465" y="696205"/>
                  <a:pt x="63698" y="669416"/>
                </a:cubicBezTo>
                <a:cubicBezTo>
                  <a:pt x="84931" y="642626"/>
                  <a:pt x="107491" y="617184"/>
                  <a:pt x="131378" y="593089"/>
                </a:cubicBezTo>
                <a:cubicBezTo>
                  <a:pt x="131378" y="590435"/>
                  <a:pt x="132041" y="589108"/>
                  <a:pt x="133368" y="589108"/>
                </a:cubicBezTo>
                <a:cubicBezTo>
                  <a:pt x="134695" y="589108"/>
                  <a:pt x="135359" y="587760"/>
                  <a:pt x="135359" y="585065"/>
                </a:cubicBezTo>
                <a:lnTo>
                  <a:pt x="139340" y="585065"/>
                </a:lnTo>
                <a:cubicBezTo>
                  <a:pt x="139340" y="582369"/>
                  <a:pt x="140667" y="581021"/>
                  <a:pt x="143321" y="581021"/>
                </a:cubicBezTo>
                <a:cubicBezTo>
                  <a:pt x="143321" y="581021"/>
                  <a:pt x="145975" y="575672"/>
                  <a:pt x="151283" y="564972"/>
                </a:cubicBezTo>
                <a:cubicBezTo>
                  <a:pt x="151283" y="559623"/>
                  <a:pt x="153938" y="556948"/>
                  <a:pt x="159246" y="556948"/>
                </a:cubicBezTo>
                <a:cubicBezTo>
                  <a:pt x="169862" y="546249"/>
                  <a:pt x="176497" y="538224"/>
                  <a:pt x="179151" y="532874"/>
                </a:cubicBezTo>
                <a:cubicBezTo>
                  <a:pt x="181806" y="527483"/>
                  <a:pt x="185787" y="522113"/>
                  <a:pt x="191095" y="516763"/>
                </a:cubicBezTo>
                <a:cubicBezTo>
                  <a:pt x="196403" y="514109"/>
                  <a:pt x="199057" y="512782"/>
                  <a:pt x="199057" y="512782"/>
                </a:cubicBezTo>
                <a:cubicBezTo>
                  <a:pt x="201711" y="510086"/>
                  <a:pt x="203038" y="508075"/>
                  <a:pt x="203038" y="506748"/>
                </a:cubicBezTo>
                <a:cubicBezTo>
                  <a:pt x="203038" y="505421"/>
                  <a:pt x="204365" y="503410"/>
                  <a:pt x="207020" y="500714"/>
                </a:cubicBezTo>
                <a:cubicBezTo>
                  <a:pt x="209674" y="498019"/>
                  <a:pt x="211001" y="496671"/>
                  <a:pt x="211001" y="496671"/>
                </a:cubicBezTo>
                <a:cubicBezTo>
                  <a:pt x="213655" y="494017"/>
                  <a:pt x="214982" y="490015"/>
                  <a:pt x="214982" y="484665"/>
                </a:cubicBezTo>
                <a:cubicBezTo>
                  <a:pt x="217636" y="481970"/>
                  <a:pt x="220290" y="479958"/>
                  <a:pt x="222944" y="478631"/>
                </a:cubicBezTo>
                <a:cubicBezTo>
                  <a:pt x="225598" y="477304"/>
                  <a:pt x="229579" y="473945"/>
                  <a:pt x="234888" y="468554"/>
                </a:cubicBezTo>
                <a:lnTo>
                  <a:pt x="294605" y="396271"/>
                </a:lnTo>
                <a:cubicBezTo>
                  <a:pt x="307875" y="380222"/>
                  <a:pt x="320482" y="364826"/>
                  <a:pt x="332426" y="350084"/>
                </a:cubicBezTo>
                <a:cubicBezTo>
                  <a:pt x="344369" y="335341"/>
                  <a:pt x="356976" y="319945"/>
                  <a:pt x="370247" y="303896"/>
                </a:cubicBezTo>
                <a:cubicBezTo>
                  <a:pt x="375555" y="298588"/>
                  <a:pt x="380200" y="292616"/>
                  <a:pt x="384181" y="285981"/>
                </a:cubicBezTo>
                <a:cubicBezTo>
                  <a:pt x="388162" y="279345"/>
                  <a:pt x="392807" y="273374"/>
                  <a:pt x="398115" y="268066"/>
                </a:cubicBezTo>
                <a:cubicBezTo>
                  <a:pt x="414039" y="252141"/>
                  <a:pt x="423329" y="237543"/>
                  <a:pt x="425983" y="224273"/>
                </a:cubicBezTo>
                <a:cubicBezTo>
                  <a:pt x="425983" y="218965"/>
                  <a:pt x="424656" y="214984"/>
                  <a:pt x="422002" y="212329"/>
                </a:cubicBezTo>
                <a:cubicBezTo>
                  <a:pt x="416694" y="209675"/>
                  <a:pt x="411385" y="209675"/>
                  <a:pt x="406077" y="212329"/>
                </a:cubicBezTo>
                <a:cubicBezTo>
                  <a:pt x="400769" y="214984"/>
                  <a:pt x="396788" y="217638"/>
                  <a:pt x="394134" y="220292"/>
                </a:cubicBezTo>
                <a:cubicBezTo>
                  <a:pt x="386171" y="222946"/>
                  <a:pt x="377546" y="224936"/>
                  <a:pt x="368256" y="226263"/>
                </a:cubicBezTo>
                <a:cubicBezTo>
                  <a:pt x="358967" y="227590"/>
                  <a:pt x="351668" y="230908"/>
                  <a:pt x="346360" y="236216"/>
                </a:cubicBezTo>
                <a:cubicBezTo>
                  <a:pt x="335743" y="241525"/>
                  <a:pt x="327118" y="248823"/>
                  <a:pt x="320482" y="258113"/>
                </a:cubicBezTo>
                <a:cubicBezTo>
                  <a:pt x="313847" y="267402"/>
                  <a:pt x="307875" y="276028"/>
                  <a:pt x="302567" y="283990"/>
                </a:cubicBezTo>
                <a:cubicBezTo>
                  <a:pt x="291951" y="294607"/>
                  <a:pt x="285315" y="302590"/>
                  <a:pt x="282661" y="307939"/>
                </a:cubicBezTo>
                <a:cubicBezTo>
                  <a:pt x="280007" y="310593"/>
                  <a:pt x="277353" y="310593"/>
                  <a:pt x="274699" y="307939"/>
                </a:cubicBezTo>
                <a:lnTo>
                  <a:pt x="274699" y="291952"/>
                </a:lnTo>
                <a:cubicBezTo>
                  <a:pt x="274699" y="278682"/>
                  <a:pt x="272045" y="277355"/>
                  <a:pt x="266737" y="287971"/>
                </a:cubicBezTo>
                <a:cubicBezTo>
                  <a:pt x="261429" y="298588"/>
                  <a:pt x="256120" y="301242"/>
                  <a:pt x="250812" y="295934"/>
                </a:cubicBezTo>
                <a:cubicBezTo>
                  <a:pt x="250812" y="290625"/>
                  <a:pt x="252803" y="285981"/>
                  <a:pt x="256784" y="282000"/>
                </a:cubicBezTo>
                <a:cubicBezTo>
                  <a:pt x="260765" y="278018"/>
                  <a:pt x="262756" y="273374"/>
                  <a:pt x="262756" y="268066"/>
                </a:cubicBezTo>
                <a:cubicBezTo>
                  <a:pt x="265410" y="260103"/>
                  <a:pt x="260102" y="256122"/>
                  <a:pt x="246831" y="256122"/>
                </a:cubicBezTo>
                <a:cubicBezTo>
                  <a:pt x="249485" y="250814"/>
                  <a:pt x="252139" y="246833"/>
                  <a:pt x="254793" y="244179"/>
                </a:cubicBezTo>
                <a:cubicBezTo>
                  <a:pt x="257447" y="241525"/>
                  <a:pt x="258774" y="237543"/>
                  <a:pt x="258774" y="232235"/>
                </a:cubicBezTo>
                <a:lnTo>
                  <a:pt x="258774" y="220292"/>
                </a:lnTo>
                <a:lnTo>
                  <a:pt x="258774" y="208348"/>
                </a:lnTo>
                <a:cubicBezTo>
                  <a:pt x="258774" y="205694"/>
                  <a:pt x="262756" y="200386"/>
                  <a:pt x="270718" y="192424"/>
                </a:cubicBezTo>
                <a:lnTo>
                  <a:pt x="274699" y="188443"/>
                </a:lnTo>
                <a:cubicBezTo>
                  <a:pt x="274699" y="183134"/>
                  <a:pt x="277353" y="179153"/>
                  <a:pt x="282661" y="176499"/>
                </a:cubicBezTo>
                <a:cubicBezTo>
                  <a:pt x="285315" y="173845"/>
                  <a:pt x="287970" y="171854"/>
                  <a:pt x="290624" y="170527"/>
                </a:cubicBezTo>
                <a:cubicBezTo>
                  <a:pt x="293278" y="169200"/>
                  <a:pt x="295932" y="167210"/>
                  <a:pt x="298586" y="164556"/>
                </a:cubicBezTo>
                <a:cubicBezTo>
                  <a:pt x="303894" y="159247"/>
                  <a:pt x="307212" y="155266"/>
                  <a:pt x="308539" y="152612"/>
                </a:cubicBezTo>
                <a:cubicBezTo>
                  <a:pt x="309866" y="149958"/>
                  <a:pt x="311857" y="147304"/>
                  <a:pt x="314511" y="144650"/>
                </a:cubicBezTo>
                <a:lnTo>
                  <a:pt x="362284" y="96876"/>
                </a:lnTo>
                <a:lnTo>
                  <a:pt x="406077" y="53083"/>
                </a:lnTo>
                <a:cubicBezTo>
                  <a:pt x="411385" y="47775"/>
                  <a:pt x="415366" y="41140"/>
                  <a:pt x="418021" y="33178"/>
                </a:cubicBezTo>
                <a:cubicBezTo>
                  <a:pt x="420675" y="25215"/>
                  <a:pt x="424656" y="17253"/>
                  <a:pt x="429964" y="9291"/>
                </a:cubicBezTo>
                <a:cubicBezTo>
                  <a:pt x="429964" y="6637"/>
                  <a:pt x="430628" y="3982"/>
                  <a:pt x="431955" y="1328"/>
                </a:cubicBezTo>
                <a:cubicBezTo>
                  <a:pt x="432618" y="1"/>
                  <a:pt x="433448" y="-331"/>
                  <a:pt x="434443" y="333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0">
                <a:solidFill>
                  <a:schemeClr val="bg1"/>
                </a:solidFill>
                <a:latin typeface="微米有行" pitchFamily="2" charset="-128"/>
                <a:ea typeface="微米有行" pitchFamily="2" charset="-128"/>
              </a:defRPr>
            </a:lvl1pPr>
          </a:lstStyle>
          <a:p>
            <a:endParaRPr 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1713995-D72B-BAE6-DA26-9343120E30E8}"/>
              </a:ext>
            </a:extLst>
          </p:cNvPr>
          <p:cNvSpPr txBox="1"/>
          <p:nvPr/>
        </p:nvSpPr>
        <p:spPr>
          <a:xfrm>
            <a:off x="7365985" y="2261900"/>
            <a:ext cx="741292" cy="1015194"/>
          </a:xfrm>
          <a:custGeom>
            <a:avLst/>
            <a:gdLst/>
            <a:ahLst/>
            <a:cxnLst/>
            <a:rect l="l" t="t" r="r" b="b"/>
            <a:pathLst>
              <a:path w="741292" h="1015194">
                <a:moveTo>
                  <a:pt x="100326" y="963439"/>
                </a:moveTo>
                <a:cubicBezTo>
                  <a:pt x="100326" y="963439"/>
                  <a:pt x="101653" y="963439"/>
                  <a:pt x="104307" y="963439"/>
                </a:cubicBezTo>
                <a:lnTo>
                  <a:pt x="92364" y="971401"/>
                </a:lnTo>
                <a:cubicBezTo>
                  <a:pt x="97672" y="966093"/>
                  <a:pt x="100326" y="963439"/>
                  <a:pt x="100326" y="963439"/>
                </a:cubicBezTo>
                <a:close/>
                <a:moveTo>
                  <a:pt x="183930" y="915665"/>
                </a:moveTo>
                <a:lnTo>
                  <a:pt x="187912" y="915665"/>
                </a:lnTo>
                <a:cubicBezTo>
                  <a:pt x="185258" y="918319"/>
                  <a:pt x="181276" y="922300"/>
                  <a:pt x="175968" y="927608"/>
                </a:cubicBezTo>
                <a:cubicBezTo>
                  <a:pt x="170660" y="932916"/>
                  <a:pt x="166679" y="934243"/>
                  <a:pt x="164025" y="931589"/>
                </a:cubicBezTo>
                <a:cubicBezTo>
                  <a:pt x="169333" y="928935"/>
                  <a:pt x="175968" y="923627"/>
                  <a:pt x="183930" y="915665"/>
                </a:cubicBezTo>
                <a:close/>
                <a:moveTo>
                  <a:pt x="195874" y="905712"/>
                </a:moveTo>
                <a:lnTo>
                  <a:pt x="194879" y="907205"/>
                </a:lnTo>
                <a:cubicBezTo>
                  <a:pt x="194215" y="907537"/>
                  <a:pt x="193220" y="907702"/>
                  <a:pt x="191893" y="907702"/>
                </a:cubicBezTo>
                <a:close/>
                <a:moveTo>
                  <a:pt x="203836" y="895759"/>
                </a:moveTo>
                <a:lnTo>
                  <a:pt x="207235" y="896342"/>
                </a:lnTo>
                <a:lnTo>
                  <a:pt x="203836" y="899740"/>
                </a:lnTo>
                <a:close/>
                <a:moveTo>
                  <a:pt x="578064" y="865900"/>
                </a:moveTo>
                <a:lnTo>
                  <a:pt x="580820" y="866360"/>
                </a:lnTo>
                <a:lnTo>
                  <a:pt x="580055" y="867891"/>
                </a:lnTo>
                <a:cubicBezTo>
                  <a:pt x="578728" y="867891"/>
                  <a:pt x="578064" y="869218"/>
                  <a:pt x="578064" y="871872"/>
                </a:cubicBezTo>
                <a:cubicBezTo>
                  <a:pt x="575410" y="866564"/>
                  <a:pt x="575410" y="864573"/>
                  <a:pt x="578064" y="865900"/>
                </a:cubicBezTo>
                <a:close/>
                <a:moveTo>
                  <a:pt x="582045" y="863910"/>
                </a:moveTo>
                <a:cubicBezTo>
                  <a:pt x="582045" y="865237"/>
                  <a:pt x="581714" y="866066"/>
                  <a:pt x="581050" y="866398"/>
                </a:cubicBezTo>
                <a:lnTo>
                  <a:pt x="580820" y="866360"/>
                </a:lnTo>
                <a:close/>
                <a:moveTo>
                  <a:pt x="247629" y="863910"/>
                </a:moveTo>
                <a:cubicBezTo>
                  <a:pt x="242321" y="866564"/>
                  <a:pt x="235022" y="873199"/>
                  <a:pt x="225733" y="883816"/>
                </a:cubicBezTo>
                <a:cubicBezTo>
                  <a:pt x="218766" y="891778"/>
                  <a:pt x="212918" y="896008"/>
                  <a:pt x="208191" y="896505"/>
                </a:cubicBezTo>
                <a:lnTo>
                  <a:pt x="207235" y="896342"/>
                </a:lnTo>
                <a:lnTo>
                  <a:pt x="207817" y="895759"/>
                </a:lnTo>
                <a:cubicBezTo>
                  <a:pt x="210471" y="893105"/>
                  <a:pt x="213126" y="891114"/>
                  <a:pt x="215780" y="889787"/>
                </a:cubicBezTo>
                <a:cubicBezTo>
                  <a:pt x="218434" y="888460"/>
                  <a:pt x="221088" y="886470"/>
                  <a:pt x="223742" y="883816"/>
                </a:cubicBezTo>
                <a:cubicBezTo>
                  <a:pt x="223742" y="881161"/>
                  <a:pt x="227060" y="877180"/>
                  <a:pt x="233695" y="871872"/>
                </a:cubicBezTo>
                <a:cubicBezTo>
                  <a:pt x="240330" y="866564"/>
                  <a:pt x="244975" y="863910"/>
                  <a:pt x="247629" y="863910"/>
                </a:cubicBezTo>
                <a:close/>
                <a:moveTo>
                  <a:pt x="597051" y="863603"/>
                </a:moveTo>
                <a:lnTo>
                  <a:pt x="596975" y="863910"/>
                </a:lnTo>
                <a:cubicBezTo>
                  <a:pt x="596311" y="865237"/>
                  <a:pt x="595316" y="866564"/>
                  <a:pt x="593989" y="867891"/>
                </a:cubicBezTo>
                <a:close/>
                <a:moveTo>
                  <a:pt x="592745" y="863412"/>
                </a:moveTo>
                <a:lnTo>
                  <a:pt x="592941" y="863491"/>
                </a:lnTo>
                <a:lnTo>
                  <a:pt x="590008" y="867891"/>
                </a:lnTo>
                <a:cubicBezTo>
                  <a:pt x="590008" y="866564"/>
                  <a:pt x="590671" y="865237"/>
                  <a:pt x="591998" y="863910"/>
                </a:cubicBezTo>
                <a:close/>
                <a:moveTo>
                  <a:pt x="594984" y="861919"/>
                </a:moveTo>
                <a:lnTo>
                  <a:pt x="593989" y="863910"/>
                </a:lnTo>
                <a:lnTo>
                  <a:pt x="592941" y="863491"/>
                </a:lnTo>
                <a:lnTo>
                  <a:pt x="593193" y="863114"/>
                </a:lnTo>
                <a:close/>
                <a:moveTo>
                  <a:pt x="597970" y="855947"/>
                </a:moveTo>
                <a:lnTo>
                  <a:pt x="593193" y="863114"/>
                </a:lnTo>
                <a:lnTo>
                  <a:pt x="592745" y="863412"/>
                </a:lnTo>
                <a:lnTo>
                  <a:pt x="591501" y="862915"/>
                </a:lnTo>
                <a:cubicBezTo>
                  <a:pt x="591169" y="862251"/>
                  <a:pt x="591335" y="861256"/>
                  <a:pt x="591998" y="859929"/>
                </a:cubicBezTo>
                <a:cubicBezTo>
                  <a:pt x="593325" y="857275"/>
                  <a:pt x="595316" y="855947"/>
                  <a:pt x="597970" y="855947"/>
                </a:cubicBezTo>
                <a:close/>
                <a:moveTo>
                  <a:pt x="597970" y="855947"/>
                </a:moveTo>
                <a:cubicBezTo>
                  <a:pt x="599297" y="857275"/>
                  <a:pt x="599629" y="858933"/>
                  <a:pt x="598965" y="860924"/>
                </a:cubicBezTo>
                <a:lnTo>
                  <a:pt x="597051" y="863603"/>
                </a:lnTo>
                <a:lnTo>
                  <a:pt x="597970" y="859929"/>
                </a:lnTo>
                <a:lnTo>
                  <a:pt x="594984" y="861919"/>
                </a:lnTo>
                <a:lnTo>
                  <a:pt x="595980" y="859929"/>
                </a:lnTo>
                <a:cubicBezTo>
                  <a:pt x="597306" y="859929"/>
                  <a:pt x="597970" y="858602"/>
                  <a:pt x="597970" y="855947"/>
                </a:cubicBezTo>
                <a:close/>
                <a:moveTo>
                  <a:pt x="308342" y="785282"/>
                </a:moveTo>
                <a:cubicBezTo>
                  <a:pt x="309005" y="784618"/>
                  <a:pt x="310000" y="785614"/>
                  <a:pt x="311327" y="788268"/>
                </a:cubicBezTo>
                <a:lnTo>
                  <a:pt x="307346" y="792249"/>
                </a:lnTo>
                <a:cubicBezTo>
                  <a:pt x="307346" y="788268"/>
                  <a:pt x="307678" y="785946"/>
                  <a:pt x="308342" y="785282"/>
                </a:cubicBezTo>
                <a:close/>
                <a:moveTo>
                  <a:pt x="453056" y="767566"/>
                </a:moveTo>
                <a:lnTo>
                  <a:pt x="453156" y="767864"/>
                </a:lnTo>
                <a:lnTo>
                  <a:pt x="452879" y="767920"/>
                </a:lnTo>
                <a:close/>
                <a:moveTo>
                  <a:pt x="454649" y="764381"/>
                </a:moveTo>
                <a:lnTo>
                  <a:pt x="453056" y="767566"/>
                </a:lnTo>
                <a:lnTo>
                  <a:pt x="452658" y="766372"/>
                </a:lnTo>
                <a:cubicBezTo>
                  <a:pt x="451331" y="765044"/>
                  <a:pt x="451995" y="764381"/>
                  <a:pt x="454649" y="764381"/>
                </a:cubicBezTo>
                <a:close/>
                <a:moveTo>
                  <a:pt x="617876" y="720588"/>
                </a:moveTo>
                <a:cubicBezTo>
                  <a:pt x="617876" y="720588"/>
                  <a:pt x="620530" y="723242"/>
                  <a:pt x="625838" y="728551"/>
                </a:cubicBezTo>
                <a:cubicBezTo>
                  <a:pt x="625838" y="733859"/>
                  <a:pt x="627165" y="736513"/>
                  <a:pt x="629819" y="736513"/>
                </a:cubicBezTo>
                <a:cubicBezTo>
                  <a:pt x="632473" y="739167"/>
                  <a:pt x="633800" y="740494"/>
                  <a:pt x="633800" y="740494"/>
                </a:cubicBezTo>
                <a:cubicBezTo>
                  <a:pt x="636455" y="743148"/>
                  <a:pt x="637118" y="744475"/>
                  <a:pt x="635791" y="744475"/>
                </a:cubicBezTo>
                <a:cubicBezTo>
                  <a:pt x="634464" y="744475"/>
                  <a:pt x="635128" y="745802"/>
                  <a:pt x="637782" y="748456"/>
                </a:cubicBezTo>
                <a:lnTo>
                  <a:pt x="641763" y="748456"/>
                </a:lnTo>
                <a:cubicBezTo>
                  <a:pt x="644417" y="751110"/>
                  <a:pt x="645744" y="752438"/>
                  <a:pt x="645744" y="752438"/>
                </a:cubicBezTo>
                <a:cubicBezTo>
                  <a:pt x="651052" y="755092"/>
                  <a:pt x="655033" y="756419"/>
                  <a:pt x="657687" y="756419"/>
                </a:cubicBezTo>
                <a:cubicBezTo>
                  <a:pt x="660342" y="756419"/>
                  <a:pt x="664323" y="757746"/>
                  <a:pt x="669631" y="760400"/>
                </a:cubicBezTo>
                <a:cubicBezTo>
                  <a:pt x="672285" y="763054"/>
                  <a:pt x="678920" y="767035"/>
                  <a:pt x="689537" y="772343"/>
                </a:cubicBezTo>
                <a:lnTo>
                  <a:pt x="701480" y="772343"/>
                </a:lnTo>
                <a:cubicBezTo>
                  <a:pt x="704134" y="772343"/>
                  <a:pt x="706125" y="773007"/>
                  <a:pt x="707452" y="774334"/>
                </a:cubicBezTo>
                <a:cubicBezTo>
                  <a:pt x="708779" y="775661"/>
                  <a:pt x="710769" y="776324"/>
                  <a:pt x="713424" y="776324"/>
                </a:cubicBezTo>
                <a:cubicBezTo>
                  <a:pt x="716078" y="776324"/>
                  <a:pt x="718732" y="777651"/>
                  <a:pt x="721386" y="780306"/>
                </a:cubicBezTo>
                <a:cubicBezTo>
                  <a:pt x="721386" y="782960"/>
                  <a:pt x="722713" y="784287"/>
                  <a:pt x="725367" y="784287"/>
                </a:cubicBezTo>
                <a:lnTo>
                  <a:pt x="729348" y="788268"/>
                </a:lnTo>
                <a:cubicBezTo>
                  <a:pt x="726694" y="788268"/>
                  <a:pt x="725367" y="789595"/>
                  <a:pt x="725367" y="792249"/>
                </a:cubicBezTo>
                <a:cubicBezTo>
                  <a:pt x="725367" y="789595"/>
                  <a:pt x="728021" y="790922"/>
                  <a:pt x="733329" y="796230"/>
                </a:cubicBezTo>
                <a:cubicBezTo>
                  <a:pt x="735983" y="796230"/>
                  <a:pt x="737310" y="796894"/>
                  <a:pt x="737310" y="798221"/>
                </a:cubicBezTo>
                <a:cubicBezTo>
                  <a:pt x="737310" y="799548"/>
                  <a:pt x="738637" y="800211"/>
                  <a:pt x="741292" y="800211"/>
                </a:cubicBezTo>
                <a:cubicBezTo>
                  <a:pt x="738637" y="802865"/>
                  <a:pt x="737310" y="804193"/>
                  <a:pt x="737310" y="804193"/>
                </a:cubicBezTo>
                <a:lnTo>
                  <a:pt x="737310" y="812155"/>
                </a:lnTo>
                <a:cubicBezTo>
                  <a:pt x="737310" y="812155"/>
                  <a:pt x="737310" y="814809"/>
                  <a:pt x="737310" y="820117"/>
                </a:cubicBezTo>
                <a:cubicBezTo>
                  <a:pt x="734656" y="825425"/>
                  <a:pt x="733329" y="828079"/>
                  <a:pt x="733329" y="828079"/>
                </a:cubicBezTo>
                <a:cubicBezTo>
                  <a:pt x="730675" y="830733"/>
                  <a:pt x="729348" y="832061"/>
                  <a:pt x="729348" y="832061"/>
                </a:cubicBezTo>
                <a:lnTo>
                  <a:pt x="733329" y="832061"/>
                </a:lnTo>
                <a:cubicBezTo>
                  <a:pt x="733329" y="834715"/>
                  <a:pt x="733329" y="836042"/>
                  <a:pt x="733329" y="836042"/>
                </a:cubicBezTo>
                <a:lnTo>
                  <a:pt x="721386" y="840023"/>
                </a:lnTo>
                <a:cubicBezTo>
                  <a:pt x="713424" y="840023"/>
                  <a:pt x="709442" y="840023"/>
                  <a:pt x="709442" y="840023"/>
                </a:cubicBezTo>
                <a:cubicBezTo>
                  <a:pt x="704134" y="837369"/>
                  <a:pt x="701480" y="836042"/>
                  <a:pt x="701480" y="836042"/>
                </a:cubicBezTo>
                <a:cubicBezTo>
                  <a:pt x="698826" y="836042"/>
                  <a:pt x="697499" y="834715"/>
                  <a:pt x="697499" y="832061"/>
                </a:cubicBezTo>
                <a:lnTo>
                  <a:pt x="693518" y="836042"/>
                </a:lnTo>
                <a:cubicBezTo>
                  <a:pt x="693518" y="833388"/>
                  <a:pt x="692191" y="832061"/>
                  <a:pt x="689537" y="832061"/>
                </a:cubicBezTo>
                <a:cubicBezTo>
                  <a:pt x="689537" y="834715"/>
                  <a:pt x="690200" y="836705"/>
                  <a:pt x="691527" y="838032"/>
                </a:cubicBezTo>
                <a:cubicBezTo>
                  <a:pt x="692854" y="839359"/>
                  <a:pt x="693518" y="841350"/>
                  <a:pt x="693518" y="844004"/>
                </a:cubicBezTo>
                <a:lnTo>
                  <a:pt x="685555" y="836042"/>
                </a:lnTo>
                <a:cubicBezTo>
                  <a:pt x="680247" y="836042"/>
                  <a:pt x="677593" y="836042"/>
                  <a:pt x="677593" y="836042"/>
                </a:cubicBezTo>
                <a:cubicBezTo>
                  <a:pt x="680247" y="838696"/>
                  <a:pt x="681574" y="841350"/>
                  <a:pt x="681574" y="844004"/>
                </a:cubicBezTo>
                <a:cubicBezTo>
                  <a:pt x="681574" y="849312"/>
                  <a:pt x="680247" y="850639"/>
                  <a:pt x="677593" y="847985"/>
                </a:cubicBezTo>
                <a:cubicBezTo>
                  <a:pt x="674939" y="847985"/>
                  <a:pt x="673612" y="846658"/>
                  <a:pt x="673612" y="844004"/>
                </a:cubicBezTo>
                <a:lnTo>
                  <a:pt x="661668" y="844004"/>
                </a:lnTo>
                <a:cubicBezTo>
                  <a:pt x="653706" y="844004"/>
                  <a:pt x="648398" y="845331"/>
                  <a:pt x="645744" y="847985"/>
                </a:cubicBezTo>
                <a:cubicBezTo>
                  <a:pt x="640436" y="850639"/>
                  <a:pt x="635128" y="854620"/>
                  <a:pt x="629819" y="859929"/>
                </a:cubicBezTo>
                <a:cubicBezTo>
                  <a:pt x="629819" y="854620"/>
                  <a:pt x="627829" y="853293"/>
                  <a:pt x="623848" y="855947"/>
                </a:cubicBezTo>
                <a:cubicBezTo>
                  <a:pt x="619866" y="858602"/>
                  <a:pt x="616549" y="859929"/>
                  <a:pt x="613895" y="859929"/>
                </a:cubicBezTo>
                <a:cubicBezTo>
                  <a:pt x="605932" y="859929"/>
                  <a:pt x="601951" y="858602"/>
                  <a:pt x="601951" y="855947"/>
                </a:cubicBezTo>
                <a:lnTo>
                  <a:pt x="601951" y="859929"/>
                </a:lnTo>
                <a:cubicBezTo>
                  <a:pt x="601951" y="854620"/>
                  <a:pt x="600624" y="851966"/>
                  <a:pt x="597970" y="851966"/>
                </a:cubicBezTo>
                <a:lnTo>
                  <a:pt x="593989" y="851966"/>
                </a:lnTo>
                <a:lnTo>
                  <a:pt x="591998" y="851966"/>
                </a:lnTo>
                <a:cubicBezTo>
                  <a:pt x="590671" y="851966"/>
                  <a:pt x="590008" y="851966"/>
                  <a:pt x="590008" y="851966"/>
                </a:cubicBezTo>
                <a:lnTo>
                  <a:pt x="588813" y="849180"/>
                </a:lnTo>
                <a:lnTo>
                  <a:pt x="587022" y="850971"/>
                </a:lnTo>
                <a:cubicBezTo>
                  <a:pt x="586358" y="851635"/>
                  <a:pt x="586027" y="851966"/>
                  <a:pt x="586027" y="851966"/>
                </a:cubicBezTo>
                <a:cubicBezTo>
                  <a:pt x="586027" y="849312"/>
                  <a:pt x="586690" y="847322"/>
                  <a:pt x="588017" y="845995"/>
                </a:cubicBezTo>
                <a:cubicBezTo>
                  <a:pt x="588681" y="845331"/>
                  <a:pt x="589178" y="845165"/>
                  <a:pt x="589510" y="845497"/>
                </a:cubicBezTo>
                <a:lnTo>
                  <a:pt x="589908" y="847488"/>
                </a:lnTo>
                <a:lnTo>
                  <a:pt x="591998" y="845995"/>
                </a:lnTo>
                <a:cubicBezTo>
                  <a:pt x="595980" y="844668"/>
                  <a:pt x="595316" y="844004"/>
                  <a:pt x="590008" y="844004"/>
                </a:cubicBezTo>
                <a:cubicBezTo>
                  <a:pt x="584700" y="841350"/>
                  <a:pt x="583372" y="841350"/>
                  <a:pt x="586027" y="844004"/>
                </a:cubicBezTo>
                <a:cubicBezTo>
                  <a:pt x="588681" y="846658"/>
                  <a:pt x="587354" y="847985"/>
                  <a:pt x="582045" y="847985"/>
                </a:cubicBezTo>
                <a:lnTo>
                  <a:pt x="582045" y="844004"/>
                </a:lnTo>
                <a:cubicBezTo>
                  <a:pt x="576737" y="846658"/>
                  <a:pt x="572756" y="849976"/>
                  <a:pt x="570102" y="853957"/>
                </a:cubicBezTo>
                <a:cubicBezTo>
                  <a:pt x="567448" y="857938"/>
                  <a:pt x="563467" y="861256"/>
                  <a:pt x="558159" y="863910"/>
                </a:cubicBezTo>
                <a:cubicBezTo>
                  <a:pt x="552850" y="866564"/>
                  <a:pt x="549533" y="869218"/>
                  <a:pt x="548206" y="871872"/>
                </a:cubicBezTo>
                <a:cubicBezTo>
                  <a:pt x="546879" y="874526"/>
                  <a:pt x="543561" y="875853"/>
                  <a:pt x="538253" y="875853"/>
                </a:cubicBezTo>
                <a:cubicBezTo>
                  <a:pt x="540907" y="878507"/>
                  <a:pt x="542234" y="879834"/>
                  <a:pt x="542234" y="879834"/>
                </a:cubicBezTo>
                <a:cubicBezTo>
                  <a:pt x="539580" y="879834"/>
                  <a:pt x="538253" y="881161"/>
                  <a:pt x="538253" y="883816"/>
                </a:cubicBezTo>
                <a:cubicBezTo>
                  <a:pt x="535599" y="881161"/>
                  <a:pt x="533608" y="881825"/>
                  <a:pt x="532281" y="885806"/>
                </a:cubicBezTo>
                <a:cubicBezTo>
                  <a:pt x="530954" y="889787"/>
                  <a:pt x="528964" y="891778"/>
                  <a:pt x="526310" y="891778"/>
                </a:cubicBezTo>
                <a:cubicBezTo>
                  <a:pt x="526310" y="886470"/>
                  <a:pt x="526310" y="883816"/>
                  <a:pt x="526310" y="883816"/>
                </a:cubicBezTo>
                <a:lnTo>
                  <a:pt x="522328" y="891778"/>
                </a:lnTo>
                <a:cubicBezTo>
                  <a:pt x="519674" y="891778"/>
                  <a:pt x="517020" y="893105"/>
                  <a:pt x="514366" y="895759"/>
                </a:cubicBezTo>
                <a:lnTo>
                  <a:pt x="518347" y="895759"/>
                </a:lnTo>
                <a:lnTo>
                  <a:pt x="514366" y="899740"/>
                </a:lnTo>
                <a:cubicBezTo>
                  <a:pt x="509058" y="905048"/>
                  <a:pt x="506404" y="906375"/>
                  <a:pt x="506404" y="903721"/>
                </a:cubicBezTo>
                <a:cubicBezTo>
                  <a:pt x="506404" y="903721"/>
                  <a:pt x="505077" y="905048"/>
                  <a:pt x="502423" y="907702"/>
                </a:cubicBezTo>
                <a:lnTo>
                  <a:pt x="498441" y="907702"/>
                </a:lnTo>
                <a:cubicBezTo>
                  <a:pt x="495787" y="910357"/>
                  <a:pt x="494460" y="913011"/>
                  <a:pt x="494460" y="915665"/>
                </a:cubicBezTo>
                <a:cubicBezTo>
                  <a:pt x="491806" y="915665"/>
                  <a:pt x="488489" y="918319"/>
                  <a:pt x="484507" y="923627"/>
                </a:cubicBezTo>
                <a:cubicBezTo>
                  <a:pt x="480526" y="928935"/>
                  <a:pt x="477209" y="930262"/>
                  <a:pt x="474555" y="927608"/>
                </a:cubicBezTo>
                <a:cubicBezTo>
                  <a:pt x="487825" y="914338"/>
                  <a:pt x="501096" y="900404"/>
                  <a:pt x="514366" y="885806"/>
                </a:cubicBezTo>
                <a:cubicBezTo>
                  <a:pt x="527637" y="871209"/>
                  <a:pt x="540907" y="857275"/>
                  <a:pt x="554177" y="844004"/>
                </a:cubicBezTo>
                <a:cubicBezTo>
                  <a:pt x="559486" y="836042"/>
                  <a:pt x="565457" y="828079"/>
                  <a:pt x="572093" y="820117"/>
                </a:cubicBezTo>
                <a:cubicBezTo>
                  <a:pt x="578728" y="812155"/>
                  <a:pt x="584700" y="802865"/>
                  <a:pt x="590008" y="792249"/>
                </a:cubicBezTo>
                <a:cubicBezTo>
                  <a:pt x="592662" y="789595"/>
                  <a:pt x="595316" y="785614"/>
                  <a:pt x="597970" y="780306"/>
                </a:cubicBezTo>
                <a:cubicBezTo>
                  <a:pt x="600624" y="774997"/>
                  <a:pt x="600624" y="771016"/>
                  <a:pt x="597970" y="768362"/>
                </a:cubicBezTo>
                <a:cubicBezTo>
                  <a:pt x="597970" y="768362"/>
                  <a:pt x="595316" y="765708"/>
                  <a:pt x="590008" y="760400"/>
                </a:cubicBezTo>
                <a:cubicBezTo>
                  <a:pt x="587354" y="757746"/>
                  <a:pt x="586027" y="755755"/>
                  <a:pt x="586027" y="754428"/>
                </a:cubicBezTo>
                <a:cubicBezTo>
                  <a:pt x="586027" y="753101"/>
                  <a:pt x="584700" y="751110"/>
                  <a:pt x="582045" y="748456"/>
                </a:cubicBezTo>
                <a:cubicBezTo>
                  <a:pt x="579391" y="745802"/>
                  <a:pt x="576737" y="743812"/>
                  <a:pt x="574083" y="742485"/>
                </a:cubicBezTo>
                <a:cubicBezTo>
                  <a:pt x="571429" y="741158"/>
                  <a:pt x="568775" y="739167"/>
                  <a:pt x="566121" y="736513"/>
                </a:cubicBezTo>
                <a:cubicBezTo>
                  <a:pt x="563467" y="733859"/>
                  <a:pt x="558822" y="731868"/>
                  <a:pt x="552187" y="730541"/>
                </a:cubicBezTo>
                <a:cubicBezTo>
                  <a:pt x="545552" y="729214"/>
                  <a:pt x="543561" y="727224"/>
                  <a:pt x="546215" y="724569"/>
                </a:cubicBezTo>
                <a:cubicBezTo>
                  <a:pt x="548869" y="721915"/>
                  <a:pt x="553514" y="721915"/>
                  <a:pt x="560149" y="724569"/>
                </a:cubicBezTo>
                <a:cubicBezTo>
                  <a:pt x="566784" y="727224"/>
                  <a:pt x="571429" y="728551"/>
                  <a:pt x="574083" y="728551"/>
                </a:cubicBezTo>
                <a:cubicBezTo>
                  <a:pt x="579391" y="731205"/>
                  <a:pt x="586027" y="731205"/>
                  <a:pt x="593989" y="728551"/>
                </a:cubicBezTo>
                <a:cubicBezTo>
                  <a:pt x="596643" y="728551"/>
                  <a:pt x="597970" y="727887"/>
                  <a:pt x="597970" y="726560"/>
                </a:cubicBezTo>
                <a:cubicBezTo>
                  <a:pt x="597970" y="725233"/>
                  <a:pt x="599297" y="724569"/>
                  <a:pt x="601951" y="724569"/>
                </a:cubicBezTo>
                <a:cubicBezTo>
                  <a:pt x="604605" y="724569"/>
                  <a:pt x="606596" y="725233"/>
                  <a:pt x="607923" y="726560"/>
                </a:cubicBezTo>
                <a:cubicBezTo>
                  <a:pt x="609250" y="727887"/>
                  <a:pt x="611241" y="728551"/>
                  <a:pt x="613895" y="728551"/>
                </a:cubicBezTo>
                <a:cubicBezTo>
                  <a:pt x="613895" y="725896"/>
                  <a:pt x="615222" y="723242"/>
                  <a:pt x="617876" y="720588"/>
                </a:cubicBezTo>
                <a:close/>
                <a:moveTo>
                  <a:pt x="386969" y="700682"/>
                </a:moveTo>
                <a:cubicBezTo>
                  <a:pt x="381661" y="703337"/>
                  <a:pt x="376353" y="707318"/>
                  <a:pt x="371045" y="712626"/>
                </a:cubicBezTo>
                <a:cubicBezTo>
                  <a:pt x="368391" y="715280"/>
                  <a:pt x="365073" y="717934"/>
                  <a:pt x="361092" y="720588"/>
                </a:cubicBezTo>
                <a:cubicBezTo>
                  <a:pt x="357111" y="723242"/>
                  <a:pt x="355120" y="725896"/>
                  <a:pt x="355120" y="728551"/>
                </a:cubicBezTo>
                <a:lnTo>
                  <a:pt x="347158" y="736513"/>
                </a:lnTo>
                <a:lnTo>
                  <a:pt x="335214" y="748456"/>
                </a:lnTo>
                <a:cubicBezTo>
                  <a:pt x="335214" y="748456"/>
                  <a:pt x="337868" y="748456"/>
                  <a:pt x="343177" y="748456"/>
                </a:cubicBezTo>
                <a:lnTo>
                  <a:pt x="339195" y="752438"/>
                </a:lnTo>
                <a:cubicBezTo>
                  <a:pt x="355120" y="763054"/>
                  <a:pt x="368391" y="769689"/>
                  <a:pt x="379007" y="772343"/>
                </a:cubicBezTo>
                <a:cubicBezTo>
                  <a:pt x="379007" y="759073"/>
                  <a:pt x="380334" y="748456"/>
                  <a:pt x="382988" y="740494"/>
                </a:cubicBezTo>
                <a:lnTo>
                  <a:pt x="382988" y="728551"/>
                </a:lnTo>
                <a:cubicBezTo>
                  <a:pt x="382988" y="720588"/>
                  <a:pt x="382988" y="716607"/>
                  <a:pt x="382988" y="716607"/>
                </a:cubicBezTo>
                <a:cubicBezTo>
                  <a:pt x="385642" y="713953"/>
                  <a:pt x="386969" y="708645"/>
                  <a:pt x="386969" y="700682"/>
                </a:cubicBezTo>
                <a:close/>
                <a:moveTo>
                  <a:pt x="379007" y="644946"/>
                </a:moveTo>
                <a:cubicBezTo>
                  <a:pt x="376353" y="647600"/>
                  <a:pt x="374362" y="648928"/>
                  <a:pt x="373035" y="648928"/>
                </a:cubicBezTo>
                <a:cubicBezTo>
                  <a:pt x="371708" y="648928"/>
                  <a:pt x="369718" y="650255"/>
                  <a:pt x="367063" y="652909"/>
                </a:cubicBezTo>
                <a:lnTo>
                  <a:pt x="363082" y="652909"/>
                </a:lnTo>
                <a:lnTo>
                  <a:pt x="359101" y="652909"/>
                </a:lnTo>
                <a:cubicBezTo>
                  <a:pt x="337868" y="663525"/>
                  <a:pt x="324598" y="668833"/>
                  <a:pt x="319290" y="668833"/>
                </a:cubicBezTo>
                <a:cubicBezTo>
                  <a:pt x="313981" y="674142"/>
                  <a:pt x="308673" y="676796"/>
                  <a:pt x="303365" y="676796"/>
                </a:cubicBezTo>
                <a:lnTo>
                  <a:pt x="295403" y="676796"/>
                </a:lnTo>
                <a:lnTo>
                  <a:pt x="295403" y="680777"/>
                </a:lnTo>
                <a:cubicBezTo>
                  <a:pt x="292749" y="683431"/>
                  <a:pt x="290095" y="684758"/>
                  <a:pt x="287440" y="684758"/>
                </a:cubicBezTo>
                <a:cubicBezTo>
                  <a:pt x="284786" y="684758"/>
                  <a:pt x="282132" y="686085"/>
                  <a:pt x="279478" y="688739"/>
                </a:cubicBezTo>
                <a:cubicBezTo>
                  <a:pt x="274170" y="688739"/>
                  <a:pt x="268862" y="691393"/>
                  <a:pt x="263554" y="696701"/>
                </a:cubicBezTo>
                <a:cubicBezTo>
                  <a:pt x="271516" y="702010"/>
                  <a:pt x="279478" y="707981"/>
                  <a:pt x="287440" y="714617"/>
                </a:cubicBezTo>
                <a:cubicBezTo>
                  <a:pt x="295403" y="721252"/>
                  <a:pt x="303365" y="727224"/>
                  <a:pt x="311327" y="732532"/>
                </a:cubicBezTo>
                <a:cubicBezTo>
                  <a:pt x="313981" y="727224"/>
                  <a:pt x="317963" y="723242"/>
                  <a:pt x="323271" y="720588"/>
                </a:cubicBezTo>
                <a:cubicBezTo>
                  <a:pt x="328579" y="717934"/>
                  <a:pt x="332560" y="713953"/>
                  <a:pt x="335214" y="708645"/>
                </a:cubicBezTo>
                <a:cubicBezTo>
                  <a:pt x="345831" y="698028"/>
                  <a:pt x="353793" y="691393"/>
                  <a:pt x="359101" y="688739"/>
                </a:cubicBezTo>
                <a:cubicBezTo>
                  <a:pt x="364409" y="683431"/>
                  <a:pt x="369718" y="679450"/>
                  <a:pt x="375026" y="676796"/>
                </a:cubicBezTo>
                <a:cubicBezTo>
                  <a:pt x="380334" y="674142"/>
                  <a:pt x="384315" y="670160"/>
                  <a:pt x="386969" y="664852"/>
                </a:cubicBezTo>
                <a:cubicBezTo>
                  <a:pt x="389623" y="662198"/>
                  <a:pt x="390950" y="655563"/>
                  <a:pt x="390950" y="644946"/>
                </a:cubicBezTo>
                <a:lnTo>
                  <a:pt x="386969" y="644946"/>
                </a:lnTo>
                <a:close/>
                <a:moveTo>
                  <a:pt x="526310" y="609116"/>
                </a:moveTo>
                <a:cubicBezTo>
                  <a:pt x="523655" y="609116"/>
                  <a:pt x="521001" y="610443"/>
                  <a:pt x="518347" y="613097"/>
                </a:cubicBezTo>
                <a:cubicBezTo>
                  <a:pt x="515693" y="615751"/>
                  <a:pt x="513039" y="617078"/>
                  <a:pt x="510385" y="617078"/>
                </a:cubicBezTo>
                <a:lnTo>
                  <a:pt x="502423" y="617078"/>
                </a:lnTo>
                <a:cubicBezTo>
                  <a:pt x="499769" y="617078"/>
                  <a:pt x="497778" y="617742"/>
                  <a:pt x="496451" y="619069"/>
                </a:cubicBezTo>
                <a:cubicBezTo>
                  <a:pt x="495124" y="620396"/>
                  <a:pt x="493133" y="621060"/>
                  <a:pt x="490479" y="621060"/>
                </a:cubicBezTo>
                <a:cubicBezTo>
                  <a:pt x="487825" y="621060"/>
                  <a:pt x="483844" y="623714"/>
                  <a:pt x="478536" y="629022"/>
                </a:cubicBezTo>
                <a:lnTo>
                  <a:pt x="506404" y="625041"/>
                </a:lnTo>
                <a:cubicBezTo>
                  <a:pt x="511712" y="622387"/>
                  <a:pt x="517684" y="621060"/>
                  <a:pt x="524319" y="621060"/>
                </a:cubicBezTo>
                <a:cubicBezTo>
                  <a:pt x="530954" y="621060"/>
                  <a:pt x="536926" y="619732"/>
                  <a:pt x="542234" y="617078"/>
                </a:cubicBezTo>
                <a:lnTo>
                  <a:pt x="530290" y="617078"/>
                </a:lnTo>
                <a:cubicBezTo>
                  <a:pt x="530290" y="614424"/>
                  <a:pt x="528964" y="611770"/>
                  <a:pt x="526310" y="609116"/>
                </a:cubicBezTo>
                <a:close/>
                <a:moveTo>
                  <a:pt x="368656" y="597969"/>
                </a:moveTo>
                <a:lnTo>
                  <a:pt x="368201" y="598879"/>
                </a:lnTo>
                <a:lnTo>
                  <a:pt x="367727" y="599163"/>
                </a:lnTo>
                <a:lnTo>
                  <a:pt x="368059" y="598168"/>
                </a:lnTo>
                <a:close/>
                <a:moveTo>
                  <a:pt x="239667" y="593191"/>
                </a:moveTo>
                <a:cubicBezTo>
                  <a:pt x="237013" y="598500"/>
                  <a:pt x="238340" y="603808"/>
                  <a:pt x="243648" y="609116"/>
                </a:cubicBezTo>
                <a:cubicBezTo>
                  <a:pt x="248956" y="614424"/>
                  <a:pt x="254264" y="614424"/>
                  <a:pt x="259572" y="609116"/>
                </a:cubicBezTo>
                <a:lnTo>
                  <a:pt x="255591" y="605135"/>
                </a:lnTo>
                <a:lnTo>
                  <a:pt x="251610" y="605135"/>
                </a:lnTo>
                <a:lnTo>
                  <a:pt x="250283" y="601154"/>
                </a:lnTo>
                <a:lnTo>
                  <a:pt x="249619" y="599163"/>
                </a:lnTo>
                <a:cubicBezTo>
                  <a:pt x="248292" y="597836"/>
                  <a:pt x="247629" y="598500"/>
                  <a:pt x="247629" y="601154"/>
                </a:cubicBezTo>
                <a:lnTo>
                  <a:pt x="243648" y="601154"/>
                </a:lnTo>
                <a:cubicBezTo>
                  <a:pt x="246302" y="598500"/>
                  <a:pt x="246302" y="597173"/>
                  <a:pt x="243648" y="597173"/>
                </a:cubicBezTo>
                <a:cubicBezTo>
                  <a:pt x="243648" y="597173"/>
                  <a:pt x="242321" y="595845"/>
                  <a:pt x="239667" y="593191"/>
                </a:cubicBezTo>
                <a:close/>
                <a:moveTo>
                  <a:pt x="386969" y="589210"/>
                </a:moveTo>
                <a:lnTo>
                  <a:pt x="386969" y="593191"/>
                </a:lnTo>
                <a:lnTo>
                  <a:pt x="382988" y="593191"/>
                </a:lnTo>
                <a:cubicBezTo>
                  <a:pt x="385642" y="593191"/>
                  <a:pt x="386969" y="591864"/>
                  <a:pt x="386969" y="589210"/>
                </a:cubicBezTo>
                <a:close/>
                <a:moveTo>
                  <a:pt x="394932" y="585229"/>
                </a:moveTo>
                <a:cubicBezTo>
                  <a:pt x="392277" y="587883"/>
                  <a:pt x="390287" y="588547"/>
                  <a:pt x="388960" y="587220"/>
                </a:cubicBezTo>
                <a:cubicBezTo>
                  <a:pt x="387633" y="585893"/>
                  <a:pt x="385642" y="586556"/>
                  <a:pt x="382988" y="589210"/>
                </a:cubicBezTo>
                <a:cubicBezTo>
                  <a:pt x="380334" y="589210"/>
                  <a:pt x="379007" y="589874"/>
                  <a:pt x="379007" y="591201"/>
                </a:cubicBezTo>
                <a:cubicBezTo>
                  <a:pt x="379007" y="592528"/>
                  <a:pt x="377680" y="593191"/>
                  <a:pt x="375026" y="593191"/>
                </a:cubicBezTo>
                <a:cubicBezTo>
                  <a:pt x="372372" y="593191"/>
                  <a:pt x="371045" y="594518"/>
                  <a:pt x="371045" y="597173"/>
                </a:cubicBezTo>
                <a:lnTo>
                  <a:pt x="368656" y="597969"/>
                </a:lnTo>
                <a:lnTo>
                  <a:pt x="369054" y="597173"/>
                </a:lnTo>
                <a:cubicBezTo>
                  <a:pt x="370381" y="597173"/>
                  <a:pt x="371045" y="595845"/>
                  <a:pt x="371045" y="593191"/>
                </a:cubicBezTo>
                <a:cubicBezTo>
                  <a:pt x="368391" y="593191"/>
                  <a:pt x="366400" y="594518"/>
                  <a:pt x="365073" y="597173"/>
                </a:cubicBezTo>
                <a:cubicBezTo>
                  <a:pt x="363746" y="599827"/>
                  <a:pt x="361755" y="601154"/>
                  <a:pt x="359101" y="601154"/>
                </a:cubicBezTo>
                <a:cubicBezTo>
                  <a:pt x="361755" y="601154"/>
                  <a:pt x="364078" y="600822"/>
                  <a:pt x="366068" y="600158"/>
                </a:cubicBezTo>
                <a:lnTo>
                  <a:pt x="367727" y="599163"/>
                </a:lnTo>
                <a:lnTo>
                  <a:pt x="367063" y="601154"/>
                </a:lnTo>
                <a:lnTo>
                  <a:pt x="368201" y="598879"/>
                </a:lnTo>
                <a:lnTo>
                  <a:pt x="371045" y="597173"/>
                </a:lnTo>
                <a:cubicBezTo>
                  <a:pt x="373699" y="602481"/>
                  <a:pt x="379007" y="601154"/>
                  <a:pt x="386969" y="593191"/>
                </a:cubicBezTo>
                <a:lnTo>
                  <a:pt x="389813" y="593191"/>
                </a:lnTo>
                <a:lnTo>
                  <a:pt x="390453" y="591699"/>
                </a:lnTo>
                <a:cubicBezTo>
                  <a:pt x="390785" y="591367"/>
                  <a:pt x="390950" y="591864"/>
                  <a:pt x="390950" y="593191"/>
                </a:cubicBezTo>
                <a:cubicBezTo>
                  <a:pt x="390950" y="590537"/>
                  <a:pt x="391614" y="589210"/>
                  <a:pt x="392941" y="589210"/>
                </a:cubicBezTo>
                <a:cubicBezTo>
                  <a:pt x="394268" y="589210"/>
                  <a:pt x="394932" y="587883"/>
                  <a:pt x="394932" y="585229"/>
                </a:cubicBezTo>
                <a:close/>
                <a:moveTo>
                  <a:pt x="458630" y="541436"/>
                </a:moveTo>
                <a:cubicBezTo>
                  <a:pt x="455976" y="541436"/>
                  <a:pt x="454649" y="542763"/>
                  <a:pt x="454649" y="545418"/>
                </a:cubicBezTo>
                <a:cubicBezTo>
                  <a:pt x="449341" y="548072"/>
                  <a:pt x="446687" y="552053"/>
                  <a:pt x="446687" y="557361"/>
                </a:cubicBezTo>
                <a:cubicBezTo>
                  <a:pt x="454649" y="549399"/>
                  <a:pt x="461284" y="544091"/>
                  <a:pt x="466592" y="541436"/>
                </a:cubicBezTo>
                <a:close/>
                <a:moveTo>
                  <a:pt x="529722" y="538024"/>
                </a:moveTo>
                <a:lnTo>
                  <a:pt x="529295" y="541436"/>
                </a:lnTo>
                <a:cubicBezTo>
                  <a:pt x="528632" y="542763"/>
                  <a:pt x="527637" y="542763"/>
                  <a:pt x="526310" y="541436"/>
                </a:cubicBezTo>
                <a:cubicBezTo>
                  <a:pt x="527637" y="540109"/>
                  <a:pt x="528632" y="539114"/>
                  <a:pt x="529295" y="538451"/>
                </a:cubicBezTo>
                <a:close/>
                <a:moveTo>
                  <a:pt x="530290" y="537455"/>
                </a:moveTo>
                <a:lnTo>
                  <a:pt x="529722" y="538024"/>
                </a:lnTo>
                <a:lnTo>
                  <a:pt x="529760" y="537721"/>
                </a:lnTo>
                <a:close/>
                <a:moveTo>
                  <a:pt x="355120" y="537455"/>
                </a:moveTo>
                <a:cubicBezTo>
                  <a:pt x="352466" y="537455"/>
                  <a:pt x="351139" y="538782"/>
                  <a:pt x="351139" y="541436"/>
                </a:cubicBezTo>
                <a:cubicBezTo>
                  <a:pt x="353793" y="541436"/>
                  <a:pt x="356447" y="540109"/>
                  <a:pt x="359101" y="537455"/>
                </a:cubicBezTo>
                <a:close/>
                <a:moveTo>
                  <a:pt x="514366" y="517550"/>
                </a:moveTo>
                <a:lnTo>
                  <a:pt x="518347" y="517550"/>
                </a:lnTo>
                <a:lnTo>
                  <a:pt x="510385" y="525512"/>
                </a:lnTo>
                <a:cubicBezTo>
                  <a:pt x="505077" y="525512"/>
                  <a:pt x="502423" y="525512"/>
                  <a:pt x="502423" y="525512"/>
                </a:cubicBezTo>
                <a:cubicBezTo>
                  <a:pt x="505077" y="525512"/>
                  <a:pt x="507067" y="524185"/>
                  <a:pt x="508394" y="521531"/>
                </a:cubicBezTo>
                <a:cubicBezTo>
                  <a:pt x="509721" y="518877"/>
                  <a:pt x="511712" y="517550"/>
                  <a:pt x="514366" y="517550"/>
                </a:cubicBezTo>
                <a:close/>
                <a:moveTo>
                  <a:pt x="518347" y="517549"/>
                </a:moveTo>
                <a:lnTo>
                  <a:pt x="518347" y="517550"/>
                </a:lnTo>
                <a:lnTo>
                  <a:pt x="518347" y="517550"/>
                </a:lnTo>
                <a:close/>
                <a:moveTo>
                  <a:pt x="536262" y="487691"/>
                </a:moveTo>
                <a:cubicBezTo>
                  <a:pt x="534935" y="486364"/>
                  <a:pt x="532945" y="488354"/>
                  <a:pt x="530290" y="493663"/>
                </a:cubicBezTo>
                <a:cubicBezTo>
                  <a:pt x="527637" y="493663"/>
                  <a:pt x="526310" y="494990"/>
                  <a:pt x="526310" y="497644"/>
                </a:cubicBezTo>
                <a:cubicBezTo>
                  <a:pt x="523655" y="497644"/>
                  <a:pt x="522328" y="498971"/>
                  <a:pt x="522328" y="501625"/>
                </a:cubicBezTo>
                <a:lnTo>
                  <a:pt x="518347" y="501625"/>
                </a:lnTo>
                <a:lnTo>
                  <a:pt x="514366" y="505606"/>
                </a:lnTo>
                <a:lnTo>
                  <a:pt x="506404" y="513568"/>
                </a:lnTo>
                <a:cubicBezTo>
                  <a:pt x="506404" y="516222"/>
                  <a:pt x="505740" y="518213"/>
                  <a:pt x="504413" y="519540"/>
                </a:cubicBezTo>
                <a:cubicBezTo>
                  <a:pt x="503086" y="520867"/>
                  <a:pt x="502423" y="520204"/>
                  <a:pt x="502423" y="517550"/>
                </a:cubicBezTo>
                <a:lnTo>
                  <a:pt x="490479" y="529493"/>
                </a:lnTo>
                <a:cubicBezTo>
                  <a:pt x="487825" y="526839"/>
                  <a:pt x="482517" y="529493"/>
                  <a:pt x="474555" y="537455"/>
                </a:cubicBezTo>
                <a:cubicBezTo>
                  <a:pt x="471900" y="540109"/>
                  <a:pt x="469246" y="542100"/>
                  <a:pt x="466592" y="543427"/>
                </a:cubicBezTo>
                <a:cubicBezTo>
                  <a:pt x="463938" y="544754"/>
                  <a:pt x="461284" y="546745"/>
                  <a:pt x="458630" y="549399"/>
                </a:cubicBezTo>
                <a:cubicBezTo>
                  <a:pt x="450668" y="554707"/>
                  <a:pt x="446687" y="558688"/>
                  <a:pt x="446687" y="561342"/>
                </a:cubicBezTo>
                <a:cubicBezTo>
                  <a:pt x="444032" y="566650"/>
                  <a:pt x="443369" y="569968"/>
                  <a:pt x="444696" y="571295"/>
                </a:cubicBezTo>
                <a:cubicBezTo>
                  <a:pt x="446023" y="572622"/>
                  <a:pt x="446687" y="574613"/>
                  <a:pt x="446687" y="577267"/>
                </a:cubicBezTo>
                <a:cubicBezTo>
                  <a:pt x="457303" y="577267"/>
                  <a:pt x="465265" y="575940"/>
                  <a:pt x="470573" y="573286"/>
                </a:cubicBezTo>
                <a:cubicBezTo>
                  <a:pt x="478536" y="573286"/>
                  <a:pt x="485171" y="570632"/>
                  <a:pt x="490479" y="565323"/>
                </a:cubicBezTo>
                <a:cubicBezTo>
                  <a:pt x="493133" y="562669"/>
                  <a:pt x="494460" y="560015"/>
                  <a:pt x="494460" y="557361"/>
                </a:cubicBezTo>
                <a:cubicBezTo>
                  <a:pt x="497114" y="557361"/>
                  <a:pt x="499105" y="556698"/>
                  <a:pt x="500432" y="555370"/>
                </a:cubicBezTo>
                <a:cubicBezTo>
                  <a:pt x="501759" y="554043"/>
                  <a:pt x="503750" y="553380"/>
                  <a:pt x="506404" y="553380"/>
                </a:cubicBezTo>
                <a:cubicBezTo>
                  <a:pt x="506404" y="548072"/>
                  <a:pt x="506404" y="545418"/>
                  <a:pt x="506404" y="545418"/>
                </a:cubicBezTo>
                <a:lnTo>
                  <a:pt x="514366" y="537455"/>
                </a:lnTo>
                <a:cubicBezTo>
                  <a:pt x="514366" y="540109"/>
                  <a:pt x="513703" y="541436"/>
                  <a:pt x="512376" y="541436"/>
                </a:cubicBezTo>
                <a:cubicBezTo>
                  <a:pt x="511048" y="541436"/>
                  <a:pt x="510385" y="542763"/>
                  <a:pt x="510385" y="545418"/>
                </a:cubicBezTo>
                <a:lnTo>
                  <a:pt x="522328" y="533474"/>
                </a:lnTo>
                <a:cubicBezTo>
                  <a:pt x="527637" y="533474"/>
                  <a:pt x="530290" y="530820"/>
                  <a:pt x="530290" y="525512"/>
                </a:cubicBezTo>
                <a:cubicBezTo>
                  <a:pt x="532945" y="522858"/>
                  <a:pt x="532945" y="521531"/>
                  <a:pt x="530290" y="521531"/>
                </a:cubicBezTo>
                <a:cubicBezTo>
                  <a:pt x="527637" y="521531"/>
                  <a:pt x="524983" y="522858"/>
                  <a:pt x="522328" y="525512"/>
                </a:cubicBezTo>
                <a:lnTo>
                  <a:pt x="526310" y="521531"/>
                </a:lnTo>
                <a:cubicBezTo>
                  <a:pt x="523655" y="521531"/>
                  <a:pt x="522328" y="522194"/>
                  <a:pt x="522328" y="523521"/>
                </a:cubicBezTo>
                <a:cubicBezTo>
                  <a:pt x="522328" y="524848"/>
                  <a:pt x="521001" y="525512"/>
                  <a:pt x="518347" y="525512"/>
                </a:cubicBezTo>
                <a:cubicBezTo>
                  <a:pt x="521001" y="522858"/>
                  <a:pt x="522328" y="518877"/>
                  <a:pt x="522328" y="513568"/>
                </a:cubicBezTo>
                <a:lnTo>
                  <a:pt x="518347" y="517549"/>
                </a:lnTo>
                <a:lnTo>
                  <a:pt x="522328" y="509587"/>
                </a:lnTo>
                <a:lnTo>
                  <a:pt x="534272" y="497644"/>
                </a:lnTo>
                <a:cubicBezTo>
                  <a:pt x="536926" y="492336"/>
                  <a:pt x="537589" y="489018"/>
                  <a:pt x="536262" y="487691"/>
                </a:cubicBezTo>
                <a:close/>
                <a:moveTo>
                  <a:pt x="478978" y="451639"/>
                </a:moveTo>
                <a:lnTo>
                  <a:pt x="478038" y="452358"/>
                </a:lnTo>
                <a:lnTo>
                  <a:pt x="476147" y="453055"/>
                </a:lnTo>
                <a:close/>
                <a:moveTo>
                  <a:pt x="486498" y="445889"/>
                </a:moveTo>
                <a:cubicBezTo>
                  <a:pt x="489152" y="445889"/>
                  <a:pt x="490479" y="445889"/>
                  <a:pt x="490479" y="445889"/>
                </a:cubicBezTo>
                <a:lnTo>
                  <a:pt x="478978" y="451639"/>
                </a:lnTo>
                <a:close/>
                <a:moveTo>
                  <a:pt x="502991" y="443045"/>
                </a:moveTo>
                <a:lnTo>
                  <a:pt x="502423" y="443898"/>
                </a:lnTo>
                <a:cubicBezTo>
                  <a:pt x="502423" y="445225"/>
                  <a:pt x="501096" y="445889"/>
                  <a:pt x="498441" y="445889"/>
                </a:cubicBezTo>
                <a:lnTo>
                  <a:pt x="494460" y="445889"/>
                </a:lnTo>
                <a:close/>
                <a:moveTo>
                  <a:pt x="506404" y="441908"/>
                </a:moveTo>
                <a:lnTo>
                  <a:pt x="502991" y="443045"/>
                </a:lnTo>
                <a:lnTo>
                  <a:pt x="503418" y="442405"/>
                </a:lnTo>
                <a:cubicBezTo>
                  <a:pt x="504081" y="442074"/>
                  <a:pt x="505077" y="441908"/>
                  <a:pt x="506404" y="441908"/>
                </a:cubicBezTo>
                <a:close/>
                <a:moveTo>
                  <a:pt x="503045" y="440788"/>
                </a:moveTo>
                <a:cubicBezTo>
                  <a:pt x="498317" y="440539"/>
                  <a:pt x="489484" y="442903"/>
                  <a:pt x="476545" y="447879"/>
                </a:cubicBezTo>
                <a:cubicBezTo>
                  <a:pt x="459294" y="454515"/>
                  <a:pt x="450668" y="460486"/>
                  <a:pt x="450668" y="465795"/>
                </a:cubicBezTo>
                <a:cubicBezTo>
                  <a:pt x="455976" y="460486"/>
                  <a:pt x="461948" y="457169"/>
                  <a:pt x="468583" y="455842"/>
                </a:cubicBezTo>
                <a:lnTo>
                  <a:pt x="476147" y="453055"/>
                </a:lnTo>
                <a:lnTo>
                  <a:pt x="466592" y="457832"/>
                </a:lnTo>
                <a:cubicBezTo>
                  <a:pt x="455976" y="463140"/>
                  <a:pt x="449341" y="467122"/>
                  <a:pt x="446687" y="469776"/>
                </a:cubicBezTo>
                <a:lnTo>
                  <a:pt x="446687" y="489681"/>
                </a:lnTo>
                <a:lnTo>
                  <a:pt x="446687" y="517550"/>
                </a:lnTo>
                <a:cubicBezTo>
                  <a:pt x="462611" y="501625"/>
                  <a:pt x="473228" y="489681"/>
                  <a:pt x="478536" y="481719"/>
                </a:cubicBezTo>
                <a:cubicBezTo>
                  <a:pt x="494460" y="465795"/>
                  <a:pt x="503750" y="452524"/>
                  <a:pt x="506404" y="441908"/>
                </a:cubicBezTo>
                <a:cubicBezTo>
                  <a:pt x="505740" y="441244"/>
                  <a:pt x="504621" y="440871"/>
                  <a:pt x="503045" y="440788"/>
                </a:cubicBezTo>
                <a:close/>
                <a:moveTo>
                  <a:pt x="514366" y="390153"/>
                </a:moveTo>
                <a:cubicBezTo>
                  <a:pt x="517020" y="390153"/>
                  <a:pt x="518347" y="392807"/>
                  <a:pt x="518347" y="398115"/>
                </a:cubicBezTo>
                <a:lnTo>
                  <a:pt x="514366" y="398115"/>
                </a:lnTo>
                <a:cubicBezTo>
                  <a:pt x="511712" y="392807"/>
                  <a:pt x="511712" y="390153"/>
                  <a:pt x="514366" y="390153"/>
                </a:cubicBezTo>
                <a:close/>
                <a:moveTo>
                  <a:pt x="418022" y="6370"/>
                </a:moveTo>
                <a:lnTo>
                  <a:pt x="418818" y="7962"/>
                </a:lnTo>
                <a:cubicBezTo>
                  <a:pt x="418818" y="10616"/>
                  <a:pt x="420145" y="10616"/>
                  <a:pt x="422800" y="7962"/>
                </a:cubicBezTo>
                <a:close/>
                <a:moveTo>
                  <a:pt x="414837" y="0"/>
                </a:moveTo>
                <a:cubicBezTo>
                  <a:pt x="417491" y="0"/>
                  <a:pt x="419482" y="1327"/>
                  <a:pt x="420809" y="3981"/>
                </a:cubicBezTo>
                <a:cubicBezTo>
                  <a:pt x="422136" y="6635"/>
                  <a:pt x="424127" y="7962"/>
                  <a:pt x="426781" y="7962"/>
                </a:cubicBezTo>
                <a:cubicBezTo>
                  <a:pt x="429435" y="10616"/>
                  <a:pt x="432089" y="12607"/>
                  <a:pt x="434743" y="13934"/>
                </a:cubicBezTo>
                <a:cubicBezTo>
                  <a:pt x="437397" y="15261"/>
                  <a:pt x="440051" y="17251"/>
                  <a:pt x="442705" y="19905"/>
                </a:cubicBezTo>
                <a:cubicBezTo>
                  <a:pt x="450668" y="22560"/>
                  <a:pt x="459957" y="29195"/>
                  <a:pt x="470573" y="39811"/>
                </a:cubicBezTo>
                <a:cubicBezTo>
                  <a:pt x="475882" y="45119"/>
                  <a:pt x="480526" y="50428"/>
                  <a:pt x="484507" y="55736"/>
                </a:cubicBezTo>
                <a:cubicBezTo>
                  <a:pt x="488489" y="61044"/>
                  <a:pt x="493133" y="66352"/>
                  <a:pt x="498441" y="71660"/>
                </a:cubicBezTo>
                <a:cubicBezTo>
                  <a:pt x="506404" y="84931"/>
                  <a:pt x="507731" y="95547"/>
                  <a:pt x="502423" y="103510"/>
                </a:cubicBezTo>
                <a:cubicBezTo>
                  <a:pt x="499769" y="103510"/>
                  <a:pt x="495787" y="106164"/>
                  <a:pt x="490479" y="111472"/>
                </a:cubicBezTo>
                <a:cubicBezTo>
                  <a:pt x="487825" y="116780"/>
                  <a:pt x="485834" y="121425"/>
                  <a:pt x="484507" y="125406"/>
                </a:cubicBezTo>
                <a:cubicBezTo>
                  <a:pt x="483180" y="129387"/>
                  <a:pt x="481190" y="134032"/>
                  <a:pt x="478536" y="139340"/>
                </a:cubicBezTo>
                <a:cubicBezTo>
                  <a:pt x="475882" y="149956"/>
                  <a:pt x="473228" y="159246"/>
                  <a:pt x="470573" y="167208"/>
                </a:cubicBezTo>
                <a:cubicBezTo>
                  <a:pt x="467919" y="175170"/>
                  <a:pt x="465265" y="184460"/>
                  <a:pt x="462611" y="195076"/>
                </a:cubicBezTo>
                <a:cubicBezTo>
                  <a:pt x="459957" y="203038"/>
                  <a:pt x="457303" y="211664"/>
                  <a:pt x="454649" y="220954"/>
                </a:cubicBezTo>
                <a:cubicBezTo>
                  <a:pt x="451995" y="230243"/>
                  <a:pt x="451995" y="237542"/>
                  <a:pt x="454649" y="242850"/>
                </a:cubicBezTo>
                <a:cubicBezTo>
                  <a:pt x="454649" y="245504"/>
                  <a:pt x="455312" y="247495"/>
                  <a:pt x="456639" y="248822"/>
                </a:cubicBezTo>
                <a:cubicBezTo>
                  <a:pt x="457966" y="250149"/>
                  <a:pt x="458630" y="252139"/>
                  <a:pt x="458630" y="254793"/>
                </a:cubicBezTo>
                <a:cubicBezTo>
                  <a:pt x="461284" y="257448"/>
                  <a:pt x="462611" y="261429"/>
                  <a:pt x="462611" y="266737"/>
                </a:cubicBezTo>
                <a:lnTo>
                  <a:pt x="466592" y="270718"/>
                </a:lnTo>
                <a:cubicBezTo>
                  <a:pt x="466592" y="273372"/>
                  <a:pt x="467919" y="273372"/>
                  <a:pt x="470573" y="270718"/>
                </a:cubicBezTo>
                <a:cubicBezTo>
                  <a:pt x="473228" y="270718"/>
                  <a:pt x="473891" y="269391"/>
                  <a:pt x="472564" y="266737"/>
                </a:cubicBezTo>
                <a:cubicBezTo>
                  <a:pt x="471237" y="264083"/>
                  <a:pt x="471900" y="262756"/>
                  <a:pt x="474555" y="262756"/>
                </a:cubicBezTo>
                <a:cubicBezTo>
                  <a:pt x="479863" y="273372"/>
                  <a:pt x="483844" y="278680"/>
                  <a:pt x="486498" y="278680"/>
                </a:cubicBezTo>
                <a:cubicBezTo>
                  <a:pt x="491806" y="281334"/>
                  <a:pt x="495787" y="281998"/>
                  <a:pt x="498441" y="280671"/>
                </a:cubicBezTo>
                <a:cubicBezTo>
                  <a:pt x="501096" y="279344"/>
                  <a:pt x="502423" y="281334"/>
                  <a:pt x="502423" y="286643"/>
                </a:cubicBezTo>
                <a:cubicBezTo>
                  <a:pt x="505077" y="286643"/>
                  <a:pt x="506404" y="287306"/>
                  <a:pt x="506404" y="288633"/>
                </a:cubicBezTo>
                <a:cubicBezTo>
                  <a:pt x="506404" y="289960"/>
                  <a:pt x="507731" y="290624"/>
                  <a:pt x="510385" y="290624"/>
                </a:cubicBezTo>
                <a:lnTo>
                  <a:pt x="514366" y="290624"/>
                </a:lnTo>
                <a:lnTo>
                  <a:pt x="514366" y="294605"/>
                </a:lnTo>
                <a:cubicBezTo>
                  <a:pt x="517020" y="291951"/>
                  <a:pt x="521001" y="293278"/>
                  <a:pt x="526310" y="298586"/>
                </a:cubicBezTo>
                <a:lnTo>
                  <a:pt x="538253" y="298586"/>
                </a:lnTo>
                <a:cubicBezTo>
                  <a:pt x="543561" y="298586"/>
                  <a:pt x="546215" y="299913"/>
                  <a:pt x="546215" y="302567"/>
                </a:cubicBezTo>
                <a:cubicBezTo>
                  <a:pt x="546215" y="302567"/>
                  <a:pt x="546215" y="303894"/>
                  <a:pt x="546215" y="306548"/>
                </a:cubicBezTo>
                <a:cubicBezTo>
                  <a:pt x="554177" y="306548"/>
                  <a:pt x="558159" y="307875"/>
                  <a:pt x="558159" y="310530"/>
                </a:cubicBezTo>
                <a:lnTo>
                  <a:pt x="558159" y="314511"/>
                </a:lnTo>
                <a:cubicBezTo>
                  <a:pt x="560813" y="309203"/>
                  <a:pt x="562140" y="311857"/>
                  <a:pt x="562140" y="322473"/>
                </a:cubicBezTo>
                <a:cubicBezTo>
                  <a:pt x="559486" y="322473"/>
                  <a:pt x="556168" y="324464"/>
                  <a:pt x="552187" y="328445"/>
                </a:cubicBezTo>
                <a:cubicBezTo>
                  <a:pt x="548206" y="332426"/>
                  <a:pt x="546215" y="333089"/>
                  <a:pt x="546215" y="330435"/>
                </a:cubicBezTo>
                <a:cubicBezTo>
                  <a:pt x="543561" y="333089"/>
                  <a:pt x="540243" y="336407"/>
                  <a:pt x="536262" y="340388"/>
                </a:cubicBezTo>
                <a:cubicBezTo>
                  <a:pt x="532281" y="344369"/>
                  <a:pt x="528964" y="345033"/>
                  <a:pt x="526310" y="342379"/>
                </a:cubicBezTo>
                <a:cubicBezTo>
                  <a:pt x="523655" y="345033"/>
                  <a:pt x="519674" y="347687"/>
                  <a:pt x="514366" y="350341"/>
                </a:cubicBezTo>
                <a:cubicBezTo>
                  <a:pt x="511712" y="350341"/>
                  <a:pt x="507731" y="352995"/>
                  <a:pt x="502423" y="358303"/>
                </a:cubicBezTo>
                <a:cubicBezTo>
                  <a:pt x="497114" y="360957"/>
                  <a:pt x="491806" y="362948"/>
                  <a:pt x="486498" y="364275"/>
                </a:cubicBezTo>
                <a:cubicBezTo>
                  <a:pt x="481190" y="365602"/>
                  <a:pt x="475882" y="367593"/>
                  <a:pt x="470573" y="370247"/>
                </a:cubicBezTo>
                <a:cubicBezTo>
                  <a:pt x="467919" y="372901"/>
                  <a:pt x="465929" y="374228"/>
                  <a:pt x="464602" y="374228"/>
                </a:cubicBezTo>
                <a:cubicBezTo>
                  <a:pt x="463275" y="374228"/>
                  <a:pt x="461284" y="375555"/>
                  <a:pt x="458630" y="378209"/>
                </a:cubicBezTo>
                <a:cubicBezTo>
                  <a:pt x="453322" y="378209"/>
                  <a:pt x="449341" y="379536"/>
                  <a:pt x="446687" y="382190"/>
                </a:cubicBezTo>
                <a:cubicBezTo>
                  <a:pt x="446687" y="384844"/>
                  <a:pt x="446687" y="386171"/>
                  <a:pt x="446687" y="386171"/>
                </a:cubicBezTo>
                <a:cubicBezTo>
                  <a:pt x="444032" y="386171"/>
                  <a:pt x="442705" y="386171"/>
                  <a:pt x="442705" y="386171"/>
                </a:cubicBezTo>
                <a:lnTo>
                  <a:pt x="442705" y="390153"/>
                </a:lnTo>
                <a:lnTo>
                  <a:pt x="442705" y="402096"/>
                </a:lnTo>
                <a:lnTo>
                  <a:pt x="442705" y="422002"/>
                </a:lnTo>
                <a:cubicBezTo>
                  <a:pt x="442705" y="419348"/>
                  <a:pt x="443369" y="417357"/>
                  <a:pt x="444696" y="416030"/>
                </a:cubicBezTo>
                <a:cubicBezTo>
                  <a:pt x="446023" y="414703"/>
                  <a:pt x="446687" y="412712"/>
                  <a:pt x="446687" y="410058"/>
                </a:cubicBezTo>
                <a:lnTo>
                  <a:pt x="446687" y="418021"/>
                </a:lnTo>
                <a:cubicBezTo>
                  <a:pt x="449341" y="420675"/>
                  <a:pt x="450004" y="423992"/>
                  <a:pt x="448677" y="427974"/>
                </a:cubicBezTo>
                <a:cubicBezTo>
                  <a:pt x="447350" y="431955"/>
                  <a:pt x="448014" y="433945"/>
                  <a:pt x="450668" y="433945"/>
                </a:cubicBezTo>
                <a:cubicBezTo>
                  <a:pt x="450668" y="433945"/>
                  <a:pt x="453322" y="433945"/>
                  <a:pt x="458630" y="433945"/>
                </a:cubicBezTo>
                <a:cubicBezTo>
                  <a:pt x="461284" y="433945"/>
                  <a:pt x="463938" y="432618"/>
                  <a:pt x="466592" y="429964"/>
                </a:cubicBezTo>
                <a:cubicBezTo>
                  <a:pt x="477209" y="424656"/>
                  <a:pt x="482517" y="422002"/>
                  <a:pt x="482517" y="422002"/>
                </a:cubicBezTo>
                <a:cubicBezTo>
                  <a:pt x="485171" y="424656"/>
                  <a:pt x="487825" y="425983"/>
                  <a:pt x="490479" y="425983"/>
                </a:cubicBezTo>
                <a:lnTo>
                  <a:pt x="486498" y="422002"/>
                </a:lnTo>
                <a:cubicBezTo>
                  <a:pt x="486498" y="422002"/>
                  <a:pt x="490479" y="418021"/>
                  <a:pt x="498441" y="410058"/>
                </a:cubicBezTo>
                <a:cubicBezTo>
                  <a:pt x="501096" y="410058"/>
                  <a:pt x="502423" y="408731"/>
                  <a:pt x="502423" y="406077"/>
                </a:cubicBezTo>
                <a:cubicBezTo>
                  <a:pt x="505077" y="403423"/>
                  <a:pt x="506404" y="402096"/>
                  <a:pt x="506404" y="402096"/>
                </a:cubicBezTo>
                <a:lnTo>
                  <a:pt x="506404" y="406077"/>
                </a:lnTo>
                <a:lnTo>
                  <a:pt x="510385" y="402096"/>
                </a:lnTo>
                <a:cubicBezTo>
                  <a:pt x="513039" y="399442"/>
                  <a:pt x="517020" y="398115"/>
                  <a:pt x="522328" y="398115"/>
                </a:cubicBezTo>
                <a:cubicBezTo>
                  <a:pt x="524983" y="398115"/>
                  <a:pt x="527637" y="399442"/>
                  <a:pt x="530290" y="402096"/>
                </a:cubicBezTo>
                <a:lnTo>
                  <a:pt x="530290" y="410058"/>
                </a:lnTo>
                <a:cubicBezTo>
                  <a:pt x="530290" y="415367"/>
                  <a:pt x="535599" y="418021"/>
                  <a:pt x="546215" y="418021"/>
                </a:cubicBezTo>
                <a:cubicBezTo>
                  <a:pt x="551523" y="423329"/>
                  <a:pt x="558159" y="425983"/>
                  <a:pt x="566121" y="425983"/>
                </a:cubicBezTo>
                <a:cubicBezTo>
                  <a:pt x="566121" y="423329"/>
                  <a:pt x="567448" y="423329"/>
                  <a:pt x="570102" y="425983"/>
                </a:cubicBezTo>
                <a:lnTo>
                  <a:pt x="574083" y="429964"/>
                </a:lnTo>
                <a:cubicBezTo>
                  <a:pt x="579391" y="429964"/>
                  <a:pt x="583372" y="431291"/>
                  <a:pt x="586027" y="433945"/>
                </a:cubicBezTo>
                <a:cubicBezTo>
                  <a:pt x="588681" y="436599"/>
                  <a:pt x="591335" y="437926"/>
                  <a:pt x="593989" y="437926"/>
                </a:cubicBezTo>
                <a:lnTo>
                  <a:pt x="597970" y="437926"/>
                </a:lnTo>
                <a:cubicBezTo>
                  <a:pt x="600624" y="437926"/>
                  <a:pt x="601951" y="438590"/>
                  <a:pt x="601951" y="439917"/>
                </a:cubicBezTo>
                <a:cubicBezTo>
                  <a:pt x="601951" y="441244"/>
                  <a:pt x="603278" y="441908"/>
                  <a:pt x="605932" y="441908"/>
                </a:cubicBezTo>
                <a:lnTo>
                  <a:pt x="609914" y="445889"/>
                </a:lnTo>
                <a:cubicBezTo>
                  <a:pt x="615222" y="451197"/>
                  <a:pt x="617876" y="456505"/>
                  <a:pt x="617876" y="461813"/>
                </a:cubicBezTo>
                <a:cubicBezTo>
                  <a:pt x="615222" y="464467"/>
                  <a:pt x="613895" y="466458"/>
                  <a:pt x="613895" y="467785"/>
                </a:cubicBezTo>
                <a:cubicBezTo>
                  <a:pt x="613895" y="469112"/>
                  <a:pt x="612568" y="471103"/>
                  <a:pt x="609914" y="473757"/>
                </a:cubicBezTo>
                <a:cubicBezTo>
                  <a:pt x="604605" y="479065"/>
                  <a:pt x="603278" y="481719"/>
                  <a:pt x="605932" y="481719"/>
                </a:cubicBezTo>
                <a:cubicBezTo>
                  <a:pt x="597970" y="484373"/>
                  <a:pt x="592662" y="489681"/>
                  <a:pt x="590008" y="497644"/>
                </a:cubicBezTo>
                <a:lnTo>
                  <a:pt x="586027" y="493663"/>
                </a:lnTo>
                <a:lnTo>
                  <a:pt x="582045" y="497644"/>
                </a:lnTo>
                <a:lnTo>
                  <a:pt x="581299" y="498141"/>
                </a:lnTo>
                <a:lnTo>
                  <a:pt x="586027" y="497644"/>
                </a:lnTo>
                <a:cubicBezTo>
                  <a:pt x="583372" y="500298"/>
                  <a:pt x="582045" y="502952"/>
                  <a:pt x="582045" y="505606"/>
                </a:cubicBezTo>
                <a:cubicBezTo>
                  <a:pt x="579391" y="502952"/>
                  <a:pt x="578396" y="500961"/>
                  <a:pt x="579060" y="499634"/>
                </a:cubicBezTo>
                <a:lnTo>
                  <a:pt x="580620" y="498594"/>
                </a:lnTo>
                <a:lnTo>
                  <a:pt x="576074" y="501625"/>
                </a:lnTo>
                <a:cubicBezTo>
                  <a:pt x="574747" y="501625"/>
                  <a:pt x="572756" y="502952"/>
                  <a:pt x="570102" y="505606"/>
                </a:cubicBezTo>
                <a:cubicBezTo>
                  <a:pt x="564794" y="510914"/>
                  <a:pt x="559486" y="514895"/>
                  <a:pt x="554177" y="517550"/>
                </a:cubicBezTo>
                <a:cubicBezTo>
                  <a:pt x="546215" y="525512"/>
                  <a:pt x="540907" y="529493"/>
                  <a:pt x="538253" y="529493"/>
                </a:cubicBezTo>
                <a:cubicBezTo>
                  <a:pt x="535599" y="532147"/>
                  <a:pt x="534272" y="532811"/>
                  <a:pt x="534272" y="531484"/>
                </a:cubicBezTo>
                <a:cubicBezTo>
                  <a:pt x="534272" y="530156"/>
                  <a:pt x="532945" y="530820"/>
                  <a:pt x="530290" y="533474"/>
                </a:cubicBezTo>
                <a:lnTo>
                  <a:pt x="529760" y="537721"/>
                </a:lnTo>
                <a:lnTo>
                  <a:pt x="522328" y="541436"/>
                </a:lnTo>
                <a:lnTo>
                  <a:pt x="522328" y="545418"/>
                </a:lnTo>
                <a:lnTo>
                  <a:pt x="518347" y="545418"/>
                </a:lnTo>
                <a:cubicBezTo>
                  <a:pt x="521001" y="550726"/>
                  <a:pt x="522328" y="553380"/>
                  <a:pt x="522328" y="553380"/>
                </a:cubicBezTo>
                <a:cubicBezTo>
                  <a:pt x="522328" y="548072"/>
                  <a:pt x="523655" y="545418"/>
                  <a:pt x="526310" y="545418"/>
                </a:cubicBezTo>
                <a:cubicBezTo>
                  <a:pt x="526310" y="542763"/>
                  <a:pt x="524983" y="541436"/>
                  <a:pt x="522328" y="541436"/>
                </a:cubicBezTo>
                <a:cubicBezTo>
                  <a:pt x="530290" y="541436"/>
                  <a:pt x="534272" y="542763"/>
                  <a:pt x="534272" y="545418"/>
                </a:cubicBezTo>
                <a:lnTo>
                  <a:pt x="534272" y="553380"/>
                </a:lnTo>
                <a:lnTo>
                  <a:pt x="542234" y="553380"/>
                </a:lnTo>
                <a:cubicBezTo>
                  <a:pt x="544888" y="556034"/>
                  <a:pt x="546215" y="558688"/>
                  <a:pt x="546215" y="561342"/>
                </a:cubicBezTo>
                <a:lnTo>
                  <a:pt x="554177" y="561342"/>
                </a:lnTo>
                <a:cubicBezTo>
                  <a:pt x="556832" y="563996"/>
                  <a:pt x="558159" y="565323"/>
                  <a:pt x="558159" y="565323"/>
                </a:cubicBezTo>
                <a:lnTo>
                  <a:pt x="558159" y="561342"/>
                </a:lnTo>
                <a:cubicBezTo>
                  <a:pt x="563467" y="563996"/>
                  <a:pt x="566121" y="565323"/>
                  <a:pt x="566121" y="565323"/>
                </a:cubicBezTo>
                <a:cubicBezTo>
                  <a:pt x="571429" y="565323"/>
                  <a:pt x="574747" y="565987"/>
                  <a:pt x="576074" y="567314"/>
                </a:cubicBezTo>
                <a:cubicBezTo>
                  <a:pt x="577401" y="568641"/>
                  <a:pt x="579391" y="569305"/>
                  <a:pt x="582045" y="569305"/>
                </a:cubicBezTo>
                <a:cubicBezTo>
                  <a:pt x="587354" y="569305"/>
                  <a:pt x="590008" y="569968"/>
                  <a:pt x="590008" y="571295"/>
                </a:cubicBezTo>
                <a:cubicBezTo>
                  <a:pt x="590008" y="572622"/>
                  <a:pt x="592662" y="573286"/>
                  <a:pt x="597970" y="573286"/>
                </a:cubicBezTo>
                <a:cubicBezTo>
                  <a:pt x="605932" y="573286"/>
                  <a:pt x="609914" y="573286"/>
                  <a:pt x="609914" y="573286"/>
                </a:cubicBezTo>
                <a:cubicBezTo>
                  <a:pt x="612568" y="575940"/>
                  <a:pt x="616549" y="577267"/>
                  <a:pt x="621857" y="577267"/>
                </a:cubicBezTo>
                <a:cubicBezTo>
                  <a:pt x="629819" y="577267"/>
                  <a:pt x="633800" y="578594"/>
                  <a:pt x="633800" y="581248"/>
                </a:cubicBezTo>
                <a:cubicBezTo>
                  <a:pt x="631146" y="581248"/>
                  <a:pt x="632473" y="583902"/>
                  <a:pt x="637782" y="589210"/>
                </a:cubicBezTo>
                <a:cubicBezTo>
                  <a:pt x="637782" y="591864"/>
                  <a:pt x="639109" y="593855"/>
                  <a:pt x="641763" y="595182"/>
                </a:cubicBezTo>
                <a:cubicBezTo>
                  <a:pt x="644417" y="596509"/>
                  <a:pt x="645744" y="598500"/>
                  <a:pt x="645744" y="601154"/>
                </a:cubicBezTo>
                <a:cubicBezTo>
                  <a:pt x="645744" y="603808"/>
                  <a:pt x="643090" y="605135"/>
                  <a:pt x="637782" y="605135"/>
                </a:cubicBezTo>
                <a:cubicBezTo>
                  <a:pt x="637782" y="605135"/>
                  <a:pt x="636455" y="605135"/>
                  <a:pt x="633800" y="605135"/>
                </a:cubicBezTo>
                <a:cubicBezTo>
                  <a:pt x="633800" y="607789"/>
                  <a:pt x="632473" y="609116"/>
                  <a:pt x="629819" y="609116"/>
                </a:cubicBezTo>
                <a:cubicBezTo>
                  <a:pt x="627165" y="611770"/>
                  <a:pt x="623184" y="614424"/>
                  <a:pt x="617876" y="617078"/>
                </a:cubicBezTo>
                <a:cubicBezTo>
                  <a:pt x="612568" y="619732"/>
                  <a:pt x="608586" y="619732"/>
                  <a:pt x="605932" y="617078"/>
                </a:cubicBezTo>
                <a:cubicBezTo>
                  <a:pt x="613895" y="617078"/>
                  <a:pt x="615222" y="614424"/>
                  <a:pt x="609914" y="609116"/>
                </a:cubicBezTo>
                <a:lnTo>
                  <a:pt x="605932" y="613097"/>
                </a:lnTo>
                <a:cubicBezTo>
                  <a:pt x="600624" y="615751"/>
                  <a:pt x="596643" y="617078"/>
                  <a:pt x="593989" y="617078"/>
                </a:cubicBezTo>
                <a:cubicBezTo>
                  <a:pt x="591335" y="617078"/>
                  <a:pt x="588681" y="618405"/>
                  <a:pt x="586027" y="621060"/>
                </a:cubicBezTo>
                <a:lnTo>
                  <a:pt x="593989" y="625041"/>
                </a:lnTo>
                <a:cubicBezTo>
                  <a:pt x="593989" y="630349"/>
                  <a:pt x="589344" y="632339"/>
                  <a:pt x="580055" y="631012"/>
                </a:cubicBezTo>
                <a:cubicBezTo>
                  <a:pt x="570766" y="629685"/>
                  <a:pt x="564794" y="627695"/>
                  <a:pt x="562140" y="625041"/>
                </a:cubicBezTo>
                <a:cubicBezTo>
                  <a:pt x="562140" y="625041"/>
                  <a:pt x="558159" y="625041"/>
                  <a:pt x="550196" y="625041"/>
                </a:cubicBezTo>
                <a:cubicBezTo>
                  <a:pt x="539580" y="625041"/>
                  <a:pt x="534272" y="625041"/>
                  <a:pt x="534272" y="625041"/>
                </a:cubicBezTo>
                <a:cubicBezTo>
                  <a:pt x="531618" y="630349"/>
                  <a:pt x="526973" y="632339"/>
                  <a:pt x="520338" y="631012"/>
                </a:cubicBezTo>
                <a:cubicBezTo>
                  <a:pt x="513703" y="629685"/>
                  <a:pt x="509058" y="629022"/>
                  <a:pt x="506404" y="629022"/>
                </a:cubicBezTo>
                <a:cubicBezTo>
                  <a:pt x="506404" y="631676"/>
                  <a:pt x="501759" y="633003"/>
                  <a:pt x="492470" y="633003"/>
                </a:cubicBezTo>
                <a:cubicBezTo>
                  <a:pt x="483180" y="633003"/>
                  <a:pt x="477209" y="633003"/>
                  <a:pt x="474555" y="633003"/>
                </a:cubicBezTo>
                <a:cubicBezTo>
                  <a:pt x="461284" y="633003"/>
                  <a:pt x="451995" y="638311"/>
                  <a:pt x="446687" y="648928"/>
                </a:cubicBezTo>
                <a:cubicBezTo>
                  <a:pt x="446687" y="651582"/>
                  <a:pt x="446687" y="652909"/>
                  <a:pt x="446687" y="652909"/>
                </a:cubicBezTo>
                <a:lnTo>
                  <a:pt x="446687" y="656890"/>
                </a:lnTo>
                <a:lnTo>
                  <a:pt x="446687" y="660871"/>
                </a:lnTo>
                <a:lnTo>
                  <a:pt x="446687" y="668833"/>
                </a:lnTo>
                <a:cubicBezTo>
                  <a:pt x="446687" y="668833"/>
                  <a:pt x="446687" y="672814"/>
                  <a:pt x="446687" y="680777"/>
                </a:cubicBezTo>
                <a:lnTo>
                  <a:pt x="446687" y="688739"/>
                </a:lnTo>
                <a:cubicBezTo>
                  <a:pt x="446687" y="699355"/>
                  <a:pt x="446687" y="704664"/>
                  <a:pt x="446687" y="704664"/>
                </a:cubicBezTo>
                <a:lnTo>
                  <a:pt x="446687" y="708645"/>
                </a:lnTo>
                <a:cubicBezTo>
                  <a:pt x="449341" y="708645"/>
                  <a:pt x="450668" y="704664"/>
                  <a:pt x="450668" y="696701"/>
                </a:cubicBezTo>
                <a:cubicBezTo>
                  <a:pt x="450668" y="688739"/>
                  <a:pt x="450668" y="683431"/>
                  <a:pt x="450668" y="680777"/>
                </a:cubicBezTo>
                <a:cubicBezTo>
                  <a:pt x="453322" y="683431"/>
                  <a:pt x="453985" y="687412"/>
                  <a:pt x="452658" y="692720"/>
                </a:cubicBezTo>
                <a:cubicBezTo>
                  <a:pt x="451331" y="698028"/>
                  <a:pt x="450668" y="702010"/>
                  <a:pt x="450668" y="704664"/>
                </a:cubicBezTo>
                <a:cubicBezTo>
                  <a:pt x="450668" y="707318"/>
                  <a:pt x="450004" y="710635"/>
                  <a:pt x="448677" y="714617"/>
                </a:cubicBezTo>
                <a:cubicBezTo>
                  <a:pt x="447350" y="718598"/>
                  <a:pt x="448014" y="723242"/>
                  <a:pt x="450668" y="728551"/>
                </a:cubicBezTo>
                <a:lnTo>
                  <a:pt x="450668" y="716607"/>
                </a:lnTo>
                <a:cubicBezTo>
                  <a:pt x="450668" y="713953"/>
                  <a:pt x="451995" y="711299"/>
                  <a:pt x="454649" y="708645"/>
                </a:cubicBezTo>
                <a:lnTo>
                  <a:pt x="454649" y="720588"/>
                </a:lnTo>
                <a:lnTo>
                  <a:pt x="454649" y="744475"/>
                </a:lnTo>
                <a:cubicBezTo>
                  <a:pt x="454649" y="755092"/>
                  <a:pt x="453322" y="763054"/>
                  <a:pt x="450668" y="768362"/>
                </a:cubicBezTo>
                <a:lnTo>
                  <a:pt x="452879" y="767920"/>
                </a:lnTo>
                <a:lnTo>
                  <a:pt x="452658" y="768362"/>
                </a:lnTo>
                <a:cubicBezTo>
                  <a:pt x="451331" y="768362"/>
                  <a:pt x="450668" y="769689"/>
                  <a:pt x="450668" y="772343"/>
                </a:cubicBezTo>
                <a:lnTo>
                  <a:pt x="454649" y="772343"/>
                </a:lnTo>
                <a:cubicBezTo>
                  <a:pt x="454649" y="774997"/>
                  <a:pt x="453985" y="776988"/>
                  <a:pt x="452658" y="778315"/>
                </a:cubicBezTo>
                <a:cubicBezTo>
                  <a:pt x="451331" y="779642"/>
                  <a:pt x="450668" y="781633"/>
                  <a:pt x="450668" y="784287"/>
                </a:cubicBezTo>
                <a:lnTo>
                  <a:pt x="450668" y="792249"/>
                </a:lnTo>
                <a:cubicBezTo>
                  <a:pt x="450668" y="789595"/>
                  <a:pt x="450004" y="788268"/>
                  <a:pt x="448677" y="788268"/>
                </a:cubicBezTo>
                <a:cubicBezTo>
                  <a:pt x="447350" y="788268"/>
                  <a:pt x="446687" y="786941"/>
                  <a:pt x="446687" y="784287"/>
                </a:cubicBezTo>
                <a:cubicBezTo>
                  <a:pt x="446687" y="786941"/>
                  <a:pt x="445359" y="786941"/>
                  <a:pt x="442705" y="784287"/>
                </a:cubicBezTo>
                <a:lnTo>
                  <a:pt x="450668" y="792249"/>
                </a:lnTo>
                <a:lnTo>
                  <a:pt x="450668" y="796230"/>
                </a:lnTo>
                <a:cubicBezTo>
                  <a:pt x="453322" y="796230"/>
                  <a:pt x="454649" y="797557"/>
                  <a:pt x="454649" y="800211"/>
                </a:cubicBezTo>
                <a:cubicBezTo>
                  <a:pt x="454649" y="802865"/>
                  <a:pt x="453322" y="802865"/>
                  <a:pt x="450668" y="800211"/>
                </a:cubicBezTo>
                <a:cubicBezTo>
                  <a:pt x="450668" y="802865"/>
                  <a:pt x="451995" y="804193"/>
                  <a:pt x="454649" y="804193"/>
                </a:cubicBezTo>
                <a:cubicBezTo>
                  <a:pt x="451995" y="806847"/>
                  <a:pt x="450668" y="810828"/>
                  <a:pt x="450668" y="816136"/>
                </a:cubicBezTo>
                <a:cubicBezTo>
                  <a:pt x="450668" y="824098"/>
                  <a:pt x="449341" y="830733"/>
                  <a:pt x="446687" y="836042"/>
                </a:cubicBezTo>
                <a:cubicBezTo>
                  <a:pt x="446687" y="838696"/>
                  <a:pt x="446023" y="842677"/>
                  <a:pt x="444696" y="847985"/>
                </a:cubicBezTo>
                <a:cubicBezTo>
                  <a:pt x="443369" y="853293"/>
                  <a:pt x="444032" y="857275"/>
                  <a:pt x="446687" y="859929"/>
                </a:cubicBezTo>
                <a:cubicBezTo>
                  <a:pt x="444032" y="859929"/>
                  <a:pt x="442705" y="861256"/>
                  <a:pt x="442705" y="863910"/>
                </a:cubicBezTo>
                <a:lnTo>
                  <a:pt x="446687" y="863910"/>
                </a:lnTo>
                <a:cubicBezTo>
                  <a:pt x="446687" y="874526"/>
                  <a:pt x="448014" y="882488"/>
                  <a:pt x="450668" y="887797"/>
                </a:cubicBezTo>
                <a:lnTo>
                  <a:pt x="450668" y="883816"/>
                </a:lnTo>
                <a:cubicBezTo>
                  <a:pt x="453322" y="883816"/>
                  <a:pt x="454649" y="886470"/>
                  <a:pt x="454649" y="891778"/>
                </a:cubicBezTo>
                <a:cubicBezTo>
                  <a:pt x="454649" y="894432"/>
                  <a:pt x="453322" y="897086"/>
                  <a:pt x="450668" y="899740"/>
                </a:cubicBezTo>
                <a:cubicBezTo>
                  <a:pt x="448014" y="905048"/>
                  <a:pt x="446687" y="907702"/>
                  <a:pt x="446687" y="907702"/>
                </a:cubicBezTo>
                <a:cubicBezTo>
                  <a:pt x="444032" y="907702"/>
                  <a:pt x="442705" y="906375"/>
                  <a:pt x="442705" y="903721"/>
                </a:cubicBezTo>
                <a:lnTo>
                  <a:pt x="442705" y="911684"/>
                </a:lnTo>
                <a:lnTo>
                  <a:pt x="438724" y="911684"/>
                </a:lnTo>
                <a:cubicBezTo>
                  <a:pt x="436070" y="914338"/>
                  <a:pt x="434743" y="915665"/>
                  <a:pt x="434743" y="915665"/>
                </a:cubicBezTo>
                <a:cubicBezTo>
                  <a:pt x="434743" y="918319"/>
                  <a:pt x="434743" y="919646"/>
                  <a:pt x="434743" y="919646"/>
                </a:cubicBezTo>
                <a:cubicBezTo>
                  <a:pt x="432089" y="922300"/>
                  <a:pt x="430762" y="926281"/>
                  <a:pt x="430762" y="931589"/>
                </a:cubicBezTo>
                <a:cubicBezTo>
                  <a:pt x="430762" y="936898"/>
                  <a:pt x="429435" y="939552"/>
                  <a:pt x="426781" y="939552"/>
                </a:cubicBezTo>
                <a:lnTo>
                  <a:pt x="418818" y="939552"/>
                </a:lnTo>
                <a:lnTo>
                  <a:pt x="414837" y="939552"/>
                </a:lnTo>
                <a:cubicBezTo>
                  <a:pt x="412183" y="942206"/>
                  <a:pt x="410856" y="942206"/>
                  <a:pt x="410856" y="939552"/>
                </a:cubicBezTo>
                <a:cubicBezTo>
                  <a:pt x="405548" y="934243"/>
                  <a:pt x="402894" y="931589"/>
                  <a:pt x="402894" y="931589"/>
                </a:cubicBezTo>
                <a:cubicBezTo>
                  <a:pt x="397586" y="926281"/>
                  <a:pt x="393604" y="923627"/>
                  <a:pt x="390950" y="923627"/>
                </a:cubicBezTo>
                <a:cubicBezTo>
                  <a:pt x="385642" y="923627"/>
                  <a:pt x="382988" y="923627"/>
                  <a:pt x="382988" y="923627"/>
                </a:cubicBezTo>
                <a:cubicBezTo>
                  <a:pt x="382988" y="920973"/>
                  <a:pt x="381661" y="919646"/>
                  <a:pt x="379007" y="919646"/>
                </a:cubicBezTo>
                <a:cubicBezTo>
                  <a:pt x="376353" y="916992"/>
                  <a:pt x="375026" y="915665"/>
                  <a:pt x="375026" y="915665"/>
                </a:cubicBezTo>
                <a:cubicBezTo>
                  <a:pt x="372372" y="913011"/>
                  <a:pt x="371045" y="911020"/>
                  <a:pt x="371045" y="909693"/>
                </a:cubicBezTo>
                <a:cubicBezTo>
                  <a:pt x="371045" y="908366"/>
                  <a:pt x="369718" y="906375"/>
                  <a:pt x="367063" y="903721"/>
                </a:cubicBezTo>
                <a:cubicBezTo>
                  <a:pt x="364409" y="903721"/>
                  <a:pt x="362419" y="903058"/>
                  <a:pt x="361092" y="901731"/>
                </a:cubicBezTo>
                <a:cubicBezTo>
                  <a:pt x="359765" y="900404"/>
                  <a:pt x="357774" y="899740"/>
                  <a:pt x="355120" y="899740"/>
                </a:cubicBezTo>
                <a:lnTo>
                  <a:pt x="347158" y="891778"/>
                </a:lnTo>
                <a:lnTo>
                  <a:pt x="339195" y="883816"/>
                </a:lnTo>
                <a:cubicBezTo>
                  <a:pt x="333887" y="878507"/>
                  <a:pt x="331233" y="874526"/>
                  <a:pt x="331233" y="871872"/>
                </a:cubicBezTo>
                <a:cubicBezTo>
                  <a:pt x="328579" y="871872"/>
                  <a:pt x="325925" y="870545"/>
                  <a:pt x="323271" y="867891"/>
                </a:cubicBezTo>
                <a:lnTo>
                  <a:pt x="323271" y="863910"/>
                </a:lnTo>
                <a:cubicBezTo>
                  <a:pt x="325925" y="863910"/>
                  <a:pt x="324598" y="861256"/>
                  <a:pt x="319290" y="855947"/>
                </a:cubicBezTo>
                <a:lnTo>
                  <a:pt x="319290" y="847985"/>
                </a:lnTo>
                <a:cubicBezTo>
                  <a:pt x="316636" y="842677"/>
                  <a:pt x="314645" y="839359"/>
                  <a:pt x="313318" y="838032"/>
                </a:cubicBezTo>
                <a:cubicBezTo>
                  <a:pt x="311991" y="836705"/>
                  <a:pt x="310000" y="833388"/>
                  <a:pt x="307346" y="828079"/>
                </a:cubicBezTo>
                <a:cubicBezTo>
                  <a:pt x="310000" y="828079"/>
                  <a:pt x="312654" y="830070"/>
                  <a:pt x="315308" y="834051"/>
                </a:cubicBezTo>
                <a:cubicBezTo>
                  <a:pt x="317963" y="838032"/>
                  <a:pt x="320617" y="841350"/>
                  <a:pt x="323271" y="844004"/>
                </a:cubicBezTo>
                <a:cubicBezTo>
                  <a:pt x="328579" y="849312"/>
                  <a:pt x="335214" y="850639"/>
                  <a:pt x="343177" y="847985"/>
                </a:cubicBezTo>
                <a:cubicBezTo>
                  <a:pt x="340522" y="853293"/>
                  <a:pt x="340522" y="857275"/>
                  <a:pt x="343177" y="859929"/>
                </a:cubicBezTo>
                <a:cubicBezTo>
                  <a:pt x="345831" y="862583"/>
                  <a:pt x="348485" y="862583"/>
                  <a:pt x="351139" y="859929"/>
                </a:cubicBezTo>
                <a:cubicBezTo>
                  <a:pt x="356447" y="854620"/>
                  <a:pt x="356447" y="851966"/>
                  <a:pt x="351139" y="851966"/>
                </a:cubicBezTo>
                <a:cubicBezTo>
                  <a:pt x="351139" y="849312"/>
                  <a:pt x="350475" y="847322"/>
                  <a:pt x="349148" y="845995"/>
                </a:cubicBezTo>
                <a:cubicBezTo>
                  <a:pt x="347821" y="844668"/>
                  <a:pt x="347158" y="842677"/>
                  <a:pt x="347158" y="840023"/>
                </a:cubicBezTo>
                <a:cubicBezTo>
                  <a:pt x="344504" y="834715"/>
                  <a:pt x="341849" y="830733"/>
                  <a:pt x="339195" y="828079"/>
                </a:cubicBezTo>
                <a:cubicBezTo>
                  <a:pt x="336541" y="825425"/>
                  <a:pt x="333887" y="821444"/>
                  <a:pt x="331233" y="816136"/>
                </a:cubicBezTo>
                <a:lnTo>
                  <a:pt x="331233" y="808174"/>
                </a:lnTo>
                <a:cubicBezTo>
                  <a:pt x="328579" y="808174"/>
                  <a:pt x="327252" y="806847"/>
                  <a:pt x="327252" y="804193"/>
                </a:cubicBezTo>
                <a:lnTo>
                  <a:pt x="319290" y="792249"/>
                </a:lnTo>
                <a:cubicBezTo>
                  <a:pt x="324598" y="792249"/>
                  <a:pt x="324598" y="789595"/>
                  <a:pt x="319290" y="784287"/>
                </a:cubicBezTo>
                <a:cubicBezTo>
                  <a:pt x="316636" y="784287"/>
                  <a:pt x="315308" y="784950"/>
                  <a:pt x="315308" y="786277"/>
                </a:cubicBezTo>
                <a:cubicBezTo>
                  <a:pt x="315308" y="787604"/>
                  <a:pt x="313981" y="788268"/>
                  <a:pt x="311327" y="788268"/>
                </a:cubicBezTo>
                <a:cubicBezTo>
                  <a:pt x="311327" y="785614"/>
                  <a:pt x="311991" y="784287"/>
                  <a:pt x="313318" y="784287"/>
                </a:cubicBezTo>
                <a:cubicBezTo>
                  <a:pt x="314645" y="784287"/>
                  <a:pt x="315308" y="782960"/>
                  <a:pt x="315308" y="780306"/>
                </a:cubicBezTo>
                <a:cubicBezTo>
                  <a:pt x="312654" y="780306"/>
                  <a:pt x="311327" y="778978"/>
                  <a:pt x="311327" y="776324"/>
                </a:cubicBezTo>
                <a:cubicBezTo>
                  <a:pt x="311327" y="776324"/>
                  <a:pt x="308673" y="778978"/>
                  <a:pt x="303365" y="784287"/>
                </a:cubicBezTo>
                <a:cubicBezTo>
                  <a:pt x="300711" y="786941"/>
                  <a:pt x="299384" y="789595"/>
                  <a:pt x="299384" y="792249"/>
                </a:cubicBezTo>
                <a:lnTo>
                  <a:pt x="303365" y="788268"/>
                </a:lnTo>
                <a:cubicBezTo>
                  <a:pt x="306019" y="790922"/>
                  <a:pt x="304029" y="794240"/>
                  <a:pt x="297393" y="798221"/>
                </a:cubicBezTo>
                <a:cubicBezTo>
                  <a:pt x="290758" y="802202"/>
                  <a:pt x="286113" y="805520"/>
                  <a:pt x="283459" y="808174"/>
                </a:cubicBezTo>
                <a:lnTo>
                  <a:pt x="287440" y="808174"/>
                </a:lnTo>
                <a:cubicBezTo>
                  <a:pt x="284786" y="808174"/>
                  <a:pt x="280805" y="810828"/>
                  <a:pt x="275497" y="816136"/>
                </a:cubicBezTo>
                <a:cubicBezTo>
                  <a:pt x="275497" y="816136"/>
                  <a:pt x="272843" y="818790"/>
                  <a:pt x="267535" y="824098"/>
                </a:cubicBezTo>
                <a:cubicBezTo>
                  <a:pt x="262226" y="829406"/>
                  <a:pt x="259572" y="833388"/>
                  <a:pt x="259572" y="836042"/>
                </a:cubicBezTo>
                <a:lnTo>
                  <a:pt x="259572" y="832061"/>
                </a:lnTo>
                <a:lnTo>
                  <a:pt x="223742" y="867891"/>
                </a:lnTo>
                <a:cubicBezTo>
                  <a:pt x="226396" y="867891"/>
                  <a:pt x="227723" y="867891"/>
                  <a:pt x="227723" y="867891"/>
                </a:cubicBezTo>
                <a:cubicBezTo>
                  <a:pt x="230377" y="867891"/>
                  <a:pt x="229050" y="869218"/>
                  <a:pt x="223742" y="871872"/>
                </a:cubicBezTo>
                <a:cubicBezTo>
                  <a:pt x="218434" y="874526"/>
                  <a:pt x="215780" y="877180"/>
                  <a:pt x="215780" y="879834"/>
                </a:cubicBezTo>
                <a:cubicBezTo>
                  <a:pt x="213126" y="879834"/>
                  <a:pt x="211799" y="880498"/>
                  <a:pt x="211799" y="881825"/>
                </a:cubicBezTo>
                <a:cubicBezTo>
                  <a:pt x="211799" y="883152"/>
                  <a:pt x="210471" y="883816"/>
                  <a:pt x="207817" y="883816"/>
                </a:cubicBezTo>
                <a:cubicBezTo>
                  <a:pt x="207817" y="883816"/>
                  <a:pt x="205163" y="886470"/>
                  <a:pt x="199855" y="891778"/>
                </a:cubicBezTo>
                <a:lnTo>
                  <a:pt x="179949" y="911684"/>
                </a:lnTo>
                <a:cubicBezTo>
                  <a:pt x="177295" y="911684"/>
                  <a:pt x="174641" y="913011"/>
                  <a:pt x="171987" y="915665"/>
                </a:cubicBezTo>
                <a:lnTo>
                  <a:pt x="168006" y="919646"/>
                </a:lnTo>
                <a:cubicBezTo>
                  <a:pt x="168006" y="919646"/>
                  <a:pt x="165352" y="922300"/>
                  <a:pt x="160044" y="927608"/>
                </a:cubicBezTo>
                <a:cubicBezTo>
                  <a:pt x="154735" y="932916"/>
                  <a:pt x="149427" y="936898"/>
                  <a:pt x="144119" y="939552"/>
                </a:cubicBezTo>
                <a:lnTo>
                  <a:pt x="132175" y="951495"/>
                </a:lnTo>
                <a:cubicBezTo>
                  <a:pt x="124213" y="959457"/>
                  <a:pt x="118905" y="963439"/>
                  <a:pt x="116251" y="963439"/>
                </a:cubicBezTo>
                <a:lnTo>
                  <a:pt x="120232" y="959457"/>
                </a:lnTo>
                <a:cubicBezTo>
                  <a:pt x="114924" y="959457"/>
                  <a:pt x="109616" y="960785"/>
                  <a:pt x="104307" y="963439"/>
                </a:cubicBezTo>
                <a:cubicBezTo>
                  <a:pt x="106962" y="963439"/>
                  <a:pt x="108289" y="962112"/>
                  <a:pt x="108289" y="959457"/>
                </a:cubicBezTo>
                <a:cubicBezTo>
                  <a:pt x="102980" y="959457"/>
                  <a:pt x="102317" y="958794"/>
                  <a:pt x="106298" y="957467"/>
                </a:cubicBezTo>
                <a:cubicBezTo>
                  <a:pt x="110279" y="956140"/>
                  <a:pt x="113597" y="955476"/>
                  <a:pt x="116251" y="955476"/>
                </a:cubicBezTo>
                <a:cubicBezTo>
                  <a:pt x="116251" y="952822"/>
                  <a:pt x="117578" y="951495"/>
                  <a:pt x="120232" y="951495"/>
                </a:cubicBezTo>
                <a:cubicBezTo>
                  <a:pt x="122886" y="951495"/>
                  <a:pt x="124213" y="950168"/>
                  <a:pt x="124213" y="947514"/>
                </a:cubicBezTo>
                <a:lnTo>
                  <a:pt x="120232" y="947514"/>
                </a:lnTo>
                <a:lnTo>
                  <a:pt x="120232" y="943533"/>
                </a:lnTo>
                <a:cubicBezTo>
                  <a:pt x="122886" y="940879"/>
                  <a:pt x="125540" y="938888"/>
                  <a:pt x="128194" y="937561"/>
                </a:cubicBezTo>
                <a:cubicBezTo>
                  <a:pt x="130848" y="936234"/>
                  <a:pt x="133503" y="934243"/>
                  <a:pt x="136157" y="931589"/>
                </a:cubicBezTo>
                <a:cubicBezTo>
                  <a:pt x="138811" y="926281"/>
                  <a:pt x="141465" y="922964"/>
                  <a:pt x="144119" y="921637"/>
                </a:cubicBezTo>
                <a:cubicBezTo>
                  <a:pt x="146773" y="920309"/>
                  <a:pt x="149427" y="918319"/>
                  <a:pt x="152081" y="915665"/>
                </a:cubicBezTo>
                <a:cubicBezTo>
                  <a:pt x="152081" y="913011"/>
                  <a:pt x="146773" y="915665"/>
                  <a:pt x="136157" y="923627"/>
                </a:cubicBezTo>
                <a:cubicBezTo>
                  <a:pt x="125540" y="931589"/>
                  <a:pt x="118905" y="936898"/>
                  <a:pt x="116251" y="939552"/>
                </a:cubicBezTo>
                <a:cubicBezTo>
                  <a:pt x="108289" y="947514"/>
                  <a:pt x="96345" y="956803"/>
                  <a:pt x="80421" y="967420"/>
                </a:cubicBezTo>
                <a:cubicBezTo>
                  <a:pt x="69804" y="978036"/>
                  <a:pt x="58524" y="986662"/>
                  <a:pt x="46581" y="993297"/>
                </a:cubicBezTo>
                <a:cubicBezTo>
                  <a:pt x="34637" y="999932"/>
                  <a:pt x="22030" y="1007231"/>
                  <a:pt x="8760" y="1015194"/>
                </a:cubicBezTo>
                <a:cubicBezTo>
                  <a:pt x="8760" y="1007231"/>
                  <a:pt x="12741" y="1003250"/>
                  <a:pt x="20703" y="1003250"/>
                </a:cubicBezTo>
                <a:cubicBezTo>
                  <a:pt x="12741" y="1003250"/>
                  <a:pt x="6106" y="1004577"/>
                  <a:pt x="797" y="1007231"/>
                </a:cubicBezTo>
                <a:cubicBezTo>
                  <a:pt x="-1857" y="1001923"/>
                  <a:pt x="2125" y="995288"/>
                  <a:pt x="12741" y="987326"/>
                </a:cubicBezTo>
                <a:cubicBezTo>
                  <a:pt x="23357" y="979363"/>
                  <a:pt x="29993" y="974055"/>
                  <a:pt x="32647" y="971401"/>
                </a:cubicBezTo>
                <a:cubicBezTo>
                  <a:pt x="37955" y="966093"/>
                  <a:pt x="43927" y="961448"/>
                  <a:pt x="50562" y="957467"/>
                </a:cubicBezTo>
                <a:cubicBezTo>
                  <a:pt x="57197" y="953486"/>
                  <a:pt x="64496" y="948841"/>
                  <a:pt x="72458" y="943533"/>
                </a:cubicBezTo>
                <a:cubicBezTo>
                  <a:pt x="77766" y="938225"/>
                  <a:pt x="83738" y="932916"/>
                  <a:pt x="90373" y="927608"/>
                </a:cubicBezTo>
                <a:cubicBezTo>
                  <a:pt x="97009" y="922300"/>
                  <a:pt x="102980" y="916992"/>
                  <a:pt x="108289" y="911684"/>
                </a:cubicBezTo>
                <a:cubicBezTo>
                  <a:pt x="110943" y="909030"/>
                  <a:pt x="113597" y="907039"/>
                  <a:pt x="116251" y="905712"/>
                </a:cubicBezTo>
                <a:cubicBezTo>
                  <a:pt x="118905" y="904385"/>
                  <a:pt x="121559" y="901067"/>
                  <a:pt x="124213" y="895759"/>
                </a:cubicBezTo>
                <a:cubicBezTo>
                  <a:pt x="129521" y="895759"/>
                  <a:pt x="132175" y="894432"/>
                  <a:pt x="132175" y="891778"/>
                </a:cubicBezTo>
                <a:cubicBezTo>
                  <a:pt x="134830" y="891778"/>
                  <a:pt x="136157" y="891114"/>
                  <a:pt x="136157" y="889787"/>
                </a:cubicBezTo>
                <a:cubicBezTo>
                  <a:pt x="136157" y="888460"/>
                  <a:pt x="137484" y="887797"/>
                  <a:pt x="140138" y="887797"/>
                </a:cubicBezTo>
                <a:cubicBezTo>
                  <a:pt x="145446" y="882488"/>
                  <a:pt x="150754" y="877180"/>
                  <a:pt x="156062" y="871872"/>
                </a:cubicBezTo>
                <a:cubicBezTo>
                  <a:pt x="161371" y="866564"/>
                  <a:pt x="166679" y="861256"/>
                  <a:pt x="171987" y="855947"/>
                </a:cubicBezTo>
                <a:cubicBezTo>
                  <a:pt x="177295" y="850639"/>
                  <a:pt x="183267" y="845995"/>
                  <a:pt x="189902" y="842013"/>
                </a:cubicBezTo>
                <a:cubicBezTo>
                  <a:pt x="196537" y="838032"/>
                  <a:pt x="202509" y="833388"/>
                  <a:pt x="207817" y="828079"/>
                </a:cubicBezTo>
                <a:cubicBezTo>
                  <a:pt x="213126" y="822771"/>
                  <a:pt x="217770" y="818790"/>
                  <a:pt x="221751" y="816136"/>
                </a:cubicBezTo>
                <a:cubicBezTo>
                  <a:pt x="225733" y="813482"/>
                  <a:pt x="229050" y="809501"/>
                  <a:pt x="231704" y="804193"/>
                </a:cubicBezTo>
                <a:cubicBezTo>
                  <a:pt x="234358" y="801538"/>
                  <a:pt x="236349" y="800211"/>
                  <a:pt x="237676" y="800211"/>
                </a:cubicBezTo>
                <a:cubicBezTo>
                  <a:pt x="239003" y="800211"/>
                  <a:pt x="240994" y="798884"/>
                  <a:pt x="243648" y="796230"/>
                </a:cubicBezTo>
                <a:cubicBezTo>
                  <a:pt x="248956" y="790922"/>
                  <a:pt x="251610" y="788268"/>
                  <a:pt x="251610" y="788268"/>
                </a:cubicBezTo>
                <a:lnTo>
                  <a:pt x="259572" y="788268"/>
                </a:lnTo>
                <a:cubicBezTo>
                  <a:pt x="254264" y="785614"/>
                  <a:pt x="254928" y="781633"/>
                  <a:pt x="261563" y="776324"/>
                </a:cubicBezTo>
                <a:cubicBezTo>
                  <a:pt x="268198" y="771016"/>
                  <a:pt x="272843" y="768362"/>
                  <a:pt x="275497" y="768362"/>
                </a:cubicBezTo>
                <a:lnTo>
                  <a:pt x="283459" y="760400"/>
                </a:lnTo>
                <a:cubicBezTo>
                  <a:pt x="286113" y="757746"/>
                  <a:pt x="287440" y="755092"/>
                  <a:pt x="287440" y="752438"/>
                </a:cubicBezTo>
                <a:cubicBezTo>
                  <a:pt x="284786" y="752438"/>
                  <a:pt x="283459" y="751110"/>
                  <a:pt x="283459" y="748456"/>
                </a:cubicBezTo>
                <a:cubicBezTo>
                  <a:pt x="286113" y="751110"/>
                  <a:pt x="288767" y="752438"/>
                  <a:pt x="291422" y="752438"/>
                </a:cubicBezTo>
                <a:lnTo>
                  <a:pt x="287440" y="740494"/>
                </a:lnTo>
                <a:cubicBezTo>
                  <a:pt x="282132" y="737840"/>
                  <a:pt x="279478" y="736513"/>
                  <a:pt x="279478" y="736513"/>
                </a:cubicBezTo>
                <a:lnTo>
                  <a:pt x="279478" y="728551"/>
                </a:lnTo>
                <a:cubicBezTo>
                  <a:pt x="276824" y="731205"/>
                  <a:pt x="275497" y="731205"/>
                  <a:pt x="275497" y="728551"/>
                </a:cubicBezTo>
                <a:lnTo>
                  <a:pt x="271516" y="724569"/>
                </a:lnTo>
                <a:cubicBezTo>
                  <a:pt x="271516" y="721915"/>
                  <a:pt x="267535" y="716607"/>
                  <a:pt x="259572" y="708645"/>
                </a:cubicBezTo>
                <a:lnTo>
                  <a:pt x="251610" y="700682"/>
                </a:lnTo>
                <a:lnTo>
                  <a:pt x="243648" y="704664"/>
                </a:lnTo>
                <a:cubicBezTo>
                  <a:pt x="240994" y="704664"/>
                  <a:pt x="237013" y="707318"/>
                  <a:pt x="231704" y="712626"/>
                </a:cubicBezTo>
                <a:cubicBezTo>
                  <a:pt x="231704" y="712626"/>
                  <a:pt x="226396" y="715280"/>
                  <a:pt x="215780" y="720588"/>
                </a:cubicBezTo>
                <a:lnTo>
                  <a:pt x="203836" y="732532"/>
                </a:lnTo>
                <a:lnTo>
                  <a:pt x="199855" y="732532"/>
                </a:lnTo>
                <a:cubicBezTo>
                  <a:pt x="197201" y="732532"/>
                  <a:pt x="195874" y="733859"/>
                  <a:pt x="195874" y="736513"/>
                </a:cubicBezTo>
                <a:lnTo>
                  <a:pt x="195874" y="732532"/>
                </a:lnTo>
                <a:cubicBezTo>
                  <a:pt x="193220" y="735186"/>
                  <a:pt x="191893" y="739167"/>
                  <a:pt x="191893" y="744475"/>
                </a:cubicBezTo>
                <a:cubicBezTo>
                  <a:pt x="186585" y="741821"/>
                  <a:pt x="180613" y="743812"/>
                  <a:pt x="173978" y="750447"/>
                </a:cubicBezTo>
                <a:cubicBezTo>
                  <a:pt x="167342" y="757082"/>
                  <a:pt x="162698" y="761727"/>
                  <a:pt x="160044" y="764381"/>
                </a:cubicBezTo>
                <a:lnTo>
                  <a:pt x="156062" y="764381"/>
                </a:lnTo>
                <a:lnTo>
                  <a:pt x="152081" y="768362"/>
                </a:lnTo>
                <a:cubicBezTo>
                  <a:pt x="141465" y="773670"/>
                  <a:pt x="136157" y="776324"/>
                  <a:pt x="136157" y="776324"/>
                </a:cubicBezTo>
                <a:cubicBezTo>
                  <a:pt x="133503" y="778978"/>
                  <a:pt x="129521" y="780306"/>
                  <a:pt x="124213" y="780306"/>
                </a:cubicBezTo>
                <a:cubicBezTo>
                  <a:pt x="121559" y="780306"/>
                  <a:pt x="117578" y="782960"/>
                  <a:pt x="112270" y="788268"/>
                </a:cubicBezTo>
                <a:cubicBezTo>
                  <a:pt x="109616" y="788268"/>
                  <a:pt x="106962" y="786941"/>
                  <a:pt x="104307" y="784287"/>
                </a:cubicBezTo>
                <a:cubicBezTo>
                  <a:pt x="101653" y="781633"/>
                  <a:pt x="100326" y="778978"/>
                  <a:pt x="100326" y="776324"/>
                </a:cubicBezTo>
                <a:cubicBezTo>
                  <a:pt x="97672" y="776324"/>
                  <a:pt x="96345" y="774997"/>
                  <a:pt x="96345" y="772343"/>
                </a:cubicBezTo>
                <a:cubicBezTo>
                  <a:pt x="93691" y="769689"/>
                  <a:pt x="92364" y="767035"/>
                  <a:pt x="92364" y="764381"/>
                </a:cubicBezTo>
                <a:cubicBezTo>
                  <a:pt x="95018" y="761727"/>
                  <a:pt x="98336" y="761727"/>
                  <a:pt x="102317" y="764381"/>
                </a:cubicBezTo>
                <a:cubicBezTo>
                  <a:pt x="106298" y="767035"/>
                  <a:pt x="109616" y="768362"/>
                  <a:pt x="112270" y="768362"/>
                </a:cubicBezTo>
                <a:cubicBezTo>
                  <a:pt x="106962" y="763054"/>
                  <a:pt x="102980" y="760400"/>
                  <a:pt x="100326" y="760400"/>
                </a:cubicBezTo>
                <a:cubicBezTo>
                  <a:pt x="100326" y="760400"/>
                  <a:pt x="96345" y="760400"/>
                  <a:pt x="88383" y="760400"/>
                </a:cubicBezTo>
                <a:cubicBezTo>
                  <a:pt x="85729" y="760400"/>
                  <a:pt x="83738" y="759736"/>
                  <a:pt x="82411" y="758409"/>
                </a:cubicBezTo>
                <a:cubicBezTo>
                  <a:pt x="81084" y="757082"/>
                  <a:pt x="79093" y="756419"/>
                  <a:pt x="76439" y="756419"/>
                </a:cubicBezTo>
                <a:cubicBezTo>
                  <a:pt x="71131" y="751110"/>
                  <a:pt x="69141" y="747793"/>
                  <a:pt x="70468" y="746466"/>
                </a:cubicBezTo>
                <a:cubicBezTo>
                  <a:pt x="71795" y="745139"/>
                  <a:pt x="71131" y="741821"/>
                  <a:pt x="68477" y="736513"/>
                </a:cubicBezTo>
                <a:lnTo>
                  <a:pt x="64496" y="732532"/>
                </a:lnTo>
                <a:lnTo>
                  <a:pt x="60515" y="732532"/>
                </a:lnTo>
                <a:cubicBezTo>
                  <a:pt x="57861" y="727224"/>
                  <a:pt x="56534" y="721915"/>
                  <a:pt x="56534" y="716607"/>
                </a:cubicBezTo>
                <a:cubicBezTo>
                  <a:pt x="51225" y="711299"/>
                  <a:pt x="47244" y="705991"/>
                  <a:pt x="44590" y="700682"/>
                </a:cubicBezTo>
                <a:cubicBezTo>
                  <a:pt x="41936" y="698028"/>
                  <a:pt x="41936" y="695374"/>
                  <a:pt x="44590" y="692720"/>
                </a:cubicBezTo>
                <a:cubicBezTo>
                  <a:pt x="47244" y="692720"/>
                  <a:pt x="48571" y="691393"/>
                  <a:pt x="48571" y="688739"/>
                </a:cubicBezTo>
                <a:cubicBezTo>
                  <a:pt x="53879" y="686085"/>
                  <a:pt x="57861" y="686085"/>
                  <a:pt x="60515" y="688739"/>
                </a:cubicBezTo>
                <a:cubicBezTo>
                  <a:pt x="63169" y="691393"/>
                  <a:pt x="67150" y="694047"/>
                  <a:pt x="72458" y="696701"/>
                </a:cubicBezTo>
                <a:cubicBezTo>
                  <a:pt x="80421" y="702010"/>
                  <a:pt x="92364" y="702010"/>
                  <a:pt x="108289" y="696701"/>
                </a:cubicBezTo>
                <a:cubicBezTo>
                  <a:pt x="124213" y="691393"/>
                  <a:pt x="136157" y="686085"/>
                  <a:pt x="144119" y="680777"/>
                </a:cubicBezTo>
                <a:cubicBezTo>
                  <a:pt x="149427" y="680777"/>
                  <a:pt x="153408" y="679450"/>
                  <a:pt x="156062" y="676796"/>
                </a:cubicBezTo>
                <a:cubicBezTo>
                  <a:pt x="158716" y="676796"/>
                  <a:pt x="160044" y="676132"/>
                  <a:pt x="160044" y="674805"/>
                </a:cubicBezTo>
                <a:cubicBezTo>
                  <a:pt x="160044" y="673478"/>
                  <a:pt x="161371" y="672814"/>
                  <a:pt x="164025" y="672814"/>
                </a:cubicBezTo>
                <a:lnTo>
                  <a:pt x="171987" y="672814"/>
                </a:lnTo>
                <a:lnTo>
                  <a:pt x="171987" y="676796"/>
                </a:lnTo>
                <a:cubicBezTo>
                  <a:pt x="174641" y="674142"/>
                  <a:pt x="175968" y="672814"/>
                  <a:pt x="175968" y="672814"/>
                </a:cubicBezTo>
                <a:cubicBezTo>
                  <a:pt x="178622" y="670160"/>
                  <a:pt x="180613" y="669497"/>
                  <a:pt x="181940" y="670824"/>
                </a:cubicBezTo>
                <a:cubicBezTo>
                  <a:pt x="183267" y="672151"/>
                  <a:pt x="185258" y="671487"/>
                  <a:pt x="187912" y="668833"/>
                </a:cubicBezTo>
                <a:cubicBezTo>
                  <a:pt x="190566" y="668833"/>
                  <a:pt x="191893" y="667506"/>
                  <a:pt x="191893" y="664852"/>
                </a:cubicBezTo>
                <a:cubicBezTo>
                  <a:pt x="191893" y="662198"/>
                  <a:pt x="193220" y="660871"/>
                  <a:pt x="195874" y="660871"/>
                </a:cubicBezTo>
                <a:lnTo>
                  <a:pt x="195874" y="664852"/>
                </a:lnTo>
                <a:cubicBezTo>
                  <a:pt x="201182" y="662198"/>
                  <a:pt x="203836" y="660871"/>
                  <a:pt x="203836" y="660871"/>
                </a:cubicBezTo>
                <a:cubicBezTo>
                  <a:pt x="203836" y="658217"/>
                  <a:pt x="206490" y="656890"/>
                  <a:pt x="211799" y="656890"/>
                </a:cubicBezTo>
                <a:cubicBezTo>
                  <a:pt x="209144" y="656890"/>
                  <a:pt x="207817" y="658217"/>
                  <a:pt x="207817" y="660871"/>
                </a:cubicBezTo>
                <a:cubicBezTo>
                  <a:pt x="210471" y="658217"/>
                  <a:pt x="212462" y="656890"/>
                  <a:pt x="213789" y="656890"/>
                </a:cubicBezTo>
                <a:cubicBezTo>
                  <a:pt x="215116" y="656890"/>
                  <a:pt x="217107" y="655563"/>
                  <a:pt x="219761" y="652909"/>
                </a:cubicBezTo>
                <a:cubicBezTo>
                  <a:pt x="219761" y="655563"/>
                  <a:pt x="222415" y="654236"/>
                  <a:pt x="227723" y="648928"/>
                </a:cubicBezTo>
                <a:cubicBezTo>
                  <a:pt x="233031" y="648928"/>
                  <a:pt x="237013" y="647600"/>
                  <a:pt x="239667" y="644946"/>
                </a:cubicBezTo>
                <a:cubicBezTo>
                  <a:pt x="242321" y="644946"/>
                  <a:pt x="244975" y="644283"/>
                  <a:pt x="247629" y="642956"/>
                </a:cubicBezTo>
                <a:cubicBezTo>
                  <a:pt x="250283" y="641629"/>
                  <a:pt x="252937" y="640965"/>
                  <a:pt x="255591" y="640965"/>
                </a:cubicBezTo>
                <a:cubicBezTo>
                  <a:pt x="255591" y="638311"/>
                  <a:pt x="256255" y="635657"/>
                  <a:pt x="257582" y="633003"/>
                </a:cubicBezTo>
                <a:cubicBezTo>
                  <a:pt x="258909" y="630349"/>
                  <a:pt x="259572" y="631676"/>
                  <a:pt x="259572" y="636984"/>
                </a:cubicBezTo>
                <a:cubicBezTo>
                  <a:pt x="262226" y="636984"/>
                  <a:pt x="265544" y="635657"/>
                  <a:pt x="269525" y="633003"/>
                </a:cubicBezTo>
                <a:cubicBezTo>
                  <a:pt x="273506" y="630349"/>
                  <a:pt x="276824" y="629022"/>
                  <a:pt x="279478" y="629022"/>
                </a:cubicBezTo>
                <a:cubicBezTo>
                  <a:pt x="284786" y="626368"/>
                  <a:pt x="288767" y="625041"/>
                  <a:pt x="291422" y="625041"/>
                </a:cubicBezTo>
                <a:cubicBezTo>
                  <a:pt x="294076" y="625041"/>
                  <a:pt x="298057" y="623714"/>
                  <a:pt x="303365" y="621060"/>
                </a:cubicBezTo>
                <a:cubicBezTo>
                  <a:pt x="303365" y="618405"/>
                  <a:pt x="303365" y="617078"/>
                  <a:pt x="303365" y="617078"/>
                </a:cubicBezTo>
                <a:cubicBezTo>
                  <a:pt x="306019" y="617078"/>
                  <a:pt x="307346" y="618405"/>
                  <a:pt x="307346" y="621060"/>
                </a:cubicBezTo>
                <a:cubicBezTo>
                  <a:pt x="307346" y="618405"/>
                  <a:pt x="310000" y="617078"/>
                  <a:pt x="315308" y="617078"/>
                </a:cubicBezTo>
                <a:cubicBezTo>
                  <a:pt x="317963" y="614424"/>
                  <a:pt x="320617" y="612434"/>
                  <a:pt x="323271" y="611107"/>
                </a:cubicBezTo>
                <a:cubicBezTo>
                  <a:pt x="325925" y="609780"/>
                  <a:pt x="328579" y="607789"/>
                  <a:pt x="331233" y="605135"/>
                </a:cubicBezTo>
                <a:cubicBezTo>
                  <a:pt x="339195" y="599827"/>
                  <a:pt x="346494" y="595182"/>
                  <a:pt x="353129" y="591201"/>
                </a:cubicBezTo>
                <a:cubicBezTo>
                  <a:pt x="359765" y="587220"/>
                  <a:pt x="365736" y="582575"/>
                  <a:pt x="371045" y="577267"/>
                </a:cubicBezTo>
                <a:cubicBezTo>
                  <a:pt x="381661" y="571959"/>
                  <a:pt x="388296" y="566650"/>
                  <a:pt x="390950" y="561342"/>
                </a:cubicBezTo>
                <a:cubicBezTo>
                  <a:pt x="396259" y="558688"/>
                  <a:pt x="398913" y="552053"/>
                  <a:pt x="398913" y="541436"/>
                </a:cubicBezTo>
                <a:lnTo>
                  <a:pt x="398913" y="497644"/>
                </a:lnTo>
                <a:cubicBezTo>
                  <a:pt x="396259" y="497644"/>
                  <a:pt x="394932" y="500298"/>
                  <a:pt x="394932" y="505606"/>
                </a:cubicBezTo>
                <a:cubicBezTo>
                  <a:pt x="394932" y="510914"/>
                  <a:pt x="390950" y="513568"/>
                  <a:pt x="382988" y="513568"/>
                </a:cubicBezTo>
                <a:cubicBezTo>
                  <a:pt x="380334" y="516222"/>
                  <a:pt x="375689" y="519540"/>
                  <a:pt x="369054" y="523521"/>
                </a:cubicBezTo>
                <a:cubicBezTo>
                  <a:pt x="362419" y="527502"/>
                  <a:pt x="359101" y="530820"/>
                  <a:pt x="359101" y="533474"/>
                </a:cubicBezTo>
                <a:cubicBezTo>
                  <a:pt x="361755" y="530820"/>
                  <a:pt x="364409" y="529493"/>
                  <a:pt x="367063" y="529493"/>
                </a:cubicBezTo>
                <a:cubicBezTo>
                  <a:pt x="367063" y="532147"/>
                  <a:pt x="363082" y="537455"/>
                  <a:pt x="355120" y="545418"/>
                </a:cubicBezTo>
                <a:cubicBezTo>
                  <a:pt x="341849" y="553380"/>
                  <a:pt x="335214" y="557361"/>
                  <a:pt x="335214" y="557361"/>
                </a:cubicBezTo>
                <a:lnTo>
                  <a:pt x="335214" y="561342"/>
                </a:lnTo>
                <a:lnTo>
                  <a:pt x="315308" y="577267"/>
                </a:lnTo>
                <a:cubicBezTo>
                  <a:pt x="323271" y="577267"/>
                  <a:pt x="327252" y="577267"/>
                  <a:pt x="327252" y="577267"/>
                </a:cubicBezTo>
                <a:cubicBezTo>
                  <a:pt x="324598" y="577267"/>
                  <a:pt x="321944" y="577930"/>
                  <a:pt x="319290" y="579257"/>
                </a:cubicBezTo>
                <a:cubicBezTo>
                  <a:pt x="316636" y="580584"/>
                  <a:pt x="313981" y="581248"/>
                  <a:pt x="311327" y="581248"/>
                </a:cubicBezTo>
                <a:lnTo>
                  <a:pt x="311327" y="585229"/>
                </a:lnTo>
                <a:lnTo>
                  <a:pt x="307346" y="585229"/>
                </a:lnTo>
                <a:lnTo>
                  <a:pt x="311327" y="589210"/>
                </a:lnTo>
                <a:cubicBezTo>
                  <a:pt x="308673" y="586556"/>
                  <a:pt x="306683" y="586556"/>
                  <a:pt x="305356" y="589210"/>
                </a:cubicBezTo>
                <a:cubicBezTo>
                  <a:pt x="304029" y="591864"/>
                  <a:pt x="302038" y="593191"/>
                  <a:pt x="299384" y="593191"/>
                </a:cubicBezTo>
                <a:cubicBezTo>
                  <a:pt x="299384" y="595845"/>
                  <a:pt x="298057" y="597173"/>
                  <a:pt x="295403" y="597173"/>
                </a:cubicBezTo>
                <a:cubicBezTo>
                  <a:pt x="292749" y="597173"/>
                  <a:pt x="291422" y="598500"/>
                  <a:pt x="291422" y="601154"/>
                </a:cubicBezTo>
                <a:cubicBezTo>
                  <a:pt x="288767" y="603808"/>
                  <a:pt x="288104" y="605798"/>
                  <a:pt x="289431" y="607125"/>
                </a:cubicBezTo>
                <a:cubicBezTo>
                  <a:pt x="290758" y="608452"/>
                  <a:pt x="290095" y="610443"/>
                  <a:pt x="287440" y="613097"/>
                </a:cubicBezTo>
                <a:lnTo>
                  <a:pt x="283459" y="617078"/>
                </a:lnTo>
                <a:cubicBezTo>
                  <a:pt x="280805" y="619732"/>
                  <a:pt x="279478" y="621060"/>
                  <a:pt x="279478" y="621060"/>
                </a:cubicBezTo>
                <a:cubicBezTo>
                  <a:pt x="276824" y="623714"/>
                  <a:pt x="274833" y="623714"/>
                  <a:pt x="273506" y="621060"/>
                </a:cubicBezTo>
                <a:cubicBezTo>
                  <a:pt x="272179" y="618405"/>
                  <a:pt x="270189" y="617078"/>
                  <a:pt x="267535" y="617078"/>
                </a:cubicBezTo>
                <a:cubicBezTo>
                  <a:pt x="264881" y="617078"/>
                  <a:pt x="262226" y="618405"/>
                  <a:pt x="259572" y="621060"/>
                </a:cubicBezTo>
                <a:cubicBezTo>
                  <a:pt x="256918" y="623714"/>
                  <a:pt x="254264" y="625041"/>
                  <a:pt x="251610" y="625041"/>
                </a:cubicBezTo>
                <a:cubicBezTo>
                  <a:pt x="246302" y="622387"/>
                  <a:pt x="242984" y="617742"/>
                  <a:pt x="241657" y="611107"/>
                </a:cubicBezTo>
                <a:cubicBezTo>
                  <a:pt x="240330" y="604471"/>
                  <a:pt x="238340" y="598500"/>
                  <a:pt x="235685" y="593191"/>
                </a:cubicBezTo>
                <a:cubicBezTo>
                  <a:pt x="227723" y="598500"/>
                  <a:pt x="221088" y="594518"/>
                  <a:pt x="215780" y="581248"/>
                </a:cubicBezTo>
                <a:cubicBezTo>
                  <a:pt x="213126" y="578594"/>
                  <a:pt x="211799" y="571959"/>
                  <a:pt x="211799" y="561342"/>
                </a:cubicBezTo>
                <a:cubicBezTo>
                  <a:pt x="206490" y="550726"/>
                  <a:pt x="203836" y="544091"/>
                  <a:pt x="203836" y="541436"/>
                </a:cubicBezTo>
                <a:cubicBezTo>
                  <a:pt x="203836" y="522858"/>
                  <a:pt x="202509" y="508260"/>
                  <a:pt x="199855" y="497644"/>
                </a:cubicBezTo>
                <a:cubicBezTo>
                  <a:pt x="194547" y="497644"/>
                  <a:pt x="191893" y="492336"/>
                  <a:pt x="191893" y="481719"/>
                </a:cubicBezTo>
                <a:cubicBezTo>
                  <a:pt x="194547" y="481719"/>
                  <a:pt x="196537" y="483046"/>
                  <a:pt x="197865" y="485700"/>
                </a:cubicBezTo>
                <a:cubicBezTo>
                  <a:pt x="199192" y="488354"/>
                  <a:pt x="201182" y="489681"/>
                  <a:pt x="203836" y="489681"/>
                </a:cubicBezTo>
                <a:lnTo>
                  <a:pt x="203836" y="481719"/>
                </a:lnTo>
                <a:cubicBezTo>
                  <a:pt x="209144" y="487027"/>
                  <a:pt x="212462" y="491009"/>
                  <a:pt x="213789" y="493663"/>
                </a:cubicBezTo>
                <a:cubicBezTo>
                  <a:pt x="215116" y="496317"/>
                  <a:pt x="218434" y="500298"/>
                  <a:pt x="223742" y="505606"/>
                </a:cubicBezTo>
                <a:cubicBezTo>
                  <a:pt x="231704" y="513568"/>
                  <a:pt x="235685" y="517550"/>
                  <a:pt x="235685" y="517550"/>
                </a:cubicBezTo>
                <a:cubicBezTo>
                  <a:pt x="238340" y="520204"/>
                  <a:pt x="239667" y="521531"/>
                  <a:pt x="239667" y="521531"/>
                </a:cubicBezTo>
                <a:cubicBezTo>
                  <a:pt x="239667" y="524185"/>
                  <a:pt x="240994" y="525512"/>
                  <a:pt x="243648" y="525512"/>
                </a:cubicBezTo>
                <a:cubicBezTo>
                  <a:pt x="246302" y="528166"/>
                  <a:pt x="250283" y="528166"/>
                  <a:pt x="255591" y="525512"/>
                </a:cubicBezTo>
                <a:cubicBezTo>
                  <a:pt x="260899" y="522858"/>
                  <a:pt x="266208" y="520204"/>
                  <a:pt x="271516" y="517550"/>
                </a:cubicBezTo>
                <a:cubicBezTo>
                  <a:pt x="274170" y="517550"/>
                  <a:pt x="276824" y="516886"/>
                  <a:pt x="279478" y="515559"/>
                </a:cubicBezTo>
                <a:cubicBezTo>
                  <a:pt x="282132" y="514232"/>
                  <a:pt x="284786" y="513568"/>
                  <a:pt x="287440" y="513568"/>
                </a:cubicBezTo>
                <a:lnTo>
                  <a:pt x="295403" y="505606"/>
                </a:lnTo>
                <a:cubicBezTo>
                  <a:pt x="298057" y="505606"/>
                  <a:pt x="299384" y="506270"/>
                  <a:pt x="299384" y="507597"/>
                </a:cubicBezTo>
                <a:cubicBezTo>
                  <a:pt x="299384" y="508924"/>
                  <a:pt x="300711" y="509587"/>
                  <a:pt x="303365" y="509587"/>
                </a:cubicBezTo>
                <a:cubicBezTo>
                  <a:pt x="306019" y="509587"/>
                  <a:pt x="310000" y="506933"/>
                  <a:pt x="315308" y="501625"/>
                </a:cubicBezTo>
                <a:cubicBezTo>
                  <a:pt x="320617" y="501625"/>
                  <a:pt x="323934" y="500961"/>
                  <a:pt x="325261" y="499634"/>
                </a:cubicBezTo>
                <a:cubicBezTo>
                  <a:pt x="326588" y="498307"/>
                  <a:pt x="328579" y="497644"/>
                  <a:pt x="331233" y="497644"/>
                </a:cubicBezTo>
                <a:cubicBezTo>
                  <a:pt x="333887" y="494990"/>
                  <a:pt x="336541" y="493663"/>
                  <a:pt x="339195" y="493663"/>
                </a:cubicBezTo>
                <a:lnTo>
                  <a:pt x="339195" y="489681"/>
                </a:lnTo>
                <a:cubicBezTo>
                  <a:pt x="341849" y="487027"/>
                  <a:pt x="347158" y="485700"/>
                  <a:pt x="355120" y="485700"/>
                </a:cubicBezTo>
                <a:cubicBezTo>
                  <a:pt x="360428" y="480392"/>
                  <a:pt x="363082" y="477738"/>
                  <a:pt x="363082" y="477738"/>
                </a:cubicBezTo>
                <a:lnTo>
                  <a:pt x="367063" y="477738"/>
                </a:lnTo>
                <a:lnTo>
                  <a:pt x="371045" y="473757"/>
                </a:lnTo>
                <a:lnTo>
                  <a:pt x="379007" y="473757"/>
                </a:lnTo>
                <a:cubicBezTo>
                  <a:pt x="384315" y="468449"/>
                  <a:pt x="386969" y="464467"/>
                  <a:pt x="386969" y="461813"/>
                </a:cubicBezTo>
                <a:cubicBezTo>
                  <a:pt x="386969" y="461813"/>
                  <a:pt x="390950" y="461813"/>
                  <a:pt x="398913" y="461813"/>
                </a:cubicBezTo>
                <a:cubicBezTo>
                  <a:pt x="398913" y="459159"/>
                  <a:pt x="399576" y="458496"/>
                  <a:pt x="400903" y="459823"/>
                </a:cubicBezTo>
                <a:cubicBezTo>
                  <a:pt x="402230" y="461150"/>
                  <a:pt x="402894" y="460486"/>
                  <a:pt x="402894" y="457832"/>
                </a:cubicBezTo>
                <a:lnTo>
                  <a:pt x="402894" y="445889"/>
                </a:lnTo>
                <a:cubicBezTo>
                  <a:pt x="402894" y="437926"/>
                  <a:pt x="403557" y="429964"/>
                  <a:pt x="404884" y="422002"/>
                </a:cubicBezTo>
                <a:cubicBezTo>
                  <a:pt x="406211" y="414040"/>
                  <a:pt x="406875" y="406077"/>
                  <a:pt x="406875" y="398115"/>
                </a:cubicBezTo>
                <a:cubicBezTo>
                  <a:pt x="396259" y="400769"/>
                  <a:pt x="386306" y="405414"/>
                  <a:pt x="377016" y="412049"/>
                </a:cubicBezTo>
                <a:cubicBezTo>
                  <a:pt x="367727" y="418684"/>
                  <a:pt x="359101" y="424656"/>
                  <a:pt x="351139" y="429964"/>
                </a:cubicBezTo>
                <a:cubicBezTo>
                  <a:pt x="348485" y="432618"/>
                  <a:pt x="346494" y="433945"/>
                  <a:pt x="345167" y="433945"/>
                </a:cubicBezTo>
                <a:cubicBezTo>
                  <a:pt x="343840" y="433945"/>
                  <a:pt x="341849" y="435272"/>
                  <a:pt x="339195" y="437926"/>
                </a:cubicBezTo>
                <a:lnTo>
                  <a:pt x="331233" y="437926"/>
                </a:lnTo>
                <a:cubicBezTo>
                  <a:pt x="328579" y="437926"/>
                  <a:pt x="326588" y="438590"/>
                  <a:pt x="325261" y="439917"/>
                </a:cubicBezTo>
                <a:cubicBezTo>
                  <a:pt x="323934" y="441244"/>
                  <a:pt x="321944" y="441908"/>
                  <a:pt x="319290" y="441908"/>
                </a:cubicBezTo>
                <a:lnTo>
                  <a:pt x="311327" y="441908"/>
                </a:lnTo>
                <a:cubicBezTo>
                  <a:pt x="306019" y="444562"/>
                  <a:pt x="302702" y="446552"/>
                  <a:pt x="301374" y="447879"/>
                </a:cubicBezTo>
                <a:cubicBezTo>
                  <a:pt x="300047" y="449206"/>
                  <a:pt x="296730" y="451197"/>
                  <a:pt x="291422" y="453851"/>
                </a:cubicBezTo>
                <a:lnTo>
                  <a:pt x="279478" y="453851"/>
                </a:lnTo>
                <a:lnTo>
                  <a:pt x="263554" y="453851"/>
                </a:lnTo>
                <a:cubicBezTo>
                  <a:pt x="258245" y="453851"/>
                  <a:pt x="251610" y="449870"/>
                  <a:pt x="243648" y="441908"/>
                </a:cubicBezTo>
                <a:cubicBezTo>
                  <a:pt x="240994" y="439254"/>
                  <a:pt x="239667" y="436599"/>
                  <a:pt x="239667" y="433945"/>
                </a:cubicBezTo>
                <a:cubicBezTo>
                  <a:pt x="237013" y="431291"/>
                  <a:pt x="233031" y="429964"/>
                  <a:pt x="227723" y="429964"/>
                </a:cubicBezTo>
                <a:cubicBezTo>
                  <a:pt x="225069" y="427310"/>
                  <a:pt x="222415" y="425319"/>
                  <a:pt x="219761" y="423992"/>
                </a:cubicBezTo>
                <a:cubicBezTo>
                  <a:pt x="217107" y="422665"/>
                  <a:pt x="214453" y="420675"/>
                  <a:pt x="211799" y="418021"/>
                </a:cubicBezTo>
                <a:cubicBezTo>
                  <a:pt x="206490" y="415367"/>
                  <a:pt x="201846" y="412712"/>
                  <a:pt x="197865" y="410058"/>
                </a:cubicBezTo>
                <a:cubicBezTo>
                  <a:pt x="193883" y="407404"/>
                  <a:pt x="189239" y="404750"/>
                  <a:pt x="183930" y="402096"/>
                </a:cubicBezTo>
                <a:cubicBezTo>
                  <a:pt x="181276" y="399442"/>
                  <a:pt x="179949" y="397451"/>
                  <a:pt x="179949" y="396124"/>
                </a:cubicBezTo>
                <a:cubicBezTo>
                  <a:pt x="179949" y="394797"/>
                  <a:pt x="178622" y="392807"/>
                  <a:pt x="175968" y="390153"/>
                </a:cubicBezTo>
                <a:cubicBezTo>
                  <a:pt x="168006" y="390153"/>
                  <a:pt x="164025" y="387499"/>
                  <a:pt x="164025" y="382190"/>
                </a:cubicBezTo>
                <a:cubicBezTo>
                  <a:pt x="164025" y="379536"/>
                  <a:pt x="166679" y="379536"/>
                  <a:pt x="171987" y="382190"/>
                </a:cubicBezTo>
                <a:cubicBezTo>
                  <a:pt x="177295" y="384844"/>
                  <a:pt x="181276" y="386171"/>
                  <a:pt x="183930" y="386171"/>
                </a:cubicBezTo>
                <a:cubicBezTo>
                  <a:pt x="191893" y="391480"/>
                  <a:pt x="201182" y="391480"/>
                  <a:pt x="211799" y="386171"/>
                </a:cubicBezTo>
                <a:cubicBezTo>
                  <a:pt x="217107" y="386171"/>
                  <a:pt x="227723" y="380863"/>
                  <a:pt x="243648" y="370247"/>
                </a:cubicBezTo>
                <a:cubicBezTo>
                  <a:pt x="251610" y="364939"/>
                  <a:pt x="260236" y="360294"/>
                  <a:pt x="269525" y="356313"/>
                </a:cubicBezTo>
                <a:cubicBezTo>
                  <a:pt x="278815" y="352332"/>
                  <a:pt x="287440" y="347687"/>
                  <a:pt x="295403" y="342379"/>
                </a:cubicBezTo>
                <a:cubicBezTo>
                  <a:pt x="306019" y="337071"/>
                  <a:pt x="316636" y="332426"/>
                  <a:pt x="327252" y="328445"/>
                </a:cubicBezTo>
                <a:cubicBezTo>
                  <a:pt x="337868" y="324464"/>
                  <a:pt x="347158" y="319819"/>
                  <a:pt x="355120" y="314511"/>
                </a:cubicBezTo>
                <a:cubicBezTo>
                  <a:pt x="357774" y="314511"/>
                  <a:pt x="359765" y="313847"/>
                  <a:pt x="361092" y="312520"/>
                </a:cubicBezTo>
                <a:cubicBezTo>
                  <a:pt x="362419" y="311193"/>
                  <a:pt x="364409" y="310530"/>
                  <a:pt x="367063" y="310530"/>
                </a:cubicBezTo>
                <a:cubicBezTo>
                  <a:pt x="369718" y="307875"/>
                  <a:pt x="373699" y="306548"/>
                  <a:pt x="379007" y="306548"/>
                </a:cubicBezTo>
                <a:cubicBezTo>
                  <a:pt x="384315" y="303894"/>
                  <a:pt x="388296" y="302567"/>
                  <a:pt x="390950" y="302567"/>
                </a:cubicBezTo>
                <a:cubicBezTo>
                  <a:pt x="396259" y="302567"/>
                  <a:pt x="398913" y="301240"/>
                  <a:pt x="398913" y="298586"/>
                </a:cubicBezTo>
                <a:cubicBezTo>
                  <a:pt x="398913" y="295932"/>
                  <a:pt x="400240" y="294605"/>
                  <a:pt x="402894" y="294605"/>
                </a:cubicBezTo>
                <a:cubicBezTo>
                  <a:pt x="402894" y="294605"/>
                  <a:pt x="405548" y="294605"/>
                  <a:pt x="410856" y="294605"/>
                </a:cubicBezTo>
                <a:lnTo>
                  <a:pt x="418818" y="286643"/>
                </a:lnTo>
                <a:cubicBezTo>
                  <a:pt x="418818" y="273372"/>
                  <a:pt x="420145" y="262756"/>
                  <a:pt x="422800" y="254793"/>
                </a:cubicBezTo>
                <a:cubicBezTo>
                  <a:pt x="422800" y="241523"/>
                  <a:pt x="424127" y="230243"/>
                  <a:pt x="426781" y="220954"/>
                </a:cubicBezTo>
                <a:cubicBezTo>
                  <a:pt x="429435" y="211664"/>
                  <a:pt x="429435" y="200384"/>
                  <a:pt x="426781" y="187114"/>
                </a:cubicBezTo>
                <a:cubicBezTo>
                  <a:pt x="429435" y="189768"/>
                  <a:pt x="430762" y="191095"/>
                  <a:pt x="430762" y="191095"/>
                </a:cubicBezTo>
                <a:cubicBezTo>
                  <a:pt x="436070" y="175170"/>
                  <a:pt x="440051" y="159246"/>
                  <a:pt x="442705" y="143321"/>
                </a:cubicBezTo>
                <a:cubicBezTo>
                  <a:pt x="445359" y="127397"/>
                  <a:pt x="449341" y="110145"/>
                  <a:pt x="454649" y="91566"/>
                </a:cubicBezTo>
                <a:cubicBezTo>
                  <a:pt x="459957" y="75642"/>
                  <a:pt x="458630" y="59717"/>
                  <a:pt x="450668" y="43792"/>
                </a:cubicBezTo>
                <a:lnTo>
                  <a:pt x="414837" y="7962"/>
                </a:lnTo>
                <a:lnTo>
                  <a:pt x="417491" y="6193"/>
                </a:lnTo>
                <a:lnTo>
                  <a:pt x="416828" y="5971"/>
                </a:lnTo>
                <a:cubicBezTo>
                  <a:pt x="415501" y="4644"/>
                  <a:pt x="414837" y="2654"/>
                  <a:pt x="414837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0">
                <a:solidFill>
                  <a:schemeClr val="bg1"/>
                </a:solidFill>
                <a:latin typeface="微米有行" pitchFamily="2" charset="-128"/>
                <a:ea typeface="微米有行" pitchFamily="2" charset="-128"/>
              </a:defRPr>
            </a:lvl1pPr>
          </a:lstStyle>
          <a:p>
            <a:endParaRPr 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2F75583-C989-B261-C74F-D255548F7141}"/>
              </a:ext>
            </a:extLst>
          </p:cNvPr>
          <p:cNvSpPr txBox="1"/>
          <p:nvPr/>
        </p:nvSpPr>
        <p:spPr>
          <a:xfrm>
            <a:off x="8248362" y="2224741"/>
            <a:ext cx="887797" cy="1052353"/>
          </a:xfrm>
          <a:custGeom>
            <a:avLst/>
            <a:gdLst/>
            <a:ahLst/>
            <a:cxnLst/>
            <a:rect l="l" t="t" r="r" b="b"/>
            <a:pathLst>
              <a:path w="887797" h="1052353">
                <a:moveTo>
                  <a:pt x="537456" y="1020503"/>
                </a:moveTo>
                <a:cubicBezTo>
                  <a:pt x="540110" y="1020503"/>
                  <a:pt x="544091" y="1020503"/>
                  <a:pt x="549399" y="1020503"/>
                </a:cubicBezTo>
                <a:cubicBezTo>
                  <a:pt x="554708" y="1020503"/>
                  <a:pt x="556035" y="1021830"/>
                  <a:pt x="553381" y="1024485"/>
                </a:cubicBezTo>
                <a:cubicBezTo>
                  <a:pt x="553381" y="1027139"/>
                  <a:pt x="551390" y="1027802"/>
                  <a:pt x="547409" y="1026475"/>
                </a:cubicBezTo>
                <a:cubicBezTo>
                  <a:pt x="543428" y="1025148"/>
                  <a:pt x="540110" y="1023157"/>
                  <a:pt x="537456" y="1020503"/>
                </a:cubicBezTo>
                <a:close/>
                <a:moveTo>
                  <a:pt x="506602" y="998607"/>
                </a:moveTo>
                <a:cubicBezTo>
                  <a:pt x="507266" y="998607"/>
                  <a:pt x="508261" y="999271"/>
                  <a:pt x="509588" y="1000598"/>
                </a:cubicBezTo>
                <a:lnTo>
                  <a:pt x="505607" y="1000598"/>
                </a:lnTo>
                <a:cubicBezTo>
                  <a:pt x="505607" y="999271"/>
                  <a:pt x="505939" y="998607"/>
                  <a:pt x="506602" y="998607"/>
                </a:cubicBezTo>
                <a:close/>
                <a:moveTo>
                  <a:pt x="748457" y="940880"/>
                </a:moveTo>
                <a:cubicBezTo>
                  <a:pt x="740495" y="948843"/>
                  <a:pt x="740495" y="955478"/>
                  <a:pt x="748457" y="960786"/>
                </a:cubicBezTo>
                <a:cubicBezTo>
                  <a:pt x="756419" y="952824"/>
                  <a:pt x="756419" y="948843"/>
                  <a:pt x="748457" y="948843"/>
                </a:cubicBezTo>
                <a:cubicBezTo>
                  <a:pt x="753765" y="943534"/>
                  <a:pt x="753765" y="940880"/>
                  <a:pt x="748457" y="940880"/>
                </a:cubicBezTo>
                <a:close/>
                <a:moveTo>
                  <a:pt x="378210" y="865238"/>
                </a:moveTo>
                <a:cubicBezTo>
                  <a:pt x="380864" y="865238"/>
                  <a:pt x="383518" y="866565"/>
                  <a:pt x="386172" y="869220"/>
                </a:cubicBezTo>
                <a:cubicBezTo>
                  <a:pt x="388826" y="871874"/>
                  <a:pt x="390153" y="874528"/>
                  <a:pt x="390153" y="877182"/>
                </a:cubicBezTo>
                <a:cubicBezTo>
                  <a:pt x="387499" y="877182"/>
                  <a:pt x="384845" y="875855"/>
                  <a:pt x="382191" y="873201"/>
                </a:cubicBezTo>
                <a:cubicBezTo>
                  <a:pt x="376883" y="870547"/>
                  <a:pt x="375556" y="867892"/>
                  <a:pt x="378210" y="865238"/>
                </a:cubicBezTo>
                <a:close/>
                <a:moveTo>
                  <a:pt x="736514" y="833389"/>
                </a:moveTo>
                <a:cubicBezTo>
                  <a:pt x="739168" y="833389"/>
                  <a:pt x="740495" y="834053"/>
                  <a:pt x="740495" y="835380"/>
                </a:cubicBezTo>
                <a:cubicBezTo>
                  <a:pt x="740495" y="836707"/>
                  <a:pt x="739168" y="837370"/>
                  <a:pt x="736514" y="837370"/>
                </a:cubicBezTo>
                <a:close/>
                <a:moveTo>
                  <a:pt x="588216" y="697035"/>
                </a:moveTo>
                <a:cubicBezTo>
                  <a:pt x="587552" y="697035"/>
                  <a:pt x="586557" y="697366"/>
                  <a:pt x="585230" y="698030"/>
                </a:cubicBezTo>
                <a:cubicBezTo>
                  <a:pt x="579922" y="700684"/>
                  <a:pt x="579922" y="703338"/>
                  <a:pt x="585230" y="705992"/>
                </a:cubicBezTo>
                <a:cubicBezTo>
                  <a:pt x="582576" y="708646"/>
                  <a:pt x="581912" y="711301"/>
                  <a:pt x="583239" y="713955"/>
                </a:cubicBezTo>
                <a:cubicBezTo>
                  <a:pt x="584566" y="716609"/>
                  <a:pt x="583903" y="719263"/>
                  <a:pt x="581249" y="721917"/>
                </a:cubicBezTo>
                <a:cubicBezTo>
                  <a:pt x="586557" y="721917"/>
                  <a:pt x="589875" y="717936"/>
                  <a:pt x="591202" y="709973"/>
                </a:cubicBezTo>
                <a:cubicBezTo>
                  <a:pt x="592529" y="702011"/>
                  <a:pt x="590538" y="700684"/>
                  <a:pt x="585230" y="705992"/>
                </a:cubicBezTo>
                <a:cubicBezTo>
                  <a:pt x="589211" y="700021"/>
                  <a:pt x="590206" y="697035"/>
                  <a:pt x="588216" y="697035"/>
                </a:cubicBezTo>
                <a:close/>
                <a:moveTo>
                  <a:pt x="739873" y="629480"/>
                </a:moveTo>
                <a:cubicBezTo>
                  <a:pt x="738960" y="629397"/>
                  <a:pt x="737841" y="629687"/>
                  <a:pt x="736514" y="630350"/>
                </a:cubicBezTo>
                <a:cubicBezTo>
                  <a:pt x="733860" y="633004"/>
                  <a:pt x="732533" y="638313"/>
                  <a:pt x="732533" y="646275"/>
                </a:cubicBezTo>
                <a:lnTo>
                  <a:pt x="732533" y="666181"/>
                </a:lnTo>
                <a:cubicBezTo>
                  <a:pt x="735187" y="671489"/>
                  <a:pt x="735850" y="677461"/>
                  <a:pt x="734523" y="684096"/>
                </a:cubicBezTo>
                <a:cubicBezTo>
                  <a:pt x="733196" y="690731"/>
                  <a:pt x="732533" y="696703"/>
                  <a:pt x="732533" y="702011"/>
                </a:cubicBezTo>
                <a:cubicBezTo>
                  <a:pt x="732533" y="709973"/>
                  <a:pt x="731205" y="715282"/>
                  <a:pt x="728551" y="717936"/>
                </a:cubicBezTo>
                <a:lnTo>
                  <a:pt x="728551" y="737842"/>
                </a:lnTo>
                <a:lnTo>
                  <a:pt x="728551" y="745804"/>
                </a:lnTo>
                <a:lnTo>
                  <a:pt x="732533" y="753766"/>
                </a:lnTo>
                <a:lnTo>
                  <a:pt x="728551" y="757747"/>
                </a:lnTo>
                <a:lnTo>
                  <a:pt x="728551" y="765710"/>
                </a:lnTo>
                <a:cubicBezTo>
                  <a:pt x="728551" y="771018"/>
                  <a:pt x="729215" y="774335"/>
                  <a:pt x="730542" y="775662"/>
                </a:cubicBezTo>
                <a:cubicBezTo>
                  <a:pt x="731869" y="776990"/>
                  <a:pt x="731205" y="780307"/>
                  <a:pt x="728551" y="785615"/>
                </a:cubicBezTo>
                <a:lnTo>
                  <a:pt x="728551" y="793578"/>
                </a:lnTo>
                <a:cubicBezTo>
                  <a:pt x="728551" y="796232"/>
                  <a:pt x="729215" y="797559"/>
                  <a:pt x="730542" y="797559"/>
                </a:cubicBezTo>
                <a:cubicBezTo>
                  <a:pt x="731869" y="797559"/>
                  <a:pt x="732533" y="798886"/>
                  <a:pt x="732533" y="801540"/>
                </a:cubicBezTo>
                <a:cubicBezTo>
                  <a:pt x="732533" y="806848"/>
                  <a:pt x="731869" y="813483"/>
                  <a:pt x="730542" y="821446"/>
                </a:cubicBezTo>
                <a:cubicBezTo>
                  <a:pt x="729215" y="829408"/>
                  <a:pt x="731205" y="836043"/>
                  <a:pt x="736514" y="841351"/>
                </a:cubicBezTo>
                <a:lnTo>
                  <a:pt x="740495" y="841351"/>
                </a:lnTo>
                <a:lnTo>
                  <a:pt x="740495" y="853295"/>
                </a:lnTo>
                <a:lnTo>
                  <a:pt x="740495" y="873201"/>
                </a:lnTo>
                <a:cubicBezTo>
                  <a:pt x="737841" y="873201"/>
                  <a:pt x="736514" y="875855"/>
                  <a:pt x="736514" y="881163"/>
                </a:cubicBezTo>
                <a:lnTo>
                  <a:pt x="736514" y="901069"/>
                </a:lnTo>
                <a:cubicBezTo>
                  <a:pt x="736514" y="901069"/>
                  <a:pt x="739168" y="901069"/>
                  <a:pt x="744476" y="901069"/>
                </a:cubicBezTo>
                <a:cubicBezTo>
                  <a:pt x="749784" y="906377"/>
                  <a:pt x="752438" y="909031"/>
                  <a:pt x="752438" y="909031"/>
                </a:cubicBezTo>
                <a:cubicBezTo>
                  <a:pt x="752438" y="895761"/>
                  <a:pt x="751775" y="882490"/>
                  <a:pt x="750448" y="869220"/>
                </a:cubicBezTo>
                <a:cubicBezTo>
                  <a:pt x="749121" y="855949"/>
                  <a:pt x="748457" y="842679"/>
                  <a:pt x="748457" y="829408"/>
                </a:cubicBezTo>
                <a:cubicBezTo>
                  <a:pt x="745803" y="821446"/>
                  <a:pt x="744476" y="808175"/>
                  <a:pt x="744476" y="789597"/>
                </a:cubicBezTo>
                <a:lnTo>
                  <a:pt x="744476" y="777653"/>
                </a:lnTo>
                <a:lnTo>
                  <a:pt x="744476" y="773672"/>
                </a:lnTo>
                <a:cubicBezTo>
                  <a:pt x="744476" y="771018"/>
                  <a:pt x="745803" y="769691"/>
                  <a:pt x="748457" y="769691"/>
                </a:cubicBezTo>
                <a:lnTo>
                  <a:pt x="744476" y="769691"/>
                </a:lnTo>
                <a:lnTo>
                  <a:pt x="744476" y="709973"/>
                </a:lnTo>
                <a:cubicBezTo>
                  <a:pt x="744476" y="699357"/>
                  <a:pt x="745139" y="689404"/>
                  <a:pt x="746467" y="680115"/>
                </a:cubicBezTo>
                <a:cubicBezTo>
                  <a:pt x="747794" y="670825"/>
                  <a:pt x="748457" y="660873"/>
                  <a:pt x="748457" y="650256"/>
                </a:cubicBezTo>
                <a:cubicBezTo>
                  <a:pt x="743149" y="652910"/>
                  <a:pt x="741158" y="649593"/>
                  <a:pt x="742485" y="640303"/>
                </a:cubicBezTo>
                <a:cubicBezTo>
                  <a:pt x="743481" y="633336"/>
                  <a:pt x="742610" y="629728"/>
                  <a:pt x="739873" y="629480"/>
                </a:cubicBezTo>
                <a:close/>
                <a:moveTo>
                  <a:pt x="686252" y="598003"/>
                </a:moveTo>
                <a:cubicBezTo>
                  <a:pt x="684593" y="597672"/>
                  <a:pt x="682105" y="598501"/>
                  <a:pt x="678787" y="600492"/>
                </a:cubicBezTo>
                <a:cubicBezTo>
                  <a:pt x="672152" y="604473"/>
                  <a:pt x="668834" y="607791"/>
                  <a:pt x="668834" y="610445"/>
                </a:cubicBezTo>
                <a:cubicBezTo>
                  <a:pt x="652909" y="615753"/>
                  <a:pt x="642293" y="621061"/>
                  <a:pt x="636985" y="626369"/>
                </a:cubicBezTo>
                <a:cubicBezTo>
                  <a:pt x="629023" y="629023"/>
                  <a:pt x="619733" y="633004"/>
                  <a:pt x="609117" y="638313"/>
                </a:cubicBezTo>
                <a:cubicBezTo>
                  <a:pt x="603809" y="643621"/>
                  <a:pt x="598500" y="646939"/>
                  <a:pt x="593192" y="648266"/>
                </a:cubicBezTo>
                <a:cubicBezTo>
                  <a:pt x="587884" y="649593"/>
                  <a:pt x="583903" y="652910"/>
                  <a:pt x="581249" y="658219"/>
                </a:cubicBezTo>
                <a:cubicBezTo>
                  <a:pt x="578595" y="658219"/>
                  <a:pt x="576604" y="658882"/>
                  <a:pt x="575277" y="660209"/>
                </a:cubicBezTo>
                <a:cubicBezTo>
                  <a:pt x="573950" y="661536"/>
                  <a:pt x="575941" y="662200"/>
                  <a:pt x="581249" y="662200"/>
                </a:cubicBezTo>
                <a:cubicBezTo>
                  <a:pt x="581249" y="659546"/>
                  <a:pt x="582576" y="658219"/>
                  <a:pt x="585230" y="658219"/>
                </a:cubicBezTo>
                <a:cubicBezTo>
                  <a:pt x="587884" y="658219"/>
                  <a:pt x="590538" y="656891"/>
                  <a:pt x="593192" y="654237"/>
                </a:cubicBezTo>
                <a:cubicBezTo>
                  <a:pt x="609117" y="648929"/>
                  <a:pt x="619733" y="643621"/>
                  <a:pt x="625041" y="638313"/>
                </a:cubicBezTo>
                <a:cubicBezTo>
                  <a:pt x="630350" y="635659"/>
                  <a:pt x="635658" y="633004"/>
                  <a:pt x="640966" y="630350"/>
                </a:cubicBezTo>
                <a:cubicBezTo>
                  <a:pt x="646274" y="627696"/>
                  <a:pt x="651582" y="625042"/>
                  <a:pt x="656891" y="622388"/>
                </a:cubicBezTo>
                <a:cubicBezTo>
                  <a:pt x="662199" y="619734"/>
                  <a:pt x="668834" y="617080"/>
                  <a:pt x="676796" y="614426"/>
                </a:cubicBezTo>
                <a:cubicBezTo>
                  <a:pt x="684759" y="611772"/>
                  <a:pt x="688740" y="607791"/>
                  <a:pt x="688740" y="602482"/>
                </a:cubicBezTo>
                <a:cubicBezTo>
                  <a:pt x="688740" y="599828"/>
                  <a:pt x="687910" y="598335"/>
                  <a:pt x="686252" y="598003"/>
                </a:cubicBezTo>
                <a:close/>
                <a:moveTo>
                  <a:pt x="760401" y="590539"/>
                </a:moveTo>
                <a:cubicBezTo>
                  <a:pt x="757746" y="598501"/>
                  <a:pt x="756419" y="607791"/>
                  <a:pt x="756419" y="618407"/>
                </a:cubicBezTo>
                <a:cubicBezTo>
                  <a:pt x="756419" y="621061"/>
                  <a:pt x="755756" y="624379"/>
                  <a:pt x="754429" y="628360"/>
                </a:cubicBezTo>
                <a:cubicBezTo>
                  <a:pt x="753102" y="632341"/>
                  <a:pt x="753765" y="635659"/>
                  <a:pt x="756419" y="638313"/>
                </a:cubicBezTo>
                <a:cubicBezTo>
                  <a:pt x="759074" y="638313"/>
                  <a:pt x="760401" y="631014"/>
                  <a:pt x="760401" y="616416"/>
                </a:cubicBezTo>
                <a:cubicBezTo>
                  <a:pt x="760401" y="601819"/>
                  <a:pt x="760401" y="593193"/>
                  <a:pt x="760401" y="590539"/>
                </a:cubicBezTo>
                <a:close/>
                <a:moveTo>
                  <a:pt x="685256" y="586558"/>
                </a:moveTo>
                <a:cubicBezTo>
                  <a:pt x="682934" y="586558"/>
                  <a:pt x="679451" y="587885"/>
                  <a:pt x="674806" y="590539"/>
                </a:cubicBezTo>
                <a:cubicBezTo>
                  <a:pt x="665517" y="595847"/>
                  <a:pt x="659545" y="598501"/>
                  <a:pt x="656891" y="598501"/>
                </a:cubicBezTo>
                <a:cubicBezTo>
                  <a:pt x="651582" y="603809"/>
                  <a:pt x="640966" y="609118"/>
                  <a:pt x="625041" y="614426"/>
                </a:cubicBezTo>
                <a:cubicBezTo>
                  <a:pt x="625041" y="617080"/>
                  <a:pt x="624378" y="618407"/>
                  <a:pt x="623051" y="618407"/>
                </a:cubicBezTo>
                <a:cubicBezTo>
                  <a:pt x="621724" y="618407"/>
                  <a:pt x="621060" y="619734"/>
                  <a:pt x="621060" y="622388"/>
                </a:cubicBezTo>
                <a:cubicBezTo>
                  <a:pt x="623714" y="622388"/>
                  <a:pt x="625041" y="621061"/>
                  <a:pt x="625041" y="618407"/>
                </a:cubicBezTo>
                <a:cubicBezTo>
                  <a:pt x="633004" y="618407"/>
                  <a:pt x="639639" y="615753"/>
                  <a:pt x="644947" y="610445"/>
                </a:cubicBezTo>
                <a:cubicBezTo>
                  <a:pt x="655564" y="605136"/>
                  <a:pt x="663526" y="602482"/>
                  <a:pt x="668834" y="602482"/>
                </a:cubicBezTo>
                <a:cubicBezTo>
                  <a:pt x="671488" y="599828"/>
                  <a:pt x="678123" y="595847"/>
                  <a:pt x="688740" y="590539"/>
                </a:cubicBezTo>
                <a:cubicBezTo>
                  <a:pt x="688740" y="587885"/>
                  <a:pt x="687579" y="586558"/>
                  <a:pt x="685256" y="586558"/>
                </a:cubicBezTo>
                <a:close/>
                <a:moveTo>
                  <a:pt x="477739" y="582577"/>
                </a:moveTo>
                <a:cubicBezTo>
                  <a:pt x="472431" y="587885"/>
                  <a:pt x="467786" y="591866"/>
                  <a:pt x="463805" y="594520"/>
                </a:cubicBezTo>
                <a:cubicBezTo>
                  <a:pt x="459824" y="597174"/>
                  <a:pt x="455179" y="601155"/>
                  <a:pt x="449871" y="606464"/>
                </a:cubicBezTo>
                <a:cubicBezTo>
                  <a:pt x="444563" y="609118"/>
                  <a:pt x="435273" y="617080"/>
                  <a:pt x="422003" y="630350"/>
                </a:cubicBezTo>
                <a:cubicBezTo>
                  <a:pt x="429965" y="633004"/>
                  <a:pt x="440581" y="634332"/>
                  <a:pt x="453852" y="634332"/>
                </a:cubicBezTo>
                <a:cubicBezTo>
                  <a:pt x="459160" y="631677"/>
                  <a:pt x="464468" y="630350"/>
                  <a:pt x="469776" y="630350"/>
                </a:cubicBezTo>
                <a:cubicBezTo>
                  <a:pt x="475085" y="630350"/>
                  <a:pt x="480393" y="627696"/>
                  <a:pt x="485701" y="622388"/>
                </a:cubicBezTo>
                <a:cubicBezTo>
                  <a:pt x="493663" y="617080"/>
                  <a:pt x="493663" y="610445"/>
                  <a:pt x="485701" y="602482"/>
                </a:cubicBezTo>
                <a:cubicBezTo>
                  <a:pt x="485701" y="589212"/>
                  <a:pt x="483047" y="582577"/>
                  <a:pt x="477739" y="582577"/>
                </a:cubicBezTo>
                <a:close/>
                <a:moveTo>
                  <a:pt x="246832" y="566652"/>
                </a:moveTo>
                <a:lnTo>
                  <a:pt x="250813" y="566652"/>
                </a:lnTo>
                <a:cubicBezTo>
                  <a:pt x="250813" y="574614"/>
                  <a:pt x="248159" y="578595"/>
                  <a:pt x="242851" y="578595"/>
                </a:cubicBezTo>
                <a:lnTo>
                  <a:pt x="242851" y="574614"/>
                </a:lnTo>
                <a:cubicBezTo>
                  <a:pt x="242851" y="571960"/>
                  <a:pt x="243514" y="570633"/>
                  <a:pt x="244841" y="570633"/>
                </a:cubicBezTo>
                <a:cubicBezTo>
                  <a:pt x="246168" y="570633"/>
                  <a:pt x="246832" y="569306"/>
                  <a:pt x="246832" y="566652"/>
                </a:cubicBezTo>
                <a:close/>
                <a:moveTo>
                  <a:pt x="844005" y="558690"/>
                </a:moveTo>
                <a:cubicBezTo>
                  <a:pt x="836043" y="558690"/>
                  <a:pt x="830734" y="560017"/>
                  <a:pt x="828080" y="562671"/>
                </a:cubicBezTo>
                <a:cubicBezTo>
                  <a:pt x="817464" y="562671"/>
                  <a:pt x="809501" y="563998"/>
                  <a:pt x="804193" y="566652"/>
                </a:cubicBezTo>
                <a:lnTo>
                  <a:pt x="788269" y="566652"/>
                </a:lnTo>
                <a:cubicBezTo>
                  <a:pt x="785615" y="569306"/>
                  <a:pt x="782297" y="570633"/>
                  <a:pt x="778316" y="570633"/>
                </a:cubicBezTo>
                <a:cubicBezTo>
                  <a:pt x="774335" y="570633"/>
                  <a:pt x="771017" y="571960"/>
                  <a:pt x="768363" y="574614"/>
                </a:cubicBezTo>
                <a:cubicBezTo>
                  <a:pt x="768363" y="574614"/>
                  <a:pt x="769690" y="574614"/>
                  <a:pt x="772344" y="574614"/>
                </a:cubicBezTo>
                <a:lnTo>
                  <a:pt x="780306" y="574614"/>
                </a:lnTo>
                <a:cubicBezTo>
                  <a:pt x="785615" y="574614"/>
                  <a:pt x="788932" y="573951"/>
                  <a:pt x="790259" y="572624"/>
                </a:cubicBezTo>
                <a:cubicBezTo>
                  <a:pt x="791586" y="571297"/>
                  <a:pt x="794904" y="570633"/>
                  <a:pt x="800212" y="570633"/>
                </a:cubicBezTo>
                <a:cubicBezTo>
                  <a:pt x="805520" y="567979"/>
                  <a:pt x="812819" y="566652"/>
                  <a:pt x="822108" y="566652"/>
                </a:cubicBezTo>
                <a:cubicBezTo>
                  <a:pt x="831398" y="566652"/>
                  <a:pt x="838697" y="563998"/>
                  <a:pt x="844005" y="558690"/>
                </a:cubicBezTo>
                <a:close/>
                <a:moveTo>
                  <a:pt x="264568" y="548558"/>
                </a:moveTo>
                <a:lnTo>
                  <a:pt x="266738" y="550727"/>
                </a:lnTo>
                <a:cubicBezTo>
                  <a:pt x="266738" y="550727"/>
                  <a:pt x="266406" y="550396"/>
                  <a:pt x="265742" y="549732"/>
                </a:cubicBezTo>
                <a:close/>
                <a:moveTo>
                  <a:pt x="262757" y="546746"/>
                </a:moveTo>
                <a:lnTo>
                  <a:pt x="264568" y="548558"/>
                </a:lnTo>
                <a:lnTo>
                  <a:pt x="263752" y="547742"/>
                </a:lnTo>
                <a:cubicBezTo>
                  <a:pt x="263088" y="547078"/>
                  <a:pt x="262757" y="546746"/>
                  <a:pt x="262757" y="546746"/>
                </a:cubicBezTo>
                <a:close/>
                <a:moveTo>
                  <a:pt x="262757" y="538784"/>
                </a:moveTo>
                <a:cubicBezTo>
                  <a:pt x="254794" y="546746"/>
                  <a:pt x="252140" y="550727"/>
                  <a:pt x="254794" y="550727"/>
                </a:cubicBezTo>
                <a:cubicBezTo>
                  <a:pt x="252140" y="553381"/>
                  <a:pt x="250813" y="555372"/>
                  <a:pt x="250813" y="556699"/>
                </a:cubicBezTo>
                <a:cubicBezTo>
                  <a:pt x="250813" y="558026"/>
                  <a:pt x="249486" y="560017"/>
                  <a:pt x="246832" y="562671"/>
                </a:cubicBezTo>
                <a:cubicBezTo>
                  <a:pt x="241524" y="567979"/>
                  <a:pt x="238870" y="572624"/>
                  <a:pt x="238870" y="576605"/>
                </a:cubicBezTo>
                <a:cubicBezTo>
                  <a:pt x="238870" y="580586"/>
                  <a:pt x="236216" y="585231"/>
                  <a:pt x="230907" y="590539"/>
                </a:cubicBezTo>
                <a:lnTo>
                  <a:pt x="238870" y="590539"/>
                </a:lnTo>
                <a:cubicBezTo>
                  <a:pt x="238870" y="593193"/>
                  <a:pt x="239533" y="593857"/>
                  <a:pt x="240860" y="592529"/>
                </a:cubicBezTo>
                <a:cubicBezTo>
                  <a:pt x="242187" y="591202"/>
                  <a:pt x="242851" y="591866"/>
                  <a:pt x="242851" y="594520"/>
                </a:cubicBezTo>
                <a:cubicBezTo>
                  <a:pt x="242851" y="597174"/>
                  <a:pt x="241524" y="599165"/>
                  <a:pt x="238870" y="600492"/>
                </a:cubicBezTo>
                <a:cubicBezTo>
                  <a:pt x="236216" y="601819"/>
                  <a:pt x="234888" y="603809"/>
                  <a:pt x="234888" y="606464"/>
                </a:cubicBezTo>
                <a:cubicBezTo>
                  <a:pt x="232234" y="609118"/>
                  <a:pt x="230907" y="611108"/>
                  <a:pt x="230907" y="612435"/>
                </a:cubicBezTo>
                <a:cubicBezTo>
                  <a:pt x="230907" y="613762"/>
                  <a:pt x="229580" y="615753"/>
                  <a:pt x="226926" y="618407"/>
                </a:cubicBezTo>
                <a:cubicBezTo>
                  <a:pt x="226926" y="618407"/>
                  <a:pt x="224272" y="618407"/>
                  <a:pt x="218964" y="618407"/>
                </a:cubicBezTo>
                <a:cubicBezTo>
                  <a:pt x="218964" y="621061"/>
                  <a:pt x="219627" y="623052"/>
                  <a:pt x="220954" y="624379"/>
                </a:cubicBezTo>
                <a:cubicBezTo>
                  <a:pt x="222281" y="625706"/>
                  <a:pt x="222945" y="627696"/>
                  <a:pt x="222945" y="630350"/>
                </a:cubicBezTo>
                <a:cubicBezTo>
                  <a:pt x="222945" y="630350"/>
                  <a:pt x="221618" y="631677"/>
                  <a:pt x="218964" y="634332"/>
                </a:cubicBezTo>
                <a:cubicBezTo>
                  <a:pt x="218964" y="644948"/>
                  <a:pt x="216310" y="647602"/>
                  <a:pt x="211002" y="642294"/>
                </a:cubicBezTo>
                <a:cubicBezTo>
                  <a:pt x="211002" y="647602"/>
                  <a:pt x="208347" y="652910"/>
                  <a:pt x="203039" y="658219"/>
                </a:cubicBezTo>
                <a:cubicBezTo>
                  <a:pt x="197731" y="663527"/>
                  <a:pt x="195077" y="668835"/>
                  <a:pt x="195077" y="674143"/>
                </a:cubicBezTo>
                <a:lnTo>
                  <a:pt x="171190" y="698030"/>
                </a:lnTo>
                <a:cubicBezTo>
                  <a:pt x="168536" y="700684"/>
                  <a:pt x="167209" y="702675"/>
                  <a:pt x="167209" y="704002"/>
                </a:cubicBezTo>
                <a:cubicBezTo>
                  <a:pt x="167209" y="705329"/>
                  <a:pt x="165882" y="707319"/>
                  <a:pt x="163228" y="709973"/>
                </a:cubicBezTo>
                <a:cubicBezTo>
                  <a:pt x="157920" y="715282"/>
                  <a:pt x="155265" y="719263"/>
                  <a:pt x="155265" y="721917"/>
                </a:cubicBezTo>
                <a:cubicBezTo>
                  <a:pt x="149957" y="727225"/>
                  <a:pt x="146640" y="731206"/>
                  <a:pt x="145313" y="733860"/>
                </a:cubicBezTo>
                <a:cubicBezTo>
                  <a:pt x="143986" y="736514"/>
                  <a:pt x="140668" y="739169"/>
                  <a:pt x="135360" y="741823"/>
                </a:cubicBezTo>
                <a:cubicBezTo>
                  <a:pt x="127397" y="749785"/>
                  <a:pt x="124743" y="753766"/>
                  <a:pt x="127397" y="753766"/>
                </a:cubicBezTo>
                <a:cubicBezTo>
                  <a:pt x="122089" y="759074"/>
                  <a:pt x="120762" y="761728"/>
                  <a:pt x="123416" y="761728"/>
                </a:cubicBezTo>
                <a:cubicBezTo>
                  <a:pt x="126070" y="764383"/>
                  <a:pt x="130051" y="761728"/>
                  <a:pt x="135360" y="753766"/>
                </a:cubicBezTo>
                <a:cubicBezTo>
                  <a:pt x="140668" y="745804"/>
                  <a:pt x="144649" y="741823"/>
                  <a:pt x="147303" y="741823"/>
                </a:cubicBezTo>
                <a:cubicBezTo>
                  <a:pt x="149957" y="736514"/>
                  <a:pt x="152611" y="733197"/>
                  <a:pt x="155265" y="731870"/>
                </a:cubicBezTo>
                <a:cubicBezTo>
                  <a:pt x="157920" y="730543"/>
                  <a:pt x="160574" y="727225"/>
                  <a:pt x="163228" y="721917"/>
                </a:cubicBezTo>
                <a:cubicBezTo>
                  <a:pt x="163228" y="721917"/>
                  <a:pt x="165882" y="719263"/>
                  <a:pt x="171190" y="713955"/>
                </a:cubicBezTo>
                <a:cubicBezTo>
                  <a:pt x="171190" y="711301"/>
                  <a:pt x="173844" y="709973"/>
                  <a:pt x="179152" y="709973"/>
                </a:cubicBezTo>
                <a:lnTo>
                  <a:pt x="179152" y="702011"/>
                </a:lnTo>
                <a:cubicBezTo>
                  <a:pt x="181806" y="702011"/>
                  <a:pt x="184461" y="700684"/>
                  <a:pt x="187115" y="698030"/>
                </a:cubicBezTo>
                <a:cubicBezTo>
                  <a:pt x="189769" y="695376"/>
                  <a:pt x="190432" y="694049"/>
                  <a:pt x="189105" y="694049"/>
                </a:cubicBezTo>
                <a:cubicBezTo>
                  <a:pt x="187778" y="694049"/>
                  <a:pt x="188442" y="692722"/>
                  <a:pt x="191096" y="690068"/>
                </a:cubicBezTo>
                <a:cubicBezTo>
                  <a:pt x="191096" y="690068"/>
                  <a:pt x="192423" y="688741"/>
                  <a:pt x="195077" y="686087"/>
                </a:cubicBezTo>
                <a:lnTo>
                  <a:pt x="199058" y="682105"/>
                </a:lnTo>
                <a:cubicBezTo>
                  <a:pt x="201712" y="679451"/>
                  <a:pt x="203703" y="676797"/>
                  <a:pt x="205030" y="674143"/>
                </a:cubicBezTo>
                <a:cubicBezTo>
                  <a:pt x="206357" y="671489"/>
                  <a:pt x="208347" y="668835"/>
                  <a:pt x="211002" y="666181"/>
                </a:cubicBezTo>
                <a:cubicBezTo>
                  <a:pt x="216310" y="658219"/>
                  <a:pt x="225599" y="647602"/>
                  <a:pt x="238870" y="634332"/>
                </a:cubicBezTo>
                <a:cubicBezTo>
                  <a:pt x="238870" y="639640"/>
                  <a:pt x="237543" y="643621"/>
                  <a:pt x="234888" y="646275"/>
                </a:cubicBezTo>
                <a:cubicBezTo>
                  <a:pt x="232234" y="648929"/>
                  <a:pt x="229580" y="652910"/>
                  <a:pt x="226926" y="658219"/>
                </a:cubicBezTo>
                <a:cubicBezTo>
                  <a:pt x="224272" y="663527"/>
                  <a:pt x="218964" y="670162"/>
                  <a:pt x="211002" y="678124"/>
                </a:cubicBezTo>
                <a:cubicBezTo>
                  <a:pt x="205693" y="688741"/>
                  <a:pt x="200385" y="696703"/>
                  <a:pt x="195077" y="702011"/>
                </a:cubicBezTo>
                <a:cubicBezTo>
                  <a:pt x="192423" y="704665"/>
                  <a:pt x="189105" y="707983"/>
                  <a:pt x="185124" y="711964"/>
                </a:cubicBezTo>
                <a:cubicBezTo>
                  <a:pt x="181143" y="715945"/>
                  <a:pt x="179152" y="719263"/>
                  <a:pt x="179152" y="721917"/>
                </a:cubicBezTo>
                <a:cubicBezTo>
                  <a:pt x="184461" y="721917"/>
                  <a:pt x="191096" y="715282"/>
                  <a:pt x="199058" y="702011"/>
                </a:cubicBezTo>
                <a:cubicBezTo>
                  <a:pt x="201712" y="699357"/>
                  <a:pt x="203703" y="696703"/>
                  <a:pt x="205030" y="694049"/>
                </a:cubicBezTo>
                <a:cubicBezTo>
                  <a:pt x="206357" y="691395"/>
                  <a:pt x="209675" y="688741"/>
                  <a:pt x="214983" y="686087"/>
                </a:cubicBezTo>
                <a:cubicBezTo>
                  <a:pt x="214983" y="688741"/>
                  <a:pt x="212992" y="694049"/>
                  <a:pt x="209011" y="702011"/>
                </a:cubicBezTo>
                <a:cubicBezTo>
                  <a:pt x="205030" y="709973"/>
                  <a:pt x="205693" y="712628"/>
                  <a:pt x="211002" y="709973"/>
                </a:cubicBezTo>
                <a:cubicBezTo>
                  <a:pt x="213656" y="723244"/>
                  <a:pt x="220291" y="733860"/>
                  <a:pt x="230907" y="741823"/>
                </a:cubicBezTo>
                <a:cubicBezTo>
                  <a:pt x="238870" y="749785"/>
                  <a:pt x="242851" y="753766"/>
                  <a:pt x="242851" y="753766"/>
                </a:cubicBezTo>
                <a:cubicBezTo>
                  <a:pt x="245505" y="751112"/>
                  <a:pt x="245505" y="749121"/>
                  <a:pt x="242851" y="747794"/>
                </a:cubicBezTo>
                <a:cubicBezTo>
                  <a:pt x="240197" y="746467"/>
                  <a:pt x="240197" y="744477"/>
                  <a:pt x="242851" y="741823"/>
                </a:cubicBezTo>
                <a:cubicBezTo>
                  <a:pt x="248159" y="747131"/>
                  <a:pt x="252140" y="749785"/>
                  <a:pt x="254794" y="749785"/>
                </a:cubicBezTo>
                <a:lnTo>
                  <a:pt x="254794" y="741823"/>
                </a:lnTo>
                <a:cubicBezTo>
                  <a:pt x="254794" y="739169"/>
                  <a:pt x="253467" y="737842"/>
                  <a:pt x="250813" y="737842"/>
                </a:cubicBezTo>
                <a:cubicBezTo>
                  <a:pt x="245505" y="732533"/>
                  <a:pt x="242851" y="728552"/>
                  <a:pt x="242851" y="725898"/>
                </a:cubicBezTo>
                <a:cubicBezTo>
                  <a:pt x="242851" y="723244"/>
                  <a:pt x="242187" y="720590"/>
                  <a:pt x="240860" y="717936"/>
                </a:cubicBezTo>
                <a:cubicBezTo>
                  <a:pt x="239533" y="715282"/>
                  <a:pt x="238870" y="712628"/>
                  <a:pt x="238870" y="709973"/>
                </a:cubicBezTo>
                <a:cubicBezTo>
                  <a:pt x="244178" y="715282"/>
                  <a:pt x="248159" y="720590"/>
                  <a:pt x="250813" y="725898"/>
                </a:cubicBezTo>
                <a:cubicBezTo>
                  <a:pt x="253467" y="731206"/>
                  <a:pt x="257448" y="735187"/>
                  <a:pt x="262757" y="737842"/>
                </a:cubicBezTo>
                <a:lnTo>
                  <a:pt x="262757" y="666181"/>
                </a:lnTo>
                <a:cubicBezTo>
                  <a:pt x="262757" y="658219"/>
                  <a:pt x="262093" y="650920"/>
                  <a:pt x="260766" y="644284"/>
                </a:cubicBezTo>
                <a:cubicBezTo>
                  <a:pt x="259439" y="637649"/>
                  <a:pt x="260102" y="631677"/>
                  <a:pt x="262757" y="626369"/>
                </a:cubicBezTo>
                <a:cubicBezTo>
                  <a:pt x="262757" y="618407"/>
                  <a:pt x="262757" y="614426"/>
                  <a:pt x="262757" y="614426"/>
                </a:cubicBezTo>
                <a:cubicBezTo>
                  <a:pt x="262757" y="611772"/>
                  <a:pt x="263420" y="609781"/>
                  <a:pt x="264747" y="608454"/>
                </a:cubicBezTo>
                <a:cubicBezTo>
                  <a:pt x="266074" y="607127"/>
                  <a:pt x="266738" y="605136"/>
                  <a:pt x="266738" y="602482"/>
                </a:cubicBezTo>
                <a:lnTo>
                  <a:pt x="266738" y="566652"/>
                </a:lnTo>
                <a:cubicBezTo>
                  <a:pt x="266738" y="563998"/>
                  <a:pt x="267401" y="558690"/>
                  <a:pt x="268728" y="550727"/>
                </a:cubicBezTo>
                <a:cubicBezTo>
                  <a:pt x="270055" y="542765"/>
                  <a:pt x="268065" y="538784"/>
                  <a:pt x="262757" y="538784"/>
                </a:cubicBezTo>
                <a:close/>
                <a:moveTo>
                  <a:pt x="330436" y="447217"/>
                </a:moveTo>
                <a:cubicBezTo>
                  <a:pt x="322474" y="476413"/>
                  <a:pt x="318493" y="506935"/>
                  <a:pt x="318493" y="538784"/>
                </a:cubicBezTo>
                <a:cubicBezTo>
                  <a:pt x="315839" y="557363"/>
                  <a:pt x="313848" y="573951"/>
                  <a:pt x="312521" y="588548"/>
                </a:cubicBezTo>
                <a:cubicBezTo>
                  <a:pt x="311194" y="603146"/>
                  <a:pt x="310530" y="619734"/>
                  <a:pt x="310530" y="638313"/>
                </a:cubicBezTo>
                <a:lnTo>
                  <a:pt x="310530" y="686087"/>
                </a:lnTo>
                <a:lnTo>
                  <a:pt x="310530" y="709973"/>
                </a:lnTo>
                <a:cubicBezTo>
                  <a:pt x="310530" y="715282"/>
                  <a:pt x="309867" y="719263"/>
                  <a:pt x="308540" y="721917"/>
                </a:cubicBezTo>
                <a:cubicBezTo>
                  <a:pt x="307213" y="724571"/>
                  <a:pt x="306549" y="728552"/>
                  <a:pt x="306549" y="733860"/>
                </a:cubicBezTo>
                <a:cubicBezTo>
                  <a:pt x="306549" y="739169"/>
                  <a:pt x="309203" y="744477"/>
                  <a:pt x="314512" y="749785"/>
                </a:cubicBezTo>
                <a:lnTo>
                  <a:pt x="314512" y="765710"/>
                </a:lnTo>
                <a:cubicBezTo>
                  <a:pt x="311857" y="771018"/>
                  <a:pt x="311857" y="776326"/>
                  <a:pt x="314512" y="781634"/>
                </a:cubicBezTo>
                <a:cubicBezTo>
                  <a:pt x="317166" y="784288"/>
                  <a:pt x="318493" y="786942"/>
                  <a:pt x="318493" y="789597"/>
                </a:cubicBezTo>
                <a:lnTo>
                  <a:pt x="318493" y="797559"/>
                </a:lnTo>
                <a:lnTo>
                  <a:pt x="318493" y="817465"/>
                </a:lnTo>
                <a:cubicBezTo>
                  <a:pt x="318493" y="825427"/>
                  <a:pt x="318493" y="829408"/>
                  <a:pt x="318493" y="829408"/>
                </a:cubicBezTo>
                <a:cubicBezTo>
                  <a:pt x="323801" y="829408"/>
                  <a:pt x="325791" y="824100"/>
                  <a:pt x="324464" y="813483"/>
                </a:cubicBezTo>
                <a:cubicBezTo>
                  <a:pt x="323137" y="802867"/>
                  <a:pt x="322474" y="796232"/>
                  <a:pt x="322474" y="793578"/>
                </a:cubicBezTo>
                <a:lnTo>
                  <a:pt x="322474" y="698030"/>
                </a:lnTo>
                <a:cubicBezTo>
                  <a:pt x="319820" y="668835"/>
                  <a:pt x="319156" y="640303"/>
                  <a:pt x="320483" y="612435"/>
                </a:cubicBezTo>
                <a:cubicBezTo>
                  <a:pt x="321810" y="584567"/>
                  <a:pt x="323801" y="556036"/>
                  <a:pt x="326455" y="526840"/>
                </a:cubicBezTo>
                <a:cubicBezTo>
                  <a:pt x="331763" y="532149"/>
                  <a:pt x="335744" y="530822"/>
                  <a:pt x="338398" y="522859"/>
                </a:cubicBezTo>
                <a:cubicBezTo>
                  <a:pt x="341053" y="514897"/>
                  <a:pt x="339725" y="510916"/>
                  <a:pt x="334417" y="510916"/>
                </a:cubicBezTo>
                <a:cubicBezTo>
                  <a:pt x="331763" y="510916"/>
                  <a:pt x="331100" y="512243"/>
                  <a:pt x="332427" y="514897"/>
                </a:cubicBezTo>
                <a:cubicBezTo>
                  <a:pt x="333754" y="517551"/>
                  <a:pt x="333090" y="520205"/>
                  <a:pt x="330436" y="522859"/>
                </a:cubicBezTo>
                <a:cubicBezTo>
                  <a:pt x="327782" y="522859"/>
                  <a:pt x="326455" y="521532"/>
                  <a:pt x="326455" y="518878"/>
                </a:cubicBezTo>
                <a:cubicBezTo>
                  <a:pt x="323801" y="516224"/>
                  <a:pt x="323137" y="512243"/>
                  <a:pt x="324464" y="506935"/>
                </a:cubicBezTo>
                <a:cubicBezTo>
                  <a:pt x="325791" y="501626"/>
                  <a:pt x="326455" y="496318"/>
                  <a:pt x="326455" y="491010"/>
                </a:cubicBezTo>
                <a:cubicBezTo>
                  <a:pt x="329109" y="488356"/>
                  <a:pt x="331100" y="480394"/>
                  <a:pt x="332427" y="467123"/>
                </a:cubicBezTo>
                <a:cubicBezTo>
                  <a:pt x="333754" y="453853"/>
                  <a:pt x="333090" y="447217"/>
                  <a:pt x="330436" y="447217"/>
                </a:cubicBezTo>
                <a:close/>
                <a:moveTo>
                  <a:pt x="664853" y="407406"/>
                </a:moveTo>
                <a:cubicBezTo>
                  <a:pt x="662199" y="407406"/>
                  <a:pt x="660872" y="408069"/>
                  <a:pt x="660872" y="409396"/>
                </a:cubicBezTo>
                <a:cubicBezTo>
                  <a:pt x="660872" y="410723"/>
                  <a:pt x="659545" y="411387"/>
                  <a:pt x="656891" y="411387"/>
                </a:cubicBezTo>
                <a:cubicBezTo>
                  <a:pt x="651582" y="411387"/>
                  <a:pt x="647601" y="412714"/>
                  <a:pt x="644947" y="415368"/>
                </a:cubicBezTo>
                <a:cubicBezTo>
                  <a:pt x="642293" y="418022"/>
                  <a:pt x="640302" y="420676"/>
                  <a:pt x="638975" y="423330"/>
                </a:cubicBezTo>
                <a:cubicBezTo>
                  <a:pt x="637648" y="425985"/>
                  <a:pt x="634331" y="428639"/>
                  <a:pt x="629023" y="431293"/>
                </a:cubicBezTo>
                <a:cubicBezTo>
                  <a:pt x="626368" y="433947"/>
                  <a:pt x="619070" y="441246"/>
                  <a:pt x="607126" y="453189"/>
                </a:cubicBezTo>
                <a:cubicBezTo>
                  <a:pt x="595183" y="465133"/>
                  <a:pt x="587884" y="471104"/>
                  <a:pt x="585230" y="471104"/>
                </a:cubicBezTo>
                <a:cubicBezTo>
                  <a:pt x="587884" y="468450"/>
                  <a:pt x="589211" y="467123"/>
                  <a:pt x="589211" y="467123"/>
                </a:cubicBezTo>
                <a:cubicBezTo>
                  <a:pt x="583903" y="464469"/>
                  <a:pt x="579258" y="465796"/>
                  <a:pt x="575277" y="471104"/>
                </a:cubicBezTo>
                <a:cubicBezTo>
                  <a:pt x="571296" y="476413"/>
                  <a:pt x="566651" y="481721"/>
                  <a:pt x="561343" y="487029"/>
                </a:cubicBezTo>
                <a:cubicBezTo>
                  <a:pt x="556035" y="492337"/>
                  <a:pt x="552054" y="496982"/>
                  <a:pt x="549399" y="500963"/>
                </a:cubicBezTo>
                <a:cubicBezTo>
                  <a:pt x="546745" y="504944"/>
                  <a:pt x="542764" y="509589"/>
                  <a:pt x="537456" y="514897"/>
                </a:cubicBezTo>
                <a:lnTo>
                  <a:pt x="513569" y="538784"/>
                </a:lnTo>
                <a:cubicBezTo>
                  <a:pt x="508261" y="544092"/>
                  <a:pt x="503616" y="549400"/>
                  <a:pt x="499635" y="554709"/>
                </a:cubicBezTo>
                <a:cubicBezTo>
                  <a:pt x="495654" y="560017"/>
                  <a:pt x="491009" y="565325"/>
                  <a:pt x="485701" y="570633"/>
                </a:cubicBezTo>
                <a:cubicBezTo>
                  <a:pt x="491009" y="570633"/>
                  <a:pt x="496317" y="573287"/>
                  <a:pt x="501626" y="578595"/>
                </a:cubicBezTo>
                <a:cubicBezTo>
                  <a:pt x="501626" y="573287"/>
                  <a:pt x="500299" y="570633"/>
                  <a:pt x="497645" y="570633"/>
                </a:cubicBezTo>
                <a:cubicBezTo>
                  <a:pt x="505607" y="573287"/>
                  <a:pt x="510915" y="578595"/>
                  <a:pt x="513569" y="586558"/>
                </a:cubicBezTo>
                <a:cubicBezTo>
                  <a:pt x="516223" y="589212"/>
                  <a:pt x="518214" y="592529"/>
                  <a:pt x="519541" y="596511"/>
                </a:cubicBezTo>
                <a:cubicBezTo>
                  <a:pt x="520868" y="600492"/>
                  <a:pt x="522858" y="603809"/>
                  <a:pt x="525513" y="606464"/>
                </a:cubicBezTo>
                <a:cubicBezTo>
                  <a:pt x="533475" y="606464"/>
                  <a:pt x="541437" y="602482"/>
                  <a:pt x="549399" y="594520"/>
                </a:cubicBezTo>
                <a:cubicBezTo>
                  <a:pt x="554708" y="591866"/>
                  <a:pt x="559352" y="589875"/>
                  <a:pt x="563334" y="588548"/>
                </a:cubicBezTo>
                <a:cubicBezTo>
                  <a:pt x="567315" y="587221"/>
                  <a:pt x="571959" y="585231"/>
                  <a:pt x="577268" y="582577"/>
                </a:cubicBezTo>
                <a:cubicBezTo>
                  <a:pt x="606463" y="569306"/>
                  <a:pt x="636985" y="556036"/>
                  <a:pt x="668834" y="542765"/>
                </a:cubicBezTo>
                <a:cubicBezTo>
                  <a:pt x="676796" y="542765"/>
                  <a:pt x="686086" y="540111"/>
                  <a:pt x="696702" y="534803"/>
                </a:cubicBezTo>
                <a:cubicBezTo>
                  <a:pt x="699356" y="534803"/>
                  <a:pt x="700683" y="528168"/>
                  <a:pt x="700683" y="514897"/>
                </a:cubicBezTo>
                <a:cubicBezTo>
                  <a:pt x="703337" y="506935"/>
                  <a:pt x="704001" y="498309"/>
                  <a:pt x="702674" y="489019"/>
                </a:cubicBezTo>
                <a:cubicBezTo>
                  <a:pt x="701347" y="479730"/>
                  <a:pt x="702010" y="469777"/>
                  <a:pt x="704664" y="459161"/>
                </a:cubicBezTo>
                <a:cubicBezTo>
                  <a:pt x="704664" y="453853"/>
                  <a:pt x="705328" y="445890"/>
                  <a:pt x="706655" y="435274"/>
                </a:cubicBezTo>
                <a:cubicBezTo>
                  <a:pt x="707982" y="424658"/>
                  <a:pt x="705991" y="416695"/>
                  <a:pt x="700683" y="411387"/>
                </a:cubicBezTo>
                <a:cubicBezTo>
                  <a:pt x="698029" y="411387"/>
                  <a:pt x="694712" y="410723"/>
                  <a:pt x="690730" y="409396"/>
                </a:cubicBezTo>
                <a:cubicBezTo>
                  <a:pt x="686749" y="408069"/>
                  <a:pt x="683432" y="407406"/>
                  <a:pt x="680778" y="407406"/>
                </a:cubicBezTo>
                <a:cubicBezTo>
                  <a:pt x="675469" y="410060"/>
                  <a:pt x="672815" y="411387"/>
                  <a:pt x="672815" y="411387"/>
                </a:cubicBezTo>
                <a:cubicBezTo>
                  <a:pt x="670161" y="411387"/>
                  <a:pt x="668834" y="410723"/>
                  <a:pt x="668834" y="409396"/>
                </a:cubicBezTo>
                <a:cubicBezTo>
                  <a:pt x="668834" y="408069"/>
                  <a:pt x="667507" y="407406"/>
                  <a:pt x="664853" y="407406"/>
                </a:cubicBezTo>
                <a:close/>
                <a:moveTo>
                  <a:pt x="358304" y="339726"/>
                </a:moveTo>
                <a:cubicBezTo>
                  <a:pt x="360958" y="345034"/>
                  <a:pt x="361622" y="349016"/>
                  <a:pt x="360295" y="351670"/>
                </a:cubicBezTo>
                <a:cubicBezTo>
                  <a:pt x="358968" y="354324"/>
                  <a:pt x="358304" y="358305"/>
                  <a:pt x="358304" y="363613"/>
                </a:cubicBezTo>
                <a:cubicBezTo>
                  <a:pt x="358304" y="366267"/>
                  <a:pt x="357641" y="369585"/>
                  <a:pt x="356314" y="373566"/>
                </a:cubicBezTo>
                <a:cubicBezTo>
                  <a:pt x="357641" y="356314"/>
                  <a:pt x="358304" y="345034"/>
                  <a:pt x="358304" y="339726"/>
                </a:cubicBezTo>
                <a:close/>
                <a:moveTo>
                  <a:pt x="366267" y="295934"/>
                </a:moveTo>
                <a:cubicBezTo>
                  <a:pt x="368921" y="295934"/>
                  <a:pt x="368921" y="302569"/>
                  <a:pt x="366267" y="315839"/>
                </a:cubicBezTo>
                <a:cubicBezTo>
                  <a:pt x="363612" y="329110"/>
                  <a:pt x="362285" y="337072"/>
                  <a:pt x="362285" y="339726"/>
                </a:cubicBezTo>
                <a:cubicBezTo>
                  <a:pt x="359631" y="331764"/>
                  <a:pt x="360958" y="317166"/>
                  <a:pt x="366267" y="295934"/>
                </a:cubicBezTo>
                <a:close/>
                <a:moveTo>
                  <a:pt x="370248" y="268066"/>
                </a:moveTo>
                <a:cubicBezTo>
                  <a:pt x="370248" y="270720"/>
                  <a:pt x="370248" y="275364"/>
                  <a:pt x="370248" y="282000"/>
                </a:cubicBezTo>
                <a:cubicBezTo>
                  <a:pt x="370248" y="288635"/>
                  <a:pt x="368921" y="291952"/>
                  <a:pt x="366267" y="291952"/>
                </a:cubicBezTo>
                <a:cubicBezTo>
                  <a:pt x="366267" y="286644"/>
                  <a:pt x="366930" y="282663"/>
                  <a:pt x="368257" y="280009"/>
                </a:cubicBezTo>
                <a:cubicBezTo>
                  <a:pt x="369584" y="277355"/>
                  <a:pt x="370248" y="273374"/>
                  <a:pt x="370248" y="268066"/>
                </a:cubicBezTo>
                <a:close/>
                <a:moveTo>
                  <a:pt x="358304" y="248160"/>
                </a:moveTo>
                <a:cubicBezTo>
                  <a:pt x="355650" y="248160"/>
                  <a:pt x="352996" y="256122"/>
                  <a:pt x="350342" y="272047"/>
                </a:cubicBezTo>
                <a:cubicBezTo>
                  <a:pt x="347688" y="287971"/>
                  <a:pt x="345034" y="305887"/>
                  <a:pt x="342380" y="325792"/>
                </a:cubicBezTo>
                <a:cubicBezTo>
                  <a:pt x="339725" y="345698"/>
                  <a:pt x="337735" y="364940"/>
                  <a:pt x="336408" y="383519"/>
                </a:cubicBezTo>
                <a:cubicBezTo>
                  <a:pt x="335081" y="402098"/>
                  <a:pt x="334417" y="412714"/>
                  <a:pt x="334417" y="415368"/>
                </a:cubicBezTo>
                <a:cubicBezTo>
                  <a:pt x="339725" y="418022"/>
                  <a:pt x="342380" y="413378"/>
                  <a:pt x="342380" y="401434"/>
                </a:cubicBezTo>
                <a:cubicBezTo>
                  <a:pt x="342380" y="389491"/>
                  <a:pt x="342380" y="380865"/>
                  <a:pt x="342380" y="375557"/>
                </a:cubicBezTo>
                <a:cubicBezTo>
                  <a:pt x="345034" y="370248"/>
                  <a:pt x="346361" y="364277"/>
                  <a:pt x="346361" y="357641"/>
                </a:cubicBezTo>
                <a:cubicBezTo>
                  <a:pt x="346361" y="351006"/>
                  <a:pt x="347688" y="345034"/>
                  <a:pt x="350342" y="339726"/>
                </a:cubicBezTo>
                <a:cubicBezTo>
                  <a:pt x="350342" y="334418"/>
                  <a:pt x="351005" y="330437"/>
                  <a:pt x="352332" y="327783"/>
                </a:cubicBezTo>
                <a:cubicBezTo>
                  <a:pt x="353660" y="325129"/>
                  <a:pt x="354323" y="321148"/>
                  <a:pt x="354323" y="315839"/>
                </a:cubicBezTo>
                <a:cubicBezTo>
                  <a:pt x="354323" y="313185"/>
                  <a:pt x="353660" y="310531"/>
                  <a:pt x="352332" y="307877"/>
                </a:cubicBezTo>
                <a:cubicBezTo>
                  <a:pt x="351005" y="305223"/>
                  <a:pt x="351669" y="301242"/>
                  <a:pt x="354323" y="295934"/>
                </a:cubicBezTo>
                <a:cubicBezTo>
                  <a:pt x="354323" y="287971"/>
                  <a:pt x="354987" y="280009"/>
                  <a:pt x="356314" y="272047"/>
                </a:cubicBezTo>
                <a:cubicBezTo>
                  <a:pt x="357641" y="264084"/>
                  <a:pt x="358304" y="256122"/>
                  <a:pt x="358304" y="248160"/>
                </a:cubicBezTo>
                <a:close/>
                <a:moveTo>
                  <a:pt x="382191" y="204367"/>
                </a:moveTo>
                <a:cubicBezTo>
                  <a:pt x="384845" y="209675"/>
                  <a:pt x="384182" y="220955"/>
                  <a:pt x="380201" y="238207"/>
                </a:cubicBezTo>
                <a:cubicBezTo>
                  <a:pt x="376219" y="255459"/>
                  <a:pt x="372902" y="264084"/>
                  <a:pt x="370248" y="264084"/>
                </a:cubicBezTo>
                <a:close/>
                <a:moveTo>
                  <a:pt x="731537" y="190931"/>
                </a:moveTo>
                <a:cubicBezTo>
                  <a:pt x="729547" y="191262"/>
                  <a:pt x="727224" y="192424"/>
                  <a:pt x="724570" y="194414"/>
                </a:cubicBezTo>
                <a:cubicBezTo>
                  <a:pt x="719262" y="198395"/>
                  <a:pt x="715281" y="200386"/>
                  <a:pt x="712627" y="200386"/>
                </a:cubicBezTo>
                <a:lnTo>
                  <a:pt x="688740" y="212329"/>
                </a:lnTo>
                <a:cubicBezTo>
                  <a:pt x="675469" y="220292"/>
                  <a:pt x="667507" y="225600"/>
                  <a:pt x="664853" y="228254"/>
                </a:cubicBezTo>
                <a:cubicBezTo>
                  <a:pt x="662199" y="228254"/>
                  <a:pt x="660872" y="229581"/>
                  <a:pt x="660872" y="232235"/>
                </a:cubicBezTo>
                <a:lnTo>
                  <a:pt x="660872" y="236216"/>
                </a:lnTo>
                <a:lnTo>
                  <a:pt x="656891" y="240197"/>
                </a:lnTo>
                <a:cubicBezTo>
                  <a:pt x="651582" y="242852"/>
                  <a:pt x="648265" y="244842"/>
                  <a:pt x="646938" y="246169"/>
                </a:cubicBezTo>
                <a:cubicBezTo>
                  <a:pt x="645611" y="247496"/>
                  <a:pt x="642293" y="249487"/>
                  <a:pt x="636985" y="252141"/>
                </a:cubicBezTo>
                <a:cubicBezTo>
                  <a:pt x="631677" y="257449"/>
                  <a:pt x="626368" y="261430"/>
                  <a:pt x="621060" y="264084"/>
                </a:cubicBezTo>
                <a:cubicBezTo>
                  <a:pt x="615752" y="266738"/>
                  <a:pt x="610444" y="270720"/>
                  <a:pt x="605136" y="276028"/>
                </a:cubicBezTo>
                <a:cubicBezTo>
                  <a:pt x="599827" y="281336"/>
                  <a:pt x="592529" y="285981"/>
                  <a:pt x="583239" y="289962"/>
                </a:cubicBezTo>
                <a:cubicBezTo>
                  <a:pt x="573950" y="293943"/>
                  <a:pt x="571959" y="298588"/>
                  <a:pt x="577268" y="303896"/>
                </a:cubicBezTo>
                <a:cubicBezTo>
                  <a:pt x="579922" y="301242"/>
                  <a:pt x="582576" y="299915"/>
                  <a:pt x="585230" y="299915"/>
                </a:cubicBezTo>
                <a:cubicBezTo>
                  <a:pt x="587884" y="297261"/>
                  <a:pt x="589211" y="296597"/>
                  <a:pt x="589211" y="297924"/>
                </a:cubicBezTo>
                <a:cubicBezTo>
                  <a:pt x="589211" y="299251"/>
                  <a:pt x="590538" y="298588"/>
                  <a:pt x="593192" y="295934"/>
                </a:cubicBezTo>
                <a:cubicBezTo>
                  <a:pt x="601155" y="293279"/>
                  <a:pt x="610444" y="286644"/>
                  <a:pt x="621060" y="276028"/>
                </a:cubicBezTo>
                <a:cubicBezTo>
                  <a:pt x="621060" y="278682"/>
                  <a:pt x="617079" y="283990"/>
                  <a:pt x="609117" y="291952"/>
                </a:cubicBezTo>
                <a:cubicBezTo>
                  <a:pt x="606463" y="294607"/>
                  <a:pt x="605136" y="297261"/>
                  <a:pt x="605136" y="299915"/>
                </a:cubicBezTo>
                <a:cubicBezTo>
                  <a:pt x="602481" y="299915"/>
                  <a:pt x="598500" y="302569"/>
                  <a:pt x="593192" y="307877"/>
                </a:cubicBezTo>
                <a:cubicBezTo>
                  <a:pt x="590538" y="310531"/>
                  <a:pt x="587884" y="312522"/>
                  <a:pt x="585230" y="313849"/>
                </a:cubicBezTo>
                <a:cubicBezTo>
                  <a:pt x="582576" y="315176"/>
                  <a:pt x="579922" y="317166"/>
                  <a:pt x="577268" y="319821"/>
                </a:cubicBezTo>
                <a:cubicBezTo>
                  <a:pt x="574613" y="325129"/>
                  <a:pt x="573286" y="327783"/>
                  <a:pt x="573286" y="327783"/>
                </a:cubicBezTo>
                <a:cubicBezTo>
                  <a:pt x="573286" y="333091"/>
                  <a:pt x="570632" y="335745"/>
                  <a:pt x="565324" y="335745"/>
                </a:cubicBezTo>
                <a:cubicBezTo>
                  <a:pt x="565324" y="333091"/>
                  <a:pt x="564661" y="332428"/>
                  <a:pt x="563334" y="333755"/>
                </a:cubicBezTo>
                <a:cubicBezTo>
                  <a:pt x="562007" y="335082"/>
                  <a:pt x="561343" y="337072"/>
                  <a:pt x="561343" y="339726"/>
                </a:cubicBezTo>
                <a:cubicBezTo>
                  <a:pt x="558689" y="342380"/>
                  <a:pt x="557362" y="343707"/>
                  <a:pt x="557362" y="343707"/>
                </a:cubicBezTo>
                <a:cubicBezTo>
                  <a:pt x="557362" y="343707"/>
                  <a:pt x="554708" y="346362"/>
                  <a:pt x="549399" y="351670"/>
                </a:cubicBezTo>
                <a:lnTo>
                  <a:pt x="549399" y="355651"/>
                </a:lnTo>
                <a:cubicBezTo>
                  <a:pt x="552054" y="355651"/>
                  <a:pt x="554708" y="354987"/>
                  <a:pt x="557362" y="353660"/>
                </a:cubicBezTo>
                <a:cubicBezTo>
                  <a:pt x="560016" y="352333"/>
                  <a:pt x="562670" y="351670"/>
                  <a:pt x="565324" y="351670"/>
                </a:cubicBezTo>
                <a:cubicBezTo>
                  <a:pt x="567978" y="351670"/>
                  <a:pt x="570632" y="351006"/>
                  <a:pt x="573286" y="349679"/>
                </a:cubicBezTo>
                <a:cubicBezTo>
                  <a:pt x="575941" y="348352"/>
                  <a:pt x="579922" y="347689"/>
                  <a:pt x="585230" y="347689"/>
                </a:cubicBezTo>
                <a:cubicBezTo>
                  <a:pt x="595846" y="347689"/>
                  <a:pt x="603809" y="346362"/>
                  <a:pt x="609117" y="343707"/>
                </a:cubicBezTo>
                <a:cubicBezTo>
                  <a:pt x="622387" y="343707"/>
                  <a:pt x="629023" y="343707"/>
                  <a:pt x="629023" y="343707"/>
                </a:cubicBezTo>
                <a:lnTo>
                  <a:pt x="636985" y="335745"/>
                </a:lnTo>
                <a:lnTo>
                  <a:pt x="640966" y="331764"/>
                </a:lnTo>
                <a:lnTo>
                  <a:pt x="644947" y="327783"/>
                </a:lnTo>
                <a:cubicBezTo>
                  <a:pt x="647601" y="325129"/>
                  <a:pt x="647601" y="323802"/>
                  <a:pt x="644947" y="323802"/>
                </a:cubicBezTo>
                <a:cubicBezTo>
                  <a:pt x="647601" y="321148"/>
                  <a:pt x="648928" y="320484"/>
                  <a:pt x="648928" y="321811"/>
                </a:cubicBezTo>
                <a:cubicBezTo>
                  <a:pt x="648928" y="323138"/>
                  <a:pt x="650255" y="322475"/>
                  <a:pt x="652909" y="319821"/>
                </a:cubicBezTo>
                <a:cubicBezTo>
                  <a:pt x="655564" y="319821"/>
                  <a:pt x="656891" y="318494"/>
                  <a:pt x="656891" y="315839"/>
                </a:cubicBezTo>
                <a:cubicBezTo>
                  <a:pt x="659545" y="313185"/>
                  <a:pt x="661535" y="310531"/>
                  <a:pt x="662862" y="307877"/>
                </a:cubicBezTo>
                <a:cubicBezTo>
                  <a:pt x="664189" y="305223"/>
                  <a:pt x="666180" y="302569"/>
                  <a:pt x="668834" y="299915"/>
                </a:cubicBezTo>
                <a:cubicBezTo>
                  <a:pt x="674142" y="286644"/>
                  <a:pt x="683432" y="272047"/>
                  <a:pt x="696702" y="256122"/>
                </a:cubicBezTo>
                <a:cubicBezTo>
                  <a:pt x="712627" y="234889"/>
                  <a:pt x="723243" y="217638"/>
                  <a:pt x="728551" y="204367"/>
                </a:cubicBezTo>
                <a:cubicBezTo>
                  <a:pt x="731205" y="204367"/>
                  <a:pt x="732533" y="201713"/>
                  <a:pt x="732533" y="196405"/>
                </a:cubicBezTo>
                <a:cubicBezTo>
                  <a:pt x="735187" y="196405"/>
                  <a:pt x="736514" y="195078"/>
                  <a:pt x="736514" y="192424"/>
                </a:cubicBezTo>
                <a:cubicBezTo>
                  <a:pt x="735187" y="191097"/>
                  <a:pt x="733528" y="190599"/>
                  <a:pt x="731537" y="190931"/>
                </a:cubicBezTo>
                <a:close/>
                <a:moveTo>
                  <a:pt x="370248" y="184461"/>
                </a:moveTo>
                <a:cubicBezTo>
                  <a:pt x="364939" y="195078"/>
                  <a:pt x="360958" y="204367"/>
                  <a:pt x="358304" y="212329"/>
                </a:cubicBezTo>
                <a:lnTo>
                  <a:pt x="358304" y="224273"/>
                </a:lnTo>
                <a:lnTo>
                  <a:pt x="358304" y="236216"/>
                </a:lnTo>
                <a:cubicBezTo>
                  <a:pt x="360958" y="236216"/>
                  <a:pt x="362285" y="233562"/>
                  <a:pt x="362285" y="228254"/>
                </a:cubicBezTo>
                <a:lnTo>
                  <a:pt x="362285" y="212329"/>
                </a:lnTo>
                <a:cubicBezTo>
                  <a:pt x="367594" y="201713"/>
                  <a:pt x="370248" y="192424"/>
                  <a:pt x="370248" y="184461"/>
                </a:cubicBezTo>
                <a:close/>
                <a:moveTo>
                  <a:pt x="374229" y="164556"/>
                </a:moveTo>
                <a:cubicBezTo>
                  <a:pt x="371575" y="167210"/>
                  <a:pt x="370248" y="169864"/>
                  <a:pt x="370248" y="172518"/>
                </a:cubicBezTo>
                <a:cubicBezTo>
                  <a:pt x="367594" y="177826"/>
                  <a:pt x="366267" y="180480"/>
                  <a:pt x="366267" y="180480"/>
                </a:cubicBezTo>
                <a:cubicBezTo>
                  <a:pt x="374229" y="172518"/>
                  <a:pt x="376883" y="167210"/>
                  <a:pt x="374229" y="164556"/>
                </a:cubicBezTo>
                <a:close/>
                <a:moveTo>
                  <a:pt x="355119" y="93691"/>
                </a:moveTo>
                <a:lnTo>
                  <a:pt x="358304" y="96876"/>
                </a:lnTo>
                <a:cubicBezTo>
                  <a:pt x="356977" y="96876"/>
                  <a:pt x="355982" y="96212"/>
                  <a:pt x="355318" y="94885"/>
                </a:cubicBezTo>
                <a:close/>
                <a:moveTo>
                  <a:pt x="354323" y="88914"/>
                </a:moveTo>
                <a:lnTo>
                  <a:pt x="355119" y="93691"/>
                </a:lnTo>
                <a:lnTo>
                  <a:pt x="354323" y="92895"/>
                </a:lnTo>
                <a:cubicBezTo>
                  <a:pt x="351669" y="92895"/>
                  <a:pt x="351669" y="91568"/>
                  <a:pt x="354323" y="88914"/>
                </a:cubicBezTo>
                <a:close/>
                <a:moveTo>
                  <a:pt x="266738" y="49102"/>
                </a:moveTo>
                <a:cubicBezTo>
                  <a:pt x="274700" y="51756"/>
                  <a:pt x="281999" y="55074"/>
                  <a:pt x="288634" y="59055"/>
                </a:cubicBezTo>
                <a:cubicBezTo>
                  <a:pt x="295269" y="63036"/>
                  <a:pt x="301241" y="66354"/>
                  <a:pt x="306549" y="69008"/>
                </a:cubicBezTo>
                <a:cubicBezTo>
                  <a:pt x="317166" y="71662"/>
                  <a:pt x="330436" y="78297"/>
                  <a:pt x="346361" y="88914"/>
                </a:cubicBezTo>
                <a:cubicBezTo>
                  <a:pt x="349015" y="91568"/>
                  <a:pt x="351005" y="94222"/>
                  <a:pt x="352332" y="96876"/>
                </a:cubicBezTo>
                <a:cubicBezTo>
                  <a:pt x="353660" y="99530"/>
                  <a:pt x="356977" y="102184"/>
                  <a:pt x="362285" y="104838"/>
                </a:cubicBezTo>
                <a:cubicBezTo>
                  <a:pt x="362285" y="107492"/>
                  <a:pt x="363612" y="107492"/>
                  <a:pt x="366267" y="104838"/>
                </a:cubicBezTo>
                <a:cubicBezTo>
                  <a:pt x="368921" y="107492"/>
                  <a:pt x="370248" y="108819"/>
                  <a:pt x="370248" y="108819"/>
                </a:cubicBezTo>
                <a:cubicBezTo>
                  <a:pt x="372902" y="114128"/>
                  <a:pt x="372902" y="119436"/>
                  <a:pt x="370248" y="124744"/>
                </a:cubicBezTo>
                <a:cubicBezTo>
                  <a:pt x="370248" y="130052"/>
                  <a:pt x="374229" y="136687"/>
                  <a:pt x="382191" y="144650"/>
                </a:cubicBezTo>
                <a:cubicBezTo>
                  <a:pt x="390153" y="136687"/>
                  <a:pt x="394135" y="124744"/>
                  <a:pt x="394135" y="108819"/>
                </a:cubicBezTo>
                <a:cubicBezTo>
                  <a:pt x="399443" y="114128"/>
                  <a:pt x="401433" y="118772"/>
                  <a:pt x="400106" y="122753"/>
                </a:cubicBezTo>
                <a:cubicBezTo>
                  <a:pt x="398779" y="126735"/>
                  <a:pt x="396789" y="131379"/>
                  <a:pt x="394135" y="136687"/>
                </a:cubicBezTo>
                <a:lnTo>
                  <a:pt x="382191" y="172518"/>
                </a:lnTo>
                <a:cubicBezTo>
                  <a:pt x="376883" y="185788"/>
                  <a:pt x="373565" y="197732"/>
                  <a:pt x="372238" y="208348"/>
                </a:cubicBezTo>
                <a:cubicBezTo>
                  <a:pt x="370911" y="218965"/>
                  <a:pt x="368921" y="230908"/>
                  <a:pt x="366267" y="244179"/>
                </a:cubicBezTo>
                <a:cubicBezTo>
                  <a:pt x="363612" y="257449"/>
                  <a:pt x="361622" y="270720"/>
                  <a:pt x="360295" y="283990"/>
                </a:cubicBezTo>
                <a:cubicBezTo>
                  <a:pt x="358968" y="297261"/>
                  <a:pt x="358304" y="310531"/>
                  <a:pt x="358304" y="323802"/>
                </a:cubicBezTo>
                <a:cubicBezTo>
                  <a:pt x="355650" y="329110"/>
                  <a:pt x="354323" y="335082"/>
                  <a:pt x="354323" y="341717"/>
                </a:cubicBezTo>
                <a:cubicBezTo>
                  <a:pt x="354323" y="348352"/>
                  <a:pt x="352996" y="354324"/>
                  <a:pt x="350342" y="359632"/>
                </a:cubicBezTo>
                <a:cubicBezTo>
                  <a:pt x="350342" y="364940"/>
                  <a:pt x="349678" y="371576"/>
                  <a:pt x="348351" y="379538"/>
                </a:cubicBezTo>
                <a:cubicBezTo>
                  <a:pt x="347024" y="387500"/>
                  <a:pt x="346361" y="394135"/>
                  <a:pt x="346361" y="399444"/>
                </a:cubicBezTo>
                <a:cubicBezTo>
                  <a:pt x="351669" y="399444"/>
                  <a:pt x="354987" y="390818"/>
                  <a:pt x="356314" y="373566"/>
                </a:cubicBezTo>
                <a:cubicBezTo>
                  <a:pt x="354987" y="377547"/>
                  <a:pt x="355650" y="382192"/>
                  <a:pt x="358304" y="387500"/>
                </a:cubicBezTo>
                <a:cubicBezTo>
                  <a:pt x="363612" y="382192"/>
                  <a:pt x="366930" y="377547"/>
                  <a:pt x="368257" y="373566"/>
                </a:cubicBezTo>
                <a:cubicBezTo>
                  <a:pt x="369584" y="369585"/>
                  <a:pt x="372902" y="364940"/>
                  <a:pt x="378210" y="359632"/>
                </a:cubicBezTo>
                <a:cubicBezTo>
                  <a:pt x="380864" y="356978"/>
                  <a:pt x="382191" y="354987"/>
                  <a:pt x="382191" y="353660"/>
                </a:cubicBezTo>
                <a:cubicBezTo>
                  <a:pt x="382191" y="352333"/>
                  <a:pt x="383518" y="350343"/>
                  <a:pt x="386172" y="347689"/>
                </a:cubicBezTo>
                <a:lnTo>
                  <a:pt x="394135" y="339726"/>
                </a:lnTo>
                <a:cubicBezTo>
                  <a:pt x="394135" y="345034"/>
                  <a:pt x="392807" y="349016"/>
                  <a:pt x="390153" y="351670"/>
                </a:cubicBezTo>
                <a:cubicBezTo>
                  <a:pt x="387499" y="354324"/>
                  <a:pt x="384845" y="358305"/>
                  <a:pt x="382191" y="363613"/>
                </a:cubicBezTo>
                <a:cubicBezTo>
                  <a:pt x="376883" y="368921"/>
                  <a:pt x="373565" y="374230"/>
                  <a:pt x="372238" y="379538"/>
                </a:cubicBezTo>
                <a:cubicBezTo>
                  <a:pt x="370911" y="384846"/>
                  <a:pt x="367594" y="390154"/>
                  <a:pt x="362285" y="395462"/>
                </a:cubicBezTo>
                <a:cubicBezTo>
                  <a:pt x="356977" y="406079"/>
                  <a:pt x="354323" y="412714"/>
                  <a:pt x="354323" y="415368"/>
                </a:cubicBezTo>
                <a:cubicBezTo>
                  <a:pt x="351669" y="420676"/>
                  <a:pt x="351005" y="425985"/>
                  <a:pt x="352332" y="431293"/>
                </a:cubicBezTo>
                <a:cubicBezTo>
                  <a:pt x="353660" y="436601"/>
                  <a:pt x="351669" y="440582"/>
                  <a:pt x="346361" y="443236"/>
                </a:cubicBezTo>
                <a:lnTo>
                  <a:pt x="346361" y="423330"/>
                </a:lnTo>
                <a:cubicBezTo>
                  <a:pt x="341053" y="436601"/>
                  <a:pt x="339725" y="445890"/>
                  <a:pt x="342380" y="451199"/>
                </a:cubicBezTo>
                <a:cubicBezTo>
                  <a:pt x="345034" y="448544"/>
                  <a:pt x="346361" y="445890"/>
                  <a:pt x="346361" y="443236"/>
                </a:cubicBezTo>
                <a:cubicBezTo>
                  <a:pt x="349015" y="445890"/>
                  <a:pt x="349678" y="449208"/>
                  <a:pt x="348351" y="453189"/>
                </a:cubicBezTo>
                <a:cubicBezTo>
                  <a:pt x="347024" y="457170"/>
                  <a:pt x="346361" y="460488"/>
                  <a:pt x="346361" y="463142"/>
                </a:cubicBezTo>
                <a:cubicBezTo>
                  <a:pt x="346361" y="468450"/>
                  <a:pt x="345697" y="473095"/>
                  <a:pt x="344370" y="477076"/>
                </a:cubicBezTo>
                <a:cubicBezTo>
                  <a:pt x="343043" y="481057"/>
                  <a:pt x="342380" y="485702"/>
                  <a:pt x="342380" y="491010"/>
                </a:cubicBezTo>
                <a:cubicBezTo>
                  <a:pt x="342380" y="496318"/>
                  <a:pt x="341716" y="502954"/>
                  <a:pt x="340389" y="510916"/>
                </a:cubicBezTo>
                <a:cubicBezTo>
                  <a:pt x="339062" y="518878"/>
                  <a:pt x="338398" y="525513"/>
                  <a:pt x="338398" y="530822"/>
                </a:cubicBezTo>
                <a:cubicBezTo>
                  <a:pt x="338398" y="541438"/>
                  <a:pt x="337071" y="549400"/>
                  <a:pt x="334417" y="554709"/>
                </a:cubicBezTo>
                <a:lnTo>
                  <a:pt x="334417" y="574614"/>
                </a:lnTo>
                <a:lnTo>
                  <a:pt x="334417" y="590539"/>
                </a:lnTo>
                <a:cubicBezTo>
                  <a:pt x="334417" y="601155"/>
                  <a:pt x="333090" y="607791"/>
                  <a:pt x="330436" y="610445"/>
                </a:cubicBezTo>
                <a:cubicBezTo>
                  <a:pt x="330436" y="615753"/>
                  <a:pt x="331100" y="619734"/>
                  <a:pt x="332427" y="622388"/>
                </a:cubicBezTo>
                <a:cubicBezTo>
                  <a:pt x="333754" y="625042"/>
                  <a:pt x="334417" y="629023"/>
                  <a:pt x="334417" y="634332"/>
                </a:cubicBezTo>
                <a:cubicBezTo>
                  <a:pt x="334417" y="639640"/>
                  <a:pt x="333754" y="643621"/>
                  <a:pt x="332427" y="646275"/>
                </a:cubicBezTo>
                <a:cubicBezTo>
                  <a:pt x="331100" y="648929"/>
                  <a:pt x="330436" y="652910"/>
                  <a:pt x="330436" y="658219"/>
                </a:cubicBezTo>
                <a:lnTo>
                  <a:pt x="330436" y="678124"/>
                </a:lnTo>
                <a:lnTo>
                  <a:pt x="330436" y="690068"/>
                </a:lnTo>
                <a:lnTo>
                  <a:pt x="330436" y="698030"/>
                </a:lnTo>
                <a:cubicBezTo>
                  <a:pt x="333090" y="703338"/>
                  <a:pt x="333754" y="708646"/>
                  <a:pt x="332427" y="713955"/>
                </a:cubicBezTo>
                <a:cubicBezTo>
                  <a:pt x="331100" y="719263"/>
                  <a:pt x="330436" y="724571"/>
                  <a:pt x="330436" y="729879"/>
                </a:cubicBezTo>
                <a:lnTo>
                  <a:pt x="330436" y="761728"/>
                </a:lnTo>
                <a:cubicBezTo>
                  <a:pt x="330436" y="767037"/>
                  <a:pt x="331100" y="770354"/>
                  <a:pt x="332427" y="771681"/>
                </a:cubicBezTo>
                <a:cubicBezTo>
                  <a:pt x="333754" y="773008"/>
                  <a:pt x="334417" y="776326"/>
                  <a:pt x="334417" y="781634"/>
                </a:cubicBezTo>
                <a:cubicBezTo>
                  <a:pt x="331763" y="784288"/>
                  <a:pt x="330436" y="785615"/>
                  <a:pt x="330436" y="785615"/>
                </a:cubicBezTo>
                <a:cubicBezTo>
                  <a:pt x="333090" y="788269"/>
                  <a:pt x="334417" y="789597"/>
                  <a:pt x="334417" y="789597"/>
                </a:cubicBezTo>
                <a:lnTo>
                  <a:pt x="334417" y="797559"/>
                </a:lnTo>
                <a:cubicBezTo>
                  <a:pt x="337071" y="805521"/>
                  <a:pt x="338398" y="816137"/>
                  <a:pt x="338398" y="829408"/>
                </a:cubicBezTo>
                <a:cubicBezTo>
                  <a:pt x="338398" y="842679"/>
                  <a:pt x="339725" y="851968"/>
                  <a:pt x="342380" y="857276"/>
                </a:cubicBezTo>
                <a:lnTo>
                  <a:pt x="342380" y="869220"/>
                </a:lnTo>
                <a:cubicBezTo>
                  <a:pt x="339725" y="874528"/>
                  <a:pt x="338398" y="878509"/>
                  <a:pt x="338398" y="881163"/>
                </a:cubicBezTo>
                <a:cubicBezTo>
                  <a:pt x="335744" y="881163"/>
                  <a:pt x="335081" y="882490"/>
                  <a:pt x="336408" y="885144"/>
                </a:cubicBezTo>
                <a:cubicBezTo>
                  <a:pt x="337735" y="887798"/>
                  <a:pt x="337071" y="889125"/>
                  <a:pt x="334417" y="889125"/>
                </a:cubicBezTo>
                <a:cubicBezTo>
                  <a:pt x="331763" y="891779"/>
                  <a:pt x="327782" y="889125"/>
                  <a:pt x="322474" y="881163"/>
                </a:cubicBezTo>
                <a:cubicBezTo>
                  <a:pt x="319820" y="886471"/>
                  <a:pt x="320483" y="892443"/>
                  <a:pt x="324464" y="899078"/>
                </a:cubicBezTo>
                <a:cubicBezTo>
                  <a:pt x="328446" y="905713"/>
                  <a:pt x="327782" y="909031"/>
                  <a:pt x="322474" y="909031"/>
                </a:cubicBezTo>
                <a:cubicBezTo>
                  <a:pt x="322474" y="909031"/>
                  <a:pt x="319820" y="906377"/>
                  <a:pt x="314512" y="901069"/>
                </a:cubicBezTo>
                <a:lnTo>
                  <a:pt x="310530" y="893106"/>
                </a:lnTo>
                <a:cubicBezTo>
                  <a:pt x="307876" y="890452"/>
                  <a:pt x="306549" y="893106"/>
                  <a:pt x="306549" y="901069"/>
                </a:cubicBezTo>
                <a:cubicBezTo>
                  <a:pt x="306549" y="901069"/>
                  <a:pt x="306549" y="906377"/>
                  <a:pt x="306549" y="916993"/>
                </a:cubicBezTo>
                <a:cubicBezTo>
                  <a:pt x="306549" y="922302"/>
                  <a:pt x="307213" y="925619"/>
                  <a:pt x="308540" y="926946"/>
                </a:cubicBezTo>
                <a:cubicBezTo>
                  <a:pt x="309867" y="928273"/>
                  <a:pt x="310530" y="930264"/>
                  <a:pt x="310530" y="932918"/>
                </a:cubicBezTo>
                <a:lnTo>
                  <a:pt x="310530" y="944861"/>
                </a:lnTo>
                <a:cubicBezTo>
                  <a:pt x="310530" y="947516"/>
                  <a:pt x="307876" y="948843"/>
                  <a:pt x="302568" y="948843"/>
                </a:cubicBezTo>
                <a:cubicBezTo>
                  <a:pt x="297260" y="954151"/>
                  <a:pt x="294606" y="956805"/>
                  <a:pt x="294606" y="956805"/>
                </a:cubicBezTo>
                <a:cubicBezTo>
                  <a:pt x="291952" y="954151"/>
                  <a:pt x="290625" y="952824"/>
                  <a:pt x="290625" y="952824"/>
                </a:cubicBezTo>
                <a:cubicBezTo>
                  <a:pt x="287971" y="950170"/>
                  <a:pt x="285980" y="948843"/>
                  <a:pt x="284653" y="948843"/>
                </a:cubicBezTo>
                <a:cubicBezTo>
                  <a:pt x="283326" y="948843"/>
                  <a:pt x="281335" y="947516"/>
                  <a:pt x="278681" y="944861"/>
                </a:cubicBezTo>
                <a:lnTo>
                  <a:pt x="270719" y="936899"/>
                </a:lnTo>
                <a:cubicBezTo>
                  <a:pt x="268065" y="936899"/>
                  <a:pt x="266738" y="934245"/>
                  <a:pt x="266738" y="928937"/>
                </a:cubicBezTo>
                <a:cubicBezTo>
                  <a:pt x="261429" y="926283"/>
                  <a:pt x="257448" y="924956"/>
                  <a:pt x="254794" y="924956"/>
                </a:cubicBezTo>
                <a:cubicBezTo>
                  <a:pt x="252140" y="924956"/>
                  <a:pt x="249486" y="922302"/>
                  <a:pt x="246832" y="916993"/>
                </a:cubicBezTo>
                <a:cubicBezTo>
                  <a:pt x="260102" y="922302"/>
                  <a:pt x="269392" y="922302"/>
                  <a:pt x="274700" y="916993"/>
                </a:cubicBezTo>
                <a:cubicBezTo>
                  <a:pt x="274700" y="914339"/>
                  <a:pt x="274036" y="913012"/>
                  <a:pt x="272709" y="913012"/>
                </a:cubicBezTo>
                <a:cubicBezTo>
                  <a:pt x="271382" y="913012"/>
                  <a:pt x="270719" y="911685"/>
                  <a:pt x="270719" y="909031"/>
                </a:cubicBezTo>
                <a:cubicBezTo>
                  <a:pt x="268065" y="906377"/>
                  <a:pt x="266738" y="905050"/>
                  <a:pt x="266738" y="905050"/>
                </a:cubicBezTo>
                <a:lnTo>
                  <a:pt x="262757" y="901069"/>
                </a:lnTo>
                <a:cubicBezTo>
                  <a:pt x="262757" y="903723"/>
                  <a:pt x="262093" y="904386"/>
                  <a:pt x="260766" y="903059"/>
                </a:cubicBezTo>
                <a:cubicBezTo>
                  <a:pt x="259439" y="901732"/>
                  <a:pt x="258775" y="899742"/>
                  <a:pt x="258775" y="897088"/>
                </a:cubicBezTo>
                <a:lnTo>
                  <a:pt x="258775" y="893106"/>
                </a:lnTo>
                <a:lnTo>
                  <a:pt x="250813" y="885144"/>
                </a:lnTo>
                <a:lnTo>
                  <a:pt x="238870" y="861257"/>
                </a:lnTo>
                <a:cubicBezTo>
                  <a:pt x="238870" y="853295"/>
                  <a:pt x="238870" y="849314"/>
                  <a:pt x="238870" y="849314"/>
                </a:cubicBezTo>
                <a:lnTo>
                  <a:pt x="246832" y="849314"/>
                </a:lnTo>
                <a:cubicBezTo>
                  <a:pt x="244178" y="844006"/>
                  <a:pt x="245505" y="840024"/>
                  <a:pt x="250813" y="837370"/>
                </a:cubicBezTo>
                <a:cubicBezTo>
                  <a:pt x="248159" y="832062"/>
                  <a:pt x="245505" y="828745"/>
                  <a:pt x="242851" y="827417"/>
                </a:cubicBezTo>
                <a:cubicBezTo>
                  <a:pt x="240197" y="826090"/>
                  <a:pt x="237543" y="822773"/>
                  <a:pt x="234888" y="817465"/>
                </a:cubicBezTo>
                <a:cubicBezTo>
                  <a:pt x="234888" y="817465"/>
                  <a:pt x="238870" y="821446"/>
                  <a:pt x="246832" y="829408"/>
                </a:cubicBezTo>
                <a:cubicBezTo>
                  <a:pt x="246832" y="824100"/>
                  <a:pt x="245505" y="820119"/>
                  <a:pt x="242851" y="817465"/>
                </a:cubicBezTo>
                <a:cubicBezTo>
                  <a:pt x="240197" y="814810"/>
                  <a:pt x="237543" y="810829"/>
                  <a:pt x="234888" y="805521"/>
                </a:cubicBezTo>
                <a:cubicBezTo>
                  <a:pt x="232234" y="800213"/>
                  <a:pt x="232234" y="799549"/>
                  <a:pt x="234888" y="803530"/>
                </a:cubicBezTo>
                <a:cubicBezTo>
                  <a:pt x="237543" y="807512"/>
                  <a:pt x="240197" y="809502"/>
                  <a:pt x="242851" y="809502"/>
                </a:cubicBezTo>
                <a:cubicBezTo>
                  <a:pt x="242851" y="804194"/>
                  <a:pt x="240197" y="796232"/>
                  <a:pt x="234888" y="785615"/>
                </a:cubicBezTo>
                <a:lnTo>
                  <a:pt x="222945" y="761728"/>
                </a:lnTo>
                <a:cubicBezTo>
                  <a:pt x="225599" y="761728"/>
                  <a:pt x="230907" y="768364"/>
                  <a:pt x="238870" y="781634"/>
                </a:cubicBezTo>
                <a:cubicBezTo>
                  <a:pt x="238870" y="781634"/>
                  <a:pt x="242851" y="785615"/>
                  <a:pt x="250813" y="793578"/>
                </a:cubicBezTo>
                <a:cubicBezTo>
                  <a:pt x="250813" y="788269"/>
                  <a:pt x="246832" y="781634"/>
                  <a:pt x="238870" y="773672"/>
                </a:cubicBezTo>
                <a:lnTo>
                  <a:pt x="226926" y="749785"/>
                </a:lnTo>
                <a:cubicBezTo>
                  <a:pt x="221618" y="744477"/>
                  <a:pt x="217637" y="737842"/>
                  <a:pt x="214983" y="729879"/>
                </a:cubicBezTo>
                <a:cubicBezTo>
                  <a:pt x="212329" y="721917"/>
                  <a:pt x="208347" y="715282"/>
                  <a:pt x="203039" y="709973"/>
                </a:cubicBezTo>
                <a:cubicBezTo>
                  <a:pt x="195077" y="715282"/>
                  <a:pt x="185788" y="725898"/>
                  <a:pt x="175171" y="741823"/>
                </a:cubicBezTo>
                <a:cubicBezTo>
                  <a:pt x="164555" y="757747"/>
                  <a:pt x="155265" y="769691"/>
                  <a:pt x="147303" y="777653"/>
                </a:cubicBezTo>
                <a:cubicBezTo>
                  <a:pt x="141995" y="785615"/>
                  <a:pt x="131379" y="797559"/>
                  <a:pt x="115454" y="813483"/>
                </a:cubicBezTo>
                <a:cubicBezTo>
                  <a:pt x="110146" y="818792"/>
                  <a:pt x="106165" y="824100"/>
                  <a:pt x="103510" y="829408"/>
                </a:cubicBezTo>
                <a:cubicBezTo>
                  <a:pt x="98202" y="834716"/>
                  <a:pt x="98202" y="838697"/>
                  <a:pt x="103510" y="841351"/>
                </a:cubicBezTo>
                <a:cubicBezTo>
                  <a:pt x="100856" y="844006"/>
                  <a:pt x="98202" y="844669"/>
                  <a:pt x="95548" y="843342"/>
                </a:cubicBezTo>
                <a:cubicBezTo>
                  <a:pt x="92894" y="842015"/>
                  <a:pt x="91567" y="842679"/>
                  <a:pt x="91567" y="845333"/>
                </a:cubicBezTo>
                <a:cubicBezTo>
                  <a:pt x="91567" y="847987"/>
                  <a:pt x="91567" y="849314"/>
                  <a:pt x="91567" y="849314"/>
                </a:cubicBezTo>
                <a:cubicBezTo>
                  <a:pt x="88913" y="854622"/>
                  <a:pt x="87586" y="857276"/>
                  <a:pt x="87586" y="857276"/>
                </a:cubicBezTo>
                <a:cubicBezTo>
                  <a:pt x="84932" y="854622"/>
                  <a:pt x="82278" y="853295"/>
                  <a:pt x="79624" y="853295"/>
                </a:cubicBezTo>
                <a:cubicBezTo>
                  <a:pt x="76969" y="855949"/>
                  <a:pt x="75642" y="857276"/>
                  <a:pt x="75642" y="857276"/>
                </a:cubicBezTo>
                <a:lnTo>
                  <a:pt x="75642" y="861257"/>
                </a:lnTo>
                <a:cubicBezTo>
                  <a:pt x="72988" y="863911"/>
                  <a:pt x="70998" y="865238"/>
                  <a:pt x="69671" y="865238"/>
                </a:cubicBezTo>
                <a:cubicBezTo>
                  <a:pt x="68344" y="865238"/>
                  <a:pt x="66353" y="866565"/>
                  <a:pt x="63699" y="869220"/>
                </a:cubicBezTo>
                <a:lnTo>
                  <a:pt x="63699" y="877182"/>
                </a:lnTo>
                <a:cubicBezTo>
                  <a:pt x="61045" y="879836"/>
                  <a:pt x="59718" y="882490"/>
                  <a:pt x="59718" y="885144"/>
                </a:cubicBezTo>
                <a:cubicBezTo>
                  <a:pt x="59718" y="887798"/>
                  <a:pt x="61045" y="889789"/>
                  <a:pt x="63699" y="891116"/>
                </a:cubicBezTo>
                <a:cubicBezTo>
                  <a:pt x="66353" y="892443"/>
                  <a:pt x="66353" y="894434"/>
                  <a:pt x="63699" y="897088"/>
                </a:cubicBezTo>
                <a:cubicBezTo>
                  <a:pt x="61045" y="899742"/>
                  <a:pt x="59718" y="899742"/>
                  <a:pt x="59718" y="897088"/>
                </a:cubicBezTo>
                <a:cubicBezTo>
                  <a:pt x="59718" y="894434"/>
                  <a:pt x="58391" y="893106"/>
                  <a:pt x="55737" y="893106"/>
                </a:cubicBezTo>
                <a:lnTo>
                  <a:pt x="55737" y="901069"/>
                </a:lnTo>
                <a:cubicBezTo>
                  <a:pt x="47774" y="901069"/>
                  <a:pt x="43793" y="898415"/>
                  <a:pt x="43793" y="893106"/>
                </a:cubicBezTo>
                <a:lnTo>
                  <a:pt x="43793" y="881163"/>
                </a:lnTo>
                <a:cubicBezTo>
                  <a:pt x="41139" y="878509"/>
                  <a:pt x="39812" y="877182"/>
                  <a:pt x="39812" y="877182"/>
                </a:cubicBezTo>
                <a:cubicBezTo>
                  <a:pt x="39812" y="877182"/>
                  <a:pt x="39812" y="874528"/>
                  <a:pt x="39812" y="869220"/>
                </a:cubicBezTo>
                <a:cubicBezTo>
                  <a:pt x="39812" y="863911"/>
                  <a:pt x="38485" y="861257"/>
                  <a:pt x="35831" y="861257"/>
                </a:cubicBezTo>
                <a:cubicBezTo>
                  <a:pt x="35831" y="853295"/>
                  <a:pt x="34504" y="847987"/>
                  <a:pt x="31850" y="845333"/>
                </a:cubicBezTo>
                <a:cubicBezTo>
                  <a:pt x="29196" y="845333"/>
                  <a:pt x="27869" y="840024"/>
                  <a:pt x="27869" y="829408"/>
                </a:cubicBezTo>
                <a:cubicBezTo>
                  <a:pt x="33177" y="824100"/>
                  <a:pt x="31850" y="817465"/>
                  <a:pt x="23887" y="809502"/>
                </a:cubicBezTo>
                <a:cubicBezTo>
                  <a:pt x="21233" y="804194"/>
                  <a:pt x="18579" y="802203"/>
                  <a:pt x="15925" y="803530"/>
                </a:cubicBezTo>
                <a:cubicBezTo>
                  <a:pt x="13271" y="804858"/>
                  <a:pt x="11944" y="802867"/>
                  <a:pt x="11944" y="797559"/>
                </a:cubicBezTo>
                <a:cubicBezTo>
                  <a:pt x="6636" y="792251"/>
                  <a:pt x="5972" y="790260"/>
                  <a:pt x="9953" y="791587"/>
                </a:cubicBezTo>
                <a:cubicBezTo>
                  <a:pt x="13935" y="792914"/>
                  <a:pt x="15925" y="790924"/>
                  <a:pt x="15925" y="785615"/>
                </a:cubicBezTo>
                <a:cubicBezTo>
                  <a:pt x="15925" y="785615"/>
                  <a:pt x="13271" y="782961"/>
                  <a:pt x="7963" y="777653"/>
                </a:cubicBezTo>
                <a:cubicBezTo>
                  <a:pt x="5309" y="774999"/>
                  <a:pt x="3982" y="773672"/>
                  <a:pt x="3982" y="773672"/>
                </a:cubicBezTo>
                <a:cubicBezTo>
                  <a:pt x="1328" y="768364"/>
                  <a:pt x="0" y="764383"/>
                  <a:pt x="0" y="761728"/>
                </a:cubicBezTo>
                <a:cubicBezTo>
                  <a:pt x="0" y="759074"/>
                  <a:pt x="664" y="757084"/>
                  <a:pt x="1991" y="755757"/>
                </a:cubicBezTo>
                <a:cubicBezTo>
                  <a:pt x="3318" y="754430"/>
                  <a:pt x="3982" y="752439"/>
                  <a:pt x="3982" y="749785"/>
                </a:cubicBezTo>
                <a:lnTo>
                  <a:pt x="3982" y="741823"/>
                </a:lnTo>
                <a:cubicBezTo>
                  <a:pt x="3982" y="739169"/>
                  <a:pt x="7963" y="733860"/>
                  <a:pt x="15925" y="725898"/>
                </a:cubicBezTo>
                <a:cubicBezTo>
                  <a:pt x="21233" y="725898"/>
                  <a:pt x="23887" y="723244"/>
                  <a:pt x="23887" y="717936"/>
                </a:cubicBezTo>
                <a:lnTo>
                  <a:pt x="23887" y="713955"/>
                </a:lnTo>
                <a:lnTo>
                  <a:pt x="27869" y="709973"/>
                </a:lnTo>
                <a:lnTo>
                  <a:pt x="27869" y="702011"/>
                </a:lnTo>
                <a:cubicBezTo>
                  <a:pt x="30523" y="699357"/>
                  <a:pt x="32513" y="698694"/>
                  <a:pt x="33840" y="700021"/>
                </a:cubicBezTo>
                <a:cubicBezTo>
                  <a:pt x="35167" y="701348"/>
                  <a:pt x="37158" y="700684"/>
                  <a:pt x="39812" y="698030"/>
                </a:cubicBezTo>
                <a:cubicBezTo>
                  <a:pt x="42466" y="692722"/>
                  <a:pt x="43793" y="686087"/>
                  <a:pt x="43793" y="678124"/>
                </a:cubicBezTo>
                <a:cubicBezTo>
                  <a:pt x="46447" y="670162"/>
                  <a:pt x="49101" y="662200"/>
                  <a:pt x="51755" y="654237"/>
                </a:cubicBezTo>
                <a:cubicBezTo>
                  <a:pt x="54410" y="646275"/>
                  <a:pt x="57064" y="638313"/>
                  <a:pt x="59718" y="630350"/>
                </a:cubicBezTo>
                <a:cubicBezTo>
                  <a:pt x="65026" y="617080"/>
                  <a:pt x="70334" y="599828"/>
                  <a:pt x="75642" y="578595"/>
                </a:cubicBezTo>
                <a:cubicBezTo>
                  <a:pt x="80951" y="562671"/>
                  <a:pt x="87586" y="546083"/>
                  <a:pt x="95548" y="528831"/>
                </a:cubicBezTo>
                <a:cubicBezTo>
                  <a:pt x="103510" y="511579"/>
                  <a:pt x="110146" y="493664"/>
                  <a:pt x="115454" y="475085"/>
                </a:cubicBezTo>
                <a:cubicBezTo>
                  <a:pt x="118108" y="469777"/>
                  <a:pt x="119435" y="465133"/>
                  <a:pt x="119435" y="461151"/>
                </a:cubicBezTo>
                <a:cubicBezTo>
                  <a:pt x="119435" y="457170"/>
                  <a:pt x="120762" y="452526"/>
                  <a:pt x="123416" y="447217"/>
                </a:cubicBezTo>
                <a:cubicBezTo>
                  <a:pt x="128724" y="436601"/>
                  <a:pt x="131379" y="427312"/>
                  <a:pt x="131379" y="419349"/>
                </a:cubicBezTo>
                <a:cubicBezTo>
                  <a:pt x="131379" y="414041"/>
                  <a:pt x="128724" y="410723"/>
                  <a:pt x="123416" y="409396"/>
                </a:cubicBezTo>
                <a:cubicBezTo>
                  <a:pt x="118108" y="408069"/>
                  <a:pt x="112800" y="406079"/>
                  <a:pt x="107492" y="403425"/>
                </a:cubicBezTo>
                <a:cubicBezTo>
                  <a:pt x="104837" y="400771"/>
                  <a:pt x="101520" y="399444"/>
                  <a:pt x="97539" y="399444"/>
                </a:cubicBezTo>
                <a:cubicBezTo>
                  <a:pt x="93558" y="399444"/>
                  <a:pt x="90240" y="398116"/>
                  <a:pt x="87586" y="395462"/>
                </a:cubicBezTo>
                <a:cubicBezTo>
                  <a:pt x="87586" y="395462"/>
                  <a:pt x="88913" y="394135"/>
                  <a:pt x="91567" y="391481"/>
                </a:cubicBezTo>
                <a:cubicBezTo>
                  <a:pt x="88913" y="388827"/>
                  <a:pt x="86922" y="387500"/>
                  <a:pt x="85595" y="387500"/>
                </a:cubicBezTo>
                <a:cubicBezTo>
                  <a:pt x="84268" y="387500"/>
                  <a:pt x="82278" y="386173"/>
                  <a:pt x="79624" y="383519"/>
                </a:cubicBezTo>
                <a:lnTo>
                  <a:pt x="87586" y="383519"/>
                </a:lnTo>
                <a:cubicBezTo>
                  <a:pt x="87586" y="378211"/>
                  <a:pt x="83605" y="375557"/>
                  <a:pt x="75642" y="375557"/>
                </a:cubicBezTo>
                <a:cubicBezTo>
                  <a:pt x="80951" y="372903"/>
                  <a:pt x="84268" y="372239"/>
                  <a:pt x="85595" y="373566"/>
                </a:cubicBezTo>
                <a:cubicBezTo>
                  <a:pt x="81614" y="374893"/>
                  <a:pt x="80951" y="372903"/>
                  <a:pt x="83605" y="367594"/>
                </a:cubicBezTo>
                <a:cubicBezTo>
                  <a:pt x="83605" y="364940"/>
                  <a:pt x="90240" y="363613"/>
                  <a:pt x="103510" y="363613"/>
                </a:cubicBezTo>
                <a:cubicBezTo>
                  <a:pt x="108819" y="363613"/>
                  <a:pt x="112800" y="362286"/>
                  <a:pt x="115454" y="359632"/>
                </a:cubicBezTo>
                <a:cubicBezTo>
                  <a:pt x="115454" y="359632"/>
                  <a:pt x="118108" y="356978"/>
                  <a:pt x="123416" y="351670"/>
                </a:cubicBezTo>
                <a:cubicBezTo>
                  <a:pt x="131379" y="351670"/>
                  <a:pt x="138014" y="354324"/>
                  <a:pt x="143322" y="359632"/>
                </a:cubicBezTo>
                <a:cubicBezTo>
                  <a:pt x="151284" y="367594"/>
                  <a:pt x="157920" y="371576"/>
                  <a:pt x="163228" y="371576"/>
                </a:cubicBezTo>
                <a:cubicBezTo>
                  <a:pt x="163228" y="371576"/>
                  <a:pt x="167209" y="371576"/>
                  <a:pt x="175171" y="371576"/>
                </a:cubicBezTo>
                <a:lnTo>
                  <a:pt x="183133" y="371576"/>
                </a:lnTo>
                <a:lnTo>
                  <a:pt x="203039" y="371576"/>
                </a:lnTo>
                <a:cubicBezTo>
                  <a:pt x="213656" y="376884"/>
                  <a:pt x="220291" y="379538"/>
                  <a:pt x="222945" y="379538"/>
                </a:cubicBezTo>
                <a:cubicBezTo>
                  <a:pt x="222945" y="382192"/>
                  <a:pt x="224272" y="383519"/>
                  <a:pt x="226926" y="383519"/>
                </a:cubicBezTo>
                <a:cubicBezTo>
                  <a:pt x="229580" y="386173"/>
                  <a:pt x="233561" y="387500"/>
                  <a:pt x="238870" y="387500"/>
                </a:cubicBezTo>
                <a:cubicBezTo>
                  <a:pt x="241524" y="390154"/>
                  <a:pt x="241524" y="392808"/>
                  <a:pt x="238870" y="395462"/>
                </a:cubicBezTo>
                <a:cubicBezTo>
                  <a:pt x="238870" y="398116"/>
                  <a:pt x="237543" y="400771"/>
                  <a:pt x="234888" y="403425"/>
                </a:cubicBezTo>
                <a:cubicBezTo>
                  <a:pt x="232234" y="406079"/>
                  <a:pt x="229580" y="410060"/>
                  <a:pt x="226926" y="415368"/>
                </a:cubicBezTo>
                <a:cubicBezTo>
                  <a:pt x="224272" y="415368"/>
                  <a:pt x="222945" y="416695"/>
                  <a:pt x="222945" y="419349"/>
                </a:cubicBezTo>
                <a:cubicBezTo>
                  <a:pt x="220291" y="424658"/>
                  <a:pt x="218964" y="427312"/>
                  <a:pt x="218964" y="427312"/>
                </a:cubicBezTo>
                <a:cubicBezTo>
                  <a:pt x="226926" y="427312"/>
                  <a:pt x="232234" y="428639"/>
                  <a:pt x="234888" y="431293"/>
                </a:cubicBezTo>
                <a:cubicBezTo>
                  <a:pt x="234888" y="433947"/>
                  <a:pt x="234888" y="435274"/>
                  <a:pt x="234888" y="435274"/>
                </a:cubicBezTo>
                <a:lnTo>
                  <a:pt x="238870" y="435274"/>
                </a:lnTo>
                <a:cubicBezTo>
                  <a:pt x="238870" y="435274"/>
                  <a:pt x="238870" y="436601"/>
                  <a:pt x="238870" y="439255"/>
                </a:cubicBezTo>
                <a:cubicBezTo>
                  <a:pt x="233561" y="444563"/>
                  <a:pt x="228253" y="447217"/>
                  <a:pt x="222945" y="447217"/>
                </a:cubicBezTo>
                <a:cubicBezTo>
                  <a:pt x="222945" y="444563"/>
                  <a:pt x="220291" y="445890"/>
                  <a:pt x="214983" y="451199"/>
                </a:cubicBezTo>
                <a:lnTo>
                  <a:pt x="214983" y="463142"/>
                </a:lnTo>
                <a:cubicBezTo>
                  <a:pt x="209675" y="463142"/>
                  <a:pt x="206357" y="463806"/>
                  <a:pt x="205030" y="465133"/>
                </a:cubicBezTo>
                <a:cubicBezTo>
                  <a:pt x="203703" y="466460"/>
                  <a:pt x="201712" y="467123"/>
                  <a:pt x="199058" y="467123"/>
                </a:cubicBezTo>
                <a:cubicBezTo>
                  <a:pt x="193750" y="467123"/>
                  <a:pt x="190432" y="466460"/>
                  <a:pt x="189105" y="465133"/>
                </a:cubicBezTo>
                <a:cubicBezTo>
                  <a:pt x="187778" y="463806"/>
                  <a:pt x="184461" y="465796"/>
                  <a:pt x="179152" y="471104"/>
                </a:cubicBezTo>
                <a:cubicBezTo>
                  <a:pt x="173844" y="476413"/>
                  <a:pt x="169863" y="481721"/>
                  <a:pt x="167209" y="487029"/>
                </a:cubicBezTo>
                <a:cubicBezTo>
                  <a:pt x="161901" y="492337"/>
                  <a:pt x="159910" y="493664"/>
                  <a:pt x="161237" y="491010"/>
                </a:cubicBezTo>
                <a:cubicBezTo>
                  <a:pt x="162564" y="488356"/>
                  <a:pt x="160574" y="485702"/>
                  <a:pt x="155265" y="483048"/>
                </a:cubicBezTo>
                <a:cubicBezTo>
                  <a:pt x="152611" y="485702"/>
                  <a:pt x="148630" y="492337"/>
                  <a:pt x="143322" y="502954"/>
                </a:cubicBezTo>
                <a:lnTo>
                  <a:pt x="143322" y="498972"/>
                </a:lnTo>
                <a:cubicBezTo>
                  <a:pt x="138014" y="498972"/>
                  <a:pt x="135360" y="500963"/>
                  <a:pt x="135360" y="504944"/>
                </a:cubicBezTo>
                <a:cubicBezTo>
                  <a:pt x="135360" y="508925"/>
                  <a:pt x="134033" y="512243"/>
                  <a:pt x="131379" y="514897"/>
                </a:cubicBezTo>
                <a:cubicBezTo>
                  <a:pt x="131379" y="514897"/>
                  <a:pt x="128724" y="514897"/>
                  <a:pt x="123416" y="514897"/>
                </a:cubicBezTo>
                <a:cubicBezTo>
                  <a:pt x="118108" y="520205"/>
                  <a:pt x="115454" y="522859"/>
                  <a:pt x="115454" y="522859"/>
                </a:cubicBezTo>
                <a:cubicBezTo>
                  <a:pt x="112800" y="528168"/>
                  <a:pt x="110809" y="531485"/>
                  <a:pt x="109482" y="532812"/>
                </a:cubicBezTo>
                <a:cubicBezTo>
                  <a:pt x="108155" y="534139"/>
                  <a:pt x="106165" y="537457"/>
                  <a:pt x="103510" y="542765"/>
                </a:cubicBezTo>
                <a:cubicBezTo>
                  <a:pt x="100856" y="545419"/>
                  <a:pt x="99529" y="548073"/>
                  <a:pt x="99529" y="550727"/>
                </a:cubicBezTo>
                <a:cubicBezTo>
                  <a:pt x="99529" y="553381"/>
                  <a:pt x="98202" y="557363"/>
                  <a:pt x="95548" y="562671"/>
                </a:cubicBezTo>
                <a:cubicBezTo>
                  <a:pt x="87586" y="578595"/>
                  <a:pt x="80951" y="595184"/>
                  <a:pt x="75642" y="612435"/>
                </a:cubicBezTo>
                <a:cubicBezTo>
                  <a:pt x="70334" y="629687"/>
                  <a:pt x="65026" y="646275"/>
                  <a:pt x="59718" y="662200"/>
                </a:cubicBezTo>
                <a:cubicBezTo>
                  <a:pt x="57064" y="672816"/>
                  <a:pt x="54410" y="682105"/>
                  <a:pt x="51755" y="690068"/>
                </a:cubicBezTo>
                <a:cubicBezTo>
                  <a:pt x="49101" y="698030"/>
                  <a:pt x="46447" y="707319"/>
                  <a:pt x="43793" y="717936"/>
                </a:cubicBezTo>
                <a:cubicBezTo>
                  <a:pt x="43793" y="720590"/>
                  <a:pt x="43130" y="723908"/>
                  <a:pt x="41803" y="727889"/>
                </a:cubicBezTo>
                <a:cubicBezTo>
                  <a:pt x="40476" y="731870"/>
                  <a:pt x="41139" y="735187"/>
                  <a:pt x="43793" y="737842"/>
                </a:cubicBezTo>
                <a:cubicBezTo>
                  <a:pt x="49101" y="737842"/>
                  <a:pt x="55737" y="733860"/>
                  <a:pt x="63699" y="725898"/>
                </a:cubicBezTo>
                <a:cubicBezTo>
                  <a:pt x="69007" y="723244"/>
                  <a:pt x="74315" y="720590"/>
                  <a:pt x="79624" y="717936"/>
                </a:cubicBezTo>
                <a:cubicBezTo>
                  <a:pt x="84932" y="715282"/>
                  <a:pt x="90240" y="711301"/>
                  <a:pt x="95548" y="705992"/>
                </a:cubicBezTo>
                <a:cubicBezTo>
                  <a:pt x="106165" y="700684"/>
                  <a:pt x="116781" y="688741"/>
                  <a:pt x="127397" y="670162"/>
                </a:cubicBezTo>
                <a:cubicBezTo>
                  <a:pt x="130051" y="670162"/>
                  <a:pt x="131379" y="671489"/>
                  <a:pt x="131379" y="674143"/>
                </a:cubicBezTo>
                <a:cubicBezTo>
                  <a:pt x="144649" y="660873"/>
                  <a:pt x="152611" y="650256"/>
                  <a:pt x="155265" y="642294"/>
                </a:cubicBezTo>
                <a:cubicBezTo>
                  <a:pt x="157920" y="639640"/>
                  <a:pt x="159247" y="637649"/>
                  <a:pt x="159247" y="636322"/>
                </a:cubicBezTo>
                <a:cubicBezTo>
                  <a:pt x="159247" y="634995"/>
                  <a:pt x="160574" y="633004"/>
                  <a:pt x="163228" y="630350"/>
                </a:cubicBezTo>
                <a:cubicBezTo>
                  <a:pt x="165882" y="630350"/>
                  <a:pt x="167209" y="629023"/>
                  <a:pt x="167209" y="626369"/>
                </a:cubicBezTo>
                <a:cubicBezTo>
                  <a:pt x="172517" y="626369"/>
                  <a:pt x="175171" y="623715"/>
                  <a:pt x="175171" y="618407"/>
                </a:cubicBezTo>
                <a:cubicBezTo>
                  <a:pt x="180479" y="615753"/>
                  <a:pt x="183133" y="613762"/>
                  <a:pt x="183133" y="612435"/>
                </a:cubicBezTo>
                <a:cubicBezTo>
                  <a:pt x="183133" y="611108"/>
                  <a:pt x="184461" y="609118"/>
                  <a:pt x="187115" y="606464"/>
                </a:cubicBezTo>
                <a:lnTo>
                  <a:pt x="195077" y="598501"/>
                </a:lnTo>
                <a:lnTo>
                  <a:pt x="195077" y="594520"/>
                </a:lnTo>
                <a:lnTo>
                  <a:pt x="199058" y="594520"/>
                </a:lnTo>
                <a:lnTo>
                  <a:pt x="203039" y="590539"/>
                </a:lnTo>
                <a:lnTo>
                  <a:pt x="203039" y="586558"/>
                </a:lnTo>
                <a:cubicBezTo>
                  <a:pt x="205693" y="583904"/>
                  <a:pt x="207020" y="581250"/>
                  <a:pt x="207020" y="578595"/>
                </a:cubicBezTo>
                <a:cubicBezTo>
                  <a:pt x="209675" y="575941"/>
                  <a:pt x="211665" y="573287"/>
                  <a:pt x="212992" y="570633"/>
                </a:cubicBezTo>
                <a:cubicBezTo>
                  <a:pt x="214319" y="567979"/>
                  <a:pt x="217637" y="565325"/>
                  <a:pt x="222945" y="562671"/>
                </a:cubicBezTo>
                <a:cubicBezTo>
                  <a:pt x="222945" y="565325"/>
                  <a:pt x="224272" y="565325"/>
                  <a:pt x="226926" y="562671"/>
                </a:cubicBezTo>
                <a:cubicBezTo>
                  <a:pt x="226926" y="557363"/>
                  <a:pt x="226926" y="554709"/>
                  <a:pt x="226926" y="554709"/>
                </a:cubicBezTo>
                <a:cubicBezTo>
                  <a:pt x="229580" y="560017"/>
                  <a:pt x="230907" y="560017"/>
                  <a:pt x="230907" y="554709"/>
                </a:cubicBezTo>
                <a:cubicBezTo>
                  <a:pt x="230907" y="549400"/>
                  <a:pt x="232234" y="546746"/>
                  <a:pt x="234888" y="546746"/>
                </a:cubicBezTo>
                <a:cubicBezTo>
                  <a:pt x="237543" y="544092"/>
                  <a:pt x="240197" y="542765"/>
                  <a:pt x="242851" y="542765"/>
                </a:cubicBezTo>
                <a:cubicBezTo>
                  <a:pt x="245505" y="540111"/>
                  <a:pt x="246832" y="536130"/>
                  <a:pt x="246832" y="530822"/>
                </a:cubicBezTo>
                <a:cubicBezTo>
                  <a:pt x="252140" y="525513"/>
                  <a:pt x="258112" y="518878"/>
                  <a:pt x="264747" y="510916"/>
                </a:cubicBezTo>
                <a:cubicBezTo>
                  <a:pt x="271382" y="502954"/>
                  <a:pt x="274700" y="494991"/>
                  <a:pt x="274700" y="487029"/>
                </a:cubicBezTo>
                <a:cubicBezTo>
                  <a:pt x="277354" y="465796"/>
                  <a:pt x="280008" y="445890"/>
                  <a:pt x="282662" y="427312"/>
                </a:cubicBezTo>
                <a:cubicBezTo>
                  <a:pt x="285316" y="408733"/>
                  <a:pt x="287971" y="388827"/>
                  <a:pt x="290625" y="367594"/>
                </a:cubicBezTo>
                <a:lnTo>
                  <a:pt x="290625" y="339726"/>
                </a:lnTo>
                <a:cubicBezTo>
                  <a:pt x="293279" y="334418"/>
                  <a:pt x="293942" y="330437"/>
                  <a:pt x="292615" y="327783"/>
                </a:cubicBezTo>
                <a:cubicBezTo>
                  <a:pt x="291288" y="325129"/>
                  <a:pt x="291952" y="321148"/>
                  <a:pt x="294606" y="315839"/>
                </a:cubicBezTo>
                <a:cubicBezTo>
                  <a:pt x="294606" y="310531"/>
                  <a:pt x="295269" y="307214"/>
                  <a:pt x="296596" y="305887"/>
                </a:cubicBezTo>
                <a:cubicBezTo>
                  <a:pt x="297923" y="304559"/>
                  <a:pt x="298587" y="302569"/>
                  <a:pt x="298587" y="299915"/>
                </a:cubicBezTo>
                <a:lnTo>
                  <a:pt x="298587" y="272047"/>
                </a:lnTo>
                <a:lnTo>
                  <a:pt x="310530" y="212329"/>
                </a:lnTo>
                <a:cubicBezTo>
                  <a:pt x="310530" y="199059"/>
                  <a:pt x="313184" y="179153"/>
                  <a:pt x="318493" y="152612"/>
                </a:cubicBezTo>
                <a:cubicBezTo>
                  <a:pt x="321147" y="141996"/>
                  <a:pt x="323137" y="131379"/>
                  <a:pt x="324464" y="120763"/>
                </a:cubicBezTo>
                <a:cubicBezTo>
                  <a:pt x="325791" y="110146"/>
                  <a:pt x="322474" y="100857"/>
                  <a:pt x="314512" y="92895"/>
                </a:cubicBezTo>
                <a:lnTo>
                  <a:pt x="290625" y="69008"/>
                </a:lnTo>
                <a:cubicBezTo>
                  <a:pt x="285316" y="63700"/>
                  <a:pt x="280672" y="60382"/>
                  <a:pt x="276691" y="59055"/>
                </a:cubicBezTo>
                <a:cubicBezTo>
                  <a:pt x="272709" y="57728"/>
                  <a:pt x="269392" y="54410"/>
                  <a:pt x="266738" y="49102"/>
                </a:cubicBezTo>
                <a:close/>
                <a:moveTo>
                  <a:pt x="644947" y="333"/>
                </a:moveTo>
                <a:cubicBezTo>
                  <a:pt x="647601" y="997"/>
                  <a:pt x="650255" y="2655"/>
                  <a:pt x="652909" y="5309"/>
                </a:cubicBezTo>
                <a:cubicBezTo>
                  <a:pt x="658218" y="7964"/>
                  <a:pt x="660872" y="9954"/>
                  <a:pt x="660872" y="11281"/>
                </a:cubicBezTo>
                <a:cubicBezTo>
                  <a:pt x="660872" y="12608"/>
                  <a:pt x="662199" y="14599"/>
                  <a:pt x="664853" y="17253"/>
                </a:cubicBezTo>
                <a:cubicBezTo>
                  <a:pt x="667507" y="19907"/>
                  <a:pt x="669498" y="21234"/>
                  <a:pt x="670825" y="21234"/>
                </a:cubicBezTo>
                <a:cubicBezTo>
                  <a:pt x="672152" y="21234"/>
                  <a:pt x="674142" y="22561"/>
                  <a:pt x="676796" y="25215"/>
                </a:cubicBezTo>
                <a:cubicBezTo>
                  <a:pt x="682105" y="35832"/>
                  <a:pt x="686086" y="42467"/>
                  <a:pt x="688740" y="45121"/>
                </a:cubicBezTo>
                <a:cubicBezTo>
                  <a:pt x="694048" y="37159"/>
                  <a:pt x="696039" y="35168"/>
                  <a:pt x="694712" y="39149"/>
                </a:cubicBezTo>
                <a:cubicBezTo>
                  <a:pt x="693385" y="43130"/>
                  <a:pt x="695375" y="46448"/>
                  <a:pt x="700683" y="49102"/>
                </a:cubicBezTo>
                <a:lnTo>
                  <a:pt x="704664" y="51093"/>
                </a:lnTo>
                <a:lnTo>
                  <a:pt x="703669" y="48604"/>
                </a:lnTo>
                <a:cubicBezTo>
                  <a:pt x="704333" y="47609"/>
                  <a:pt x="705992" y="46448"/>
                  <a:pt x="708646" y="45121"/>
                </a:cubicBezTo>
                <a:cubicBezTo>
                  <a:pt x="711300" y="47775"/>
                  <a:pt x="713954" y="49102"/>
                  <a:pt x="716608" y="49102"/>
                </a:cubicBezTo>
                <a:cubicBezTo>
                  <a:pt x="721916" y="51756"/>
                  <a:pt x="727224" y="58391"/>
                  <a:pt x="732533" y="69008"/>
                </a:cubicBezTo>
                <a:cubicBezTo>
                  <a:pt x="735187" y="71662"/>
                  <a:pt x="736514" y="72989"/>
                  <a:pt x="736514" y="72989"/>
                </a:cubicBezTo>
                <a:lnTo>
                  <a:pt x="740495" y="72989"/>
                </a:lnTo>
                <a:cubicBezTo>
                  <a:pt x="740495" y="72989"/>
                  <a:pt x="743149" y="75643"/>
                  <a:pt x="748457" y="80951"/>
                </a:cubicBezTo>
                <a:cubicBezTo>
                  <a:pt x="751111" y="80951"/>
                  <a:pt x="752438" y="82278"/>
                  <a:pt x="752438" y="84933"/>
                </a:cubicBezTo>
                <a:cubicBezTo>
                  <a:pt x="755092" y="90241"/>
                  <a:pt x="756419" y="92895"/>
                  <a:pt x="756419" y="92895"/>
                </a:cubicBezTo>
                <a:cubicBezTo>
                  <a:pt x="753765" y="95549"/>
                  <a:pt x="751775" y="96212"/>
                  <a:pt x="750448" y="94885"/>
                </a:cubicBezTo>
                <a:cubicBezTo>
                  <a:pt x="749121" y="93558"/>
                  <a:pt x="747130" y="94222"/>
                  <a:pt x="744476" y="96876"/>
                </a:cubicBezTo>
                <a:cubicBezTo>
                  <a:pt x="741822" y="96876"/>
                  <a:pt x="740495" y="98203"/>
                  <a:pt x="740495" y="100857"/>
                </a:cubicBezTo>
                <a:cubicBezTo>
                  <a:pt x="737841" y="103511"/>
                  <a:pt x="736514" y="104838"/>
                  <a:pt x="736514" y="104838"/>
                </a:cubicBezTo>
                <a:cubicBezTo>
                  <a:pt x="736514" y="110146"/>
                  <a:pt x="736514" y="112801"/>
                  <a:pt x="736514" y="112801"/>
                </a:cubicBezTo>
                <a:cubicBezTo>
                  <a:pt x="733860" y="112801"/>
                  <a:pt x="731205" y="114128"/>
                  <a:pt x="728551" y="116782"/>
                </a:cubicBezTo>
                <a:cubicBezTo>
                  <a:pt x="723243" y="122090"/>
                  <a:pt x="721916" y="126071"/>
                  <a:pt x="724570" y="128725"/>
                </a:cubicBezTo>
                <a:cubicBezTo>
                  <a:pt x="727224" y="131379"/>
                  <a:pt x="727224" y="135360"/>
                  <a:pt x="724570" y="140669"/>
                </a:cubicBezTo>
                <a:lnTo>
                  <a:pt x="720589" y="136687"/>
                </a:lnTo>
                <a:lnTo>
                  <a:pt x="716608" y="140669"/>
                </a:lnTo>
                <a:cubicBezTo>
                  <a:pt x="711300" y="143323"/>
                  <a:pt x="708646" y="144650"/>
                  <a:pt x="708646" y="144650"/>
                </a:cubicBezTo>
                <a:cubicBezTo>
                  <a:pt x="703337" y="144650"/>
                  <a:pt x="700020" y="145977"/>
                  <a:pt x="698693" y="148631"/>
                </a:cubicBezTo>
                <a:cubicBezTo>
                  <a:pt x="697366" y="151285"/>
                  <a:pt x="694048" y="153939"/>
                  <a:pt x="688740" y="156593"/>
                </a:cubicBezTo>
                <a:cubicBezTo>
                  <a:pt x="683432" y="161901"/>
                  <a:pt x="680114" y="165883"/>
                  <a:pt x="678787" y="168537"/>
                </a:cubicBezTo>
                <a:cubicBezTo>
                  <a:pt x="677460" y="171191"/>
                  <a:pt x="674142" y="175172"/>
                  <a:pt x="668834" y="180480"/>
                </a:cubicBezTo>
                <a:cubicBezTo>
                  <a:pt x="663526" y="185788"/>
                  <a:pt x="658881" y="189106"/>
                  <a:pt x="654900" y="190433"/>
                </a:cubicBezTo>
                <a:cubicBezTo>
                  <a:pt x="650919" y="191760"/>
                  <a:pt x="648928" y="195078"/>
                  <a:pt x="648928" y="200386"/>
                </a:cubicBezTo>
                <a:cubicBezTo>
                  <a:pt x="646274" y="203040"/>
                  <a:pt x="648928" y="204367"/>
                  <a:pt x="656891" y="204367"/>
                </a:cubicBezTo>
                <a:cubicBezTo>
                  <a:pt x="659545" y="201713"/>
                  <a:pt x="661535" y="200386"/>
                  <a:pt x="662862" y="200386"/>
                </a:cubicBezTo>
                <a:cubicBezTo>
                  <a:pt x="664189" y="200386"/>
                  <a:pt x="666180" y="199059"/>
                  <a:pt x="668834" y="196405"/>
                </a:cubicBezTo>
                <a:cubicBezTo>
                  <a:pt x="674142" y="193751"/>
                  <a:pt x="680114" y="191097"/>
                  <a:pt x="686749" y="188442"/>
                </a:cubicBezTo>
                <a:cubicBezTo>
                  <a:pt x="693385" y="185788"/>
                  <a:pt x="699356" y="183134"/>
                  <a:pt x="704664" y="180480"/>
                </a:cubicBezTo>
                <a:cubicBezTo>
                  <a:pt x="709973" y="180480"/>
                  <a:pt x="715281" y="177826"/>
                  <a:pt x="720589" y="172518"/>
                </a:cubicBezTo>
                <a:cubicBezTo>
                  <a:pt x="720589" y="172518"/>
                  <a:pt x="723243" y="169864"/>
                  <a:pt x="728551" y="164556"/>
                </a:cubicBezTo>
                <a:cubicBezTo>
                  <a:pt x="733860" y="159247"/>
                  <a:pt x="738504" y="158584"/>
                  <a:pt x="742485" y="162565"/>
                </a:cubicBezTo>
                <a:cubicBezTo>
                  <a:pt x="746467" y="166546"/>
                  <a:pt x="751111" y="165883"/>
                  <a:pt x="756419" y="160574"/>
                </a:cubicBezTo>
                <a:cubicBezTo>
                  <a:pt x="761728" y="165883"/>
                  <a:pt x="765709" y="168537"/>
                  <a:pt x="768363" y="168537"/>
                </a:cubicBezTo>
                <a:lnTo>
                  <a:pt x="784287" y="168537"/>
                </a:lnTo>
                <a:cubicBezTo>
                  <a:pt x="786942" y="171191"/>
                  <a:pt x="788932" y="172518"/>
                  <a:pt x="790259" y="172518"/>
                </a:cubicBezTo>
                <a:cubicBezTo>
                  <a:pt x="791586" y="172518"/>
                  <a:pt x="793577" y="175172"/>
                  <a:pt x="796231" y="180480"/>
                </a:cubicBezTo>
                <a:cubicBezTo>
                  <a:pt x="796231" y="183134"/>
                  <a:pt x="793577" y="187115"/>
                  <a:pt x="788269" y="192424"/>
                </a:cubicBezTo>
                <a:cubicBezTo>
                  <a:pt x="785615" y="197732"/>
                  <a:pt x="784287" y="201713"/>
                  <a:pt x="784287" y="204367"/>
                </a:cubicBezTo>
                <a:cubicBezTo>
                  <a:pt x="784287" y="207021"/>
                  <a:pt x="782960" y="209675"/>
                  <a:pt x="780306" y="212329"/>
                </a:cubicBezTo>
                <a:lnTo>
                  <a:pt x="764382" y="228254"/>
                </a:lnTo>
                <a:cubicBezTo>
                  <a:pt x="759074" y="233562"/>
                  <a:pt x="754429" y="240197"/>
                  <a:pt x="750448" y="248160"/>
                </a:cubicBezTo>
                <a:cubicBezTo>
                  <a:pt x="746467" y="256122"/>
                  <a:pt x="741822" y="262757"/>
                  <a:pt x="736514" y="268066"/>
                </a:cubicBezTo>
                <a:cubicBezTo>
                  <a:pt x="728551" y="281336"/>
                  <a:pt x="719925" y="292616"/>
                  <a:pt x="710636" y="301905"/>
                </a:cubicBezTo>
                <a:cubicBezTo>
                  <a:pt x="701347" y="311195"/>
                  <a:pt x="691394" y="322475"/>
                  <a:pt x="680778" y="335745"/>
                </a:cubicBezTo>
                <a:cubicBezTo>
                  <a:pt x="680778" y="343707"/>
                  <a:pt x="680778" y="347689"/>
                  <a:pt x="680778" y="347689"/>
                </a:cubicBezTo>
                <a:cubicBezTo>
                  <a:pt x="683432" y="350343"/>
                  <a:pt x="686749" y="351670"/>
                  <a:pt x="690730" y="351670"/>
                </a:cubicBezTo>
                <a:cubicBezTo>
                  <a:pt x="694712" y="351670"/>
                  <a:pt x="698029" y="352997"/>
                  <a:pt x="700683" y="355651"/>
                </a:cubicBezTo>
                <a:cubicBezTo>
                  <a:pt x="705991" y="358305"/>
                  <a:pt x="713290" y="359632"/>
                  <a:pt x="722580" y="359632"/>
                </a:cubicBezTo>
                <a:cubicBezTo>
                  <a:pt x="731869" y="359632"/>
                  <a:pt x="739168" y="362286"/>
                  <a:pt x="744476" y="367594"/>
                </a:cubicBezTo>
                <a:cubicBezTo>
                  <a:pt x="739168" y="367594"/>
                  <a:pt x="736514" y="368921"/>
                  <a:pt x="736514" y="371576"/>
                </a:cubicBezTo>
                <a:cubicBezTo>
                  <a:pt x="733860" y="371576"/>
                  <a:pt x="732533" y="372239"/>
                  <a:pt x="732533" y="373566"/>
                </a:cubicBezTo>
                <a:cubicBezTo>
                  <a:pt x="732533" y="374893"/>
                  <a:pt x="731205" y="375557"/>
                  <a:pt x="728551" y="375557"/>
                </a:cubicBezTo>
                <a:cubicBezTo>
                  <a:pt x="725897" y="375557"/>
                  <a:pt x="724570" y="374893"/>
                  <a:pt x="724570" y="373566"/>
                </a:cubicBezTo>
                <a:cubicBezTo>
                  <a:pt x="724570" y="372239"/>
                  <a:pt x="723243" y="371576"/>
                  <a:pt x="720589" y="371576"/>
                </a:cubicBezTo>
                <a:lnTo>
                  <a:pt x="708646" y="371576"/>
                </a:lnTo>
                <a:cubicBezTo>
                  <a:pt x="700683" y="379538"/>
                  <a:pt x="698029" y="383519"/>
                  <a:pt x="700683" y="383519"/>
                </a:cubicBezTo>
                <a:cubicBezTo>
                  <a:pt x="703337" y="386173"/>
                  <a:pt x="708646" y="387500"/>
                  <a:pt x="716608" y="387500"/>
                </a:cubicBezTo>
                <a:cubicBezTo>
                  <a:pt x="719262" y="390154"/>
                  <a:pt x="721916" y="391481"/>
                  <a:pt x="724570" y="391481"/>
                </a:cubicBezTo>
                <a:cubicBezTo>
                  <a:pt x="727224" y="391481"/>
                  <a:pt x="729878" y="392808"/>
                  <a:pt x="732533" y="395462"/>
                </a:cubicBezTo>
                <a:cubicBezTo>
                  <a:pt x="729878" y="395462"/>
                  <a:pt x="728551" y="396126"/>
                  <a:pt x="728551" y="397453"/>
                </a:cubicBezTo>
                <a:cubicBezTo>
                  <a:pt x="728551" y="398780"/>
                  <a:pt x="727224" y="399444"/>
                  <a:pt x="724570" y="399444"/>
                </a:cubicBezTo>
                <a:cubicBezTo>
                  <a:pt x="724570" y="391481"/>
                  <a:pt x="721916" y="390154"/>
                  <a:pt x="716608" y="395462"/>
                </a:cubicBezTo>
                <a:cubicBezTo>
                  <a:pt x="719262" y="395462"/>
                  <a:pt x="720589" y="398116"/>
                  <a:pt x="720589" y="403425"/>
                </a:cubicBezTo>
                <a:cubicBezTo>
                  <a:pt x="712627" y="406079"/>
                  <a:pt x="711963" y="410060"/>
                  <a:pt x="718599" y="415368"/>
                </a:cubicBezTo>
                <a:cubicBezTo>
                  <a:pt x="725234" y="420676"/>
                  <a:pt x="729878" y="424658"/>
                  <a:pt x="732533" y="427312"/>
                </a:cubicBezTo>
                <a:cubicBezTo>
                  <a:pt x="740495" y="432620"/>
                  <a:pt x="747130" y="439255"/>
                  <a:pt x="752438" y="447217"/>
                </a:cubicBezTo>
                <a:cubicBezTo>
                  <a:pt x="752438" y="449871"/>
                  <a:pt x="753765" y="451199"/>
                  <a:pt x="756419" y="451199"/>
                </a:cubicBezTo>
                <a:lnTo>
                  <a:pt x="760401" y="455180"/>
                </a:lnTo>
                <a:cubicBezTo>
                  <a:pt x="765709" y="455180"/>
                  <a:pt x="764382" y="459161"/>
                  <a:pt x="756419" y="467123"/>
                </a:cubicBezTo>
                <a:lnTo>
                  <a:pt x="756419" y="479067"/>
                </a:lnTo>
                <a:cubicBezTo>
                  <a:pt x="756419" y="481721"/>
                  <a:pt x="755756" y="483711"/>
                  <a:pt x="754429" y="485038"/>
                </a:cubicBezTo>
                <a:cubicBezTo>
                  <a:pt x="753102" y="486365"/>
                  <a:pt x="752438" y="488356"/>
                  <a:pt x="752438" y="491010"/>
                </a:cubicBezTo>
                <a:cubicBezTo>
                  <a:pt x="749784" y="493664"/>
                  <a:pt x="748457" y="496318"/>
                  <a:pt x="748457" y="498972"/>
                </a:cubicBezTo>
                <a:cubicBezTo>
                  <a:pt x="748457" y="501626"/>
                  <a:pt x="747130" y="505608"/>
                  <a:pt x="744476" y="510916"/>
                </a:cubicBezTo>
                <a:cubicBezTo>
                  <a:pt x="744476" y="518878"/>
                  <a:pt x="747130" y="522859"/>
                  <a:pt x="752438" y="522859"/>
                </a:cubicBezTo>
                <a:cubicBezTo>
                  <a:pt x="757746" y="520205"/>
                  <a:pt x="759737" y="516888"/>
                  <a:pt x="758410" y="512906"/>
                </a:cubicBezTo>
                <a:cubicBezTo>
                  <a:pt x="757083" y="508925"/>
                  <a:pt x="756419" y="505608"/>
                  <a:pt x="756419" y="502954"/>
                </a:cubicBezTo>
                <a:cubicBezTo>
                  <a:pt x="761728" y="500299"/>
                  <a:pt x="764382" y="496982"/>
                  <a:pt x="764382" y="493001"/>
                </a:cubicBezTo>
                <a:cubicBezTo>
                  <a:pt x="764382" y="489019"/>
                  <a:pt x="765709" y="484375"/>
                  <a:pt x="768363" y="479067"/>
                </a:cubicBezTo>
                <a:cubicBezTo>
                  <a:pt x="768363" y="476413"/>
                  <a:pt x="769026" y="473758"/>
                  <a:pt x="770353" y="471104"/>
                </a:cubicBezTo>
                <a:cubicBezTo>
                  <a:pt x="771681" y="468450"/>
                  <a:pt x="772344" y="465796"/>
                  <a:pt x="772344" y="463142"/>
                </a:cubicBezTo>
                <a:cubicBezTo>
                  <a:pt x="777652" y="457834"/>
                  <a:pt x="781633" y="456507"/>
                  <a:pt x="784287" y="459161"/>
                </a:cubicBezTo>
                <a:cubicBezTo>
                  <a:pt x="789596" y="461815"/>
                  <a:pt x="790259" y="465133"/>
                  <a:pt x="786278" y="469114"/>
                </a:cubicBezTo>
                <a:cubicBezTo>
                  <a:pt x="782297" y="473095"/>
                  <a:pt x="778979" y="477740"/>
                  <a:pt x="776325" y="483048"/>
                </a:cubicBezTo>
                <a:cubicBezTo>
                  <a:pt x="776325" y="485702"/>
                  <a:pt x="774998" y="489019"/>
                  <a:pt x="772344" y="493001"/>
                </a:cubicBezTo>
                <a:cubicBezTo>
                  <a:pt x="769690" y="496982"/>
                  <a:pt x="769690" y="500299"/>
                  <a:pt x="772344" y="502954"/>
                </a:cubicBezTo>
                <a:cubicBezTo>
                  <a:pt x="777652" y="508262"/>
                  <a:pt x="780306" y="509589"/>
                  <a:pt x="780306" y="506935"/>
                </a:cubicBezTo>
                <a:lnTo>
                  <a:pt x="796231" y="506935"/>
                </a:lnTo>
                <a:cubicBezTo>
                  <a:pt x="801539" y="506935"/>
                  <a:pt x="806184" y="507598"/>
                  <a:pt x="810165" y="508925"/>
                </a:cubicBezTo>
                <a:cubicBezTo>
                  <a:pt x="814146" y="510252"/>
                  <a:pt x="818791" y="510916"/>
                  <a:pt x="824099" y="510916"/>
                </a:cubicBezTo>
                <a:cubicBezTo>
                  <a:pt x="829407" y="510916"/>
                  <a:pt x="834715" y="511579"/>
                  <a:pt x="840024" y="512906"/>
                </a:cubicBezTo>
                <a:cubicBezTo>
                  <a:pt x="845332" y="514234"/>
                  <a:pt x="850640" y="514897"/>
                  <a:pt x="855948" y="514897"/>
                </a:cubicBezTo>
                <a:cubicBezTo>
                  <a:pt x="863911" y="512243"/>
                  <a:pt x="874527" y="510916"/>
                  <a:pt x="887797" y="510916"/>
                </a:cubicBezTo>
                <a:cubicBezTo>
                  <a:pt x="885143" y="516224"/>
                  <a:pt x="877181" y="518878"/>
                  <a:pt x="863911" y="518878"/>
                </a:cubicBezTo>
                <a:cubicBezTo>
                  <a:pt x="861256" y="518878"/>
                  <a:pt x="857275" y="521532"/>
                  <a:pt x="851967" y="526840"/>
                </a:cubicBezTo>
                <a:cubicBezTo>
                  <a:pt x="844005" y="526840"/>
                  <a:pt x="841351" y="529495"/>
                  <a:pt x="844005" y="534803"/>
                </a:cubicBezTo>
                <a:cubicBezTo>
                  <a:pt x="844005" y="537457"/>
                  <a:pt x="845995" y="538120"/>
                  <a:pt x="849977" y="536793"/>
                </a:cubicBezTo>
                <a:cubicBezTo>
                  <a:pt x="853958" y="535466"/>
                  <a:pt x="853294" y="537457"/>
                  <a:pt x="847986" y="542765"/>
                </a:cubicBezTo>
                <a:lnTo>
                  <a:pt x="828080" y="542765"/>
                </a:lnTo>
                <a:cubicBezTo>
                  <a:pt x="822772" y="545419"/>
                  <a:pt x="816800" y="546746"/>
                  <a:pt x="810165" y="546746"/>
                </a:cubicBezTo>
                <a:cubicBezTo>
                  <a:pt x="803530" y="546746"/>
                  <a:pt x="797558" y="548073"/>
                  <a:pt x="792250" y="550727"/>
                </a:cubicBezTo>
                <a:cubicBezTo>
                  <a:pt x="789596" y="550727"/>
                  <a:pt x="784951" y="551391"/>
                  <a:pt x="778316" y="552718"/>
                </a:cubicBezTo>
                <a:cubicBezTo>
                  <a:pt x="771681" y="554045"/>
                  <a:pt x="768363" y="557363"/>
                  <a:pt x="768363" y="562671"/>
                </a:cubicBezTo>
                <a:cubicBezTo>
                  <a:pt x="771017" y="567979"/>
                  <a:pt x="776325" y="569306"/>
                  <a:pt x="784287" y="566652"/>
                </a:cubicBezTo>
                <a:cubicBezTo>
                  <a:pt x="792250" y="563998"/>
                  <a:pt x="797558" y="562671"/>
                  <a:pt x="800212" y="562671"/>
                </a:cubicBezTo>
                <a:cubicBezTo>
                  <a:pt x="805520" y="560017"/>
                  <a:pt x="810829" y="557363"/>
                  <a:pt x="816137" y="554709"/>
                </a:cubicBezTo>
                <a:cubicBezTo>
                  <a:pt x="821445" y="552054"/>
                  <a:pt x="826753" y="550727"/>
                  <a:pt x="832061" y="550727"/>
                </a:cubicBezTo>
                <a:cubicBezTo>
                  <a:pt x="834715" y="550727"/>
                  <a:pt x="842014" y="549400"/>
                  <a:pt x="853958" y="546746"/>
                </a:cubicBezTo>
                <a:cubicBezTo>
                  <a:pt x="865901" y="544092"/>
                  <a:pt x="871873" y="544092"/>
                  <a:pt x="871873" y="546746"/>
                </a:cubicBezTo>
                <a:cubicBezTo>
                  <a:pt x="866565" y="546746"/>
                  <a:pt x="863911" y="548073"/>
                  <a:pt x="863911" y="550727"/>
                </a:cubicBezTo>
                <a:lnTo>
                  <a:pt x="867892" y="550727"/>
                </a:lnTo>
                <a:lnTo>
                  <a:pt x="871873" y="554709"/>
                </a:lnTo>
                <a:lnTo>
                  <a:pt x="883816" y="554709"/>
                </a:lnTo>
                <a:cubicBezTo>
                  <a:pt x="870546" y="562671"/>
                  <a:pt x="859929" y="566652"/>
                  <a:pt x="851967" y="566652"/>
                </a:cubicBezTo>
                <a:cubicBezTo>
                  <a:pt x="844005" y="569306"/>
                  <a:pt x="836706" y="570633"/>
                  <a:pt x="830071" y="570633"/>
                </a:cubicBezTo>
                <a:cubicBezTo>
                  <a:pt x="823435" y="570633"/>
                  <a:pt x="816137" y="571960"/>
                  <a:pt x="808174" y="574614"/>
                </a:cubicBezTo>
                <a:cubicBezTo>
                  <a:pt x="802866" y="574614"/>
                  <a:pt x="798885" y="575278"/>
                  <a:pt x="796231" y="576605"/>
                </a:cubicBezTo>
                <a:cubicBezTo>
                  <a:pt x="793577" y="577932"/>
                  <a:pt x="790923" y="578595"/>
                  <a:pt x="788269" y="578595"/>
                </a:cubicBezTo>
                <a:cubicBezTo>
                  <a:pt x="782960" y="581250"/>
                  <a:pt x="778979" y="582577"/>
                  <a:pt x="776325" y="582577"/>
                </a:cubicBezTo>
                <a:cubicBezTo>
                  <a:pt x="773671" y="582577"/>
                  <a:pt x="771017" y="583904"/>
                  <a:pt x="768363" y="586558"/>
                </a:cubicBezTo>
                <a:cubicBezTo>
                  <a:pt x="765709" y="589212"/>
                  <a:pt x="764382" y="595847"/>
                  <a:pt x="764382" y="606464"/>
                </a:cubicBezTo>
                <a:lnTo>
                  <a:pt x="764382" y="630350"/>
                </a:lnTo>
                <a:cubicBezTo>
                  <a:pt x="761728" y="656891"/>
                  <a:pt x="759737" y="682105"/>
                  <a:pt x="758410" y="705992"/>
                </a:cubicBezTo>
                <a:cubicBezTo>
                  <a:pt x="757083" y="729879"/>
                  <a:pt x="757746" y="755093"/>
                  <a:pt x="760401" y="781634"/>
                </a:cubicBezTo>
                <a:cubicBezTo>
                  <a:pt x="757746" y="778980"/>
                  <a:pt x="755092" y="778980"/>
                  <a:pt x="752438" y="781634"/>
                </a:cubicBezTo>
                <a:cubicBezTo>
                  <a:pt x="757746" y="789597"/>
                  <a:pt x="760401" y="804194"/>
                  <a:pt x="760401" y="825427"/>
                </a:cubicBezTo>
                <a:cubicBezTo>
                  <a:pt x="760401" y="830735"/>
                  <a:pt x="761064" y="836707"/>
                  <a:pt x="762391" y="843342"/>
                </a:cubicBezTo>
                <a:cubicBezTo>
                  <a:pt x="763718" y="849977"/>
                  <a:pt x="764382" y="857276"/>
                  <a:pt x="764382" y="865238"/>
                </a:cubicBezTo>
                <a:cubicBezTo>
                  <a:pt x="764382" y="881163"/>
                  <a:pt x="765709" y="893106"/>
                  <a:pt x="768363" y="901069"/>
                </a:cubicBezTo>
                <a:cubicBezTo>
                  <a:pt x="771017" y="906377"/>
                  <a:pt x="771681" y="910358"/>
                  <a:pt x="770353" y="913012"/>
                </a:cubicBezTo>
                <a:cubicBezTo>
                  <a:pt x="769026" y="915666"/>
                  <a:pt x="768363" y="918320"/>
                  <a:pt x="768363" y="920975"/>
                </a:cubicBezTo>
                <a:cubicBezTo>
                  <a:pt x="768363" y="928937"/>
                  <a:pt x="769690" y="934245"/>
                  <a:pt x="772344" y="936899"/>
                </a:cubicBezTo>
                <a:cubicBezTo>
                  <a:pt x="774998" y="944861"/>
                  <a:pt x="775662" y="952160"/>
                  <a:pt x="774335" y="958796"/>
                </a:cubicBezTo>
                <a:cubicBezTo>
                  <a:pt x="773008" y="965431"/>
                  <a:pt x="772344" y="972730"/>
                  <a:pt x="772344" y="980692"/>
                </a:cubicBezTo>
                <a:cubicBezTo>
                  <a:pt x="767036" y="993962"/>
                  <a:pt x="761728" y="1003252"/>
                  <a:pt x="756419" y="1008560"/>
                </a:cubicBezTo>
                <a:cubicBezTo>
                  <a:pt x="753765" y="1008560"/>
                  <a:pt x="749784" y="1011214"/>
                  <a:pt x="744476" y="1016522"/>
                </a:cubicBezTo>
                <a:lnTo>
                  <a:pt x="740495" y="1016522"/>
                </a:lnTo>
                <a:cubicBezTo>
                  <a:pt x="740495" y="1016522"/>
                  <a:pt x="740495" y="1019176"/>
                  <a:pt x="740495" y="1024485"/>
                </a:cubicBezTo>
                <a:lnTo>
                  <a:pt x="740495" y="1028466"/>
                </a:lnTo>
                <a:cubicBezTo>
                  <a:pt x="740495" y="1033774"/>
                  <a:pt x="739168" y="1039082"/>
                  <a:pt x="736514" y="1044390"/>
                </a:cubicBezTo>
                <a:cubicBezTo>
                  <a:pt x="733860" y="1049698"/>
                  <a:pt x="729878" y="1049698"/>
                  <a:pt x="724570" y="1044390"/>
                </a:cubicBezTo>
                <a:lnTo>
                  <a:pt x="724570" y="1052353"/>
                </a:lnTo>
                <a:cubicBezTo>
                  <a:pt x="719262" y="1049698"/>
                  <a:pt x="711300" y="1048371"/>
                  <a:pt x="700683" y="1048371"/>
                </a:cubicBezTo>
                <a:cubicBezTo>
                  <a:pt x="698029" y="1048371"/>
                  <a:pt x="696039" y="1047708"/>
                  <a:pt x="694712" y="1046381"/>
                </a:cubicBezTo>
                <a:cubicBezTo>
                  <a:pt x="693385" y="1045054"/>
                  <a:pt x="690067" y="1044390"/>
                  <a:pt x="684759" y="1044390"/>
                </a:cubicBezTo>
                <a:lnTo>
                  <a:pt x="680778" y="1040409"/>
                </a:lnTo>
                <a:lnTo>
                  <a:pt x="672815" y="1040409"/>
                </a:lnTo>
                <a:cubicBezTo>
                  <a:pt x="670161" y="1037755"/>
                  <a:pt x="668834" y="1036428"/>
                  <a:pt x="668834" y="1036428"/>
                </a:cubicBezTo>
                <a:lnTo>
                  <a:pt x="664853" y="1036428"/>
                </a:lnTo>
                <a:cubicBezTo>
                  <a:pt x="662199" y="1036428"/>
                  <a:pt x="659545" y="1035101"/>
                  <a:pt x="656891" y="1032447"/>
                </a:cubicBezTo>
                <a:cubicBezTo>
                  <a:pt x="648928" y="1032447"/>
                  <a:pt x="643620" y="1031120"/>
                  <a:pt x="640966" y="1028466"/>
                </a:cubicBezTo>
                <a:lnTo>
                  <a:pt x="633004" y="1028466"/>
                </a:lnTo>
                <a:lnTo>
                  <a:pt x="625041" y="1028466"/>
                </a:lnTo>
                <a:lnTo>
                  <a:pt x="617079" y="1028466"/>
                </a:lnTo>
                <a:lnTo>
                  <a:pt x="613098" y="1028466"/>
                </a:lnTo>
                <a:cubicBezTo>
                  <a:pt x="607790" y="1028466"/>
                  <a:pt x="605136" y="1027802"/>
                  <a:pt x="605136" y="1026475"/>
                </a:cubicBezTo>
                <a:cubicBezTo>
                  <a:pt x="605136" y="1025148"/>
                  <a:pt x="602481" y="1025812"/>
                  <a:pt x="597173" y="1028466"/>
                </a:cubicBezTo>
                <a:cubicBezTo>
                  <a:pt x="594519" y="1028466"/>
                  <a:pt x="593192" y="1028466"/>
                  <a:pt x="593192" y="1028466"/>
                </a:cubicBezTo>
                <a:lnTo>
                  <a:pt x="589211" y="1028466"/>
                </a:lnTo>
                <a:cubicBezTo>
                  <a:pt x="589211" y="1023157"/>
                  <a:pt x="584566" y="1021830"/>
                  <a:pt x="575277" y="1024485"/>
                </a:cubicBezTo>
                <a:cubicBezTo>
                  <a:pt x="565988" y="1027139"/>
                  <a:pt x="560016" y="1027139"/>
                  <a:pt x="557362" y="1024485"/>
                </a:cubicBezTo>
                <a:cubicBezTo>
                  <a:pt x="557362" y="1021830"/>
                  <a:pt x="558689" y="1020503"/>
                  <a:pt x="561343" y="1020503"/>
                </a:cubicBezTo>
                <a:cubicBezTo>
                  <a:pt x="563997" y="1020503"/>
                  <a:pt x="565324" y="1019176"/>
                  <a:pt x="565324" y="1016522"/>
                </a:cubicBezTo>
                <a:lnTo>
                  <a:pt x="561343" y="1012541"/>
                </a:lnTo>
                <a:cubicBezTo>
                  <a:pt x="558689" y="1009887"/>
                  <a:pt x="558689" y="1008560"/>
                  <a:pt x="561343" y="1008560"/>
                </a:cubicBezTo>
                <a:lnTo>
                  <a:pt x="557362" y="1008560"/>
                </a:lnTo>
                <a:cubicBezTo>
                  <a:pt x="554708" y="1005906"/>
                  <a:pt x="552717" y="1004579"/>
                  <a:pt x="551390" y="1004579"/>
                </a:cubicBezTo>
                <a:cubicBezTo>
                  <a:pt x="550063" y="1004579"/>
                  <a:pt x="548073" y="1003252"/>
                  <a:pt x="545418" y="1000598"/>
                </a:cubicBezTo>
                <a:cubicBezTo>
                  <a:pt x="556035" y="1000598"/>
                  <a:pt x="561343" y="1000598"/>
                  <a:pt x="561343" y="1000598"/>
                </a:cubicBezTo>
                <a:cubicBezTo>
                  <a:pt x="556035" y="1000598"/>
                  <a:pt x="553381" y="999271"/>
                  <a:pt x="553381" y="996616"/>
                </a:cubicBezTo>
                <a:cubicBezTo>
                  <a:pt x="550727" y="993962"/>
                  <a:pt x="549399" y="992635"/>
                  <a:pt x="549399" y="992635"/>
                </a:cubicBezTo>
                <a:lnTo>
                  <a:pt x="545418" y="988654"/>
                </a:lnTo>
                <a:lnTo>
                  <a:pt x="541437" y="988654"/>
                </a:lnTo>
                <a:lnTo>
                  <a:pt x="541437" y="984673"/>
                </a:lnTo>
                <a:cubicBezTo>
                  <a:pt x="538783" y="982019"/>
                  <a:pt x="536129" y="980692"/>
                  <a:pt x="533475" y="980692"/>
                </a:cubicBezTo>
                <a:cubicBezTo>
                  <a:pt x="530821" y="980692"/>
                  <a:pt x="528167" y="979365"/>
                  <a:pt x="525513" y="976711"/>
                </a:cubicBezTo>
                <a:lnTo>
                  <a:pt x="517550" y="968748"/>
                </a:lnTo>
                <a:cubicBezTo>
                  <a:pt x="514896" y="968748"/>
                  <a:pt x="512906" y="968085"/>
                  <a:pt x="511579" y="966758"/>
                </a:cubicBezTo>
                <a:cubicBezTo>
                  <a:pt x="510252" y="965431"/>
                  <a:pt x="508261" y="964767"/>
                  <a:pt x="505607" y="964767"/>
                </a:cubicBezTo>
                <a:lnTo>
                  <a:pt x="501626" y="964767"/>
                </a:lnTo>
                <a:cubicBezTo>
                  <a:pt x="501626" y="964767"/>
                  <a:pt x="497645" y="960786"/>
                  <a:pt x="489682" y="952824"/>
                </a:cubicBezTo>
                <a:lnTo>
                  <a:pt x="481720" y="952824"/>
                </a:lnTo>
                <a:lnTo>
                  <a:pt x="481720" y="948843"/>
                </a:lnTo>
                <a:cubicBezTo>
                  <a:pt x="479066" y="951497"/>
                  <a:pt x="477739" y="951497"/>
                  <a:pt x="477739" y="948843"/>
                </a:cubicBezTo>
                <a:cubicBezTo>
                  <a:pt x="475085" y="946189"/>
                  <a:pt x="473094" y="943534"/>
                  <a:pt x="471767" y="940880"/>
                </a:cubicBezTo>
                <a:cubicBezTo>
                  <a:pt x="470440" y="938226"/>
                  <a:pt x="467122" y="935572"/>
                  <a:pt x="461814" y="932918"/>
                </a:cubicBezTo>
                <a:cubicBezTo>
                  <a:pt x="459160" y="932918"/>
                  <a:pt x="455179" y="930264"/>
                  <a:pt x="449871" y="924956"/>
                </a:cubicBezTo>
                <a:cubicBezTo>
                  <a:pt x="447217" y="924956"/>
                  <a:pt x="445890" y="923629"/>
                  <a:pt x="445890" y="920975"/>
                </a:cubicBezTo>
                <a:cubicBezTo>
                  <a:pt x="443235" y="920975"/>
                  <a:pt x="441908" y="919647"/>
                  <a:pt x="441908" y="916993"/>
                </a:cubicBezTo>
                <a:cubicBezTo>
                  <a:pt x="439254" y="914339"/>
                  <a:pt x="432619" y="910358"/>
                  <a:pt x="422003" y="905050"/>
                </a:cubicBezTo>
                <a:lnTo>
                  <a:pt x="414040" y="897088"/>
                </a:lnTo>
                <a:cubicBezTo>
                  <a:pt x="411386" y="894434"/>
                  <a:pt x="407405" y="891779"/>
                  <a:pt x="402097" y="889125"/>
                </a:cubicBezTo>
                <a:cubicBezTo>
                  <a:pt x="396789" y="886471"/>
                  <a:pt x="394135" y="882490"/>
                  <a:pt x="394135" y="877182"/>
                </a:cubicBezTo>
                <a:cubicBezTo>
                  <a:pt x="396789" y="874528"/>
                  <a:pt x="399443" y="875191"/>
                  <a:pt x="402097" y="879172"/>
                </a:cubicBezTo>
                <a:cubicBezTo>
                  <a:pt x="404751" y="883154"/>
                  <a:pt x="407405" y="886471"/>
                  <a:pt x="410059" y="889125"/>
                </a:cubicBezTo>
                <a:lnTo>
                  <a:pt x="433946" y="901069"/>
                </a:lnTo>
                <a:cubicBezTo>
                  <a:pt x="439254" y="906377"/>
                  <a:pt x="445226" y="909695"/>
                  <a:pt x="451861" y="911022"/>
                </a:cubicBezTo>
                <a:cubicBezTo>
                  <a:pt x="458497" y="912349"/>
                  <a:pt x="464468" y="915666"/>
                  <a:pt x="469776" y="920975"/>
                </a:cubicBezTo>
                <a:cubicBezTo>
                  <a:pt x="475085" y="923629"/>
                  <a:pt x="481056" y="926283"/>
                  <a:pt x="487692" y="928937"/>
                </a:cubicBezTo>
                <a:cubicBezTo>
                  <a:pt x="494327" y="931591"/>
                  <a:pt x="500299" y="932918"/>
                  <a:pt x="505607" y="932918"/>
                </a:cubicBezTo>
                <a:cubicBezTo>
                  <a:pt x="513569" y="932918"/>
                  <a:pt x="520204" y="934245"/>
                  <a:pt x="525513" y="936899"/>
                </a:cubicBezTo>
                <a:lnTo>
                  <a:pt x="545418" y="936899"/>
                </a:lnTo>
                <a:cubicBezTo>
                  <a:pt x="548073" y="936899"/>
                  <a:pt x="550063" y="936236"/>
                  <a:pt x="551390" y="934909"/>
                </a:cubicBezTo>
                <a:cubicBezTo>
                  <a:pt x="552717" y="933581"/>
                  <a:pt x="554708" y="932918"/>
                  <a:pt x="557362" y="932918"/>
                </a:cubicBezTo>
                <a:cubicBezTo>
                  <a:pt x="560016" y="932918"/>
                  <a:pt x="561343" y="933581"/>
                  <a:pt x="561343" y="934909"/>
                </a:cubicBezTo>
                <a:cubicBezTo>
                  <a:pt x="561343" y="936236"/>
                  <a:pt x="562670" y="936899"/>
                  <a:pt x="565324" y="936899"/>
                </a:cubicBezTo>
                <a:cubicBezTo>
                  <a:pt x="570632" y="936899"/>
                  <a:pt x="574613" y="936236"/>
                  <a:pt x="577268" y="934909"/>
                </a:cubicBezTo>
                <a:cubicBezTo>
                  <a:pt x="579922" y="933581"/>
                  <a:pt x="583903" y="932918"/>
                  <a:pt x="589211" y="932918"/>
                </a:cubicBezTo>
                <a:cubicBezTo>
                  <a:pt x="594519" y="930264"/>
                  <a:pt x="600491" y="928937"/>
                  <a:pt x="607126" y="928937"/>
                </a:cubicBezTo>
                <a:cubicBezTo>
                  <a:pt x="613761" y="928937"/>
                  <a:pt x="619733" y="926283"/>
                  <a:pt x="625041" y="920975"/>
                </a:cubicBezTo>
                <a:cubicBezTo>
                  <a:pt x="633004" y="918320"/>
                  <a:pt x="639639" y="915666"/>
                  <a:pt x="644947" y="913012"/>
                </a:cubicBezTo>
                <a:cubicBezTo>
                  <a:pt x="650255" y="910358"/>
                  <a:pt x="655564" y="907704"/>
                  <a:pt x="660872" y="905050"/>
                </a:cubicBezTo>
                <a:cubicBezTo>
                  <a:pt x="671488" y="899742"/>
                  <a:pt x="678123" y="895761"/>
                  <a:pt x="680778" y="893106"/>
                </a:cubicBezTo>
                <a:cubicBezTo>
                  <a:pt x="683432" y="890452"/>
                  <a:pt x="684759" y="883817"/>
                  <a:pt x="684759" y="873201"/>
                </a:cubicBezTo>
                <a:cubicBezTo>
                  <a:pt x="682105" y="865238"/>
                  <a:pt x="680778" y="856613"/>
                  <a:pt x="680778" y="847323"/>
                </a:cubicBezTo>
                <a:cubicBezTo>
                  <a:pt x="680778" y="838034"/>
                  <a:pt x="680778" y="829408"/>
                  <a:pt x="680778" y="821446"/>
                </a:cubicBezTo>
                <a:lnTo>
                  <a:pt x="680778" y="765710"/>
                </a:lnTo>
                <a:lnTo>
                  <a:pt x="680778" y="713955"/>
                </a:lnTo>
                <a:cubicBezTo>
                  <a:pt x="680778" y="705992"/>
                  <a:pt x="680778" y="697366"/>
                  <a:pt x="680778" y="688077"/>
                </a:cubicBezTo>
                <a:cubicBezTo>
                  <a:pt x="680778" y="678788"/>
                  <a:pt x="682105" y="670162"/>
                  <a:pt x="684759" y="662200"/>
                </a:cubicBezTo>
                <a:lnTo>
                  <a:pt x="684759" y="634332"/>
                </a:lnTo>
                <a:cubicBezTo>
                  <a:pt x="687413" y="629023"/>
                  <a:pt x="688740" y="624379"/>
                  <a:pt x="688740" y="620398"/>
                </a:cubicBezTo>
                <a:cubicBezTo>
                  <a:pt x="688740" y="616416"/>
                  <a:pt x="686086" y="617080"/>
                  <a:pt x="680778" y="622388"/>
                </a:cubicBezTo>
                <a:cubicBezTo>
                  <a:pt x="678123" y="622388"/>
                  <a:pt x="676796" y="621061"/>
                  <a:pt x="676796" y="618407"/>
                </a:cubicBezTo>
                <a:cubicBezTo>
                  <a:pt x="668834" y="623715"/>
                  <a:pt x="660208" y="628360"/>
                  <a:pt x="650919" y="632341"/>
                </a:cubicBezTo>
                <a:cubicBezTo>
                  <a:pt x="641630" y="636322"/>
                  <a:pt x="633004" y="640967"/>
                  <a:pt x="625041" y="646275"/>
                </a:cubicBezTo>
                <a:cubicBezTo>
                  <a:pt x="614425" y="654237"/>
                  <a:pt x="603809" y="659546"/>
                  <a:pt x="593192" y="662200"/>
                </a:cubicBezTo>
                <a:cubicBezTo>
                  <a:pt x="590538" y="664854"/>
                  <a:pt x="587220" y="666844"/>
                  <a:pt x="583239" y="668171"/>
                </a:cubicBezTo>
                <a:cubicBezTo>
                  <a:pt x="579258" y="669498"/>
                  <a:pt x="577268" y="672816"/>
                  <a:pt x="577268" y="678124"/>
                </a:cubicBezTo>
                <a:lnTo>
                  <a:pt x="581249" y="678124"/>
                </a:lnTo>
                <a:cubicBezTo>
                  <a:pt x="583903" y="680778"/>
                  <a:pt x="585230" y="682105"/>
                  <a:pt x="585230" y="682105"/>
                </a:cubicBezTo>
                <a:cubicBezTo>
                  <a:pt x="585230" y="687414"/>
                  <a:pt x="586557" y="690068"/>
                  <a:pt x="589211" y="690068"/>
                </a:cubicBezTo>
                <a:cubicBezTo>
                  <a:pt x="591865" y="695376"/>
                  <a:pt x="594519" y="698694"/>
                  <a:pt x="597173" y="700021"/>
                </a:cubicBezTo>
                <a:cubicBezTo>
                  <a:pt x="599827" y="701348"/>
                  <a:pt x="599827" y="704665"/>
                  <a:pt x="597173" y="709973"/>
                </a:cubicBezTo>
                <a:cubicBezTo>
                  <a:pt x="594519" y="712628"/>
                  <a:pt x="593856" y="716609"/>
                  <a:pt x="595183" y="721917"/>
                </a:cubicBezTo>
                <a:cubicBezTo>
                  <a:pt x="596510" y="727225"/>
                  <a:pt x="595846" y="731206"/>
                  <a:pt x="593192" y="733860"/>
                </a:cubicBezTo>
                <a:cubicBezTo>
                  <a:pt x="590538" y="733860"/>
                  <a:pt x="587884" y="735187"/>
                  <a:pt x="585230" y="737842"/>
                </a:cubicBezTo>
                <a:lnTo>
                  <a:pt x="581249" y="741823"/>
                </a:lnTo>
                <a:cubicBezTo>
                  <a:pt x="578595" y="736514"/>
                  <a:pt x="575277" y="735187"/>
                  <a:pt x="571296" y="737842"/>
                </a:cubicBezTo>
                <a:cubicBezTo>
                  <a:pt x="567315" y="740496"/>
                  <a:pt x="565324" y="744477"/>
                  <a:pt x="565324" y="749785"/>
                </a:cubicBezTo>
                <a:cubicBezTo>
                  <a:pt x="562670" y="752439"/>
                  <a:pt x="561343" y="757747"/>
                  <a:pt x="561343" y="765710"/>
                </a:cubicBezTo>
                <a:cubicBezTo>
                  <a:pt x="561343" y="768364"/>
                  <a:pt x="562007" y="771018"/>
                  <a:pt x="563334" y="773672"/>
                </a:cubicBezTo>
                <a:cubicBezTo>
                  <a:pt x="564661" y="776326"/>
                  <a:pt x="562670" y="780307"/>
                  <a:pt x="557362" y="785615"/>
                </a:cubicBezTo>
                <a:cubicBezTo>
                  <a:pt x="557362" y="782961"/>
                  <a:pt x="556035" y="781634"/>
                  <a:pt x="553381" y="781634"/>
                </a:cubicBezTo>
                <a:cubicBezTo>
                  <a:pt x="550727" y="784288"/>
                  <a:pt x="549399" y="785615"/>
                  <a:pt x="549399" y="785615"/>
                </a:cubicBezTo>
                <a:cubicBezTo>
                  <a:pt x="546745" y="780307"/>
                  <a:pt x="544755" y="778980"/>
                  <a:pt x="543428" y="781634"/>
                </a:cubicBezTo>
                <a:cubicBezTo>
                  <a:pt x="542101" y="784288"/>
                  <a:pt x="540110" y="785615"/>
                  <a:pt x="537456" y="785615"/>
                </a:cubicBezTo>
                <a:lnTo>
                  <a:pt x="533475" y="785615"/>
                </a:lnTo>
                <a:lnTo>
                  <a:pt x="525513" y="785615"/>
                </a:lnTo>
                <a:cubicBezTo>
                  <a:pt x="522858" y="785615"/>
                  <a:pt x="521531" y="786942"/>
                  <a:pt x="521531" y="789597"/>
                </a:cubicBezTo>
                <a:cubicBezTo>
                  <a:pt x="521531" y="792251"/>
                  <a:pt x="520204" y="793578"/>
                  <a:pt x="517550" y="793578"/>
                </a:cubicBezTo>
                <a:cubicBezTo>
                  <a:pt x="514896" y="793578"/>
                  <a:pt x="513569" y="790924"/>
                  <a:pt x="513569" y="785615"/>
                </a:cubicBezTo>
                <a:cubicBezTo>
                  <a:pt x="510915" y="780307"/>
                  <a:pt x="509588" y="774999"/>
                  <a:pt x="509588" y="769691"/>
                </a:cubicBezTo>
                <a:cubicBezTo>
                  <a:pt x="509588" y="767037"/>
                  <a:pt x="506934" y="764383"/>
                  <a:pt x="501626" y="761728"/>
                </a:cubicBezTo>
                <a:lnTo>
                  <a:pt x="501626" y="757747"/>
                </a:lnTo>
                <a:lnTo>
                  <a:pt x="501626" y="749785"/>
                </a:lnTo>
                <a:cubicBezTo>
                  <a:pt x="496317" y="749785"/>
                  <a:pt x="493663" y="752439"/>
                  <a:pt x="493663" y="757747"/>
                </a:cubicBezTo>
                <a:cubicBezTo>
                  <a:pt x="488355" y="755093"/>
                  <a:pt x="485037" y="751112"/>
                  <a:pt x="483711" y="745804"/>
                </a:cubicBezTo>
                <a:cubicBezTo>
                  <a:pt x="482383" y="740496"/>
                  <a:pt x="481720" y="735187"/>
                  <a:pt x="481720" y="729879"/>
                </a:cubicBezTo>
                <a:cubicBezTo>
                  <a:pt x="481720" y="727225"/>
                  <a:pt x="482383" y="725235"/>
                  <a:pt x="483711" y="723908"/>
                </a:cubicBezTo>
                <a:cubicBezTo>
                  <a:pt x="485037" y="722580"/>
                  <a:pt x="485701" y="720590"/>
                  <a:pt x="485701" y="717936"/>
                </a:cubicBezTo>
                <a:cubicBezTo>
                  <a:pt x="485701" y="715282"/>
                  <a:pt x="483047" y="711301"/>
                  <a:pt x="477739" y="705992"/>
                </a:cubicBezTo>
                <a:lnTo>
                  <a:pt x="477739" y="713955"/>
                </a:lnTo>
                <a:cubicBezTo>
                  <a:pt x="475085" y="711301"/>
                  <a:pt x="474421" y="706656"/>
                  <a:pt x="475748" y="700021"/>
                </a:cubicBezTo>
                <a:cubicBezTo>
                  <a:pt x="477075" y="693385"/>
                  <a:pt x="476412" y="688741"/>
                  <a:pt x="473758" y="686087"/>
                </a:cubicBezTo>
                <a:cubicBezTo>
                  <a:pt x="471103" y="680778"/>
                  <a:pt x="467122" y="676797"/>
                  <a:pt x="461814" y="674143"/>
                </a:cubicBezTo>
                <a:cubicBezTo>
                  <a:pt x="456506" y="671489"/>
                  <a:pt x="451198" y="668835"/>
                  <a:pt x="445890" y="666181"/>
                </a:cubicBezTo>
                <a:cubicBezTo>
                  <a:pt x="440581" y="663527"/>
                  <a:pt x="437264" y="661536"/>
                  <a:pt x="435937" y="660209"/>
                </a:cubicBezTo>
                <a:cubicBezTo>
                  <a:pt x="434610" y="658882"/>
                  <a:pt x="431292" y="656891"/>
                  <a:pt x="425984" y="654237"/>
                </a:cubicBezTo>
                <a:cubicBezTo>
                  <a:pt x="423330" y="654237"/>
                  <a:pt x="422003" y="652910"/>
                  <a:pt x="422003" y="650256"/>
                </a:cubicBezTo>
                <a:lnTo>
                  <a:pt x="418021" y="650256"/>
                </a:lnTo>
                <a:cubicBezTo>
                  <a:pt x="418021" y="644948"/>
                  <a:pt x="418021" y="642294"/>
                  <a:pt x="418021" y="642294"/>
                </a:cubicBezTo>
                <a:lnTo>
                  <a:pt x="414040" y="638313"/>
                </a:lnTo>
                <a:cubicBezTo>
                  <a:pt x="408732" y="638313"/>
                  <a:pt x="406078" y="638976"/>
                  <a:pt x="406078" y="640303"/>
                </a:cubicBezTo>
                <a:cubicBezTo>
                  <a:pt x="406078" y="641630"/>
                  <a:pt x="404751" y="642294"/>
                  <a:pt x="402097" y="642294"/>
                </a:cubicBezTo>
                <a:cubicBezTo>
                  <a:pt x="399443" y="644948"/>
                  <a:pt x="397452" y="646275"/>
                  <a:pt x="396125" y="646275"/>
                </a:cubicBezTo>
                <a:cubicBezTo>
                  <a:pt x="394798" y="646275"/>
                  <a:pt x="392807" y="647602"/>
                  <a:pt x="390153" y="650256"/>
                </a:cubicBezTo>
                <a:cubicBezTo>
                  <a:pt x="384845" y="652910"/>
                  <a:pt x="382855" y="654237"/>
                  <a:pt x="384182" y="654237"/>
                </a:cubicBezTo>
                <a:cubicBezTo>
                  <a:pt x="385509" y="654237"/>
                  <a:pt x="383518" y="655564"/>
                  <a:pt x="378210" y="658219"/>
                </a:cubicBezTo>
                <a:cubicBezTo>
                  <a:pt x="372902" y="658219"/>
                  <a:pt x="368921" y="660209"/>
                  <a:pt x="366267" y="664190"/>
                </a:cubicBezTo>
                <a:cubicBezTo>
                  <a:pt x="363612" y="668171"/>
                  <a:pt x="359631" y="667508"/>
                  <a:pt x="354323" y="662200"/>
                </a:cubicBezTo>
                <a:cubicBezTo>
                  <a:pt x="346361" y="656891"/>
                  <a:pt x="345034" y="648929"/>
                  <a:pt x="350342" y="638313"/>
                </a:cubicBezTo>
                <a:cubicBezTo>
                  <a:pt x="350342" y="638313"/>
                  <a:pt x="350342" y="635659"/>
                  <a:pt x="350342" y="630350"/>
                </a:cubicBezTo>
                <a:cubicBezTo>
                  <a:pt x="347688" y="627696"/>
                  <a:pt x="346361" y="625042"/>
                  <a:pt x="346361" y="622388"/>
                </a:cubicBezTo>
                <a:lnTo>
                  <a:pt x="346361" y="614426"/>
                </a:lnTo>
                <a:cubicBezTo>
                  <a:pt x="354323" y="619734"/>
                  <a:pt x="363612" y="621061"/>
                  <a:pt x="374229" y="618407"/>
                </a:cubicBezTo>
                <a:cubicBezTo>
                  <a:pt x="376883" y="618407"/>
                  <a:pt x="378873" y="617743"/>
                  <a:pt x="380201" y="616416"/>
                </a:cubicBezTo>
                <a:cubicBezTo>
                  <a:pt x="381528" y="615089"/>
                  <a:pt x="383518" y="614426"/>
                  <a:pt x="386172" y="614426"/>
                </a:cubicBezTo>
                <a:cubicBezTo>
                  <a:pt x="388826" y="611772"/>
                  <a:pt x="392807" y="610445"/>
                  <a:pt x="398116" y="610445"/>
                </a:cubicBezTo>
                <a:cubicBezTo>
                  <a:pt x="400770" y="605136"/>
                  <a:pt x="402097" y="602482"/>
                  <a:pt x="402097" y="602482"/>
                </a:cubicBezTo>
                <a:lnTo>
                  <a:pt x="410059" y="594520"/>
                </a:lnTo>
                <a:cubicBezTo>
                  <a:pt x="415367" y="591866"/>
                  <a:pt x="420676" y="587885"/>
                  <a:pt x="425984" y="582577"/>
                </a:cubicBezTo>
                <a:lnTo>
                  <a:pt x="441908" y="566652"/>
                </a:lnTo>
                <a:cubicBezTo>
                  <a:pt x="444563" y="561344"/>
                  <a:pt x="451198" y="556036"/>
                  <a:pt x="461814" y="550727"/>
                </a:cubicBezTo>
                <a:cubicBezTo>
                  <a:pt x="461814" y="548073"/>
                  <a:pt x="462478" y="546083"/>
                  <a:pt x="463805" y="544756"/>
                </a:cubicBezTo>
                <a:cubicBezTo>
                  <a:pt x="465132" y="543429"/>
                  <a:pt x="465795" y="541438"/>
                  <a:pt x="465795" y="538784"/>
                </a:cubicBezTo>
                <a:cubicBezTo>
                  <a:pt x="471103" y="536130"/>
                  <a:pt x="473758" y="534803"/>
                  <a:pt x="473758" y="534803"/>
                </a:cubicBezTo>
                <a:cubicBezTo>
                  <a:pt x="479066" y="529495"/>
                  <a:pt x="481720" y="526840"/>
                  <a:pt x="481720" y="526840"/>
                </a:cubicBezTo>
                <a:cubicBezTo>
                  <a:pt x="484374" y="524186"/>
                  <a:pt x="485701" y="522196"/>
                  <a:pt x="485701" y="520869"/>
                </a:cubicBezTo>
                <a:cubicBezTo>
                  <a:pt x="485701" y="519542"/>
                  <a:pt x="487028" y="517551"/>
                  <a:pt x="489682" y="514897"/>
                </a:cubicBezTo>
                <a:lnTo>
                  <a:pt x="505607" y="498972"/>
                </a:lnTo>
                <a:cubicBezTo>
                  <a:pt x="508261" y="491010"/>
                  <a:pt x="513569" y="485702"/>
                  <a:pt x="521531" y="483048"/>
                </a:cubicBezTo>
                <a:cubicBezTo>
                  <a:pt x="524186" y="477740"/>
                  <a:pt x="529494" y="471104"/>
                  <a:pt x="537456" y="463142"/>
                </a:cubicBezTo>
                <a:lnTo>
                  <a:pt x="545418" y="455180"/>
                </a:lnTo>
                <a:lnTo>
                  <a:pt x="557362" y="443236"/>
                </a:lnTo>
                <a:cubicBezTo>
                  <a:pt x="560016" y="440582"/>
                  <a:pt x="563997" y="433947"/>
                  <a:pt x="569305" y="423330"/>
                </a:cubicBezTo>
                <a:cubicBezTo>
                  <a:pt x="574613" y="418022"/>
                  <a:pt x="578595" y="412714"/>
                  <a:pt x="581249" y="407406"/>
                </a:cubicBezTo>
                <a:cubicBezTo>
                  <a:pt x="586557" y="402098"/>
                  <a:pt x="590538" y="396789"/>
                  <a:pt x="593192" y="391481"/>
                </a:cubicBezTo>
                <a:lnTo>
                  <a:pt x="597173" y="387500"/>
                </a:lnTo>
                <a:cubicBezTo>
                  <a:pt x="597173" y="382192"/>
                  <a:pt x="595846" y="380201"/>
                  <a:pt x="593192" y="381528"/>
                </a:cubicBezTo>
                <a:cubicBezTo>
                  <a:pt x="590538" y="382855"/>
                  <a:pt x="587884" y="382192"/>
                  <a:pt x="585230" y="379538"/>
                </a:cubicBezTo>
                <a:cubicBezTo>
                  <a:pt x="579922" y="379538"/>
                  <a:pt x="573950" y="380201"/>
                  <a:pt x="567315" y="381528"/>
                </a:cubicBezTo>
                <a:cubicBezTo>
                  <a:pt x="560679" y="382855"/>
                  <a:pt x="554708" y="382192"/>
                  <a:pt x="549399" y="379538"/>
                </a:cubicBezTo>
                <a:lnTo>
                  <a:pt x="529494" y="379538"/>
                </a:lnTo>
                <a:lnTo>
                  <a:pt x="521531" y="387500"/>
                </a:lnTo>
                <a:cubicBezTo>
                  <a:pt x="518877" y="390154"/>
                  <a:pt x="517550" y="391481"/>
                  <a:pt x="517550" y="391481"/>
                </a:cubicBezTo>
                <a:cubicBezTo>
                  <a:pt x="514896" y="391481"/>
                  <a:pt x="513569" y="392808"/>
                  <a:pt x="513569" y="395462"/>
                </a:cubicBezTo>
                <a:cubicBezTo>
                  <a:pt x="510915" y="395462"/>
                  <a:pt x="509588" y="392808"/>
                  <a:pt x="509588" y="387500"/>
                </a:cubicBezTo>
                <a:cubicBezTo>
                  <a:pt x="509588" y="382192"/>
                  <a:pt x="504280" y="379538"/>
                  <a:pt x="493663" y="379538"/>
                </a:cubicBezTo>
                <a:cubicBezTo>
                  <a:pt x="493663" y="376884"/>
                  <a:pt x="494990" y="375557"/>
                  <a:pt x="497645" y="375557"/>
                </a:cubicBezTo>
                <a:cubicBezTo>
                  <a:pt x="500299" y="375557"/>
                  <a:pt x="501626" y="374230"/>
                  <a:pt x="501626" y="371576"/>
                </a:cubicBezTo>
                <a:cubicBezTo>
                  <a:pt x="504280" y="371576"/>
                  <a:pt x="506270" y="370912"/>
                  <a:pt x="507597" y="369585"/>
                </a:cubicBezTo>
                <a:cubicBezTo>
                  <a:pt x="508924" y="368258"/>
                  <a:pt x="510915" y="367594"/>
                  <a:pt x="513569" y="367594"/>
                </a:cubicBezTo>
                <a:cubicBezTo>
                  <a:pt x="513569" y="367594"/>
                  <a:pt x="513569" y="364940"/>
                  <a:pt x="513569" y="359632"/>
                </a:cubicBezTo>
                <a:lnTo>
                  <a:pt x="513569" y="343707"/>
                </a:lnTo>
                <a:cubicBezTo>
                  <a:pt x="510915" y="338399"/>
                  <a:pt x="508261" y="337736"/>
                  <a:pt x="505607" y="341717"/>
                </a:cubicBezTo>
                <a:cubicBezTo>
                  <a:pt x="502953" y="345698"/>
                  <a:pt x="500299" y="346362"/>
                  <a:pt x="497645" y="343707"/>
                </a:cubicBezTo>
                <a:lnTo>
                  <a:pt x="497645" y="335745"/>
                </a:lnTo>
                <a:cubicBezTo>
                  <a:pt x="497645" y="333091"/>
                  <a:pt x="496317" y="331764"/>
                  <a:pt x="493663" y="331764"/>
                </a:cubicBezTo>
                <a:cubicBezTo>
                  <a:pt x="493663" y="323802"/>
                  <a:pt x="493663" y="319821"/>
                  <a:pt x="493663" y="319821"/>
                </a:cubicBezTo>
                <a:cubicBezTo>
                  <a:pt x="493663" y="317166"/>
                  <a:pt x="493000" y="316503"/>
                  <a:pt x="491673" y="317830"/>
                </a:cubicBezTo>
                <a:cubicBezTo>
                  <a:pt x="490346" y="319157"/>
                  <a:pt x="489682" y="318494"/>
                  <a:pt x="489682" y="315839"/>
                </a:cubicBezTo>
                <a:cubicBezTo>
                  <a:pt x="489682" y="313185"/>
                  <a:pt x="490346" y="311195"/>
                  <a:pt x="491673" y="309868"/>
                </a:cubicBezTo>
                <a:cubicBezTo>
                  <a:pt x="493000" y="308541"/>
                  <a:pt x="493663" y="306550"/>
                  <a:pt x="493663" y="303896"/>
                </a:cubicBezTo>
                <a:cubicBezTo>
                  <a:pt x="496317" y="298588"/>
                  <a:pt x="493663" y="291952"/>
                  <a:pt x="485701" y="283990"/>
                </a:cubicBezTo>
                <a:cubicBezTo>
                  <a:pt x="483047" y="278682"/>
                  <a:pt x="480393" y="276028"/>
                  <a:pt x="477739" y="276028"/>
                </a:cubicBezTo>
                <a:cubicBezTo>
                  <a:pt x="475085" y="276028"/>
                  <a:pt x="475085" y="273374"/>
                  <a:pt x="477739" y="268066"/>
                </a:cubicBezTo>
                <a:cubicBezTo>
                  <a:pt x="483047" y="260103"/>
                  <a:pt x="489682" y="253468"/>
                  <a:pt x="497645" y="248160"/>
                </a:cubicBezTo>
                <a:cubicBezTo>
                  <a:pt x="497645" y="250814"/>
                  <a:pt x="498972" y="250814"/>
                  <a:pt x="501626" y="248160"/>
                </a:cubicBezTo>
                <a:cubicBezTo>
                  <a:pt x="498972" y="245506"/>
                  <a:pt x="498972" y="244179"/>
                  <a:pt x="501626" y="244179"/>
                </a:cubicBezTo>
                <a:cubicBezTo>
                  <a:pt x="501626" y="241524"/>
                  <a:pt x="502953" y="240197"/>
                  <a:pt x="505607" y="240197"/>
                </a:cubicBezTo>
                <a:cubicBezTo>
                  <a:pt x="502953" y="240197"/>
                  <a:pt x="501626" y="238870"/>
                  <a:pt x="501626" y="236216"/>
                </a:cubicBezTo>
                <a:cubicBezTo>
                  <a:pt x="506934" y="230908"/>
                  <a:pt x="510915" y="228254"/>
                  <a:pt x="513569" y="228254"/>
                </a:cubicBezTo>
                <a:cubicBezTo>
                  <a:pt x="518877" y="225600"/>
                  <a:pt x="521531" y="223609"/>
                  <a:pt x="521531" y="222282"/>
                </a:cubicBezTo>
                <a:cubicBezTo>
                  <a:pt x="521531" y="220955"/>
                  <a:pt x="522858" y="218965"/>
                  <a:pt x="525513" y="216311"/>
                </a:cubicBezTo>
                <a:cubicBezTo>
                  <a:pt x="525513" y="211002"/>
                  <a:pt x="528167" y="205694"/>
                  <a:pt x="533475" y="200386"/>
                </a:cubicBezTo>
                <a:cubicBezTo>
                  <a:pt x="533475" y="197732"/>
                  <a:pt x="534802" y="195078"/>
                  <a:pt x="537456" y="192424"/>
                </a:cubicBezTo>
                <a:cubicBezTo>
                  <a:pt x="540110" y="192424"/>
                  <a:pt x="541437" y="191097"/>
                  <a:pt x="541437" y="188442"/>
                </a:cubicBezTo>
                <a:lnTo>
                  <a:pt x="541437" y="184461"/>
                </a:lnTo>
                <a:cubicBezTo>
                  <a:pt x="541437" y="179153"/>
                  <a:pt x="542764" y="176499"/>
                  <a:pt x="545418" y="176499"/>
                </a:cubicBezTo>
                <a:cubicBezTo>
                  <a:pt x="548073" y="176499"/>
                  <a:pt x="548736" y="177826"/>
                  <a:pt x="547409" y="180480"/>
                </a:cubicBezTo>
                <a:cubicBezTo>
                  <a:pt x="546082" y="183134"/>
                  <a:pt x="546745" y="184461"/>
                  <a:pt x="549399" y="184461"/>
                </a:cubicBezTo>
                <a:cubicBezTo>
                  <a:pt x="554708" y="179153"/>
                  <a:pt x="556035" y="176499"/>
                  <a:pt x="553381" y="176499"/>
                </a:cubicBezTo>
                <a:cubicBezTo>
                  <a:pt x="556035" y="173845"/>
                  <a:pt x="557362" y="172518"/>
                  <a:pt x="557362" y="172518"/>
                </a:cubicBezTo>
                <a:cubicBezTo>
                  <a:pt x="557362" y="167210"/>
                  <a:pt x="557362" y="164556"/>
                  <a:pt x="557362" y="164556"/>
                </a:cubicBezTo>
                <a:cubicBezTo>
                  <a:pt x="557362" y="161901"/>
                  <a:pt x="558025" y="159911"/>
                  <a:pt x="559352" y="158584"/>
                </a:cubicBezTo>
                <a:cubicBezTo>
                  <a:pt x="560679" y="157257"/>
                  <a:pt x="561343" y="155266"/>
                  <a:pt x="561343" y="152612"/>
                </a:cubicBezTo>
                <a:cubicBezTo>
                  <a:pt x="571959" y="139342"/>
                  <a:pt x="581249" y="127398"/>
                  <a:pt x="589211" y="116782"/>
                </a:cubicBezTo>
                <a:cubicBezTo>
                  <a:pt x="597173" y="106165"/>
                  <a:pt x="606463" y="94222"/>
                  <a:pt x="617079" y="80951"/>
                </a:cubicBezTo>
                <a:lnTo>
                  <a:pt x="640966" y="45121"/>
                </a:lnTo>
                <a:cubicBezTo>
                  <a:pt x="646274" y="34505"/>
                  <a:pt x="648928" y="27869"/>
                  <a:pt x="648928" y="25215"/>
                </a:cubicBezTo>
                <a:cubicBezTo>
                  <a:pt x="648928" y="17253"/>
                  <a:pt x="644947" y="9291"/>
                  <a:pt x="636985" y="1328"/>
                </a:cubicBezTo>
                <a:cubicBezTo>
                  <a:pt x="639639" y="1"/>
                  <a:pt x="642293" y="-331"/>
                  <a:pt x="644947" y="333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0">
                <a:solidFill>
                  <a:schemeClr val="bg1"/>
                </a:solidFill>
                <a:latin typeface="微米有行" pitchFamily="2" charset="-128"/>
                <a:ea typeface="微米有行" pitchFamily="2" charset="-128"/>
              </a:defRPr>
            </a:lvl1pPr>
          </a:lstStyle>
          <a:p>
            <a:endParaRPr 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D5D36A6-2540-EFBE-92DC-6E2AD756CFCE}"/>
              </a:ext>
            </a:extLst>
          </p:cNvPr>
          <p:cNvSpPr txBox="1"/>
          <p:nvPr/>
        </p:nvSpPr>
        <p:spPr>
          <a:xfrm>
            <a:off x="9277243" y="2224741"/>
            <a:ext cx="585229" cy="1335601"/>
          </a:xfrm>
          <a:custGeom>
            <a:avLst/>
            <a:gdLst/>
            <a:ahLst/>
            <a:cxnLst/>
            <a:rect l="l" t="t" r="r" b="b"/>
            <a:pathLst>
              <a:path w="429965" h="981260">
                <a:moveTo>
                  <a:pt x="226926" y="909031"/>
                </a:moveTo>
                <a:lnTo>
                  <a:pt x="230907" y="909031"/>
                </a:lnTo>
                <a:lnTo>
                  <a:pt x="230907" y="913012"/>
                </a:lnTo>
                <a:close/>
                <a:moveTo>
                  <a:pt x="285980" y="837370"/>
                </a:moveTo>
                <a:lnTo>
                  <a:pt x="282662" y="841351"/>
                </a:lnTo>
                <a:cubicBezTo>
                  <a:pt x="283989" y="841351"/>
                  <a:pt x="284984" y="840687"/>
                  <a:pt x="285648" y="839360"/>
                </a:cubicBezTo>
                <a:close/>
                <a:moveTo>
                  <a:pt x="125904" y="756752"/>
                </a:moveTo>
                <a:cubicBezTo>
                  <a:pt x="128227" y="756088"/>
                  <a:pt x="130051" y="756420"/>
                  <a:pt x="131378" y="757747"/>
                </a:cubicBezTo>
                <a:cubicBezTo>
                  <a:pt x="123416" y="765709"/>
                  <a:pt x="114127" y="769690"/>
                  <a:pt x="103510" y="769690"/>
                </a:cubicBezTo>
                <a:cubicBezTo>
                  <a:pt x="106164" y="769690"/>
                  <a:pt x="110809" y="767036"/>
                  <a:pt x="117444" y="761728"/>
                </a:cubicBezTo>
                <a:cubicBezTo>
                  <a:pt x="120762" y="759074"/>
                  <a:pt x="123582" y="757415"/>
                  <a:pt x="125904" y="756752"/>
                </a:cubicBezTo>
                <a:close/>
                <a:moveTo>
                  <a:pt x="203039" y="662199"/>
                </a:moveTo>
                <a:cubicBezTo>
                  <a:pt x="197731" y="662199"/>
                  <a:pt x="193750" y="663526"/>
                  <a:pt x="191096" y="666180"/>
                </a:cubicBezTo>
                <a:cubicBezTo>
                  <a:pt x="199058" y="671488"/>
                  <a:pt x="208347" y="671488"/>
                  <a:pt x="218964" y="666180"/>
                </a:cubicBezTo>
                <a:cubicBezTo>
                  <a:pt x="216310" y="663526"/>
                  <a:pt x="211001" y="662199"/>
                  <a:pt x="203039" y="662199"/>
                </a:cubicBezTo>
                <a:close/>
                <a:moveTo>
                  <a:pt x="83604" y="427311"/>
                </a:moveTo>
                <a:lnTo>
                  <a:pt x="86152" y="427311"/>
                </a:lnTo>
                <a:lnTo>
                  <a:pt x="87183" y="430174"/>
                </a:lnTo>
                <a:close/>
                <a:moveTo>
                  <a:pt x="246832" y="357641"/>
                </a:moveTo>
                <a:cubicBezTo>
                  <a:pt x="249486" y="358968"/>
                  <a:pt x="246832" y="360959"/>
                  <a:pt x="238869" y="363613"/>
                </a:cubicBezTo>
                <a:lnTo>
                  <a:pt x="243999" y="357995"/>
                </a:lnTo>
                <a:close/>
                <a:moveTo>
                  <a:pt x="274700" y="343707"/>
                </a:moveTo>
                <a:cubicBezTo>
                  <a:pt x="260766" y="347688"/>
                  <a:pt x="250564" y="352416"/>
                  <a:pt x="244095" y="357890"/>
                </a:cubicBezTo>
                <a:lnTo>
                  <a:pt x="243999" y="357995"/>
                </a:lnTo>
                <a:lnTo>
                  <a:pt x="242851" y="358139"/>
                </a:lnTo>
                <a:cubicBezTo>
                  <a:pt x="241523" y="359134"/>
                  <a:pt x="240196" y="360959"/>
                  <a:pt x="238869" y="363613"/>
                </a:cubicBezTo>
                <a:cubicBezTo>
                  <a:pt x="246832" y="360959"/>
                  <a:pt x="253467" y="358304"/>
                  <a:pt x="258775" y="355650"/>
                </a:cubicBezTo>
                <a:cubicBezTo>
                  <a:pt x="264083" y="352996"/>
                  <a:pt x="269392" y="349015"/>
                  <a:pt x="274700" y="343707"/>
                </a:cubicBezTo>
                <a:close/>
                <a:moveTo>
                  <a:pt x="286643" y="331764"/>
                </a:moveTo>
                <a:cubicBezTo>
                  <a:pt x="281335" y="331764"/>
                  <a:pt x="273373" y="334418"/>
                  <a:pt x="262756" y="339726"/>
                </a:cubicBezTo>
                <a:cubicBezTo>
                  <a:pt x="268065" y="342380"/>
                  <a:pt x="273373" y="342380"/>
                  <a:pt x="278681" y="339726"/>
                </a:cubicBezTo>
                <a:cubicBezTo>
                  <a:pt x="283989" y="337072"/>
                  <a:pt x="286643" y="334418"/>
                  <a:pt x="286643" y="331764"/>
                </a:cubicBezTo>
                <a:close/>
                <a:moveTo>
                  <a:pt x="333422" y="333"/>
                </a:moveTo>
                <a:cubicBezTo>
                  <a:pt x="336739" y="996"/>
                  <a:pt x="341052" y="2655"/>
                  <a:pt x="346361" y="5309"/>
                </a:cubicBezTo>
                <a:cubicBezTo>
                  <a:pt x="349015" y="5309"/>
                  <a:pt x="351669" y="6636"/>
                  <a:pt x="354323" y="9290"/>
                </a:cubicBezTo>
                <a:cubicBezTo>
                  <a:pt x="354323" y="11944"/>
                  <a:pt x="355650" y="13271"/>
                  <a:pt x="358304" y="13271"/>
                </a:cubicBezTo>
                <a:cubicBezTo>
                  <a:pt x="363612" y="15925"/>
                  <a:pt x="372902" y="14598"/>
                  <a:pt x="386172" y="9290"/>
                </a:cubicBezTo>
                <a:cubicBezTo>
                  <a:pt x="386172" y="14640"/>
                  <a:pt x="387499" y="18642"/>
                  <a:pt x="390153" y="21296"/>
                </a:cubicBezTo>
                <a:cubicBezTo>
                  <a:pt x="392807" y="23991"/>
                  <a:pt x="396788" y="25339"/>
                  <a:pt x="402097" y="25339"/>
                </a:cubicBezTo>
                <a:cubicBezTo>
                  <a:pt x="407405" y="27993"/>
                  <a:pt x="410059" y="29984"/>
                  <a:pt x="410059" y="31311"/>
                </a:cubicBezTo>
                <a:cubicBezTo>
                  <a:pt x="410059" y="32638"/>
                  <a:pt x="411386" y="34649"/>
                  <a:pt x="414040" y="37345"/>
                </a:cubicBezTo>
                <a:cubicBezTo>
                  <a:pt x="416694" y="42653"/>
                  <a:pt x="418021" y="45307"/>
                  <a:pt x="418021" y="45307"/>
                </a:cubicBezTo>
                <a:cubicBezTo>
                  <a:pt x="415367" y="48003"/>
                  <a:pt x="414040" y="50677"/>
                  <a:pt x="414040" y="53332"/>
                </a:cubicBezTo>
                <a:cubicBezTo>
                  <a:pt x="411386" y="56027"/>
                  <a:pt x="412049" y="58039"/>
                  <a:pt x="416031" y="59366"/>
                </a:cubicBezTo>
                <a:cubicBezTo>
                  <a:pt x="420012" y="60693"/>
                  <a:pt x="422002" y="62683"/>
                  <a:pt x="422002" y="65337"/>
                </a:cubicBezTo>
                <a:cubicBezTo>
                  <a:pt x="424657" y="70687"/>
                  <a:pt x="425320" y="74036"/>
                  <a:pt x="423993" y="75383"/>
                </a:cubicBezTo>
                <a:cubicBezTo>
                  <a:pt x="422666" y="76731"/>
                  <a:pt x="423329" y="78732"/>
                  <a:pt x="425984" y="81386"/>
                </a:cubicBezTo>
                <a:cubicBezTo>
                  <a:pt x="425984" y="84040"/>
                  <a:pt x="426647" y="85367"/>
                  <a:pt x="427974" y="85367"/>
                </a:cubicBezTo>
                <a:cubicBezTo>
                  <a:pt x="429301" y="85367"/>
                  <a:pt x="429965" y="86715"/>
                  <a:pt x="429965" y="89411"/>
                </a:cubicBezTo>
                <a:cubicBezTo>
                  <a:pt x="429965" y="92065"/>
                  <a:pt x="428638" y="92728"/>
                  <a:pt x="425984" y="91401"/>
                </a:cubicBezTo>
                <a:cubicBezTo>
                  <a:pt x="423329" y="90074"/>
                  <a:pt x="420675" y="90738"/>
                  <a:pt x="418021" y="93392"/>
                </a:cubicBezTo>
                <a:lnTo>
                  <a:pt x="414040" y="97373"/>
                </a:lnTo>
                <a:cubicBezTo>
                  <a:pt x="408732" y="97373"/>
                  <a:pt x="404751" y="98721"/>
                  <a:pt x="402097" y="101416"/>
                </a:cubicBezTo>
                <a:lnTo>
                  <a:pt x="382191" y="101416"/>
                </a:lnTo>
                <a:lnTo>
                  <a:pt x="346361" y="113422"/>
                </a:lnTo>
                <a:lnTo>
                  <a:pt x="310530" y="137433"/>
                </a:lnTo>
                <a:cubicBezTo>
                  <a:pt x="302568" y="140129"/>
                  <a:pt x="295933" y="143478"/>
                  <a:pt x="290624" y="147480"/>
                </a:cubicBezTo>
                <a:cubicBezTo>
                  <a:pt x="285316" y="151482"/>
                  <a:pt x="280008" y="156157"/>
                  <a:pt x="274700" y="161507"/>
                </a:cubicBezTo>
                <a:lnTo>
                  <a:pt x="274700" y="153482"/>
                </a:lnTo>
                <a:cubicBezTo>
                  <a:pt x="272046" y="153482"/>
                  <a:pt x="268065" y="156157"/>
                  <a:pt x="262756" y="161507"/>
                </a:cubicBezTo>
                <a:cubicBezTo>
                  <a:pt x="257448" y="161507"/>
                  <a:pt x="253467" y="162834"/>
                  <a:pt x="250813" y="165488"/>
                </a:cubicBezTo>
                <a:cubicBezTo>
                  <a:pt x="245505" y="165488"/>
                  <a:pt x="243514" y="166826"/>
                  <a:pt x="244841" y="169500"/>
                </a:cubicBezTo>
                <a:cubicBezTo>
                  <a:pt x="246168" y="172175"/>
                  <a:pt x="245505" y="173513"/>
                  <a:pt x="242851" y="173513"/>
                </a:cubicBezTo>
                <a:cubicBezTo>
                  <a:pt x="240196" y="176167"/>
                  <a:pt x="236215" y="177494"/>
                  <a:pt x="230907" y="177494"/>
                </a:cubicBezTo>
                <a:cubicBezTo>
                  <a:pt x="222945" y="182843"/>
                  <a:pt x="214983" y="190194"/>
                  <a:pt x="207020" y="199546"/>
                </a:cubicBezTo>
                <a:cubicBezTo>
                  <a:pt x="199058" y="208897"/>
                  <a:pt x="191096" y="216227"/>
                  <a:pt x="183133" y="221535"/>
                </a:cubicBezTo>
                <a:cubicBezTo>
                  <a:pt x="153938" y="261596"/>
                  <a:pt x="131378" y="301656"/>
                  <a:pt x="115454" y="341716"/>
                </a:cubicBezTo>
                <a:cubicBezTo>
                  <a:pt x="131378" y="339062"/>
                  <a:pt x="147303" y="335724"/>
                  <a:pt x="163227" y="331701"/>
                </a:cubicBezTo>
                <a:cubicBezTo>
                  <a:pt x="179152" y="327679"/>
                  <a:pt x="193750" y="323013"/>
                  <a:pt x="207020" y="317705"/>
                </a:cubicBezTo>
                <a:lnTo>
                  <a:pt x="254794" y="305699"/>
                </a:lnTo>
                <a:cubicBezTo>
                  <a:pt x="268065" y="305699"/>
                  <a:pt x="276027" y="304352"/>
                  <a:pt x="278681" y="301656"/>
                </a:cubicBezTo>
                <a:cubicBezTo>
                  <a:pt x="281335" y="299002"/>
                  <a:pt x="282662" y="296327"/>
                  <a:pt x="282662" y="293632"/>
                </a:cubicBezTo>
                <a:lnTo>
                  <a:pt x="274700" y="285669"/>
                </a:lnTo>
                <a:cubicBezTo>
                  <a:pt x="280008" y="285669"/>
                  <a:pt x="280671" y="280993"/>
                  <a:pt x="276690" y="271642"/>
                </a:cubicBezTo>
                <a:cubicBezTo>
                  <a:pt x="272709" y="262290"/>
                  <a:pt x="269392" y="256287"/>
                  <a:pt x="266737" y="253633"/>
                </a:cubicBezTo>
                <a:lnTo>
                  <a:pt x="278681" y="253633"/>
                </a:lnTo>
                <a:cubicBezTo>
                  <a:pt x="278681" y="245588"/>
                  <a:pt x="274700" y="237564"/>
                  <a:pt x="266737" y="229560"/>
                </a:cubicBezTo>
                <a:cubicBezTo>
                  <a:pt x="277354" y="234909"/>
                  <a:pt x="283989" y="237584"/>
                  <a:pt x="286643" y="237584"/>
                </a:cubicBezTo>
                <a:cubicBezTo>
                  <a:pt x="289297" y="234930"/>
                  <a:pt x="289297" y="234267"/>
                  <a:pt x="286643" y="235594"/>
                </a:cubicBezTo>
                <a:cubicBezTo>
                  <a:pt x="283989" y="236921"/>
                  <a:pt x="282662" y="236257"/>
                  <a:pt x="282662" y="233603"/>
                </a:cubicBezTo>
                <a:cubicBezTo>
                  <a:pt x="293279" y="233603"/>
                  <a:pt x="301241" y="236257"/>
                  <a:pt x="306549" y="241566"/>
                </a:cubicBezTo>
                <a:cubicBezTo>
                  <a:pt x="317165" y="249611"/>
                  <a:pt x="326455" y="253633"/>
                  <a:pt x="334417" y="253633"/>
                </a:cubicBezTo>
                <a:cubicBezTo>
                  <a:pt x="342379" y="253633"/>
                  <a:pt x="350342" y="257635"/>
                  <a:pt x="358304" y="265639"/>
                </a:cubicBezTo>
                <a:cubicBezTo>
                  <a:pt x="363612" y="268293"/>
                  <a:pt x="368257" y="270284"/>
                  <a:pt x="372238" y="271611"/>
                </a:cubicBezTo>
                <a:cubicBezTo>
                  <a:pt x="376219" y="272938"/>
                  <a:pt x="380864" y="274949"/>
                  <a:pt x="386172" y="277645"/>
                </a:cubicBezTo>
                <a:cubicBezTo>
                  <a:pt x="396788" y="282994"/>
                  <a:pt x="402097" y="286996"/>
                  <a:pt x="402097" y="289650"/>
                </a:cubicBezTo>
                <a:cubicBezTo>
                  <a:pt x="404751" y="295000"/>
                  <a:pt x="404751" y="299676"/>
                  <a:pt x="402097" y="303678"/>
                </a:cubicBezTo>
                <a:cubicBezTo>
                  <a:pt x="399443" y="307680"/>
                  <a:pt x="398115" y="312355"/>
                  <a:pt x="398115" y="317705"/>
                </a:cubicBezTo>
                <a:cubicBezTo>
                  <a:pt x="400770" y="323013"/>
                  <a:pt x="404087" y="326341"/>
                  <a:pt x="408068" y="327689"/>
                </a:cubicBezTo>
                <a:cubicBezTo>
                  <a:pt x="412049" y="329037"/>
                  <a:pt x="414040" y="332386"/>
                  <a:pt x="414040" y="337735"/>
                </a:cubicBezTo>
                <a:lnTo>
                  <a:pt x="406078" y="345698"/>
                </a:lnTo>
                <a:cubicBezTo>
                  <a:pt x="403424" y="348393"/>
                  <a:pt x="398115" y="347066"/>
                  <a:pt x="390153" y="341716"/>
                </a:cubicBezTo>
                <a:cubicBezTo>
                  <a:pt x="384845" y="339062"/>
                  <a:pt x="380864" y="337735"/>
                  <a:pt x="378210" y="337735"/>
                </a:cubicBezTo>
                <a:cubicBezTo>
                  <a:pt x="375556" y="337735"/>
                  <a:pt x="371574" y="336387"/>
                  <a:pt x="366266" y="333692"/>
                </a:cubicBezTo>
                <a:cubicBezTo>
                  <a:pt x="360958" y="331038"/>
                  <a:pt x="356977" y="328373"/>
                  <a:pt x="354323" y="325698"/>
                </a:cubicBezTo>
                <a:cubicBezTo>
                  <a:pt x="351669" y="323024"/>
                  <a:pt x="347688" y="321686"/>
                  <a:pt x="342379" y="321686"/>
                </a:cubicBezTo>
                <a:cubicBezTo>
                  <a:pt x="337071" y="324340"/>
                  <a:pt x="329109" y="331017"/>
                  <a:pt x="318492" y="341716"/>
                </a:cubicBezTo>
                <a:cubicBezTo>
                  <a:pt x="313184" y="347066"/>
                  <a:pt x="305222" y="349741"/>
                  <a:pt x="294605" y="349741"/>
                </a:cubicBezTo>
                <a:cubicBezTo>
                  <a:pt x="286643" y="355091"/>
                  <a:pt x="276690" y="359092"/>
                  <a:pt x="264747" y="361747"/>
                </a:cubicBezTo>
                <a:cubicBezTo>
                  <a:pt x="252803" y="364401"/>
                  <a:pt x="244178" y="369730"/>
                  <a:pt x="238869" y="377733"/>
                </a:cubicBezTo>
                <a:cubicBezTo>
                  <a:pt x="230907" y="385779"/>
                  <a:pt x="229580" y="392455"/>
                  <a:pt x="234888" y="397764"/>
                </a:cubicBezTo>
                <a:cubicBezTo>
                  <a:pt x="234888" y="400459"/>
                  <a:pt x="236215" y="403134"/>
                  <a:pt x="238869" y="405788"/>
                </a:cubicBezTo>
                <a:cubicBezTo>
                  <a:pt x="238869" y="413792"/>
                  <a:pt x="237542" y="419141"/>
                  <a:pt x="234888" y="421837"/>
                </a:cubicBezTo>
                <a:lnTo>
                  <a:pt x="234888" y="453873"/>
                </a:lnTo>
                <a:cubicBezTo>
                  <a:pt x="234888" y="461877"/>
                  <a:pt x="240196" y="467206"/>
                  <a:pt x="250813" y="469860"/>
                </a:cubicBezTo>
                <a:cubicBezTo>
                  <a:pt x="261429" y="469860"/>
                  <a:pt x="270719" y="471208"/>
                  <a:pt x="278681" y="473903"/>
                </a:cubicBezTo>
                <a:cubicBezTo>
                  <a:pt x="283989" y="476557"/>
                  <a:pt x="288634" y="479222"/>
                  <a:pt x="292615" y="481897"/>
                </a:cubicBezTo>
                <a:cubicBezTo>
                  <a:pt x="296596" y="484571"/>
                  <a:pt x="301241" y="485909"/>
                  <a:pt x="306549" y="485909"/>
                </a:cubicBezTo>
                <a:cubicBezTo>
                  <a:pt x="314511" y="491258"/>
                  <a:pt x="323137" y="493933"/>
                  <a:pt x="332427" y="493933"/>
                </a:cubicBezTo>
                <a:cubicBezTo>
                  <a:pt x="341716" y="493933"/>
                  <a:pt x="346361" y="500610"/>
                  <a:pt x="346361" y="513963"/>
                </a:cubicBezTo>
                <a:cubicBezTo>
                  <a:pt x="346361" y="516617"/>
                  <a:pt x="345697" y="517945"/>
                  <a:pt x="344370" y="517945"/>
                </a:cubicBezTo>
                <a:cubicBezTo>
                  <a:pt x="343043" y="517945"/>
                  <a:pt x="342379" y="519272"/>
                  <a:pt x="342379" y="521926"/>
                </a:cubicBezTo>
                <a:lnTo>
                  <a:pt x="342379" y="525969"/>
                </a:lnTo>
                <a:cubicBezTo>
                  <a:pt x="342379" y="525969"/>
                  <a:pt x="345033" y="528644"/>
                  <a:pt x="350342" y="533994"/>
                </a:cubicBezTo>
                <a:cubicBezTo>
                  <a:pt x="352996" y="541997"/>
                  <a:pt x="352996" y="550001"/>
                  <a:pt x="350342" y="558005"/>
                </a:cubicBezTo>
                <a:cubicBezTo>
                  <a:pt x="334417" y="576708"/>
                  <a:pt x="318492" y="588714"/>
                  <a:pt x="302568" y="594022"/>
                </a:cubicBezTo>
                <a:cubicBezTo>
                  <a:pt x="297260" y="594022"/>
                  <a:pt x="294605" y="593358"/>
                  <a:pt x="294605" y="592031"/>
                </a:cubicBezTo>
                <a:cubicBezTo>
                  <a:pt x="294605" y="590704"/>
                  <a:pt x="293279" y="590041"/>
                  <a:pt x="290624" y="590041"/>
                </a:cubicBezTo>
                <a:cubicBezTo>
                  <a:pt x="287970" y="590041"/>
                  <a:pt x="283989" y="592716"/>
                  <a:pt x="278681" y="598065"/>
                </a:cubicBezTo>
                <a:cubicBezTo>
                  <a:pt x="273373" y="600719"/>
                  <a:pt x="269392" y="603384"/>
                  <a:pt x="266737" y="606059"/>
                </a:cubicBezTo>
                <a:cubicBezTo>
                  <a:pt x="264083" y="608734"/>
                  <a:pt x="260102" y="611398"/>
                  <a:pt x="254794" y="614052"/>
                </a:cubicBezTo>
                <a:cubicBezTo>
                  <a:pt x="252140" y="616748"/>
                  <a:pt x="249486" y="618095"/>
                  <a:pt x="246832" y="618095"/>
                </a:cubicBezTo>
                <a:cubicBezTo>
                  <a:pt x="244178" y="618095"/>
                  <a:pt x="241523" y="620750"/>
                  <a:pt x="238869" y="626058"/>
                </a:cubicBezTo>
                <a:cubicBezTo>
                  <a:pt x="236215" y="631407"/>
                  <a:pt x="236879" y="636757"/>
                  <a:pt x="240860" y="642107"/>
                </a:cubicBezTo>
                <a:cubicBezTo>
                  <a:pt x="244841" y="647456"/>
                  <a:pt x="246832" y="652785"/>
                  <a:pt x="246832" y="658094"/>
                </a:cubicBezTo>
                <a:cubicBezTo>
                  <a:pt x="238869" y="666139"/>
                  <a:pt x="234888" y="670161"/>
                  <a:pt x="234888" y="670161"/>
                </a:cubicBezTo>
                <a:cubicBezTo>
                  <a:pt x="234888" y="672816"/>
                  <a:pt x="238869" y="674143"/>
                  <a:pt x="246832" y="674143"/>
                </a:cubicBezTo>
                <a:cubicBezTo>
                  <a:pt x="254794" y="674143"/>
                  <a:pt x="261429" y="674143"/>
                  <a:pt x="266737" y="674143"/>
                </a:cubicBezTo>
                <a:cubicBezTo>
                  <a:pt x="287970" y="674143"/>
                  <a:pt x="311857" y="677844"/>
                  <a:pt x="338398" y="685246"/>
                </a:cubicBezTo>
                <a:cubicBezTo>
                  <a:pt x="364939" y="692649"/>
                  <a:pt x="375556" y="710180"/>
                  <a:pt x="370247" y="737841"/>
                </a:cubicBezTo>
                <a:cubicBezTo>
                  <a:pt x="367593" y="751112"/>
                  <a:pt x="365603" y="763055"/>
                  <a:pt x="364276" y="773671"/>
                </a:cubicBezTo>
                <a:cubicBezTo>
                  <a:pt x="362949" y="784288"/>
                  <a:pt x="358304" y="794904"/>
                  <a:pt x="350342" y="805521"/>
                </a:cubicBezTo>
                <a:cubicBezTo>
                  <a:pt x="345033" y="810829"/>
                  <a:pt x="341716" y="814810"/>
                  <a:pt x="340389" y="817464"/>
                </a:cubicBezTo>
                <a:cubicBezTo>
                  <a:pt x="339062" y="820118"/>
                  <a:pt x="335744" y="824099"/>
                  <a:pt x="330436" y="829408"/>
                </a:cubicBezTo>
                <a:cubicBezTo>
                  <a:pt x="325128" y="834716"/>
                  <a:pt x="321147" y="837370"/>
                  <a:pt x="318492" y="837370"/>
                </a:cubicBezTo>
                <a:cubicBezTo>
                  <a:pt x="315838" y="840024"/>
                  <a:pt x="313848" y="842678"/>
                  <a:pt x="312521" y="845332"/>
                </a:cubicBezTo>
                <a:cubicBezTo>
                  <a:pt x="311194" y="847986"/>
                  <a:pt x="309203" y="850640"/>
                  <a:pt x="306549" y="853294"/>
                </a:cubicBezTo>
                <a:cubicBezTo>
                  <a:pt x="306549" y="842678"/>
                  <a:pt x="302568" y="841351"/>
                  <a:pt x="294605" y="849313"/>
                </a:cubicBezTo>
                <a:cubicBezTo>
                  <a:pt x="299914" y="833389"/>
                  <a:pt x="297260" y="830735"/>
                  <a:pt x="286643" y="841351"/>
                </a:cubicBezTo>
                <a:cubicBezTo>
                  <a:pt x="283989" y="844005"/>
                  <a:pt x="277354" y="853294"/>
                  <a:pt x="266737" y="869219"/>
                </a:cubicBezTo>
                <a:cubicBezTo>
                  <a:pt x="266737" y="871873"/>
                  <a:pt x="265410" y="873200"/>
                  <a:pt x="262756" y="873200"/>
                </a:cubicBezTo>
                <a:lnTo>
                  <a:pt x="258775" y="873200"/>
                </a:lnTo>
                <a:lnTo>
                  <a:pt x="254794" y="872802"/>
                </a:lnTo>
                <a:lnTo>
                  <a:pt x="250813" y="877181"/>
                </a:lnTo>
                <a:cubicBezTo>
                  <a:pt x="248159" y="879835"/>
                  <a:pt x="246832" y="882490"/>
                  <a:pt x="246832" y="885144"/>
                </a:cubicBezTo>
                <a:cubicBezTo>
                  <a:pt x="244178" y="887798"/>
                  <a:pt x="242187" y="891779"/>
                  <a:pt x="240860" y="897087"/>
                </a:cubicBezTo>
                <a:cubicBezTo>
                  <a:pt x="239533" y="902395"/>
                  <a:pt x="236215" y="906377"/>
                  <a:pt x="230907" y="909031"/>
                </a:cubicBezTo>
                <a:lnTo>
                  <a:pt x="230907" y="904054"/>
                </a:lnTo>
                <a:cubicBezTo>
                  <a:pt x="229580" y="906045"/>
                  <a:pt x="226926" y="909031"/>
                  <a:pt x="222945" y="913012"/>
                </a:cubicBezTo>
                <a:lnTo>
                  <a:pt x="218964" y="916993"/>
                </a:lnTo>
                <a:lnTo>
                  <a:pt x="214983" y="916993"/>
                </a:lnTo>
                <a:cubicBezTo>
                  <a:pt x="212328" y="919647"/>
                  <a:pt x="211001" y="921638"/>
                  <a:pt x="211001" y="922965"/>
                </a:cubicBezTo>
                <a:cubicBezTo>
                  <a:pt x="211001" y="924292"/>
                  <a:pt x="209674" y="926282"/>
                  <a:pt x="207020" y="928936"/>
                </a:cubicBezTo>
                <a:cubicBezTo>
                  <a:pt x="201712" y="931590"/>
                  <a:pt x="197731" y="935572"/>
                  <a:pt x="195077" y="940880"/>
                </a:cubicBezTo>
                <a:cubicBezTo>
                  <a:pt x="192423" y="946188"/>
                  <a:pt x="188441" y="951496"/>
                  <a:pt x="183133" y="956804"/>
                </a:cubicBezTo>
                <a:cubicBezTo>
                  <a:pt x="177825" y="962113"/>
                  <a:pt x="175171" y="964767"/>
                  <a:pt x="175171" y="964767"/>
                </a:cubicBezTo>
                <a:cubicBezTo>
                  <a:pt x="167209" y="972729"/>
                  <a:pt x="164555" y="976710"/>
                  <a:pt x="167209" y="976710"/>
                </a:cubicBezTo>
                <a:cubicBezTo>
                  <a:pt x="161900" y="982018"/>
                  <a:pt x="160573" y="982682"/>
                  <a:pt x="163227" y="978701"/>
                </a:cubicBezTo>
                <a:cubicBezTo>
                  <a:pt x="165882" y="974720"/>
                  <a:pt x="165882" y="971402"/>
                  <a:pt x="163227" y="968748"/>
                </a:cubicBezTo>
                <a:lnTo>
                  <a:pt x="171190" y="968748"/>
                </a:lnTo>
                <a:cubicBezTo>
                  <a:pt x="165882" y="966094"/>
                  <a:pt x="164555" y="963440"/>
                  <a:pt x="167209" y="960786"/>
                </a:cubicBezTo>
                <a:cubicBezTo>
                  <a:pt x="172517" y="955477"/>
                  <a:pt x="175171" y="951496"/>
                  <a:pt x="175171" y="948842"/>
                </a:cubicBezTo>
                <a:cubicBezTo>
                  <a:pt x="183133" y="940880"/>
                  <a:pt x="187114" y="932917"/>
                  <a:pt x="187114" y="924955"/>
                </a:cubicBezTo>
                <a:cubicBezTo>
                  <a:pt x="192423" y="927609"/>
                  <a:pt x="195740" y="926946"/>
                  <a:pt x="197067" y="922965"/>
                </a:cubicBezTo>
                <a:cubicBezTo>
                  <a:pt x="198394" y="918984"/>
                  <a:pt x="197731" y="915666"/>
                  <a:pt x="195077" y="913012"/>
                </a:cubicBezTo>
                <a:cubicBezTo>
                  <a:pt x="197731" y="913012"/>
                  <a:pt x="199058" y="914339"/>
                  <a:pt x="199058" y="916993"/>
                </a:cubicBezTo>
                <a:cubicBezTo>
                  <a:pt x="199058" y="916993"/>
                  <a:pt x="199058" y="914339"/>
                  <a:pt x="199058" y="909031"/>
                </a:cubicBezTo>
                <a:cubicBezTo>
                  <a:pt x="199058" y="906377"/>
                  <a:pt x="199721" y="905049"/>
                  <a:pt x="201048" y="905049"/>
                </a:cubicBezTo>
                <a:cubicBezTo>
                  <a:pt x="202375" y="905049"/>
                  <a:pt x="203039" y="903722"/>
                  <a:pt x="203039" y="901068"/>
                </a:cubicBezTo>
                <a:cubicBezTo>
                  <a:pt x="208347" y="895760"/>
                  <a:pt x="213655" y="887798"/>
                  <a:pt x="218964" y="877181"/>
                </a:cubicBezTo>
                <a:cubicBezTo>
                  <a:pt x="226926" y="866565"/>
                  <a:pt x="236215" y="850640"/>
                  <a:pt x="246832" y="829408"/>
                </a:cubicBezTo>
                <a:cubicBezTo>
                  <a:pt x="257448" y="802867"/>
                  <a:pt x="265410" y="784288"/>
                  <a:pt x="270719" y="773671"/>
                </a:cubicBezTo>
                <a:cubicBezTo>
                  <a:pt x="276027" y="763055"/>
                  <a:pt x="278681" y="753766"/>
                  <a:pt x="278681" y="745803"/>
                </a:cubicBezTo>
                <a:cubicBezTo>
                  <a:pt x="286643" y="737841"/>
                  <a:pt x="287970" y="731206"/>
                  <a:pt x="282662" y="725898"/>
                </a:cubicBezTo>
                <a:cubicBezTo>
                  <a:pt x="280008" y="723243"/>
                  <a:pt x="275363" y="721916"/>
                  <a:pt x="268728" y="721916"/>
                </a:cubicBezTo>
                <a:cubicBezTo>
                  <a:pt x="262093" y="721916"/>
                  <a:pt x="257448" y="721916"/>
                  <a:pt x="254794" y="721916"/>
                </a:cubicBezTo>
                <a:lnTo>
                  <a:pt x="226926" y="721916"/>
                </a:lnTo>
                <a:cubicBezTo>
                  <a:pt x="218964" y="724570"/>
                  <a:pt x="209674" y="725898"/>
                  <a:pt x="199058" y="725898"/>
                </a:cubicBezTo>
                <a:cubicBezTo>
                  <a:pt x="193750" y="725898"/>
                  <a:pt x="185787" y="728552"/>
                  <a:pt x="175171" y="733860"/>
                </a:cubicBezTo>
                <a:cubicBezTo>
                  <a:pt x="167209" y="736514"/>
                  <a:pt x="159910" y="739168"/>
                  <a:pt x="153275" y="741822"/>
                </a:cubicBezTo>
                <a:cubicBezTo>
                  <a:pt x="146639" y="744476"/>
                  <a:pt x="140668" y="747130"/>
                  <a:pt x="135359" y="749785"/>
                </a:cubicBezTo>
                <a:cubicBezTo>
                  <a:pt x="130051" y="749785"/>
                  <a:pt x="122089" y="751775"/>
                  <a:pt x="111473" y="755756"/>
                </a:cubicBezTo>
                <a:cubicBezTo>
                  <a:pt x="100856" y="759737"/>
                  <a:pt x="94221" y="757747"/>
                  <a:pt x="91567" y="749785"/>
                </a:cubicBezTo>
                <a:cubicBezTo>
                  <a:pt x="94221" y="749785"/>
                  <a:pt x="95548" y="748457"/>
                  <a:pt x="95548" y="745803"/>
                </a:cubicBezTo>
                <a:cubicBezTo>
                  <a:pt x="100856" y="751112"/>
                  <a:pt x="106164" y="752439"/>
                  <a:pt x="111473" y="749785"/>
                </a:cubicBezTo>
                <a:cubicBezTo>
                  <a:pt x="116781" y="747130"/>
                  <a:pt x="120762" y="744476"/>
                  <a:pt x="123416" y="741822"/>
                </a:cubicBezTo>
                <a:cubicBezTo>
                  <a:pt x="139341" y="736514"/>
                  <a:pt x="149957" y="731206"/>
                  <a:pt x="155265" y="725898"/>
                </a:cubicBezTo>
                <a:cubicBezTo>
                  <a:pt x="144649" y="725898"/>
                  <a:pt x="134032" y="728552"/>
                  <a:pt x="123416" y="733860"/>
                </a:cubicBezTo>
                <a:cubicBezTo>
                  <a:pt x="118108" y="736514"/>
                  <a:pt x="112800" y="739168"/>
                  <a:pt x="107491" y="741822"/>
                </a:cubicBezTo>
                <a:cubicBezTo>
                  <a:pt x="102183" y="744476"/>
                  <a:pt x="96875" y="745803"/>
                  <a:pt x="91567" y="745803"/>
                </a:cubicBezTo>
                <a:cubicBezTo>
                  <a:pt x="86259" y="745803"/>
                  <a:pt x="83604" y="737841"/>
                  <a:pt x="83604" y="721916"/>
                </a:cubicBezTo>
                <a:cubicBezTo>
                  <a:pt x="80950" y="716608"/>
                  <a:pt x="78296" y="713291"/>
                  <a:pt x="75642" y="711964"/>
                </a:cubicBezTo>
                <a:cubicBezTo>
                  <a:pt x="72988" y="710636"/>
                  <a:pt x="71661" y="707319"/>
                  <a:pt x="71661" y="702011"/>
                </a:cubicBezTo>
                <a:cubicBezTo>
                  <a:pt x="74315" y="704665"/>
                  <a:pt x="75642" y="706655"/>
                  <a:pt x="75642" y="707982"/>
                </a:cubicBezTo>
                <a:cubicBezTo>
                  <a:pt x="75642" y="709309"/>
                  <a:pt x="78296" y="711300"/>
                  <a:pt x="83604" y="713954"/>
                </a:cubicBezTo>
                <a:cubicBezTo>
                  <a:pt x="83604" y="708646"/>
                  <a:pt x="82941" y="704001"/>
                  <a:pt x="81614" y="700020"/>
                </a:cubicBezTo>
                <a:cubicBezTo>
                  <a:pt x="80287" y="696039"/>
                  <a:pt x="79623" y="691394"/>
                  <a:pt x="79623" y="686086"/>
                </a:cubicBezTo>
                <a:cubicBezTo>
                  <a:pt x="82277" y="686086"/>
                  <a:pt x="83604" y="684759"/>
                  <a:pt x="83604" y="682105"/>
                </a:cubicBezTo>
                <a:lnTo>
                  <a:pt x="83604" y="678124"/>
                </a:lnTo>
                <a:cubicBezTo>
                  <a:pt x="83604" y="672816"/>
                  <a:pt x="84931" y="670161"/>
                  <a:pt x="87586" y="670161"/>
                </a:cubicBezTo>
                <a:cubicBezTo>
                  <a:pt x="82277" y="667507"/>
                  <a:pt x="80287" y="662863"/>
                  <a:pt x="81614" y="656227"/>
                </a:cubicBezTo>
                <a:cubicBezTo>
                  <a:pt x="82941" y="649592"/>
                  <a:pt x="84931" y="643620"/>
                  <a:pt x="87586" y="638312"/>
                </a:cubicBezTo>
                <a:cubicBezTo>
                  <a:pt x="87586" y="640966"/>
                  <a:pt x="91567" y="638312"/>
                  <a:pt x="99529" y="630350"/>
                </a:cubicBezTo>
                <a:cubicBezTo>
                  <a:pt x="104837" y="625042"/>
                  <a:pt x="108818" y="622388"/>
                  <a:pt x="111473" y="622388"/>
                </a:cubicBezTo>
                <a:cubicBezTo>
                  <a:pt x="116781" y="619734"/>
                  <a:pt x="122752" y="618406"/>
                  <a:pt x="129388" y="618406"/>
                </a:cubicBezTo>
                <a:cubicBezTo>
                  <a:pt x="136023" y="618406"/>
                  <a:pt x="141995" y="615752"/>
                  <a:pt x="147303" y="610444"/>
                </a:cubicBezTo>
                <a:cubicBezTo>
                  <a:pt x="152611" y="605136"/>
                  <a:pt x="158583" y="599164"/>
                  <a:pt x="165218" y="592529"/>
                </a:cubicBezTo>
                <a:cubicBezTo>
                  <a:pt x="171853" y="585894"/>
                  <a:pt x="175171" y="579922"/>
                  <a:pt x="175171" y="574614"/>
                </a:cubicBezTo>
                <a:cubicBezTo>
                  <a:pt x="175171" y="563997"/>
                  <a:pt x="167209" y="556035"/>
                  <a:pt x="151284" y="550727"/>
                </a:cubicBezTo>
                <a:cubicBezTo>
                  <a:pt x="143322" y="548073"/>
                  <a:pt x="135359" y="547409"/>
                  <a:pt x="127397" y="548736"/>
                </a:cubicBezTo>
                <a:cubicBezTo>
                  <a:pt x="119435" y="550063"/>
                  <a:pt x="111473" y="549400"/>
                  <a:pt x="103510" y="546746"/>
                </a:cubicBezTo>
                <a:cubicBezTo>
                  <a:pt x="92894" y="546746"/>
                  <a:pt x="84931" y="545419"/>
                  <a:pt x="79623" y="542765"/>
                </a:cubicBezTo>
                <a:cubicBezTo>
                  <a:pt x="71661" y="542765"/>
                  <a:pt x="65026" y="541437"/>
                  <a:pt x="59718" y="538783"/>
                </a:cubicBezTo>
                <a:cubicBezTo>
                  <a:pt x="49101" y="533475"/>
                  <a:pt x="42466" y="525513"/>
                  <a:pt x="39812" y="514897"/>
                </a:cubicBezTo>
                <a:cubicBezTo>
                  <a:pt x="45120" y="517551"/>
                  <a:pt x="49765" y="518214"/>
                  <a:pt x="53746" y="516887"/>
                </a:cubicBezTo>
                <a:cubicBezTo>
                  <a:pt x="57727" y="515560"/>
                  <a:pt x="62372" y="514897"/>
                  <a:pt x="67680" y="514897"/>
                </a:cubicBezTo>
                <a:cubicBezTo>
                  <a:pt x="75642" y="514897"/>
                  <a:pt x="87586" y="512242"/>
                  <a:pt x="103510" y="506934"/>
                </a:cubicBezTo>
                <a:cubicBezTo>
                  <a:pt x="111473" y="504280"/>
                  <a:pt x="124743" y="502953"/>
                  <a:pt x="143322" y="502953"/>
                </a:cubicBezTo>
                <a:cubicBezTo>
                  <a:pt x="145976" y="500299"/>
                  <a:pt x="149957" y="498972"/>
                  <a:pt x="155265" y="498972"/>
                </a:cubicBezTo>
                <a:cubicBezTo>
                  <a:pt x="165882" y="498972"/>
                  <a:pt x="172517" y="497645"/>
                  <a:pt x="175171" y="494991"/>
                </a:cubicBezTo>
                <a:cubicBezTo>
                  <a:pt x="180479" y="492337"/>
                  <a:pt x="183133" y="485701"/>
                  <a:pt x="183133" y="475085"/>
                </a:cubicBezTo>
                <a:lnTo>
                  <a:pt x="195077" y="439255"/>
                </a:lnTo>
                <a:cubicBezTo>
                  <a:pt x="197731" y="425984"/>
                  <a:pt x="201048" y="414041"/>
                  <a:pt x="205030" y="403424"/>
                </a:cubicBezTo>
                <a:cubicBezTo>
                  <a:pt x="209011" y="392808"/>
                  <a:pt x="213655" y="382191"/>
                  <a:pt x="218964" y="371575"/>
                </a:cubicBezTo>
                <a:cubicBezTo>
                  <a:pt x="213655" y="374229"/>
                  <a:pt x="208347" y="376883"/>
                  <a:pt x="203039" y="379537"/>
                </a:cubicBezTo>
                <a:cubicBezTo>
                  <a:pt x="197731" y="382191"/>
                  <a:pt x="192423" y="384846"/>
                  <a:pt x="187114" y="387500"/>
                </a:cubicBezTo>
                <a:cubicBezTo>
                  <a:pt x="171190" y="398116"/>
                  <a:pt x="157919" y="406078"/>
                  <a:pt x="147303" y="411387"/>
                </a:cubicBezTo>
                <a:cubicBezTo>
                  <a:pt x="136687" y="422003"/>
                  <a:pt x="126070" y="428638"/>
                  <a:pt x="115454" y="431292"/>
                </a:cubicBezTo>
                <a:cubicBezTo>
                  <a:pt x="110145" y="433946"/>
                  <a:pt x="103510" y="435937"/>
                  <a:pt x="95548" y="437264"/>
                </a:cubicBezTo>
                <a:cubicBezTo>
                  <a:pt x="87586" y="438591"/>
                  <a:pt x="80950" y="436601"/>
                  <a:pt x="75642" y="431292"/>
                </a:cubicBezTo>
                <a:lnTo>
                  <a:pt x="87586" y="431292"/>
                </a:lnTo>
                <a:lnTo>
                  <a:pt x="87183" y="430174"/>
                </a:lnTo>
                <a:lnTo>
                  <a:pt x="88581" y="431292"/>
                </a:lnTo>
                <a:cubicBezTo>
                  <a:pt x="90571" y="431292"/>
                  <a:pt x="92894" y="429965"/>
                  <a:pt x="95548" y="427311"/>
                </a:cubicBezTo>
                <a:lnTo>
                  <a:pt x="86152" y="427311"/>
                </a:lnTo>
                <a:lnTo>
                  <a:pt x="78628" y="406410"/>
                </a:lnTo>
                <a:cubicBezTo>
                  <a:pt x="76637" y="397784"/>
                  <a:pt x="75642" y="388827"/>
                  <a:pt x="75642" y="379537"/>
                </a:cubicBezTo>
                <a:lnTo>
                  <a:pt x="75642" y="359632"/>
                </a:lnTo>
                <a:cubicBezTo>
                  <a:pt x="72988" y="354323"/>
                  <a:pt x="70334" y="350342"/>
                  <a:pt x="67680" y="347688"/>
                </a:cubicBezTo>
                <a:cubicBezTo>
                  <a:pt x="67680" y="345034"/>
                  <a:pt x="67016" y="343043"/>
                  <a:pt x="65689" y="341716"/>
                </a:cubicBezTo>
                <a:cubicBezTo>
                  <a:pt x="64362" y="340389"/>
                  <a:pt x="63699" y="342380"/>
                  <a:pt x="63699" y="347688"/>
                </a:cubicBezTo>
                <a:cubicBezTo>
                  <a:pt x="63699" y="347688"/>
                  <a:pt x="63699" y="345034"/>
                  <a:pt x="63699" y="339726"/>
                </a:cubicBezTo>
                <a:lnTo>
                  <a:pt x="55736" y="331764"/>
                </a:lnTo>
                <a:cubicBezTo>
                  <a:pt x="55736" y="331764"/>
                  <a:pt x="58390" y="331764"/>
                  <a:pt x="63699" y="331764"/>
                </a:cubicBezTo>
                <a:lnTo>
                  <a:pt x="63699" y="323801"/>
                </a:lnTo>
                <a:cubicBezTo>
                  <a:pt x="74315" y="307877"/>
                  <a:pt x="83604" y="297260"/>
                  <a:pt x="91567" y="291952"/>
                </a:cubicBezTo>
                <a:cubicBezTo>
                  <a:pt x="96875" y="289298"/>
                  <a:pt x="100856" y="283990"/>
                  <a:pt x="103510" y="276027"/>
                </a:cubicBezTo>
                <a:cubicBezTo>
                  <a:pt x="106164" y="268065"/>
                  <a:pt x="110145" y="261430"/>
                  <a:pt x="115454" y="256122"/>
                </a:cubicBezTo>
                <a:cubicBezTo>
                  <a:pt x="120762" y="253467"/>
                  <a:pt x="126070" y="246832"/>
                  <a:pt x="131378" y="236216"/>
                </a:cubicBezTo>
                <a:cubicBezTo>
                  <a:pt x="134032" y="233562"/>
                  <a:pt x="131378" y="228254"/>
                  <a:pt x="123416" y="220291"/>
                </a:cubicBezTo>
                <a:cubicBezTo>
                  <a:pt x="120762" y="217637"/>
                  <a:pt x="118771" y="214983"/>
                  <a:pt x="117444" y="212329"/>
                </a:cubicBezTo>
                <a:cubicBezTo>
                  <a:pt x="116117" y="209675"/>
                  <a:pt x="114127" y="207021"/>
                  <a:pt x="111473" y="204367"/>
                </a:cubicBezTo>
                <a:cubicBezTo>
                  <a:pt x="106164" y="201712"/>
                  <a:pt x="102183" y="200385"/>
                  <a:pt x="99529" y="200385"/>
                </a:cubicBezTo>
                <a:cubicBezTo>
                  <a:pt x="96875" y="200385"/>
                  <a:pt x="94221" y="199058"/>
                  <a:pt x="91567" y="196404"/>
                </a:cubicBezTo>
                <a:cubicBezTo>
                  <a:pt x="86259" y="185788"/>
                  <a:pt x="82277" y="179153"/>
                  <a:pt x="79623" y="176499"/>
                </a:cubicBezTo>
                <a:cubicBezTo>
                  <a:pt x="76969" y="171190"/>
                  <a:pt x="74979" y="167873"/>
                  <a:pt x="73652" y="166546"/>
                </a:cubicBezTo>
                <a:cubicBezTo>
                  <a:pt x="72325" y="165219"/>
                  <a:pt x="70334" y="161901"/>
                  <a:pt x="67680" y="156593"/>
                </a:cubicBezTo>
                <a:cubicBezTo>
                  <a:pt x="59718" y="143322"/>
                  <a:pt x="49101" y="132706"/>
                  <a:pt x="35831" y="124744"/>
                </a:cubicBezTo>
                <a:cubicBezTo>
                  <a:pt x="30522" y="122089"/>
                  <a:pt x="27868" y="120099"/>
                  <a:pt x="27868" y="118772"/>
                </a:cubicBezTo>
                <a:cubicBezTo>
                  <a:pt x="27868" y="117445"/>
                  <a:pt x="26541" y="115454"/>
                  <a:pt x="23887" y="112800"/>
                </a:cubicBezTo>
                <a:cubicBezTo>
                  <a:pt x="23887" y="107492"/>
                  <a:pt x="21233" y="102184"/>
                  <a:pt x="15925" y="96875"/>
                </a:cubicBezTo>
                <a:cubicBezTo>
                  <a:pt x="10617" y="80951"/>
                  <a:pt x="5308" y="67680"/>
                  <a:pt x="0" y="57064"/>
                </a:cubicBezTo>
                <a:cubicBezTo>
                  <a:pt x="7963" y="57064"/>
                  <a:pt x="15925" y="59055"/>
                  <a:pt x="23887" y="63036"/>
                </a:cubicBezTo>
                <a:cubicBezTo>
                  <a:pt x="31849" y="67017"/>
                  <a:pt x="39812" y="70334"/>
                  <a:pt x="47774" y="72989"/>
                </a:cubicBezTo>
                <a:cubicBezTo>
                  <a:pt x="55736" y="78297"/>
                  <a:pt x="63699" y="79624"/>
                  <a:pt x="71661" y="76970"/>
                </a:cubicBezTo>
                <a:cubicBezTo>
                  <a:pt x="79623" y="74316"/>
                  <a:pt x="87586" y="71662"/>
                  <a:pt x="95548" y="69007"/>
                </a:cubicBezTo>
                <a:cubicBezTo>
                  <a:pt x="124743" y="55737"/>
                  <a:pt x="161900" y="42466"/>
                  <a:pt x="207020" y="29196"/>
                </a:cubicBezTo>
                <a:cubicBezTo>
                  <a:pt x="228253" y="23888"/>
                  <a:pt x="245505" y="21234"/>
                  <a:pt x="258775" y="21234"/>
                </a:cubicBezTo>
                <a:lnTo>
                  <a:pt x="286643" y="21234"/>
                </a:lnTo>
                <a:cubicBezTo>
                  <a:pt x="297260" y="15925"/>
                  <a:pt x="305222" y="13271"/>
                  <a:pt x="310530" y="13271"/>
                </a:cubicBezTo>
                <a:cubicBezTo>
                  <a:pt x="315838" y="10617"/>
                  <a:pt x="318492" y="7963"/>
                  <a:pt x="318492" y="5309"/>
                </a:cubicBezTo>
                <a:cubicBezTo>
                  <a:pt x="318492" y="2655"/>
                  <a:pt x="321147" y="1328"/>
                  <a:pt x="326455" y="1328"/>
                </a:cubicBezTo>
                <a:cubicBezTo>
                  <a:pt x="327782" y="1"/>
                  <a:pt x="330104" y="-331"/>
                  <a:pt x="333422" y="333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0">
                <a:solidFill>
                  <a:schemeClr val="bg1"/>
                </a:solidFill>
                <a:latin typeface="微米有行" pitchFamily="2" charset="-128"/>
                <a:ea typeface="微米有行" pitchFamily="2" charset="-128"/>
              </a:defRPr>
            </a:lvl1pPr>
          </a:lstStyle>
          <a:p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1C8898-9B43-E12C-E402-5669D0371074}"/>
              </a:ext>
            </a:extLst>
          </p:cNvPr>
          <p:cNvSpPr txBox="1"/>
          <p:nvPr/>
        </p:nvSpPr>
        <p:spPr>
          <a:xfrm>
            <a:off x="4583953" y="3600780"/>
            <a:ext cx="3194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9FC0D6"/>
                </a:solidFill>
              </a:rPr>
              <a:t>自动驾驶行业巅峰论坛</a:t>
            </a:r>
            <a:endParaRPr lang="en-US" dirty="0">
              <a:solidFill>
                <a:srgbClr val="9FC0D6"/>
              </a:solidFill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0444A3F9-E458-AF4B-563E-FF9395BB37C8}"/>
              </a:ext>
            </a:extLst>
          </p:cNvPr>
          <p:cNvSpPr/>
          <p:nvPr/>
        </p:nvSpPr>
        <p:spPr>
          <a:xfrm>
            <a:off x="7429042" y="3636764"/>
            <a:ext cx="1749682" cy="239259"/>
          </a:xfrm>
          <a:custGeom>
            <a:avLst/>
            <a:gdLst>
              <a:gd name="connsiteX0" fmla="*/ 0 w 1747777"/>
              <a:gd name="connsiteY0" fmla="*/ 208345 h 335665"/>
              <a:gd name="connsiteX1" fmla="*/ 231494 w 1747777"/>
              <a:gd name="connsiteY1" fmla="*/ 208345 h 335665"/>
              <a:gd name="connsiteX2" fmla="*/ 231494 w 1747777"/>
              <a:gd name="connsiteY2" fmla="*/ 0 h 335665"/>
              <a:gd name="connsiteX3" fmla="*/ 416689 w 1747777"/>
              <a:gd name="connsiteY3" fmla="*/ 185195 h 335665"/>
              <a:gd name="connsiteX4" fmla="*/ 567159 w 1747777"/>
              <a:gd name="connsiteY4" fmla="*/ 335665 h 335665"/>
              <a:gd name="connsiteX5" fmla="*/ 567159 w 1747777"/>
              <a:gd name="connsiteY5" fmla="*/ 185195 h 335665"/>
              <a:gd name="connsiteX6" fmla="*/ 1747777 w 1747777"/>
              <a:gd name="connsiteY6" fmla="*/ 185195 h 335665"/>
              <a:gd name="connsiteX7" fmla="*/ 1736202 w 1747777"/>
              <a:gd name="connsiteY7" fmla="*/ 173621 h 335665"/>
              <a:gd name="connsiteX0" fmla="*/ 0 w 1747777"/>
              <a:gd name="connsiteY0" fmla="*/ 208345 h 335665"/>
              <a:gd name="connsiteX1" fmla="*/ 231494 w 1747777"/>
              <a:gd name="connsiteY1" fmla="*/ 208345 h 335665"/>
              <a:gd name="connsiteX2" fmla="*/ 231494 w 1747777"/>
              <a:gd name="connsiteY2" fmla="*/ 0 h 335665"/>
              <a:gd name="connsiteX3" fmla="*/ 416689 w 1747777"/>
              <a:gd name="connsiteY3" fmla="*/ 185195 h 335665"/>
              <a:gd name="connsiteX4" fmla="*/ 567159 w 1747777"/>
              <a:gd name="connsiteY4" fmla="*/ 335665 h 335665"/>
              <a:gd name="connsiteX5" fmla="*/ 567159 w 1747777"/>
              <a:gd name="connsiteY5" fmla="*/ 185195 h 335665"/>
              <a:gd name="connsiteX6" fmla="*/ 1747777 w 1747777"/>
              <a:gd name="connsiteY6" fmla="*/ 185195 h 335665"/>
              <a:gd name="connsiteX0" fmla="*/ 0 w 1747777"/>
              <a:gd name="connsiteY0" fmla="*/ 208345 h 335665"/>
              <a:gd name="connsiteX1" fmla="*/ 231494 w 1747777"/>
              <a:gd name="connsiteY1" fmla="*/ 208345 h 335665"/>
              <a:gd name="connsiteX2" fmla="*/ 231494 w 1747777"/>
              <a:gd name="connsiteY2" fmla="*/ 0 h 335665"/>
              <a:gd name="connsiteX3" fmla="*/ 567159 w 1747777"/>
              <a:gd name="connsiteY3" fmla="*/ 335665 h 335665"/>
              <a:gd name="connsiteX4" fmla="*/ 567159 w 1747777"/>
              <a:gd name="connsiteY4" fmla="*/ 185195 h 335665"/>
              <a:gd name="connsiteX5" fmla="*/ 1747777 w 1747777"/>
              <a:gd name="connsiteY5" fmla="*/ 185195 h 335665"/>
              <a:gd name="connsiteX0" fmla="*/ 0 w 1747777"/>
              <a:gd name="connsiteY0" fmla="*/ 208345 h 364240"/>
              <a:gd name="connsiteX1" fmla="*/ 231494 w 1747777"/>
              <a:gd name="connsiteY1" fmla="*/ 208345 h 364240"/>
              <a:gd name="connsiteX2" fmla="*/ 231494 w 1747777"/>
              <a:gd name="connsiteY2" fmla="*/ 0 h 364240"/>
              <a:gd name="connsiteX3" fmla="*/ 494769 w 1747777"/>
              <a:gd name="connsiteY3" fmla="*/ 364240 h 364240"/>
              <a:gd name="connsiteX4" fmla="*/ 567159 w 1747777"/>
              <a:gd name="connsiteY4" fmla="*/ 185195 h 364240"/>
              <a:gd name="connsiteX5" fmla="*/ 1747777 w 1747777"/>
              <a:gd name="connsiteY5" fmla="*/ 185195 h 364240"/>
              <a:gd name="connsiteX0" fmla="*/ 0 w 1747777"/>
              <a:gd name="connsiteY0" fmla="*/ 208345 h 364240"/>
              <a:gd name="connsiteX1" fmla="*/ 231494 w 1747777"/>
              <a:gd name="connsiteY1" fmla="*/ 193105 h 364240"/>
              <a:gd name="connsiteX2" fmla="*/ 231494 w 1747777"/>
              <a:gd name="connsiteY2" fmla="*/ 0 h 364240"/>
              <a:gd name="connsiteX3" fmla="*/ 494769 w 1747777"/>
              <a:gd name="connsiteY3" fmla="*/ 364240 h 364240"/>
              <a:gd name="connsiteX4" fmla="*/ 567159 w 1747777"/>
              <a:gd name="connsiteY4" fmla="*/ 185195 h 364240"/>
              <a:gd name="connsiteX5" fmla="*/ 1747777 w 1747777"/>
              <a:gd name="connsiteY5" fmla="*/ 185195 h 364240"/>
              <a:gd name="connsiteX0" fmla="*/ 0 w 1749682"/>
              <a:gd name="connsiteY0" fmla="*/ 191200 h 364240"/>
              <a:gd name="connsiteX1" fmla="*/ 233399 w 1749682"/>
              <a:gd name="connsiteY1" fmla="*/ 193105 h 364240"/>
              <a:gd name="connsiteX2" fmla="*/ 233399 w 1749682"/>
              <a:gd name="connsiteY2" fmla="*/ 0 h 364240"/>
              <a:gd name="connsiteX3" fmla="*/ 496674 w 1749682"/>
              <a:gd name="connsiteY3" fmla="*/ 364240 h 364240"/>
              <a:gd name="connsiteX4" fmla="*/ 569064 w 1749682"/>
              <a:gd name="connsiteY4" fmla="*/ 185195 h 364240"/>
              <a:gd name="connsiteX5" fmla="*/ 1749682 w 1749682"/>
              <a:gd name="connsiteY5" fmla="*/ 185195 h 364240"/>
              <a:gd name="connsiteX0" fmla="*/ 0 w 1749682"/>
              <a:gd name="connsiteY0" fmla="*/ 191200 h 364240"/>
              <a:gd name="connsiteX1" fmla="*/ 233399 w 1749682"/>
              <a:gd name="connsiteY1" fmla="*/ 193105 h 364240"/>
              <a:gd name="connsiteX2" fmla="*/ 307694 w 1749682"/>
              <a:gd name="connsiteY2" fmla="*/ 0 h 364240"/>
              <a:gd name="connsiteX3" fmla="*/ 496674 w 1749682"/>
              <a:gd name="connsiteY3" fmla="*/ 364240 h 364240"/>
              <a:gd name="connsiteX4" fmla="*/ 569064 w 1749682"/>
              <a:gd name="connsiteY4" fmla="*/ 185195 h 364240"/>
              <a:gd name="connsiteX5" fmla="*/ 1749682 w 1749682"/>
              <a:gd name="connsiteY5" fmla="*/ 185195 h 364240"/>
              <a:gd name="connsiteX0" fmla="*/ 0 w 1749682"/>
              <a:gd name="connsiteY0" fmla="*/ 191200 h 374120"/>
              <a:gd name="connsiteX1" fmla="*/ 233399 w 1749682"/>
              <a:gd name="connsiteY1" fmla="*/ 193105 h 374120"/>
              <a:gd name="connsiteX2" fmla="*/ 307694 w 1749682"/>
              <a:gd name="connsiteY2" fmla="*/ 0 h 374120"/>
              <a:gd name="connsiteX3" fmla="*/ 464289 w 1749682"/>
              <a:gd name="connsiteY3" fmla="*/ 374120 h 374120"/>
              <a:gd name="connsiteX4" fmla="*/ 569064 w 1749682"/>
              <a:gd name="connsiteY4" fmla="*/ 185195 h 374120"/>
              <a:gd name="connsiteX5" fmla="*/ 1749682 w 1749682"/>
              <a:gd name="connsiteY5" fmla="*/ 185195 h 374120"/>
              <a:gd name="connsiteX0" fmla="*/ 0 w 1749682"/>
              <a:gd name="connsiteY0" fmla="*/ 191200 h 374120"/>
              <a:gd name="connsiteX1" fmla="*/ 261974 w 1749682"/>
              <a:gd name="connsiteY1" fmla="*/ 193105 h 374120"/>
              <a:gd name="connsiteX2" fmla="*/ 307694 w 1749682"/>
              <a:gd name="connsiteY2" fmla="*/ 0 h 374120"/>
              <a:gd name="connsiteX3" fmla="*/ 464289 w 1749682"/>
              <a:gd name="connsiteY3" fmla="*/ 374120 h 374120"/>
              <a:gd name="connsiteX4" fmla="*/ 569064 w 1749682"/>
              <a:gd name="connsiteY4" fmla="*/ 185195 h 374120"/>
              <a:gd name="connsiteX5" fmla="*/ 1749682 w 1749682"/>
              <a:gd name="connsiteY5" fmla="*/ 185195 h 374120"/>
              <a:gd name="connsiteX0" fmla="*/ 0 w 1749682"/>
              <a:gd name="connsiteY0" fmla="*/ 191200 h 374120"/>
              <a:gd name="connsiteX1" fmla="*/ 261974 w 1749682"/>
              <a:gd name="connsiteY1" fmla="*/ 193105 h 374120"/>
              <a:gd name="connsiteX2" fmla="*/ 307694 w 1749682"/>
              <a:gd name="connsiteY2" fmla="*/ 0 h 374120"/>
              <a:gd name="connsiteX3" fmla="*/ 464289 w 1749682"/>
              <a:gd name="connsiteY3" fmla="*/ 374120 h 374120"/>
              <a:gd name="connsiteX4" fmla="*/ 538584 w 1749682"/>
              <a:gd name="connsiteY4" fmla="*/ 185195 h 374120"/>
              <a:gd name="connsiteX5" fmla="*/ 1749682 w 1749682"/>
              <a:gd name="connsiteY5" fmla="*/ 185195 h 374120"/>
              <a:gd name="connsiteX0" fmla="*/ 0 w 1749682"/>
              <a:gd name="connsiteY0" fmla="*/ 191200 h 413641"/>
              <a:gd name="connsiteX1" fmla="*/ 261974 w 1749682"/>
              <a:gd name="connsiteY1" fmla="*/ 193105 h 413641"/>
              <a:gd name="connsiteX2" fmla="*/ 307694 w 1749682"/>
              <a:gd name="connsiteY2" fmla="*/ 0 h 413641"/>
              <a:gd name="connsiteX3" fmla="*/ 466194 w 1749682"/>
              <a:gd name="connsiteY3" fmla="*/ 413641 h 413641"/>
              <a:gd name="connsiteX4" fmla="*/ 538584 w 1749682"/>
              <a:gd name="connsiteY4" fmla="*/ 185195 h 413641"/>
              <a:gd name="connsiteX5" fmla="*/ 1749682 w 1749682"/>
              <a:gd name="connsiteY5" fmla="*/ 185195 h 41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9682" h="413641">
                <a:moveTo>
                  <a:pt x="0" y="191200"/>
                </a:moveTo>
                <a:lnTo>
                  <a:pt x="261974" y="193105"/>
                </a:lnTo>
                <a:lnTo>
                  <a:pt x="307694" y="0"/>
                </a:lnTo>
                <a:lnTo>
                  <a:pt x="466194" y="413641"/>
                </a:lnTo>
                <a:lnTo>
                  <a:pt x="538584" y="185195"/>
                </a:lnTo>
                <a:lnTo>
                  <a:pt x="1749682" y="185195"/>
                </a:lnTo>
              </a:path>
            </a:pathLst>
          </a:custGeom>
          <a:noFill/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8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3D471F92-CD65-FCE5-95F6-BE8CDACF30BA}"/>
              </a:ext>
            </a:extLst>
          </p:cNvPr>
          <p:cNvSpPr/>
          <p:nvPr/>
        </p:nvSpPr>
        <p:spPr>
          <a:xfrm flipH="1">
            <a:off x="3193121" y="3636764"/>
            <a:ext cx="1749682" cy="239259"/>
          </a:xfrm>
          <a:custGeom>
            <a:avLst/>
            <a:gdLst>
              <a:gd name="connsiteX0" fmla="*/ 0 w 1747777"/>
              <a:gd name="connsiteY0" fmla="*/ 208345 h 335665"/>
              <a:gd name="connsiteX1" fmla="*/ 231494 w 1747777"/>
              <a:gd name="connsiteY1" fmla="*/ 208345 h 335665"/>
              <a:gd name="connsiteX2" fmla="*/ 231494 w 1747777"/>
              <a:gd name="connsiteY2" fmla="*/ 0 h 335665"/>
              <a:gd name="connsiteX3" fmla="*/ 416689 w 1747777"/>
              <a:gd name="connsiteY3" fmla="*/ 185195 h 335665"/>
              <a:gd name="connsiteX4" fmla="*/ 567159 w 1747777"/>
              <a:gd name="connsiteY4" fmla="*/ 335665 h 335665"/>
              <a:gd name="connsiteX5" fmla="*/ 567159 w 1747777"/>
              <a:gd name="connsiteY5" fmla="*/ 185195 h 335665"/>
              <a:gd name="connsiteX6" fmla="*/ 1747777 w 1747777"/>
              <a:gd name="connsiteY6" fmla="*/ 185195 h 335665"/>
              <a:gd name="connsiteX7" fmla="*/ 1736202 w 1747777"/>
              <a:gd name="connsiteY7" fmla="*/ 173621 h 335665"/>
              <a:gd name="connsiteX0" fmla="*/ 0 w 1747777"/>
              <a:gd name="connsiteY0" fmla="*/ 208345 h 335665"/>
              <a:gd name="connsiteX1" fmla="*/ 231494 w 1747777"/>
              <a:gd name="connsiteY1" fmla="*/ 208345 h 335665"/>
              <a:gd name="connsiteX2" fmla="*/ 231494 w 1747777"/>
              <a:gd name="connsiteY2" fmla="*/ 0 h 335665"/>
              <a:gd name="connsiteX3" fmla="*/ 416689 w 1747777"/>
              <a:gd name="connsiteY3" fmla="*/ 185195 h 335665"/>
              <a:gd name="connsiteX4" fmla="*/ 567159 w 1747777"/>
              <a:gd name="connsiteY4" fmla="*/ 335665 h 335665"/>
              <a:gd name="connsiteX5" fmla="*/ 567159 w 1747777"/>
              <a:gd name="connsiteY5" fmla="*/ 185195 h 335665"/>
              <a:gd name="connsiteX6" fmla="*/ 1747777 w 1747777"/>
              <a:gd name="connsiteY6" fmla="*/ 185195 h 335665"/>
              <a:gd name="connsiteX0" fmla="*/ 0 w 1747777"/>
              <a:gd name="connsiteY0" fmla="*/ 208345 h 335665"/>
              <a:gd name="connsiteX1" fmla="*/ 231494 w 1747777"/>
              <a:gd name="connsiteY1" fmla="*/ 208345 h 335665"/>
              <a:gd name="connsiteX2" fmla="*/ 231494 w 1747777"/>
              <a:gd name="connsiteY2" fmla="*/ 0 h 335665"/>
              <a:gd name="connsiteX3" fmla="*/ 567159 w 1747777"/>
              <a:gd name="connsiteY3" fmla="*/ 335665 h 335665"/>
              <a:gd name="connsiteX4" fmla="*/ 567159 w 1747777"/>
              <a:gd name="connsiteY4" fmla="*/ 185195 h 335665"/>
              <a:gd name="connsiteX5" fmla="*/ 1747777 w 1747777"/>
              <a:gd name="connsiteY5" fmla="*/ 185195 h 335665"/>
              <a:gd name="connsiteX0" fmla="*/ 0 w 1747777"/>
              <a:gd name="connsiteY0" fmla="*/ 208345 h 364240"/>
              <a:gd name="connsiteX1" fmla="*/ 231494 w 1747777"/>
              <a:gd name="connsiteY1" fmla="*/ 208345 h 364240"/>
              <a:gd name="connsiteX2" fmla="*/ 231494 w 1747777"/>
              <a:gd name="connsiteY2" fmla="*/ 0 h 364240"/>
              <a:gd name="connsiteX3" fmla="*/ 494769 w 1747777"/>
              <a:gd name="connsiteY3" fmla="*/ 364240 h 364240"/>
              <a:gd name="connsiteX4" fmla="*/ 567159 w 1747777"/>
              <a:gd name="connsiteY4" fmla="*/ 185195 h 364240"/>
              <a:gd name="connsiteX5" fmla="*/ 1747777 w 1747777"/>
              <a:gd name="connsiteY5" fmla="*/ 185195 h 364240"/>
              <a:gd name="connsiteX0" fmla="*/ 0 w 1747777"/>
              <a:gd name="connsiteY0" fmla="*/ 208345 h 364240"/>
              <a:gd name="connsiteX1" fmla="*/ 231494 w 1747777"/>
              <a:gd name="connsiteY1" fmla="*/ 193105 h 364240"/>
              <a:gd name="connsiteX2" fmla="*/ 231494 w 1747777"/>
              <a:gd name="connsiteY2" fmla="*/ 0 h 364240"/>
              <a:gd name="connsiteX3" fmla="*/ 494769 w 1747777"/>
              <a:gd name="connsiteY3" fmla="*/ 364240 h 364240"/>
              <a:gd name="connsiteX4" fmla="*/ 567159 w 1747777"/>
              <a:gd name="connsiteY4" fmla="*/ 185195 h 364240"/>
              <a:gd name="connsiteX5" fmla="*/ 1747777 w 1747777"/>
              <a:gd name="connsiteY5" fmla="*/ 185195 h 364240"/>
              <a:gd name="connsiteX0" fmla="*/ 0 w 1749682"/>
              <a:gd name="connsiteY0" fmla="*/ 191200 h 364240"/>
              <a:gd name="connsiteX1" fmla="*/ 233399 w 1749682"/>
              <a:gd name="connsiteY1" fmla="*/ 193105 h 364240"/>
              <a:gd name="connsiteX2" fmla="*/ 233399 w 1749682"/>
              <a:gd name="connsiteY2" fmla="*/ 0 h 364240"/>
              <a:gd name="connsiteX3" fmla="*/ 496674 w 1749682"/>
              <a:gd name="connsiteY3" fmla="*/ 364240 h 364240"/>
              <a:gd name="connsiteX4" fmla="*/ 569064 w 1749682"/>
              <a:gd name="connsiteY4" fmla="*/ 185195 h 364240"/>
              <a:gd name="connsiteX5" fmla="*/ 1749682 w 1749682"/>
              <a:gd name="connsiteY5" fmla="*/ 185195 h 364240"/>
              <a:gd name="connsiteX0" fmla="*/ 0 w 1749682"/>
              <a:gd name="connsiteY0" fmla="*/ 191200 h 364240"/>
              <a:gd name="connsiteX1" fmla="*/ 233399 w 1749682"/>
              <a:gd name="connsiteY1" fmla="*/ 193105 h 364240"/>
              <a:gd name="connsiteX2" fmla="*/ 307694 w 1749682"/>
              <a:gd name="connsiteY2" fmla="*/ 0 h 364240"/>
              <a:gd name="connsiteX3" fmla="*/ 496674 w 1749682"/>
              <a:gd name="connsiteY3" fmla="*/ 364240 h 364240"/>
              <a:gd name="connsiteX4" fmla="*/ 569064 w 1749682"/>
              <a:gd name="connsiteY4" fmla="*/ 185195 h 364240"/>
              <a:gd name="connsiteX5" fmla="*/ 1749682 w 1749682"/>
              <a:gd name="connsiteY5" fmla="*/ 185195 h 364240"/>
              <a:gd name="connsiteX0" fmla="*/ 0 w 1749682"/>
              <a:gd name="connsiteY0" fmla="*/ 191200 h 374120"/>
              <a:gd name="connsiteX1" fmla="*/ 233399 w 1749682"/>
              <a:gd name="connsiteY1" fmla="*/ 193105 h 374120"/>
              <a:gd name="connsiteX2" fmla="*/ 307694 w 1749682"/>
              <a:gd name="connsiteY2" fmla="*/ 0 h 374120"/>
              <a:gd name="connsiteX3" fmla="*/ 464289 w 1749682"/>
              <a:gd name="connsiteY3" fmla="*/ 374120 h 374120"/>
              <a:gd name="connsiteX4" fmla="*/ 569064 w 1749682"/>
              <a:gd name="connsiteY4" fmla="*/ 185195 h 374120"/>
              <a:gd name="connsiteX5" fmla="*/ 1749682 w 1749682"/>
              <a:gd name="connsiteY5" fmla="*/ 185195 h 374120"/>
              <a:gd name="connsiteX0" fmla="*/ 0 w 1749682"/>
              <a:gd name="connsiteY0" fmla="*/ 191200 h 374120"/>
              <a:gd name="connsiteX1" fmla="*/ 261974 w 1749682"/>
              <a:gd name="connsiteY1" fmla="*/ 193105 h 374120"/>
              <a:gd name="connsiteX2" fmla="*/ 307694 w 1749682"/>
              <a:gd name="connsiteY2" fmla="*/ 0 h 374120"/>
              <a:gd name="connsiteX3" fmla="*/ 464289 w 1749682"/>
              <a:gd name="connsiteY3" fmla="*/ 374120 h 374120"/>
              <a:gd name="connsiteX4" fmla="*/ 569064 w 1749682"/>
              <a:gd name="connsiteY4" fmla="*/ 185195 h 374120"/>
              <a:gd name="connsiteX5" fmla="*/ 1749682 w 1749682"/>
              <a:gd name="connsiteY5" fmla="*/ 185195 h 374120"/>
              <a:gd name="connsiteX0" fmla="*/ 0 w 1749682"/>
              <a:gd name="connsiteY0" fmla="*/ 191200 h 374120"/>
              <a:gd name="connsiteX1" fmla="*/ 261974 w 1749682"/>
              <a:gd name="connsiteY1" fmla="*/ 193105 h 374120"/>
              <a:gd name="connsiteX2" fmla="*/ 307694 w 1749682"/>
              <a:gd name="connsiteY2" fmla="*/ 0 h 374120"/>
              <a:gd name="connsiteX3" fmla="*/ 464289 w 1749682"/>
              <a:gd name="connsiteY3" fmla="*/ 374120 h 374120"/>
              <a:gd name="connsiteX4" fmla="*/ 538584 w 1749682"/>
              <a:gd name="connsiteY4" fmla="*/ 185195 h 374120"/>
              <a:gd name="connsiteX5" fmla="*/ 1749682 w 1749682"/>
              <a:gd name="connsiteY5" fmla="*/ 185195 h 374120"/>
              <a:gd name="connsiteX0" fmla="*/ 0 w 1749682"/>
              <a:gd name="connsiteY0" fmla="*/ 191200 h 413641"/>
              <a:gd name="connsiteX1" fmla="*/ 261974 w 1749682"/>
              <a:gd name="connsiteY1" fmla="*/ 193105 h 413641"/>
              <a:gd name="connsiteX2" fmla="*/ 307694 w 1749682"/>
              <a:gd name="connsiteY2" fmla="*/ 0 h 413641"/>
              <a:gd name="connsiteX3" fmla="*/ 466194 w 1749682"/>
              <a:gd name="connsiteY3" fmla="*/ 413641 h 413641"/>
              <a:gd name="connsiteX4" fmla="*/ 538584 w 1749682"/>
              <a:gd name="connsiteY4" fmla="*/ 185195 h 413641"/>
              <a:gd name="connsiteX5" fmla="*/ 1749682 w 1749682"/>
              <a:gd name="connsiteY5" fmla="*/ 185195 h 41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9682" h="413641">
                <a:moveTo>
                  <a:pt x="0" y="191200"/>
                </a:moveTo>
                <a:lnTo>
                  <a:pt x="261974" y="193105"/>
                </a:lnTo>
                <a:lnTo>
                  <a:pt x="307694" y="0"/>
                </a:lnTo>
                <a:lnTo>
                  <a:pt x="466194" y="413641"/>
                </a:lnTo>
                <a:lnTo>
                  <a:pt x="538584" y="185195"/>
                </a:lnTo>
                <a:lnTo>
                  <a:pt x="1749682" y="185195"/>
                </a:lnTo>
              </a:path>
            </a:pathLst>
          </a:custGeom>
          <a:noFill/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8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占位符 34" descr="图片包含 游戏机, 窗帘, 盘子, 碗&#10;&#10;描述已自动生成">
            <a:extLst>
              <a:ext uri="{FF2B5EF4-FFF2-40B4-BE49-F238E27FC236}">
                <a16:creationId xmlns:a16="http://schemas.microsoft.com/office/drawing/2014/main" id="{3525C9A7-1141-A3D2-4BB6-139B9CD463D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85410">
            <a:off x="-5774156" y="5681823"/>
            <a:ext cx="10612972" cy="425448"/>
          </a:xfrm>
          <a:prstGeom prst="rect">
            <a:avLst/>
          </a:prstGeom>
        </p:spPr>
      </p:pic>
      <p:pic>
        <p:nvPicPr>
          <p:cNvPr id="56" name="图片占位符 34" descr="图片包含 游戏机, 窗帘, 盘子, 碗&#10;&#10;描述已自动生成">
            <a:extLst>
              <a:ext uri="{FF2B5EF4-FFF2-40B4-BE49-F238E27FC236}">
                <a16:creationId xmlns:a16="http://schemas.microsoft.com/office/drawing/2014/main" id="{2D291A57-45E5-A2AC-13F7-9D7454CAFED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14590" flipH="1">
            <a:off x="7380284" y="5663239"/>
            <a:ext cx="11098772" cy="425448"/>
          </a:xfrm>
          <a:prstGeom prst="rect">
            <a:avLst/>
          </a:prstGeom>
        </p:spPr>
      </p:pic>
      <p:pic>
        <p:nvPicPr>
          <p:cNvPr id="58" name="图片占位符 15" descr="图片包含 水, 监控, 灯光, 大&#10;&#10;描述已自动生成">
            <a:extLst>
              <a:ext uri="{FF2B5EF4-FFF2-40B4-BE49-F238E27FC236}">
                <a16:creationId xmlns:a16="http://schemas.microsoft.com/office/drawing/2014/main" id="{B42A6377-C06D-E3FC-2D33-CFEADE0481A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03883" y="3086634"/>
            <a:ext cx="1198884" cy="298532"/>
          </a:xfrm>
          <a:prstGeom prst="rect">
            <a:avLst/>
          </a:prstGeom>
        </p:spPr>
      </p:pic>
      <p:pic>
        <p:nvPicPr>
          <p:cNvPr id="59" name="图片占位符 15" descr="图片包含 水, 监控, 灯光, 大&#10;&#10;描述已自动生成">
            <a:extLst>
              <a:ext uri="{FF2B5EF4-FFF2-40B4-BE49-F238E27FC236}">
                <a16:creationId xmlns:a16="http://schemas.microsoft.com/office/drawing/2014/main" id="{2D4C6176-5ED6-2BE5-F9E0-03B32D38501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363083">
            <a:off x="4162942" y="3042148"/>
            <a:ext cx="537012" cy="107354"/>
          </a:xfrm>
          <a:prstGeom prst="rect">
            <a:avLst/>
          </a:prstGeom>
        </p:spPr>
      </p:pic>
      <p:pic>
        <p:nvPicPr>
          <p:cNvPr id="61" name="图片占位符 15" descr="图片包含 水, 监控, 灯光, 大&#10;&#10;描述已自动生成">
            <a:extLst>
              <a:ext uri="{FF2B5EF4-FFF2-40B4-BE49-F238E27FC236}">
                <a16:creationId xmlns:a16="http://schemas.microsoft.com/office/drawing/2014/main" id="{497C3B16-7495-8224-71C5-24AF12F39A7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61015" y="3026232"/>
            <a:ext cx="1198884" cy="298532"/>
          </a:xfrm>
          <a:prstGeom prst="rect">
            <a:avLst/>
          </a:prstGeom>
        </p:spPr>
      </p:pic>
      <p:pic>
        <p:nvPicPr>
          <p:cNvPr id="62" name="图片占位符 15" descr="图片包含 水, 监控, 灯光, 大&#10;&#10;描述已自动生成">
            <a:extLst>
              <a:ext uri="{FF2B5EF4-FFF2-40B4-BE49-F238E27FC236}">
                <a16:creationId xmlns:a16="http://schemas.microsoft.com/office/drawing/2014/main" id="{A41F944A-9B4D-A441-128B-D0B8054B4B7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899697">
            <a:off x="6597588" y="2421848"/>
            <a:ext cx="577498" cy="298532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ACDE6589-636E-F576-8F1E-4D3A76748BAA}"/>
              </a:ext>
            </a:extLst>
          </p:cNvPr>
          <p:cNvSpPr txBox="1"/>
          <p:nvPr/>
        </p:nvSpPr>
        <p:spPr>
          <a:xfrm>
            <a:off x="6519320" y="2417423"/>
            <a:ext cx="705580" cy="730024"/>
          </a:xfrm>
          <a:custGeom>
            <a:avLst/>
            <a:gdLst/>
            <a:ahLst/>
            <a:cxnLst/>
            <a:rect l="l" t="t" r="r" b="b"/>
            <a:pathLst>
              <a:path w="861918" h="891779">
                <a:moveTo>
                  <a:pt x="302567" y="800212"/>
                </a:moveTo>
                <a:cubicBezTo>
                  <a:pt x="307875" y="800212"/>
                  <a:pt x="310529" y="801539"/>
                  <a:pt x="310529" y="804193"/>
                </a:cubicBezTo>
                <a:lnTo>
                  <a:pt x="306548" y="804193"/>
                </a:lnTo>
                <a:close/>
                <a:moveTo>
                  <a:pt x="139340" y="784287"/>
                </a:moveTo>
                <a:lnTo>
                  <a:pt x="139340" y="788269"/>
                </a:lnTo>
                <a:lnTo>
                  <a:pt x="135359" y="792250"/>
                </a:lnTo>
                <a:lnTo>
                  <a:pt x="135359" y="788269"/>
                </a:lnTo>
                <a:cubicBezTo>
                  <a:pt x="138013" y="788269"/>
                  <a:pt x="139340" y="786941"/>
                  <a:pt x="139340" y="784287"/>
                </a:cubicBezTo>
                <a:close/>
                <a:moveTo>
                  <a:pt x="314511" y="780306"/>
                </a:moveTo>
                <a:cubicBezTo>
                  <a:pt x="317165" y="780306"/>
                  <a:pt x="319155" y="780970"/>
                  <a:pt x="320482" y="782297"/>
                </a:cubicBezTo>
                <a:cubicBezTo>
                  <a:pt x="321809" y="783624"/>
                  <a:pt x="323800" y="784287"/>
                  <a:pt x="326454" y="784287"/>
                </a:cubicBezTo>
                <a:lnTo>
                  <a:pt x="330435" y="788269"/>
                </a:lnTo>
                <a:lnTo>
                  <a:pt x="330435" y="784287"/>
                </a:lnTo>
                <a:cubicBezTo>
                  <a:pt x="333089" y="786941"/>
                  <a:pt x="334416" y="788269"/>
                  <a:pt x="334416" y="788269"/>
                </a:cubicBezTo>
                <a:cubicBezTo>
                  <a:pt x="334416" y="790923"/>
                  <a:pt x="337070" y="792250"/>
                  <a:pt x="342379" y="792250"/>
                </a:cubicBezTo>
                <a:lnTo>
                  <a:pt x="346360" y="792250"/>
                </a:lnTo>
                <a:lnTo>
                  <a:pt x="350341" y="792250"/>
                </a:lnTo>
                <a:cubicBezTo>
                  <a:pt x="350341" y="794904"/>
                  <a:pt x="349014" y="796231"/>
                  <a:pt x="346360" y="796231"/>
                </a:cubicBezTo>
                <a:cubicBezTo>
                  <a:pt x="343706" y="793577"/>
                  <a:pt x="339724" y="792250"/>
                  <a:pt x="334416" y="792250"/>
                </a:cubicBezTo>
                <a:cubicBezTo>
                  <a:pt x="331762" y="792250"/>
                  <a:pt x="329108" y="790923"/>
                  <a:pt x="326454" y="788269"/>
                </a:cubicBezTo>
                <a:lnTo>
                  <a:pt x="322473" y="788269"/>
                </a:lnTo>
                <a:cubicBezTo>
                  <a:pt x="319819" y="788269"/>
                  <a:pt x="317828" y="787605"/>
                  <a:pt x="316501" y="786278"/>
                </a:cubicBezTo>
                <a:cubicBezTo>
                  <a:pt x="315174" y="784951"/>
                  <a:pt x="313183" y="784287"/>
                  <a:pt x="310529" y="784287"/>
                </a:cubicBezTo>
                <a:close/>
                <a:moveTo>
                  <a:pt x="179151" y="776325"/>
                </a:moveTo>
                <a:cubicBezTo>
                  <a:pt x="173843" y="781633"/>
                  <a:pt x="171189" y="784287"/>
                  <a:pt x="171189" y="784287"/>
                </a:cubicBezTo>
                <a:lnTo>
                  <a:pt x="167208" y="784287"/>
                </a:lnTo>
                <a:cubicBezTo>
                  <a:pt x="172516" y="778979"/>
                  <a:pt x="176497" y="776325"/>
                  <a:pt x="179151" y="776325"/>
                </a:cubicBezTo>
                <a:close/>
                <a:moveTo>
                  <a:pt x="298586" y="772344"/>
                </a:moveTo>
                <a:cubicBezTo>
                  <a:pt x="301240" y="774998"/>
                  <a:pt x="303894" y="776325"/>
                  <a:pt x="306548" y="776325"/>
                </a:cubicBezTo>
                <a:cubicBezTo>
                  <a:pt x="309202" y="776325"/>
                  <a:pt x="311856" y="777652"/>
                  <a:pt x="314511" y="780306"/>
                </a:cubicBezTo>
                <a:lnTo>
                  <a:pt x="310529" y="780306"/>
                </a:lnTo>
                <a:cubicBezTo>
                  <a:pt x="310529" y="782960"/>
                  <a:pt x="309866" y="784287"/>
                  <a:pt x="308539" y="784287"/>
                </a:cubicBezTo>
                <a:cubicBezTo>
                  <a:pt x="307212" y="784287"/>
                  <a:pt x="306548" y="782960"/>
                  <a:pt x="306548" y="780306"/>
                </a:cubicBezTo>
                <a:cubicBezTo>
                  <a:pt x="303894" y="777652"/>
                  <a:pt x="301240" y="776325"/>
                  <a:pt x="298586" y="776325"/>
                </a:cubicBezTo>
                <a:close/>
                <a:moveTo>
                  <a:pt x="277685" y="770353"/>
                </a:moveTo>
                <a:cubicBezTo>
                  <a:pt x="278348" y="770353"/>
                  <a:pt x="278680" y="771017"/>
                  <a:pt x="278680" y="772344"/>
                </a:cubicBezTo>
                <a:cubicBezTo>
                  <a:pt x="283988" y="772344"/>
                  <a:pt x="287306" y="773007"/>
                  <a:pt x="288633" y="774335"/>
                </a:cubicBezTo>
                <a:cubicBezTo>
                  <a:pt x="289960" y="775662"/>
                  <a:pt x="293278" y="776325"/>
                  <a:pt x="298586" y="776325"/>
                </a:cubicBezTo>
                <a:lnTo>
                  <a:pt x="302567" y="780306"/>
                </a:lnTo>
                <a:lnTo>
                  <a:pt x="294605" y="780306"/>
                </a:lnTo>
                <a:cubicBezTo>
                  <a:pt x="291951" y="777652"/>
                  <a:pt x="289297" y="776325"/>
                  <a:pt x="286642" y="776325"/>
                </a:cubicBezTo>
                <a:cubicBezTo>
                  <a:pt x="283988" y="776325"/>
                  <a:pt x="281998" y="775662"/>
                  <a:pt x="280671" y="774335"/>
                </a:cubicBezTo>
                <a:cubicBezTo>
                  <a:pt x="279344" y="773007"/>
                  <a:pt x="277353" y="772344"/>
                  <a:pt x="274699" y="772344"/>
                </a:cubicBezTo>
                <a:cubicBezTo>
                  <a:pt x="276026" y="771017"/>
                  <a:pt x="277021" y="770353"/>
                  <a:pt x="277685" y="770353"/>
                </a:cubicBezTo>
                <a:close/>
                <a:moveTo>
                  <a:pt x="195076" y="760401"/>
                </a:moveTo>
                <a:lnTo>
                  <a:pt x="195076" y="764382"/>
                </a:lnTo>
                <a:cubicBezTo>
                  <a:pt x="192422" y="767036"/>
                  <a:pt x="190431" y="768363"/>
                  <a:pt x="189104" y="768363"/>
                </a:cubicBezTo>
                <a:cubicBezTo>
                  <a:pt x="187777" y="768363"/>
                  <a:pt x="185787" y="769690"/>
                  <a:pt x="183132" y="772344"/>
                </a:cubicBezTo>
                <a:lnTo>
                  <a:pt x="179151" y="776325"/>
                </a:lnTo>
                <a:lnTo>
                  <a:pt x="179151" y="772344"/>
                </a:lnTo>
                <a:cubicBezTo>
                  <a:pt x="184460" y="769690"/>
                  <a:pt x="189768" y="765709"/>
                  <a:pt x="195076" y="760401"/>
                </a:cubicBezTo>
                <a:close/>
                <a:moveTo>
                  <a:pt x="326454" y="740495"/>
                </a:moveTo>
                <a:lnTo>
                  <a:pt x="322473" y="744476"/>
                </a:lnTo>
                <a:cubicBezTo>
                  <a:pt x="325127" y="744476"/>
                  <a:pt x="326454" y="745803"/>
                  <a:pt x="326454" y="748457"/>
                </a:cubicBezTo>
                <a:cubicBezTo>
                  <a:pt x="329108" y="748457"/>
                  <a:pt x="330435" y="747130"/>
                  <a:pt x="330435" y="744476"/>
                </a:cubicBezTo>
                <a:cubicBezTo>
                  <a:pt x="327781" y="744476"/>
                  <a:pt x="326454" y="743149"/>
                  <a:pt x="326454" y="740495"/>
                </a:cubicBezTo>
                <a:close/>
                <a:moveTo>
                  <a:pt x="298586" y="736514"/>
                </a:moveTo>
                <a:lnTo>
                  <a:pt x="298586" y="740495"/>
                </a:lnTo>
                <a:lnTo>
                  <a:pt x="302567" y="740495"/>
                </a:lnTo>
                <a:cubicBezTo>
                  <a:pt x="299913" y="737841"/>
                  <a:pt x="298586" y="736514"/>
                  <a:pt x="298586" y="736514"/>
                </a:cubicBezTo>
                <a:close/>
                <a:moveTo>
                  <a:pt x="222944" y="720589"/>
                </a:moveTo>
                <a:cubicBezTo>
                  <a:pt x="220290" y="723243"/>
                  <a:pt x="220290" y="724570"/>
                  <a:pt x="222944" y="724570"/>
                </a:cubicBezTo>
                <a:cubicBezTo>
                  <a:pt x="225598" y="724570"/>
                  <a:pt x="226925" y="725897"/>
                  <a:pt x="226925" y="728551"/>
                </a:cubicBezTo>
                <a:cubicBezTo>
                  <a:pt x="226925" y="725897"/>
                  <a:pt x="225598" y="723243"/>
                  <a:pt x="222944" y="720589"/>
                </a:cubicBezTo>
                <a:close/>
                <a:moveTo>
                  <a:pt x="179151" y="600159"/>
                </a:moveTo>
                <a:lnTo>
                  <a:pt x="175170" y="603145"/>
                </a:lnTo>
                <a:cubicBezTo>
                  <a:pt x="172516" y="604472"/>
                  <a:pt x="169862" y="605136"/>
                  <a:pt x="167208" y="605136"/>
                </a:cubicBezTo>
                <a:cubicBezTo>
                  <a:pt x="169862" y="602481"/>
                  <a:pt x="172516" y="601154"/>
                  <a:pt x="175170" y="601154"/>
                </a:cubicBezTo>
                <a:close/>
                <a:moveTo>
                  <a:pt x="442903" y="579258"/>
                </a:moveTo>
                <a:cubicBezTo>
                  <a:pt x="442239" y="579258"/>
                  <a:pt x="441907" y="579922"/>
                  <a:pt x="441907" y="581249"/>
                </a:cubicBezTo>
                <a:cubicBezTo>
                  <a:pt x="433945" y="586557"/>
                  <a:pt x="426646" y="591202"/>
                  <a:pt x="420011" y="595183"/>
                </a:cubicBezTo>
                <a:cubicBezTo>
                  <a:pt x="413376" y="599164"/>
                  <a:pt x="407404" y="603808"/>
                  <a:pt x="402096" y="609117"/>
                </a:cubicBezTo>
                <a:lnTo>
                  <a:pt x="390152" y="621060"/>
                </a:lnTo>
                <a:cubicBezTo>
                  <a:pt x="384844" y="623714"/>
                  <a:pt x="381527" y="625705"/>
                  <a:pt x="380200" y="627032"/>
                </a:cubicBezTo>
                <a:cubicBezTo>
                  <a:pt x="378872" y="628359"/>
                  <a:pt x="375555" y="630350"/>
                  <a:pt x="370247" y="633004"/>
                </a:cubicBezTo>
                <a:cubicBezTo>
                  <a:pt x="370247" y="635658"/>
                  <a:pt x="367593" y="636985"/>
                  <a:pt x="362284" y="636985"/>
                </a:cubicBezTo>
                <a:cubicBezTo>
                  <a:pt x="362284" y="642293"/>
                  <a:pt x="359630" y="644947"/>
                  <a:pt x="354322" y="644947"/>
                </a:cubicBezTo>
                <a:cubicBezTo>
                  <a:pt x="349014" y="650255"/>
                  <a:pt x="346360" y="652909"/>
                  <a:pt x="346360" y="652909"/>
                </a:cubicBezTo>
                <a:lnTo>
                  <a:pt x="338397" y="660872"/>
                </a:lnTo>
                <a:cubicBezTo>
                  <a:pt x="333089" y="663526"/>
                  <a:pt x="329772" y="665516"/>
                  <a:pt x="328445" y="666843"/>
                </a:cubicBezTo>
                <a:cubicBezTo>
                  <a:pt x="327117" y="668170"/>
                  <a:pt x="323800" y="670161"/>
                  <a:pt x="318492" y="672815"/>
                </a:cubicBezTo>
                <a:cubicBezTo>
                  <a:pt x="310529" y="680777"/>
                  <a:pt x="303894" y="686086"/>
                  <a:pt x="298586" y="688740"/>
                </a:cubicBezTo>
                <a:cubicBezTo>
                  <a:pt x="295932" y="691394"/>
                  <a:pt x="293278" y="693384"/>
                  <a:pt x="290624" y="694711"/>
                </a:cubicBezTo>
                <a:cubicBezTo>
                  <a:pt x="287970" y="696039"/>
                  <a:pt x="285315" y="698029"/>
                  <a:pt x="282661" y="700683"/>
                </a:cubicBezTo>
                <a:lnTo>
                  <a:pt x="270718" y="712627"/>
                </a:lnTo>
                <a:cubicBezTo>
                  <a:pt x="265410" y="715281"/>
                  <a:pt x="260101" y="719262"/>
                  <a:pt x="254793" y="724570"/>
                </a:cubicBezTo>
                <a:lnTo>
                  <a:pt x="258774" y="724570"/>
                </a:lnTo>
                <a:cubicBezTo>
                  <a:pt x="264083" y="724570"/>
                  <a:pt x="266737" y="724570"/>
                  <a:pt x="266737" y="724570"/>
                </a:cubicBezTo>
                <a:lnTo>
                  <a:pt x="270718" y="724570"/>
                </a:lnTo>
                <a:cubicBezTo>
                  <a:pt x="273372" y="724570"/>
                  <a:pt x="276026" y="725897"/>
                  <a:pt x="278680" y="728551"/>
                </a:cubicBezTo>
                <a:cubicBezTo>
                  <a:pt x="286642" y="728551"/>
                  <a:pt x="290624" y="729878"/>
                  <a:pt x="290624" y="732532"/>
                </a:cubicBezTo>
                <a:lnTo>
                  <a:pt x="294605" y="732532"/>
                </a:lnTo>
                <a:cubicBezTo>
                  <a:pt x="299913" y="732532"/>
                  <a:pt x="302567" y="732532"/>
                  <a:pt x="302567" y="732532"/>
                </a:cubicBezTo>
                <a:lnTo>
                  <a:pt x="306548" y="732532"/>
                </a:lnTo>
                <a:cubicBezTo>
                  <a:pt x="306548" y="729878"/>
                  <a:pt x="309202" y="731205"/>
                  <a:pt x="314511" y="736514"/>
                </a:cubicBezTo>
                <a:lnTo>
                  <a:pt x="322473" y="736514"/>
                </a:lnTo>
                <a:cubicBezTo>
                  <a:pt x="327781" y="739168"/>
                  <a:pt x="331099" y="740495"/>
                  <a:pt x="332426" y="740495"/>
                </a:cubicBezTo>
                <a:cubicBezTo>
                  <a:pt x="333753" y="740495"/>
                  <a:pt x="337070" y="741822"/>
                  <a:pt x="342379" y="744476"/>
                </a:cubicBezTo>
                <a:lnTo>
                  <a:pt x="350341" y="744476"/>
                </a:lnTo>
                <a:cubicBezTo>
                  <a:pt x="358303" y="744476"/>
                  <a:pt x="364938" y="745803"/>
                  <a:pt x="370247" y="748457"/>
                </a:cubicBezTo>
                <a:lnTo>
                  <a:pt x="374228" y="748457"/>
                </a:lnTo>
                <a:lnTo>
                  <a:pt x="386171" y="748457"/>
                </a:lnTo>
                <a:cubicBezTo>
                  <a:pt x="388825" y="751111"/>
                  <a:pt x="390816" y="751775"/>
                  <a:pt x="392143" y="750448"/>
                </a:cubicBezTo>
                <a:cubicBezTo>
                  <a:pt x="393470" y="749121"/>
                  <a:pt x="396788" y="749784"/>
                  <a:pt x="402096" y="752438"/>
                </a:cubicBezTo>
                <a:cubicBezTo>
                  <a:pt x="412712" y="752438"/>
                  <a:pt x="422002" y="751111"/>
                  <a:pt x="429964" y="748457"/>
                </a:cubicBezTo>
                <a:cubicBezTo>
                  <a:pt x="437926" y="748457"/>
                  <a:pt x="444561" y="747130"/>
                  <a:pt x="449870" y="744476"/>
                </a:cubicBezTo>
                <a:cubicBezTo>
                  <a:pt x="455178" y="741822"/>
                  <a:pt x="457832" y="740495"/>
                  <a:pt x="457832" y="740495"/>
                </a:cubicBezTo>
                <a:lnTo>
                  <a:pt x="461813" y="736514"/>
                </a:lnTo>
                <a:cubicBezTo>
                  <a:pt x="461813" y="731205"/>
                  <a:pt x="462477" y="726561"/>
                  <a:pt x="463804" y="722580"/>
                </a:cubicBezTo>
                <a:cubicBezTo>
                  <a:pt x="465131" y="718598"/>
                  <a:pt x="465794" y="713954"/>
                  <a:pt x="465794" y="708646"/>
                </a:cubicBezTo>
                <a:lnTo>
                  <a:pt x="465794" y="696702"/>
                </a:lnTo>
                <a:lnTo>
                  <a:pt x="465794" y="664853"/>
                </a:lnTo>
                <a:lnTo>
                  <a:pt x="465794" y="625041"/>
                </a:lnTo>
                <a:lnTo>
                  <a:pt x="465794" y="609117"/>
                </a:lnTo>
                <a:lnTo>
                  <a:pt x="465794" y="597173"/>
                </a:lnTo>
                <a:cubicBezTo>
                  <a:pt x="465794" y="594519"/>
                  <a:pt x="464467" y="593192"/>
                  <a:pt x="461813" y="593192"/>
                </a:cubicBezTo>
                <a:cubicBezTo>
                  <a:pt x="456505" y="587884"/>
                  <a:pt x="451197" y="583903"/>
                  <a:pt x="445889" y="581249"/>
                </a:cubicBezTo>
                <a:cubicBezTo>
                  <a:pt x="444561" y="579922"/>
                  <a:pt x="443566" y="579258"/>
                  <a:pt x="442903" y="579258"/>
                </a:cubicBezTo>
                <a:close/>
                <a:moveTo>
                  <a:pt x="465794" y="561343"/>
                </a:moveTo>
                <a:lnTo>
                  <a:pt x="453851" y="573286"/>
                </a:lnTo>
                <a:lnTo>
                  <a:pt x="453851" y="577268"/>
                </a:lnTo>
                <a:lnTo>
                  <a:pt x="449870" y="577268"/>
                </a:lnTo>
                <a:lnTo>
                  <a:pt x="445889" y="577268"/>
                </a:lnTo>
                <a:cubicBezTo>
                  <a:pt x="445889" y="579922"/>
                  <a:pt x="448543" y="581249"/>
                  <a:pt x="453851" y="581249"/>
                </a:cubicBezTo>
                <a:cubicBezTo>
                  <a:pt x="451197" y="581249"/>
                  <a:pt x="449870" y="579922"/>
                  <a:pt x="449870" y="577268"/>
                </a:cubicBezTo>
                <a:cubicBezTo>
                  <a:pt x="449870" y="577268"/>
                  <a:pt x="455178" y="579922"/>
                  <a:pt x="465794" y="585230"/>
                </a:cubicBezTo>
                <a:close/>
                <a:moveTo>
                  <a:pt x="465794" y="541437"/>
                </a:moveTo>
                <a:cubicBezTo>
                  <a:pt x="463140" y="541437"/>
                  <a:pt x="460486" y="542764"/>
                  <a:pt x="457832" y="545418"/>
                </a:cubicBezTo>
                <a:cubicBezTo>
                  <a:pt x="455178" y="545418"/>
                  <a:pt x="452524" y="546745"/>
                  <a:pt x="449870" y="549399"/>
                </a:cubicBezTo>
                <a:lnTo>
                  <a:pt x="445889" y="549399"/>
                </a:lnTo>
                <a:cubicBezTo>
                  <a:pt x="445889" y="552053"/>
                  <a:pt x="445225" y="553381"/>
                  <a:pt x="443898" y="553381"/>
                </a:cubicBezTo>
                <a:cubicBezTo>
                  <a:pt x="442571" y="553381"/>
                  <a:pt x="441907" y="554708"/>
                  <a:pt x="441907" y="557362"/>
                </a:cubicBezTo>
                <a:cubicBezTo>
                  <a:pt x="439253" y="557362"/>
                  <a:pt x="435272" y="560016"/>
                  <a:pt x="429964" y="565324"/>
                </a:cubicBezTo>
                <a:lnTo>
                  <a:pt x="418020" y="577268"/>
                </a:lnTo>
                <a:lnTo>
                  <a:pt x="414039" y="577268"/>
                </a:lnTo>
                <a:lnTo>
                  <a:pt x="402096" y="589211"/>
                </a:lnTo>
                <a:cubicBezTo>
                  <a:pt x="399442" y="591865"/>
                  <a:pt x="396788" y="593856"/>
                  <a:pt x="394134" y="595183"/>
                </a:cubicBezTo>
                <a:cubicBezTo>
                  <a:pt x="391479" y="596510"/>
                  <a:pt x="388825" y="598500"/>
                  <a:pt x="386171" y="601154"/>
                </a:cubicBezTo>
                <a:cubicBezTo>
                  <a:pt x="378209" y="609117"/>
                  <a:pt x="371574" y="614425"/>
                  <a:pt x="366265" y="617079"/>
                </a:cubicBezTo>
                <a:cubicBezTo>
                  <a:pt x="360957" y="619733"/>
                  <a:pt x="352995" y="626368"/>
                  <a:pt x="342379" y="636985"/>
                </a:cubicBezTo>
                <a:lnTo>
                  <a:pt x="342379" y="640966"/>
                </a:lnTo>
                <a:cubicBezTo>
                  <a:pt x="337070" y="640966"/>
                  <a:pt x="331762" y="643620"/>
                  <a:pt x="326454" y="648928"/>
                </a:cubicBezTo>
                <a:cubicBezTo>
                  <a:pt x="323800" y="651582"/>
                  <a:pt x="321146" y="652909"/>
                  <a:pt x="318492" y="652909"/>
                </a:cubicBezTo>
                <a:lnTo>
                  <a:pt x="310529" y="660872"/>
                </a:lnTo>
                <a:cubicBezTo>
                  <a:pt x="307875" y="660872"/>
                  <a:pt x="305221" y="662199"/>
                  <a:pt x="302567" y="664853"/>
                </a:cubicBezTo>
                <a:lnTo>
                  <a:pt x="298586" y="668834"/>
                </a:lnTo>
                <a:cubicBezTo>
                  <a:pt x="295932" y="671488"/>
                  <a:pt x="293941" y="672815"/>
                  <a:pt x="292614" y="672815"/>
                </a:cubicBezTo>
                <a:cubicBezTo>
                  <a:pt x="291287" y="672815"/>
                  <a:pt x="289297" y="674142"/>
                  <a:pt x="286642" y="676796"/>
                </a:cubicBezTo>
                <a:cubicBezTo>
                  <a:pt x="283988" y="679450"/>
                  <a:pt x="281334" y="681441"/>
                  <a:pt x="278680" y="682768"/>
                </a:cubicBezTo>
                <a:cubicBezTo>
                  <a:pt x="276026" y="684095"/>
                  <a:pt x="273372" y="686086"/>
                  <a:pt x="270718" y="688740"/>
                </a:cubicBezTo>
                <a:cubicBezTo>
                  <a:pt x="268064" y="691394"/>
                  <a:pt x="265410" y="693384"/>
                  <a:pt x="262756" y="694711"/>
                </a:cubicBezTo>
                <a:cubicBezTo>
                  <a:pt x="260101" y="696039"/>
                  <a:pt x="257447" y="698029"/>
                  <a:pt x="254793" y="700683"/>
                </a:cubicBezTo>
                <a:cubicBezTo>
                  <a:pt x="252139" y="703337"/>
                  <a:pt x="249485" y="704664"/>
                  <a:pt x="246831" y="704664"/>
                </a:cubicBezTo>
                <a:lnTo>
                  <a:pt x="242850" y="708646"/>
                </a:lnTo>
                <a:lnTo>
                  <a:pt x="238869" y="712627"/>
                </a:lnTo>
                <a:cubicBezTo>
                  <a:pt x="236215" y="712627"/>
                  <a:pt x="234887" y="712627"/>
                  <a:pt x="234887" y="712627"/>
                </a:cubicBezTo>
                <a:lnTo>
                  <a:pt x="234887" y="716608"/>
                </a:lnTo>
                <a:cubicBezTo>
                  <a:pt x="237542" y="719262"/>
                  <a:pt x="240196" y="720589"/>
                  <a:pt x="242850" y="720589"/>
                </a:cubicBezTo>
                <a:cubicBezTo>
                  <a:pt x="245504" y="720589"/>
                  <a:pt x="248158" y="719262"/>
                  <a:pt x="250812" y="716608"/>
                </a:cubicBezTo>
                <a:cubicBezTo>
                  <a:pt x="256120" y="713954"/>
                  <a:pt x="259438" y="711300"/>
                  <a:pt x="260765" y="708646"/>
                </a:cubicBezTo>
                <a:cubicBezTo>
                  <a:pt x="262092" y="705991"/>
                  <a:pt x="265410" y="703337"/>
                  <a:pt x="270718" y="700683"/>
                </a:cubicBezTo>
                <a:cubicBezTo>
                  <a:pt x="273372" y="698029"/>
                  <a:pt x="276026" y="696039"/>
                  <a:pt x="278680" y="694711"/>
                </a:cubicBezTo>
                <a:cubicBezTo>
                  <a:pt x="281334" y="693384"/>
                  <a:pt x="283988" y="691394"/>
                  <a:pt x="286642" y="688740"/>
                </a:cubicBezTo>
                <a:cubicBezTo>
                  <a:pt x="291951" y="686086"/>
                  <a:pt x="295932" y="683432"/>
                  <a:pt x="298586" y="680777"/>
                </a:cubicBezTo>
                <a:cubicBezTo>
                  <a:pt x="301240" y="678123"/>
                  <a:pt x="305221" y="675469"/>
                  <a:pt x="310529" y="672815"/>
                </a:cubicBezTo>
                <a:lnTo>
                  <a:pt x="318492" y="664853"/>
                </a:lnTo>
                <a:cubicBezTo>
                  <a:pt x="323800" y="659545"/>
                  <a:pt x="329108" y="655563"/>
                  <a:pt x="334416" y="652909"/>
                </a:cubicBezTo>
                <a:lnTo>
                  <a:pt x="338397" y="648928"/>
                </a:lnTo>
                <a:cubicBezTo>
                  <a:pt x="341052" y="648928"/>
                  <a:pt x="346360" y="644947"/>
                  <a:pt x="354322" y="636985"/>
                </a:cubicBezTo>
                <a:lnTo>
                  <a:pt x="366265" y="625041"/>
                </a:lnTo>
                <a:cubicBezTo>
                  <a:pt x="371574" y="622387"/>
                  <a:pt x="374891" y="620397"/>
                  <a:pt x="376218" y="619070"/>
                </a:cubicBezTo>
                <a:cubicBezTo>
                  <a:pt x="377545" y="617743"/>
                  <a:pt x="380863" y="615752"/>
                  <a:pt x="386171" y="613098"/>
                </a:cubicBezTo>
                <a:cubicBezTo>
                  <a:pt x="394134" y="605136"/>
                  <a:pt x="400769" y="599827"/>
                  <a:pt x="406077" y="597173"/>
                </a:cubicBezTo>
                <a:lnTo>
                  <a:pt x="414039" y="589211"/>
                </a:lnTo>
                <a:cubicBezTo>
                  <a:pt x="416693" y="589211"/>
                  <a:pt x="418020" y="588547"/>
                  <a:pt x="418020" y="587220"/>
                </a:cubicBezTo>
                <a:cubicBezTo>
                  <a:pt x="418020" y="585893"/>
                  <a:pt x="419348" y="585230"/>
                  <a:pt x="422002" y="585230"/>
                </a:cubicBezTo>
                <a:lnTo>
                  <a:pt x="422002" y="581249"/>
                </a:lnTo>
                <a:lnTo>
                  <a:pt x="429964" y="581249"/>
                </a:lnTo>
                <a:cubicBezTo>
                  <a:pt x="432618" y="578595"/>
                  <a:pt x="433945" y="576604"/>
                  <a:pt x="433945" y="575277"/>
                </a:cubicBezTo>
                <a:cubicBezTo>
                  <a:pt x="433945" y="573950"/>
                  <a:pt x="435272" y="571959"/>
                  <a:pt x="437926" y="569305"/>
                </a:cubicBezTo>
                <a:cubicBezTo>
                  <a:pt x="440580" y="569305"/>
                  <a:pt x="442571" y="567978"/>
                  <a:pt x="443898" y="565324"/>
                </a:cubicBezTo>
                <a:cubicBezTo>
                  <a:pt x="445225" y="562670"/>
                  <a:pt x="447216" y="562670"/>
                  <a:pt x="449870" y="565324"/>
                </a:cubicBezTo>
                <a:lnTo>
                  <a:pt x="453851" y="561343"/>
                </a:lnTo>
                <a:cubicBezTo>
                  <a:pt x="453851" y="561343"/>
                  <a:pt x="456505" y="558689"/>
                  <a:pt x="461813" y="553381"/>
                </a:cubicBezTo>
                <a:cubicBezTo>
                  <a:pt x="464467" y="550726"/>
                  <a:pt x="465794" y="546745"/>
                  <a:pt x="465794" y="541437"/>
                </a:cubicBezTo>
                <a:close/>
                <a:moveTo>
                  <a:pt x="310529" y="529494"/>
                </a:moveTo>
                <a:lnTo>
                  <a:pt x="310529" y="533475"/>
                </a:lnTo>
                <a:cubicBezTo>
                  <a:pt x="307875" y="533475"/>
                  <a:pt x="305221" y="534138"/>
                  <a:pt x="302567" y="535465"/>
                </a:cubicBezTo>
                <a:cubicBezTo>
                  <a:pt x="299913" y="536792"/>
                  <a:pt x="297259" y="537456"/>
                  <a:pt x="294605" y="537456"/>
                </a:cubicBezTo>
                <a:cubicBezTo>
                  <a:pt x="294605" y="537456"/>
                  <a:pt x="299913" y="534802"/>
                  <a:pt x="310529" y="529494"/>
                </a:cubicBezTo>
                <a:close/>
                <a:moveTo>
                  <a:pt x="382190" y="509588"/>
                </a:moveTo>
                <a:cubicBezTo>
                  <a:pt x="376882" y="509588"/>
                  <a:pt x="368920" y="512242"/>
                  <a:pt x="358303" y="517550"/>
                </a:cubicBezTo>
                <a:lnTo>
                  <a:pt x="358303" y="513569"/>
                </a:lnTo>
                <a:cubicBezTo>
                  <a:pt x="363611" y="513569"/>
                  <a:pt x="367593" y="512906"/>
                  <a:pt x="370247" y="511578"/>
                </a:cubicBezTo>
                <a:cubicBezTo>
                  <a:pt x="372901" y="510251"/>
                  <a:pt x="376882" y="509588"/>
                  <a:pt x="382190" y="509588"/>
                </a:cubicBezTo>
                <a:close/>
                <a:moveTo>
                  <a:pt x="521530" y="505607"/>
                </a:moveTo>
                <a:cubicBezTo>
                  <a:pt x="518876" y="508261"/>
                  <a:pt x="516886" y="509588"/>
                  <a:pt x="515559" y="509588"/>
                </a:cubicBezTo>
                <a:cubicBezTo>
                  <a:pt x="514232" y="509588"/>
                  <a:pt x="512241" y="510915"/>
                  <a:pt x="509587" y="513569"/>
                </a:cubicBezTo>
                <a:cubicBezTo>
                  <a:pt x="506933" y="513569"/>
                  <a:pt x="505606" y="514896"/>
                  <a:pt x="505606" y="517550"/>
                </a:cubicBezTo>
                <a:cubicBezTo>
                  <a:pt x="502952" y="517550"/>
                  <a:pt x="501625" y="516223"/>
                  <a:pt x="501625" y="513569"/>
                </a:cubicBezTo>
                <a:lnTo>
                  <a:pt x="497644" y="513569"/>
                </a:lnTo>
                <a:cubicBezTo>
                  <a:pt x="497644" y="516223"/>
                  <a:pt x="496980" y="517550"/>
                  <a:pt x="495653" y="517550"/>
                </a:cubicBezTo>
                <a:cubicBezTo>
                  <a:pt x="494326" y="517550"/>
                  <a:pt x="493662" y="518877"/>
                  <a:pt x="493662" y="521531"/>
                </a:cubicBezTo>
                <a:lnTo>
                  <a:pt x="493662" y="525513"/>
                </a:lnTo>
                <a:lnTo>
                  <a:pt x="493662" y="529494"/>
                </a:lnTo>
                <a:cubicBezTo>
                  <a:pt x="496316" y="529494"/>
                  <a:pt x="497644" y="528167"/>
                  <a:pt x="497644" y="525513"/>
                </a:cubicBezTo>
                <a:cubicBezTo>
                  <a:pt x="500298" y="525513"/>
                  <a:pt x="501625" y="524849"/>
                  <a:pt x="501625" y="523522"/>
                </a:cubicBezTo>
                <a:cubicBezTo>
                  <a:pt x="501625" y="522195"/>
                  <a:pt x="502952" y="521531"/>
                  <a:pt x="505606" y="521531"/>
                </a:cubicBezTo>
                <a:cubicBezTo>
                  <a:pt x="510914" y="516223"/>
                  <a:pt x="516222" y="513569"/>
                  <a:pt x="521530" y="513569"/>
                </a:cubicBezTo>
                <a:lnTo>
                  <a:pt x="521530" y="509588"/>
                </a:lnTo>
                <a:close/>
                <a:moveTo>
                  <a:pt x="445889" y="485701"/>
                </a:moveTo>
                <a:lnTo>
                  <a:pt x="449870" y="485701"/>
                </a:lnTo>
                <a:cubicBezTo>
                  <a:pt x="444561" y="488355"/>
                  <a:pt x="440580" y="489682"/>
                  <a:pt x="437926" y="489682"/>
                </a:cubicBezTo>
                <a:cubicBezTo>
                  <a:pt x="435272" y="489682"/>
                  <a:pt x="431291" y="491009"/>
                  <a:pt x="425983" y="493663"/>
                </a:cubicBezTo>
                <a:cubicBezTo>
                  <a:pt x="436599" y="488355"/>
                  <a:pt x="443234" y="485701"/>
                  <a:pt x="445889" y="485701"/>
                </a:cubicBezTo>
                <a:close/>
                <a:moveTo>
                  <a:pt x="497644" y="378210"/>
                </a:moveTo>
                <a:lnTo>
                  <a:pt x="497644" y="386172"/>
                </a:lnTo>
                <a:lnTo>
                  <a:pt x="496980" y="384182"/>
                </a:lnTo>
                <a:close/>
                <a:moveTo>
                  <a:pt x="521530" y="290625"/>
                </a:moveTo>
                <a:cubicBezTo>
                  <a:pt x="516222" y="290625"/>
                  <a:pt x="512905" y="291288"/>
                  <a:pt x="511578" y="292615"/>
                </a:cubicBezTo>
                <a:cubicBezTo>
                  <a:pt x="510251" y="293942"/>
                  <a:pt x="508260" y="294606"/>
                  <a:pt x="505606" y="294606"/>
                </a:cubicBezTo>
                <a:lnTo>
                  <a:pt x="501625" y="298587"/>
                </a:lnTo>
                <a:lnTo>
                  <a:pt x="501625" y="306549"/>
                </a:lnTo>
                <a:lnTo>
                  <a:pt x="501625" y="318493"/>
                </a:lnTo>
                <a:cubicBezTo>
                  <a:pt x="498971" y="318493"/>
                  <a:pt x="498971" y="319820"/>
                  <a:pt x="501625" y="322474"/>
                </a:cubicBezTo>
                <a:lnTo>
                  <a:pt x="501625" y="326455"/>
                </a:lnTo>
                <a:cubicBezTo>
                  <a:pt x="498971" y="334417"/>
                  <a:pt x="497644" y="347688"/>
                  <a:pt x="497644" y="366266"/>
                </a:cubicBezTo>
                <a:lnTo>
                  <a:pt x="497644" y="370248"/>
                </a:lnTo>
                <a:cubicBezTo>
                  <a:pt x="497644" y="375556"/>
                  <a:pt x="496316" y="379537"/>
                  <a:pt x="493662" y="382191"/>
                </a:cubicBezTo>
                <a:cubicBezTo>
                  <a:pt x="494989" y="382191"/>
                  <a:pt x="495985" y="382523"/>
                  <a:pt x="496648" y="383186"/>
                </a:cubicBezTo>
                <a:lnTo>
                  <a:pt x="496980" y="384182"/>
                </a:lnTo>
                <a:lnTo>
                  <a:pt x="496648" y="387167"/>
                </a:lnTo>
                <a:cubicBezTo>
                  <a:pt x="495985" y="389158"/>
                  <a:pt x="494989" y="390153"/>
                  <a:pt x="493662" y="390153"/>
                </a:cubicBezTo>
                <a:lnTo>
                  <a:pt x="497644" y="394134"/>
                </a:lnTo>
                <a:cubicBezTo>
                  <a:pt x="497644" y="410059"/>
                  <a:pt x="496316" y="422003"/>
                  <a:pt x="493662" y="429965"/>
                </a:cubicBezTo>
                <a:lnTo>
                  <a:pt x="497644" y="429965"/>
                </a:lnTo>
                <a:cubicBezTo>
                  <a:pt x="502952" y="427311"/>
                  <a:pt x="507596" y="425320"/>
                  <a:pt x="511578" y="423993"/>
                </a:cubicBezTo>
                <a:cubicBezTo>
                  <a:pt x="515559" y="422666"/>
                  <a:pt x="520203" y="420675"/>
                  <a:pt x="525512" y="418021"/>
                </a:cubicBezTo>
                <a:cubicBezTo>
                  <a:pt x="530820" y="418021"/>
                  <a:pt x="534801" y="417358"/>
                  <a:pt x="537455" y="416031"/>
                </a:cubicBezTo>
                <a:cubicBezTo>
                  <a:pt x="540109" y="414704"/>
                  <a:pt x="542763" y="414040"/>
                  <a:pt x="545417" y="414040"/>
                </a:cubicBezTo>
                <a:cubicBezTo>
                  <a:pt x="550726" y="411386"/>
                  <a:pt x="553380" y="410059"/>
                  <a:pt x="553380" y="410059"/>
                </a:cubicBezTo>
                <a:cubicBezTo>
                  <a:pt x="553380" y="404751"/>
                  <a:pt x="554043" y="401433"/>
                  <a:pt x="555370" y="400106"/>
                </a:cubicBezTo>
                <a:cubicBezTo>
                  <a:pt x="556697" y="398779"/>
                  <a:pt x="556034" y="395462"/>
                  <a:pt x="553380" y="390153"/>
                </a:cubicBezTo>
                <a:lnTo>
                  <a:pt x="553380" y="382191"/>
                </a:lnTo>
                <a:lnTo>
                  <a:pt x="553380" y="370248"/>
                </a:lnTo>
                <a:cubicBezTo>
                  <a:pt x="550726" y="364939"/>
                  <a:pt x="549398" y="360958"/>
                  <a:pt x="549398" y="358304"/>
                </a:cubicBezTo>
                <a:cubicBezTo>
                  <a:pt x="549398" y="355650"/>
                  <a:pt x="548071" y="351669"/>
                  <a:pt x="545417" y="346361"/>
                </a:cubicBezTo>
                <a:cubicBezTo>
                  <a:pt x="545417" y="343707"/>
                  <a:pt x="542763" y="337071"/>
                  <a:pt x="537455" y="326455"/>
                </a:cubicBezTo>
                <a:cubicBezTo>
                  <a:pt x="534801" y="321147"/>
                  <a:pt x="532810" y="315838"/>
                  <a:pt x="531483" y="310530"/>
                </a:cubicBezTo>
                <a:cubicBezTo>
                  <a:pt x="530156" y="305222"/>
                  <a:pt x="528166" y="299914"/>
                  <a:pt x="525512" y="294606"/>
                </a:cubicBezTo>
                <a:lnTo>
                  <a:pt x="525512" y="290625"/>
                </a:lnTo>
                <a:close/>
                <a:moveTo>
                  <a:pt x="541436" y="55736"/>
                </a:moveTo>
                <a:cubicBezTo>
                  <a:pt x="541436" y="66353"/>
                  <a:pt x="540109" y="72988"/>
                  <a:pt x="537455" y="75642"/>
                </a:cubicBezTo>
                <a:cubicBezTo>
                  <a:pt x="537455" y="78296"/>
                  <a:pt x="536791" y="80950"/>
                  <a:pt x="535464" y="83605"/>
                </a:cubicBezTo>
                <a:cubicBezTo>
                  <a:pt x="534137" y="86259"/>
                  <a:pt x="533474" y="88913"/>
                  <a:pt x="533474" y="91567"/>
                </a:cubicBezTo>
                <a:cubicBezTo>
                  <a:pt x="528166" y="102183"/>
                  <a:pt x="525512" y="108818"/>
                  <a:pt x="525512" y="111473"/>
                </a:cubicBezTo>
                <a:cubicBezTo>
                  <a:pt x="520203" y="122089"/>
                  <a:pt x="517549" y="127397"/>
                  <a:pt x="517549" y="127397"/>
                </a:cubicBezTo>
                <a:cubicBezTo>
                  <a:pt x="517549" y="130051"/>
                  <a:pt x="516222" y="132705"/>
                  <a:pt x="513568" y="135360"/>
                </a:cubicBezTo>
                <a:cubicBezTo>
                  <a:pt x="513568" y="138014"/>
                  <a:pt x="512241" y="140668"/>
                  <a:pt x="509587" y="143322"/>
                </a:cubicBezTo>
                <a:cubicBezTo>
                  <a:pt x="509587" y="156592"/>
                  <a:pt x="508260" y="165882"/>
                  <a:pt x="505606" y="171190"/>
                </a:cubicBezTo>
                <a:lnTo>
                  <a:pt x="505606" y="187115"/>
                </a:lnTo>
                <a:cubicBezTo>
                  <a:pt x="508260" y="181806"/>
                  <a:pt x="509587" y="177825"/>
                  <a:pt x="509587" y="175171"/>
                </a:cubicBezTo>
                <a:cubicBezTo>
                  <a:pt x="509587" y="172517"/>
                  <a:pt x="510914" y="168536"/>
                  <a:pt x="513568" y="163228"/>
                </a:cubicBezTo>
                <a:cubicBezTo>
                  <a:pt x="516222" y="157919"/>
                  <a:pt x="517549" y="152611"/>
                  <a:pt x="517549" y="147303"/>
                </a:cubicBezTo>
                <a:cubicBezTo>
                  <a:pt x="517549" y="141995"/>
                  <a:pt x="518876" y="136687"/>
                  <a:pt x="521530" y="131378"/>
                </a:cubicBezTo>
                <a:cubicBezTo>
                  <a:pt x="521530" y="128724"/>
                  <a:pt x="522194" y="127397"/>
                  <a:pt x="523521" y="127397"/>
                </a:cubicBezTo>
                <a:cubicBezTo>
                  <a:pt x="524848" y="127397"/>
                  <a:pt x="525512" y="126070"/>
                  <a:pt x="525512" y="123416"/>
                </a:cubicBezTo>
                <a:lnTo>
                  <a:pt x="537455" y="99529"/>
                </a:lnTo>
                <a:cubicBezTo>
                  <a:pt x="542763" y="94221"/>
                  <a:pt x="545417" y="87586"/>
                  <a:pt x="545417" y="79623"/>
                </a:cubicBezTo>
                <a:cubicBezTo>
                  <a:pt x="548071" y="74315"/>
                  <a:pt x="546744" y="66353"/>
                  <a:pt x="541436" y="55736"/>
                </a:cubicBezTo>
                <a:close/>
                <a:moveTo>
                  <a:pt x="473757" y="0"/>
                </a:moveTo>
                <a:lnTo>
                  <a:pt x="481719" y="0"/>
                </a:lnTo>
                <a:cubicBezTo>
                  <a:pt x="484373" y="2654"/>
                  <a:pt x="487027" y="3982"/>
                  <a:pt x="489681" y="3982"/>
                </a:cubicBezTo>
                <a:cubicBezTo>
                  <a:pt x="492335" y="3982"/>
                  <a:pt x="494989" y="5309"/>
                  <a:pt x="497644" y="7963"/>
                </a:cubicBezTo>
                <a:lnTo>
                  <a:pt x="501625" y="7963"/>
                </a:lnTo>
                <a:lnTo>
                  <a:pt x="501625" y="11944"/>
                </a:lnTo>
                <a:cubicBezTo>
                  <a:pt x="504279" y="11944"/>
                  <a:pt x="506933" y="13271"/>
                  <a:pt x="509587" y="15925"/>
                </a:cubicBezTo>
                <a:cubicBezTo>
                  <a:pt x="512241" y="18579"/>
                  <a:pt x="513568" y="21233"/>
                  <a:pt x="513568" y="23887"/>
                </a:cubicBezTo>
                <a:cubicBezTo>
                  <a:pt x="516222" y="23887"/>
                  <a:pt x="517549" y="24551"/>
                  <a:pt x="517549" y="25878"/>
                </a:cubicBezTo>
                <a:cubicBezTo>
                  <a:pt x="517549" y="27205"/>
                  <a:pt x="518876" y="27868"/>
                  <a:pt x="521530" y="27868"/>
                </a:cubicBezTo>
                <a:cubicBezTo>
                  <a:pt x="524185" y="27868"/>
                  <a:pt x="528166" y="30523"/>
                  <a:pt x="533474" y="35831"/>
                </a:cubicBezTo>
                <a:lnTo>
                  <a:pt x="533474" y="39812"/>
                </a:lnTo>
                <a:lnTo>
                  <a:pt x="533474" y="43793"/>
                </a:lnTo>
                <a:cubicBezTo>
                  <a:pt x="536128" y="43793"/>
                  <a:pt x="540109" y="46447"/>
                  <a:pt x="545417" y="51755"/>
                </a:cubicBezTo>
                <a:cubicBezTo>
                  <a:pt x="548071" y="54409"/>
                  <a:pt x="549398" y="59718"/>
                  <a:pt x="549398" y="67680"/>
                </a:cubicBezTo>
                <a:cubicBezTo>
                  <a:pt x="549398" y="67680"/>
                  <a:pt x="549398" y="72988"/>
                  <a:pt x="549398" y="83605"/>
                </a:cubicBezTo>
                <a:cubicBezTo>
                  <a:pt x="549398" y="88913"/>
                  <a:pt x="546744" y="96875"/>
                  <a:pt x="541436" y="107491"/>
                </a:cubicBezTo>
                <a:cubicBezTo>
                  <a:pt x="536128" y="112800"/>
                  <a:pt x="533474" y="116781"/>
                  <a:pt x="533474" y="119435"/>
                </a:cubicBezTo>
                <a:cubicBezTo>
                  <a:pt x="533474" y="122089"/>
                  <a:pt x="532147" y="126070"/>
                  <a:pt x="529493" y="131378"/>
                </a:cubicBezTo>
                <a:cubicBezTo>
                  <a:pt x="524185" y="136687"/>
                  <a:pt x="521530" y="141995"/>
                  <a:pt x="521530" y="147303"/>
                </a:cubicBezTo>
                <a:cubicBezTo>
                  <a:pt x="521530" y="152611"/>
                  <a:pt x="520203" y="157919"/>
                  <a:pt x="517549" y="163228"/>
                </a:cubicBezTo>
                <a:cubicBezTo>
                  <a:pt x="514895" y="168536"/>
                  <a:pt x="513568" y="174508"/>
                  <a:pt x="513568" y="181143"/>
                </a:cubicBezTo>
                <a:cubicBezTo>
                  <a:pt x="513568" y="187778"/>
                  <a:pt x="512241" y="193750"/>
                  <a:pt x="509587" y="199058"/>
                </a:cubicBezTo>
                <a:lnTo>
                  <a:pt x="509587" y="203039"/>
                </a:lnTo>
                <a:cubicBezTo>
                  <a:pt x="512241" y="200385"/>
                  <a:pt x="516222" y="199058"/>
                  <a:pt x="521530" y="199058"/>
                </a:cubicBezTo>
                <a:cubicBezTo>
                  <a:pt x="524185" y="199058"/>
                  <a:pt x="526839" y="200385"/>
                  <a:pt x="529493" y="203039"/>
                </a:cubicBezTo>
                <a:lnTo>
                  <a:pt x="533474" y="203039"/>
                </a:lnTo>
                <a:cubicBezTo>
                  <a:pt x="538782" y="208347"/>
                  <a:pt x="541436" y="211001"/>
                  <a:pt x="541436" y="211001"/>
                </a:cubicBezTo>
                <a:lnTo>
                  <a:pt x="545417" y="211001"/>
                </a:lnTo>
                <a:cubicBezTo>
                  <a:pt x="550726" y="211001"/>
                  <a:pt x="554707" y="212328"/>
                  <a:pt x="557361" y="214983"/>
                </a:cubicBezTo>
                <a:cubicBezTo>
                  <a:pt x="557361" y="214983"/>
                  <a:pt x="560015" y="214983"/>
                  <a:pt x="565323" y="214983"/>
                </a:cubicBezTo>
                <a:lnTo>
                  <a:pt x="569304" y="218964"/>
                </a:lnTo>
                <a:lnTo>
                  <a:pt x="565323" y="218964"/>
                </a:lnTo>
                <a:lnTo>
                  <a:pt x="565323" y="222945"/>
                </a:lnTo>
                <a:cubicBezTo>
                  <a:pt x="567977" y="222945"/>
                  <a:pt x="569304" y="224272"/>
                  <a:pt x="569304" y="226926"/>
                </a:cubicBezTo>
                <a:lnTo>
                  <a:pt x="573285" y="226926"/>
                </a:lnTo>
                <a:lnTo>
                  <a:pt x="573285" y="230907"/>
                </a:lnTo>
                <a:cubicBezTo>
                  <a:pt x="575940" y="230907"/>
                  <a:pt x="578594" y="232234"/>
                  <a:pt x="581248" y="234888"/>
                </a:cubicBezTo>
                <a:cubicBezTo>
                  <a:pt x="583902" y="234888"/>
                  <a:pt x="587883" y="237542"/>
                  <a:pt x="593191" y="242851"/>
                </a:cubicBezTo>
                <a:cubicBezTo>
                  <a:pt x="595845" y="242851"/>
                  <a:pt x="597836" y="243514"/>
                  <a:pt x="599163" y="244841"/>
                </a:cubicBezTo>
                <a:cubicBezTo>
                  <a:pt x="600490" y="246168"/>
                  <a:pt x="603808" y="246832"/>
                  <a:pt x="609116" y="246832"/>
                </a:cubicBezTo>
                <a:cubicBezTo>
                  <a:pt x="609116" y="249486"/>
                  <a:pt x="611770" y="250813"/>
                  <a:pt x="617078" y="250813"/>
                </a:cubicBezTo>
                <a:lnTo>
                  <a:pt x="625040" y="250813"/>
                </a:lnTo>
                <a:cubicBezTo>
                  <a:pt x="627695" y="253467"/>
                  <a:pt x="629685" y="254794"/>
                  <a:pt x="631012" y="254794"/>
                </a:cubicBezTo>
                <a:cubicBezTo>
                  <a:pt x="632339" y="254794"/>
                  <a:pt x="634330" y="256121"/>
                  <a:pt x="636984" y="258775"/>
                </a:cubicBezTo>
                <a:lnTo>
                  <a:pt x="633003" y="262756"/>
                </a:lnTo>
                <a:cubicBezTo>
                  <a:pt x="630349" y="265411"/>
                  <a:pt x="626367" y="266738"/>
                  <a:pt x="621059" y="266738"/>
                </a:cubicBezTo>
                <a:cubicBezTo>
                  <a:pt x="621059" y="269392"/>
                  <a:pt x="619732" y="270719"/>
                  <a:pt x="617078" y="270719"/>
                </a:cubicBezTo>
                <a:cubicBezTo>
                  <a:pt x="614424" y="270719"/>
                  <a:pt x="613097" y="270719"/>
                  <a:pt x="613097" y="270719"/>
                </a:cubicBezTo>
                <a:cubicBezTo>
                  <a:pt x="610443" y="270719"/>
                  <a:pt x="608452" y="271382"/>
                  <a:pt x="607125" y="272709"/>
                </a:cubicBezTo>
                <a:cubicBezTo>
                  <a:pt x="605798" y="274036"/>
                  <a:pt x="603808" y="274700"/>
                  <a:pt x="601153" y="274700"/>
                </a:cubicBezTo>
                <a:cubicBezTo>
                  <a:pt x="595845" y="274700"/>
                  <a:pt x="592528" y="275363"/>
                  <a:pt x="591201" y="276690"/>
                </a:cubicBezTo>
                <a:cubicBezTo>
                  <a:pt x="589874" y="278017"/>
                  <a:pt x="586556" y="278681"/>
                  <a:pt x="581248" y="278681"/>
                </a:cubicBezTo>
                <a:cubicBezTo>
                  <a:pt x="570631" y="278681"/>
                  <a:pt x="565323" y="278681"/>
                  <a:pt x="565323" y="278681"/>
                </a:cubicBezTo>
                <a:lnTo>
                  <a:pt x="561342" y="282662"/>
                </a:lnTo>
                <a:lnTo>
                  <a:pt x="553380" y="282662"/>
                </a:lnTo>
                <a:cubicBezTo>
                  <a:pt x="550726" y="285316"/>
                  <a:pt x="546744" y="286643"/>
                  <a:pt x="541436" y="286643"/>
                </a:cubicBezTo>
                <a:cubicBezTo>
                  <a:pt x="536128" y="286643"/>
                  <a:pt x="532147" y="287970"/>
                  <a:pt x="529493" y="290625"/>
                </a:cubicBezTo>
                <a:cubicBezTo>
                  <a:pt x="526839" y="290625"/>
                  <a:pt x="526839" y="291952"/>
                  <a:pt x="529493" y="294606"/>
                </a:cubicBezTo>
                <a:cubicBezTo>
                  <a:pt x="529493" y="294606"/>
                  <a:pt x="532147" y="299914"/>
                  <a:pt x="537455" y="310530"/>
                </a:cubicBezTo>
                <a:cubicBezTo>
                  <a:pt x="537455" y="313184"/>
                  <a:pt x="538119" y="315175"/>
                  <a:pt x="539446" y="316502"/>
                </a:cubicBezTo>
                <a:cubicBezTo>
                  <a:pt x="540773" y="317829"/>
                  <a:pt x="541436" y="319820"/>
                  <a:pt x="541436" y="322474"/>
                </a:cubicBezTo>
                <a:cubicBezTo>
                  <a:pt x="541436" y="322474"/>
                  <a:pt x="544090" y="325128"/>
                  <a:pt x="549398" y="330436"/>
                </a:cubicBezTo>
                <a:lnTo>
                  <a:pt x="553380" y="330436"/>
                </a:lnTo>
                <a:cubicBezTo>
                  <a:pt x="556034" y="335744"/>
                  <a:pt x="558024" y="340389"/>
                  <a:pt x="559351" y="344370"/>
                </a:cubicBezTo>
                <a:cubicBezTo>
                  <a:pt x="560678" y="348351"/>
                  <a:pt x="562669" y="351669"/>
                  <a:pt x="565323" y="354323"/>
                </a:cubicBezTo>
                <a:cubicBezTo>
                  <a:pt x="565323" y="356977"/>
                  <a:pt x="565987" y="358968"/>
                  <a:pt x="567314" y="360295"/>
                </a:cubicBezTo>
                <a:cubicBezTo>
                  <a:pt x="568641" y="361622"/>
                  <a:pt x="569304" y="363612"/>
                  <a:pt x="569304" y="366266"/>
                </a:cubicBezTo>
                <a:cubicBezTo>
                  <a:pt x="571958" y="368920"/>
                  <a:pt x="573285" y="370248"/>
                  <a:pt x="573285" y="370248"/>
                </a:cubicBezTo>
                <a:cubicBezTo>
                  <a:pt x="575940" y="372902"/>
                  <a:pt x="577267" y="375556"/>
                  <a:pt x="577267" y="378210"/>
                </a:cubicBezTo>
                <a:cubicBezTo>
                  <a:pt x="577267" y="380864"/>
                  <a:pt x="578594" y="383518"/>
                  <a:pt x="581248" y="386172"/>
                </a:cubicBezTo>
                <a:lnTo>
                  <a:pt x="585229" y="390153"/>
                </a:lnTo>
                <a:cubicBezTo>
                  <a:pt x="587883" y="392807"/>
                  <a:pt x="589210" y="394134"/>
                  <a:pt x="589210" y="394134"/>
                </a:cubicBezTo>
                <a:lnTo>
                  <a:pt x="593191" y="390153"/>
                </a:lnTo>
                <a:cubicBezTo>
                  <a:pt x="593191" y="395462"/>
                  <a:pt x="595845" y="398116"/>
                  <a:pt x="601153" y="398116"/>
                </a:cubicBezTo>
                <a:lnTo>
                  <a:pt x="601153" y="402097"/>
                </a:lnTo>
                <a:cubicBezTo>
                  <a:pt x="603808" y="404751"/>
                  <a:pt x="606462" y="404751"/>
                  <a:pt x="609116" y="402097"/>
                </a:cubicBezTo>
                <a:cubicBezTo>
                  <a:pt x="609116" y="404751"/>
                  <a:pt x="609779" y="406078"/>
                  <a:pt x="611106" y="406078"/>
                </a:cubicBezTo>
                <a:cubicBezTo>
                  <a:pt x="612433" y="406078"/>
                  <a:pt x="613097" y="407405"/>
                  <a:pt x="613097" y="410059"/>
                </a:cubicBezTo>
                <a:cubicBezTo>
                  <a:pt x="615751" y="410059"/>
                  <a:pt x="617078" y="411386"/>
                  <a:pt x="617078" y="414040"/>
                </a:cubicBezTo>
                <a:cubicBezTo>
                  <a:pt x="617078" y="416694"/>
                  <a:pt x="618405" y="418021"/>
                  <a:pt x="621059" y="418021"/>
                </a:cubicBezTo>
                <a:lnTo>
                  <a:pt x="625040" y="418021"/>
                </a:lnTo>
                <a:cubicBezTo>
                  <a:pt x="630349" y="423330"/>
                  <a:pt x="634330" y="425984"/>
                  <a:pt x="636984" y="425984"/>
                </a:cubicBezTo>
                <a:lnTo>
                  <a:pt x="640965" y="425984"/>
                </a:lnTo>
                <a:cubicBezTo>
                  <a:pt x="643619" y="425984"/>
                  <a:pt x="646273" y="427311"/>
                  <a:pt x="648927" y="429965"/>
                </a:cubicBezTo>
                <a:lnTo>
                  <a:pt x="656890" y="429965"/>
                </a:lnTo>
                <a:lnTo>
                  <a:pt x="672814" y="429965"/>
                </a:lnTo>
                <a:lnTo>
                  <a:pt x="684758" y="429965"/>
                </a:lnTo>
                <a:cubicBezTo>
                  <a:pt x="682104" y="432619"/>
                  <a:pt x="680777" y="433946"/>
                  <a:pt x="680777" y="433946"/>
                </a:cubicBezTo>
                <a:cubicBezTo>
                  <a:pt x="675468" y="436600"/>
                  <a:pt x="672151" y="437927"/>
                  <a:pt x="670824" y="437927"/>
                </a:cubicBezTo>
                <a:cubicBezTo>
                  <a:pt x="669497" y="437927"/>
                  <a:pt x="666179" y="439254"/>
                  <a:pt x="660871" y="441908"/>
                </a:cubicBezTo>
                <a:lnTo>
                  <a:pt x="656890" y="441908"/>
                </a:lnTo>
                <a:lnTo>
                  <a:pt x="648927" y="441908"/>
                </a:lnTo>
                <a:cubicBezTo>
                  <a:pt x="643619" y="444562"/>
                  <a:pt x="640301" y="445889"/>
                  <a:pt x="638974" y="445889"/>
                </a:cubicBezTo>
                <a:cubicBezTo>
                  <a:pt x="637647" y="445889"/>
                  <a:pt x="634330" y="447217"/>
                  <a:pt x="629022" y="449871"/>
                </a:cubicBezTo>
                <a:cubicBezTo>
                  <a:pt x="623713" y="449871"/>
                  <a:pt x="618405" y="451198"/>
                  <a:pt x="613097" y="453852"/>
                </a:cubicBezTo>
                <a:cubicBezTo>
                  <a:pt x="607789" y="453852"/>
                  <a:pt x="602480" y="455179"/>
                  <a:pt x="597172" y="457833"/>
                </a:cubicBezTo>
                <a:cubicBezTo>
                  <a:pt x="597172" y="457833"/>
                  <a:pt x="593191" y="457833"/>
                  <a:pt x="585229" y="457833"/>
                </a:cubicBezTo>
                <a:cubicBezTo>
                  <a:pt x="577267" y="457833"/>
                  <a:pt x="571958" y="459160"/>
                  <a:pt x="569304" y="461814"/>
                </a:cubicBezTo>
                <a:lnTo>
                  <a:pt x="561342" y="461814"/>
                </a:lnTo>
                <a:lnTo>
                  <a:pt x="553380" y="461814"/>
                </a:lnTo>
                <a:cubicBezTo>
                  <a:pt x="548071" y="461814"/>
                  <a:pt x="542100" y="462478"/>
                  <a:pt x="535464" y="463805"/>
                </a:cubicBezTo>
                <a:cubicBezTo>
                  <a:pt x="528829" y="465132"/>
                  <a:pt x="522857" y="465795"/>
                  <a:pt x="517549" y="465795"/>
                </a:cubicBezTo>
                <a:lnTo>
                  <a:pt x="509587" y="465795"/>
                </a:lnTo>
                <a:lnTo>
                  <a:pt x="509587" y="469776"/>
                </a:lnTo>
                <a:cubicBezTo>
                  <a:pt x="512241" y="469776"/>
                  <a:pt x="514895" y="471103"/>
                  <a:pt x="517549" y="473758"/>
                </a:cubicBezTo>
                <a:lnTo>
                  <a:pt x="521530" y="473758"/>
                </a:lnTo>
                <a:lnTo>
                  <a:pt x="521530" y="477739"/>
                </a:lnTo>
                <a:lnTo>
                  <a:pt x="517549" y="477739"/>
                </a:lnTo>
                <a:cubicBezTo>
                  <a:pt x="517549" y="483047"/>
                  <a:pt x="516222" y="487028"/>
                  <a:pt x="513568" y="489682"/>
                </a:cubicBezTo>
                <a:cubicBezTo>
                  <a:pt x="513568" y="492336"/>
                  <a:pt x="514895" y="494990"/>
                  <a:pt x="517549" y="497644"/>
                </a:cubicBezTo>
                <a:lnTo>
                  <a:pt x="529493" y="509588"/>
                </a:lnTo>
                <a:lnTo>
                  <a:pt x="529493" y="517550"/>
                </a:lnTo>
                <a:cubicBezTo>
                  <a:pt x="529493" y="520204"/>
                  <a:pt x="526839" y="524185"/>
                  <a:pt x="521530" y="529494"/>
                </a:cubicBezTo>
                <a:cubicBezTo>
                  <a:pt x="518876" y="529494"/>
                  <a:pt x="516886" y="530157"/>
                  <a:pt x="515559" y="531484"/>
                </a:cubicBezTo>
                <a:cubicBezTo>
                  <a:pt x="514232" y="532811"/>
                  <a:pt x="512241" y="533475"/>
                  <a:pt x="509587" y="533475"/>
                </a:cubicBezTo>
                <a:cubicBezTo>
                  <a:pt x="506933" y="536129"/>
                  <a:pt x="504942" y="537456"/>
                  <a:pt x="503615" y="537456"/>
                </a:cubicBezTo>
                <a:cubicBezTo>
                  <a:pt x="502288" y="537456"/>
                  <a:pt x="500298" y="538783"/>
                  <a:pt x="497644" y="541437"/>
                </a:cubicBezTo>
                <a:cubicBezTo>
                  <a:pt x="494989" y="541437"/>
                  <a:pt x="493662" y="542764"/>
                  <a:pt x="493662" y="545418"/>
                </a:cubicBezTo>
                <a:lnTo>
                  <a:pt x="493662" y="549399"/>
                </a:lnTo>
                <a:lnTo>
                  <a:pt x="497644" y="549399"/>
                </a:lnTo>
                <a:lnTo>
                  <a:pt x="497644" y="553381"/>
                </a:lnTo>
                <a:lnTo>
                  <a:pt x="493662" y="553381"/>
                </a:lnTo>
                <a:lnTo>
                  <a:pt x="493662" y="589211"/>
                </a:lnTo>
                <a:lnTo>
                  <a:pt x="497644" y="589211"/>
                </a:lnTo>
                <a:lnTo>
                  <a:pt x="497644" y="585230"/>
                </a:lnTo>
                <a:lnTo>
                  <a:pt x="501625" y="589211"/>
                </a:lnTo>
                <a:lnTo>
                  <a:pt x="501625" y="593192"/>
                </a:lnTo>
                <a:cubicBezTo>
                  <a:pt x="512241" y="598500"/>
                  <a:pt x="520203" y="601154"/>
                  <a:pt x="525512" y="601154"/>
                </a:cubicBezTo>
                <a:cubicBezTo>
                  <a:pt x="530820" y="603808"/>
                  <a:pt x="536791" y="605136"/>
                  <a:pt x="543427" y="605136"/>
                </a:cubicBezTo>
                <a:cubicBezTo>
                  <a:pt x="550062" y="605136"/>
                  <a:pt x="556034" y="606463"/>
                  <a:pt x="561342" y="609117"/>
                </a:cubicBezTo>
                <a:cubicBezTo>
                  <a:pt x="566650" y="609117"/>
                  <a:pt x="571295" y="609780"/>
                  <a:pt x="575276" y="611107"/>
                </a:cubicBezTo>
                <a:cubicBezTo>
                  <a:pt x="579257" y="612434"/>
                  <a:pt x="583902" y="613098"/>
                  <a:pt x="589210" y="613098"/>
                </a:cubicBezTo>
                <a:cubicBezTo>
                  <a:pt x="591864" y="613098"/>
                  <a:pt x="593191" y="614425"/>
                  <a:pt x="593191" y="617079"/>
                </a:cubicBezTo>
                <a:lnTo>
                  <a:pt x="597172" y="617079"/>
                </a:lnTo>
                <a:lnTo>
                  <a:pt x="605135" y="617079"/>
                </a:lnTo>
                <a:cubicBezTo>
                  <a:pt x="607789" y="619733"/>
                  <a:pt x="610443" y="621060"/>
                  <a:pt x="613097" y="621060"/>
                </a:cubicBezTo>
                <a:cubicBezTo>
                  <a:pt x="615751" y="621060"/>
                  <a:pt x="618405" y="622387"/>
                  <a:pt x="621059" y="625041"/>
                </a:cubicBezTo>
                <a:cubicBezTo>
                  <a:pt x="626367" y="625041"/>
                  <a:pt x="634330" y="627695"/>
                  <a:pt x="644946" y="633004"/>
                </a:cubicBezTo>
                <a:lnTo>
                  <a:pt x="656890" y="633004"/>
                </a:lnTo>
                <a:cubicBezTo>
                  <a:pt x="667506" y="638312"/>
                  <a:pt x="672814" y="640966"/>
                  <a:pt x="672814" y="640966"/>
                </a:cubicBezTo>
                <a:cubicBezTo>
                  <a:pt x="678122" y="640966"/>
                  <a:pt x="682104" y="642293"/>
                  <a:pt x="684758" y="644947"/>
                </a:cubicBezTo>
                <a:cubicBezTo>
                  <a:pt x="690066" y="644947"/>
                  <a:pt x="694047" y="646274"/>
                  <a:pt x="696701" y="648928"/>
                </a:cubicBezTo>
                <a:cubicBezTo>
                  <a:pt x="702009" y="648928"/>
                  <a:pt x="704663" y="650255"/>
                  <a:pt x="704663" y="652909"/>
                </a:cubicBezTo>
                <a:cubicBezTo>
                  <a:pt x="709972" y="652909"/>
                  <a:pt x="713953" y="652246"/>
                  <a:pt x="716607" y="650919"/>
                </a:cubicBezTo>
                <a:cubicBezTo>
                  <a:pt x="719261" y="649592"/>
                  <a:pt x="721915" y="648928"/>
                  <a:pt x="724569" y="648928"/>
                </a:cubicBezTo>
                <a:cubicBezTo>
                  <a:pt x="729877" y="648928"/>
                  <a:pt x="733195" y="649592"/>
                  <a:pt x="734522" y="650919"/>
                </a:cubicBezTo>
                <a:cubicBezTo>
                  <a:pt x="735849" y="652246"/>
                  <a:pt x="737840" y="652909"/>
                  <a:pt x="740494" y="652909"/>
                </a:cubicBezTo>
                <a:cubicBezTo>
                  <a:pt x="743148" y="655563"/>
                  <a:pt x="744475" y="656891"/>
                  <a:pt x="744475" y="656891"/>
                </a:cubicBezTo>
                <a:cubicBezTo>
                  <a:pt x="747129" y="662199"/>
                  <a:pt x="748456" y="664853"/>
                  <a:pt x="748456" y="664853"/>
                </a:cubicBezTo>
                <a:cubicBezTo>
                  <a:pt x="751110" y="670161"/>
                  <a:pt x="752437" y="672815"/>
                  <a:pt x="752437" y="672815"/>
                </a:cubicBezTo>
                <a:cubicBezTo>
                  <a:pt x="752437" y="675469"/>
                  <a:pt x="753764" y="676796"/>
                  <a:pt x="756418" y="676796"/>
                </a:cubicBezTo>
                <a:lnTo>
                  <a:pt x="756418" y="680777"/>
                </a:lnTo>
                <a:cubicBezTo>
                  <a:pt x="764381" y="680777"/>
                  <a:pt x="771016" y="683432"/>
                  <a:pt x="776324" y="688740"/>
                </a:cubicBezTo>
                <a:cubicBezTo>
                  <a:pt x="786941" y="694048"/>
                  <a:pt x="793576" y="699356"/>
                  <a:pt x="796230" y="704664"/>
                </a:cubicBezTo>
                <a:cubicBezTo>
                  <a:pt x="798884" y="704664"/>
                  <a:pt x="801538" y="705991"/>
                  <a:pt x="804192" y="708646"/>
                </a:cubicBezTo>
                <a:cubicBezTo>
                  <a:pt x="806846" y="711300"/>
                  <a:pt x="810828" y="713954"/>
                  <a:pt x="816136" y="716608"/>
                </a:cubicBezTo>
                <a:lnTo>
                  <a:pt x="820117" y="720589"/>
                </a:lnTo>
                <a:cubicBezTo>
                  <a:pt x="822771" y="720589"/>
                  <a:pt x="825425" y="721252"/>
                  <a:pt x="828079" y="722580"/>
                </a:cubicBezTo>
                <a:cubicBezTo>
                  <a:pt x="830733" y="723907"/>
                  <a:pt x="834714" y="724570"/>
                  <a:pt x="840023" y="724570"/>
                </a:cubicBezTo>
                <a:cubicBezTo>
                  <a:pt x="842677" y="727224"/>
                  <a:pt x="844004" y="728551"/>
                  <a:pt x="844004" y="728551"/>
                </a:cubicBezTo>
                <a:cubicBezTo>
                  <a:pt x="846658" y="728551"/>
                  <a:pt x="847985" y="731205"/>
                  <a:pt x="847985" y="736514"/>
                </a:cubicBezTo>
                <a:lnTo>
                  <a:pt x="851966" y="740495"/>
                </a:lnTo>
                <a:cubicBezTo>
                  <a:pt x="851966" y="745803"/>
                  <a:pt x="854620" y="748457"/>
                  <a:pt x="859928" y="748457"/>
                </a:cubicBezTo>
                <a:cubicBezTo>
                  <a:pt x="859928" y="751111"/>
                  <a:pt x="858601" y="753765"/>
                  <a:pt x="855947" y="756419"/>
                </a:cubicBezTo>
                <a:lnTo>
                  <a:pt x="859928" y="756419"/>
                </a:lnTo>
                <a:cubicBezTo>
                  <a:pt x="857274" y="759073"/>
                  <a:pt x="854620" y="760401"/>
                  <a:pt x="851966" y="760401"/>
                </a:cubicBezTo>
                <a:cubicBezTo>
                  <a:pt x="851966" y="765709"/>
                  <a:pt x="853293" y="769690"/>
                  <a:pt x="855947" y="772344"/>
                </a:cubicBezTo>
                <a:lnTo>
                  <a:pt x="859928" y="776325"/>
                </a:lnTo>
                <a:cubicBezTo>
                  <a:pt x="862582" y="776325"/>
                  <a:pt x="862582" y="777652"/>
                  <a:pt x="859928" y="780306"/>
                </a:cubicBezTo>
                <a:lnTo>
                  <a:pt x="859928" y="784287"/>
                </a:lnTo>
                <a:cubicBezTo>
                  <a:pt x="859928" y="784287"/>
                  <a:pt x="859928" y="786941"/>
                  <a:pt x="859928" y="792250"/>
                </a:cubicBezTo>
                <a:cubicBezTo>
                  <a:pt x="857274" y="792250"/>
                  <a:pt x="857274" y="793577"/>
                  <a:pt x="859928" y="796231"/>
                </a:cubicBezTo>
                <a:cubicBezTo>
                  <a:pt x="859928" y="798885"/>
                  <a:pt x="859265" y="800212"/>
                  <a:pt x="857938" y="800212"/>
                </a:cubicBezTo>
                <a:cubicBezTo>
                  <a:pt x="856611" y="800212"/>
                  <a:pt x="855947" y="801539"/>
                  <a:pt x="855947" y="804193"/>
                </a:cubicBezTo>
                <a:lnTo>
                  <a:pt x="855947" y="812155"/>
                </a:lnTo>
                <a:lnTo>
                  <a:pt x="847985" y="812155"/>
                </a:lnTo>
                <a:cubicBezTo>
                  <a:pt x="845331" y="812155"/>
                  <a:pt x="844004" y="812155"/>
                  <a:pt x="844004" y="812155"/>
                </a:cubicBezTo>
                <a:lnTo>
                  <a:pt x="840023" y="816137"/>
                </a:lnTo>
                <a:lnTo>
                  <a:pt x="836041" y="812155"/>
                </a:lnTo>
                <a:lnTo>
                  <a:pt x="836041" y="804193"/>
                </a:lnTo>
                <a:lnTo>
                  <a:pt x="832060" y="804193"/>
                </a:lnTo>
                <a:cubicBezTo>
                  <a:pt x="829406" y="806847"/>
                  <a:pt x="827416" y="808174"/>
                  <a:pt x="826089" y="808174"/>
                </a:cubicBezTo>
                <a:cubicBezTo>
                  <a:pt x="824762" y="808174"/>
                  <a:pt x="822771" y="809501"/>
                  <a:pt x="820117" y="812155"/>
                </a:cubicBezTo>
                <a:cubicBezTo>
                  <a:pt x="817463" y="809501"/>
                  <a:pt x="814809" y="808174"/>
                  <a:pt x="812155" y="808174"/>
                </a:cubicBezTo>
                <a:cubicBezTo>
                  <a:pt x="809500" y="810828"/>
                  <a:pt x="808173" y="811492"/>
                  <a:pt x="808173" y="810165"/>
                </a:cubicBezTo>
                <a:cubicBezTo>
                  <a:pt x="808173" y="808838"/>
                  <a:pt x="806846" y="809501"/>
                  <a:pt x="804192" y="812155"/>
                </a:cubicBezTo>
                <a:lnTo>
                  <a:pt x="800211" y="812155"/>
                </a:lnTo>
                <a:cubicBezTo>
                  <a:pt x="797557" y="812155"/>
                  <a:pt x="795566" y="810828"/>
                  <a:pt x="794239" y="808174"/>
                </a:cubicBezTo>
                <a:cubicBezTo>
                  <a:pt x="792912" y="805520"/>
                  <a:pt x="790922" y="804193"/>
                  <a:pt x="788268" y="804193"/>
                </a:cubicBezTo>
                <a:cubicBezTo>
                  <a:pt x="788268" y="801539"/>
                  <a:pt x="787604" y="800212"/>
                  <a:pt x="786277" y="800212"/>
                </a:cubicBezTo>
                <a:cubicBezTo>
                  <a:pt x="784950" y="800212"/>
                  <a:pt x="784286" y="798885"/>
                  <a:pt x="784286" y="796231"/>
                </a:cubicBezTo>
                <a:cubicBezTo>
                  <a:pt x="784286" y="798885"/>
                  <a:pt x="783623" y="800212"/>
                  <a:pt x="782296" y="800212"/>
                </a:cubicBezTo>
                <a:cubicBezTo>
                  <a:pt x="780969" y="800212"/>
                  <a:pt x="780305" y="801539"/>
                  <a:pt x="780305" y="804193"/>
                </a:cubicBezTo>
                <a:cubicBezTo>
                  <a:pt x="780305" y="801539"/>
                  <a:pt x="777651" y="800212"/>
                  <a:pt x="772343" y="800212"/>
                </a:cubicBezTo>
                <a:cubicBezTo>
                  <a:pt x="769689" y="797558"/>
                  <a:pt x="768362" y="796231"/>
                  <a:pt x="768362" y="796231"/>
                </a:cubicBezTo>
                <a:cubicBezTo>
                  <a:pt x="763054" y="790923"/>
                  <a:pt x="757745" y="790923"/>
                  <a:pt x="752437" y="796231"/>
                </a:cubicBezTo>
                <a:lnTo>
                  <a:pt x="748456" y="796231"/>
                </a:lnTo>
                <a:lnTo>
                  <a:pt x="744475" y="796231"/>
                </a:lnTo>
                <a:lnTo>
                  <a:pt x="744475" y="792250"/>
                </a:lnTo>
                <a:lnTo>
                  <a:pt x="740494" y="792250"/>
                </a:lnTo>
                <a:cubicBezTo>
                  <a:pt x="740494" y="792250"/>
                  <a:pt x="740494" y="789596"/>
                  <a:pt x="740494" y="784287"/>
                </a:cubicBezTo>
                <a:cubicBezTo>
                  <a:pt x="737840" y="784287"/>
                  <a:pt x="736513" y="782960"/>
                  <a:pt x="736513" y="780306"/>
                </a:cubicBezTo>
                <a:lnTo>
                  <a:pt x="736513" y="776325"/>
                </a:lnTo>
                <a:lnTo>
                  <a:pt x="736513" y="772344"/>
                </a:lnTo>
                <a:cubicBezTo>
                  <a:pt x="731204" y="772344"/>
                  <a:pt x="725896" y="774998"/>
                  <a:pt x="720588" y="780306"/>
                </a:cubicBezTo>
                <a:cubicBezTo>
                  <a:pt x="720588" y="782960"/>
                  <a:pt x="717934" y="784287"/>
                  <a:pt x="712626" y="784287"/>
                </a:cubicBezTo>
                <a:cubicBezTo>
                  <a:pt x="712626" y="781633"/>
                  <a:pt x="713953" y="780306"/>
                  <a:pt x="716607" y="780306"/>
                </a:cubicBezTo>
                <a:cubicBezTo>
                  <a:pt x="719261" y="780306"/>
                  <a:pt x="719261" y="778979"/>
                  <a:pt x="716607" y="776325"/>
                </a:cubicBezTo>
                <a:cubicBezTo>
                  <a:pt x="716607" y="776325"/>
                  <a:pt x="713953" y="778979"/>
                  <a:pt x="708645" y="784287"/>
                </a:cubicBezTo>
                <a:cubicBezTo>
                  <a:pt x="703336" y="784287"/>
                  <a:pt x="700682" y="786941"/>
                  <a:pt x="700682" y="792250"/>
                </a:cubicBezTo>
                <a:cubicBezTo>
                  <a:pt x="698028" y="789596"/>
                  <a:pt x="696701" y="788269"/>
                  <a:pt x="696701" y="788269"/>
                </a:cubicBezTo>
                <a:cubicBezTo>
                  <a:pt x="699355" y="788269"/>
                  <a:pt x="700682" y="787605"/>
                  <a:pt x="700682" y="786278"/>
                </a:cubicBezTo>
                <a:cubicBezTo>
                  <a:pt x="700682" y="784951"/>
                  <a:pt x="702009" y="784287"/>
                  <a:pt x="704663" y="784287"/>
                </a:cubicBezTo>
                <a:lnTo>
                  <a:pt x="704663" y="780306"/>
                </a:lnTo>
                <a:lnTo>
                  <a:pt x="700682" y="780306"/>
                </a:lnTo>
                <a:lnTo>
                  <a:pt x="696701" y="780306"/>
                </a:lnTo>
                <a:cubicBezTo>
                  <a:pt x="694047" y="782960"/>
                  <a:pt x="692720" y="784287"/>
                  <a:pt x="692720" y="784287"/>
                </a:cubicBezTo>
                <a:cubicBezTo>
                  <a:pt x="690066" y="784287"/>
                  <a:pt x="686085" y="786941"/>
                  <a:pt x="680777" y="792250"/>
                </a:cubicBezTo>
                <a:cubicBezTo>
                  <a:pt x="678122" y="794904"/>
                  <a:pt x="676795" y="796231"/>
                  <a:pt x="676795" y="796231"/>
                </a:cubicBezTo>
                <a:lnTo>
                  <a:pt x="672814" y="796231"/>
                </a:lnTo>
                <a:cubicBezTo>
                  <a:pt x="670160" y="796231"/>
                  <a:pt x="668170" y="796894"/>
                  <a:pt x="666842" y="798221"/>
                </a:cubicBezTo>
                <a:cubicBezTo>
                  <a:pt x="665515" y="799548"/>
                  <a:pt x="663525" y="800212"/>
                  <a:pt x="660871" y="800212"/>
                </a:cubicBezTo>
                <a:lnTo>
                  <a:pt x="652908" y="800212"/>
                </a:lnTo>
                <a:lnTo>
                  <a:pt x="652908" y="796231"/>
                </a:lnTo>
                <a:lnTo>
                  <a:pt x="652908" y="792250"/>
                </a:lnTo>
                <a:cubicBezTo>
                  <a:pt x="652908" y="789596"/>
                  <a:pt x="651581" y="788269"/>
                  <a:pt x="648927" y="788269"/>
                </a:cubicBezTo>
                <a:lnTo>
                  <a:pt x="652908" y="788269"/>
                </a:lnTo>
                <a:cubicBezTo>
                  <a:pt x="652908" y="785614"/>
                  <a:pt x="654235" y="782960"/>
                  <a:pt x="656890" y="780306"/>
                </a:cubicBezTo>
                <a:lnTo>
                  <a:pt x="656890" y="776325"/>
                </a:lnTo>
                <a:lnTo>
                  <a:pt x="652908" y="776325"/>
                </a:lnTo>
                <a:cubicBezTo>
                  <a:pt x="650254" y="778979"/>
                  <a:pt x="648264" y="780306"/>
                  <a:pt x="646937" y="780306"/>
                </a:cubicBezTo>
                <a:cubicBezTo>
                  <a:pt x="645610" y="780306"/>
                  <a:pt x="643619" y="781633"/>
                  <a:pt x="640965" y="784287"/>
                </a:cubicBezTo>
                <a:lnTo>
                  <a:pt x="640965" y="780306"/>
                </a:lnTo>
                <a:cubicBezTo>
                  <a:pt x="643619" y="777652"/>
                  <a:pt x="645610" y="776325"/>
                  <a:pt x="646937" y="776325"/>
                </a:cubicBezTo>
                <a:cubicBezTo>
                  <a:pt x="648264" y="776325"/>
                  <a:pt x="650254" y="774998"/>
                  <a:pt x="652908" y="772344"/>
                </a:cubicBezTo>
                <a:cubicBezTo>
                  <a:pt x="655563" y="772344"/>
                  <a:pt x="656890" y="771680"/>
                  <a:pt x="656890" y="770353"/>
                </a:cubicBezTo>
                <a:cubicBezTo>
                  <a:pt x="656890" y="769026"/>
                  <a:pt x="658217" y="768363"/>
                  <a:pt x="660871" y="768363"/>
                </a:cubicBezTo>
                <a:cubicBezTo>
                  <a:pt x="663525" y="765709"/>
                  <a:pt x="664852" y="764382"/>
                  <a:pt x="664852" y="764382"/>
                </a:cubicBezTo>
                <a:lnTo>
                  <a:pt x="680777" y="748457"/>
                </a:lnTo>
                <a:lnTo>
                  <a:pt x="696701" y="732532"/>
                </a:lnTo>
                <a:cubicBezTo>
                  <a:pt x="699355" y="729878"/>
                  <a:pt x="699355" y="727224"/>
                  <a:pt x="696701" y="724570"/>
                </a:cubicBezTo>
                <a:cubicBezTo>
                  <a:pt x="688739" y="716608"/>
                  <a:pt x="682104" y="711300"/>
                  <a:pt x="676795" y="708646"/>
                </a:cubicBezTo>
                <a:cubicBezTo>
                  <a:pt x="666179" y="703337"/>
                  <a:pt x="658217" y="698029"/>
                  <a:pt x="652908" y="692721"/>
                </a:cubicBezTo>
                <a:cubicBezTo>
                  <a:pt x="650254" y="692721"/>
                  <a:pt x="646273" y="690067"/>
                  <a:pt x="640965" y="684759"/>
                </a:cubicBezTo>
                <a:cubicBezTo>
                  <a:pt x="630349" y="676796"/>
                  <a:pt x="619732" y="671488"/>
                  <a:pt x="609116" y="668834"/>
                </a:cubicBezTo>
                <a:cubicBezTo>
                  <a:pt x="606462" y="666180"/>
                  <a:pt x="603808" y="664853"/>
                  <a:pt x="601153" y="664853"/>
                </a:cubicBezTo>
                <a:lnTo>
                  <a:pt x="601153" y="660872"/>
                </a:lnTo>
                <a:cubicBezTo>
                  <a:pt x="598499" y="660872"/>
                  <a:pt x="597172" y="659545"/>
                  <a:pt x="597172" y="656891"/>
                </a:cubicBezTo>
                <a:cubicBezTo>
                  <a:pt x="591864" y="654236"/>
                  <a:pt x="587219" y="652246"/>
                  <a:pt x="583238" y="650919"/>
                </a:cubicBezTo>
                <a:cubicBezTo>
                  <a:pt x="579257" y="649592"/>
                  <a:pt x="574612" y="647601"/>
                  <a:pt x="569304" y="644947"/>
                </a:cubicBezTo>
                <a:lnTo>
                  <a:pt x="545417" y="633004"/>
                </a:lnTo>
                <a:cubicBezTo>
                  <a:pt x="540109" y="633004"/>
                  <a:pt x="536791" y="632340"/>
                  <a:pt x="535464" y="631013"/>
                </a:cubicBezTo>
                <a:cubicBezTo>
                  <a:pt x="534137" y="629686"/>
                  <a:pt x="532147" y="629022"/>
                  <a:pt x="529493" y="629022"/>
                </a:cubicBezTo>
                <a:cubicBezTo>
                  <a:pt x="526839" y="626368"/>
                  <a:pt x="525512" y="625041"/>
                  <a:pt x="525512" y="625041"/>
                </a:cubicBezTo>
                <a:cubicBezTo>
                  <a:pt x="522857" y="625041"/>
                  <a:pt x="521530" y="623714"/>
                  <a:pt x="521530" y="621060"/>
                </a:cubicBezTo>
                <a:cubicBezTo>
                  <a:pt x="516222" y="621060"/>
                  <a:pt x="512905" y="620397"/>
                  <a:pt x="511578" y="619070"/>
                </a:cubicBezTo>
                <a:cubicBezTo>
                  <a:pt x="510251" y="617743"/>
                  <a:pt x="508260" y="617079"/>
                  <a:pt x="505606" y="617079"/>
                </a:cubicBezTo>
                <a:lnTo>
                  <a:pt x="501625" y="617079"/>
                </a:lnTo>
                <a:lnTo>
                  <a:pt x="501625" y="625041"/>
                </a:lnTo>
                <a:lnTo>
                  <a:pt x="501625" y="633004"/>
                </a:lnTo>
                <a:lnTo>
                  <a:pt x="501625" y="648928"/>
                </a:lnTo>
                <a:lnTo>
                  <a:pt x="501625" y="656891"/>
                </a:lnTo>
                <a:cubicBezTo>
                  <a:pt x="504279" y="662199"/>
                  <a:pt x="505606" y="671488"/>
                  <a:pt x="505606" y="684759"/>
                </a:cubicBezTo>
                <a:lnTo>
                  <a:pt x="505606" y="696702"/>
                </a:lnTo>
                <a:lnTo>
                  <a:pt x="505606" y="704664"/>
                </a:lnTo>
                <a:lnTo>
                  <a:pt x="505606" y="724570"/>
                </a:lnTo>
                <a:lnTo>
                  <a:pt x="505606" y="740495"/>
                </a:lnTo>
                <a:lnTo>
                  <a:pt x="505606" y="764382"/>
                </a:lnTo>
                <a:cubicBezTo>
                  <a:pt x="505606" y="767036"/>
                  <a:pt x="506269" y="769026"/>
                  <a:pt x="507596" y="770353"/>
                </a:cubicBezTo>
                <a:cubicBezTo>
                  <a:pt x="508923" y="771680"/>
                  <a:pt x="509587" y="773671"/>
                  <a:pt x="509587" y="776325"/>
                </a:cubicBezTo>
                <a:cubicBezTo>
                  <a:pt x="509587" y="778979"/>
                  <a:pt x="508923" y="780970"/>
                  <a:pt x="507596" y="782297"/>
                </a:cubicBezTo>
                <a:cubicBezTo>
                  <a:pt x="506269" y="783624"/>
                  <a:pt x="505606" y="785614"/>
                  <a:pt x="505606" y="788269"/>
                </a:cubicBezTo>
                <a:cubicBezTo>
                  <a:pt x="505606" y="796231"/>
                  <a:pt x="505606" y="800212"/>
                  <a:pt x="505606" y="800212"/>
                </a:cubicBezTo>
                <a:cubicBezTo>
                  <a:pt x="505606" y="802866"/>
                  <a:pt x="508260" y="806847"/>
                  <a:pt x="513568" y="812155"/>
                </a:cubicBezTo>
                <a:cubicBezTo>
                  <a:pt x="516222" y="817464"/>
                  <a:pt x="517549" y="820118"/>
                  <a:pt x="517549" y="820118"/>
                </a:cubicBezTo>
                <a:cubicBezTo>
                  <a:pt x="520203" y="822772"/>
                  <a:pt x="521530" y="824762"/>
                  <a:pt x="521530" y="826090"/>
                </a:cubicBezTo>
                <a:cubicBezTo>
                  <a:pt x="521530" y="827417"/>
                  <a:pt x="522857" y="829407"/>
                  <a:pt x="525512" y="832061"/>
                </a:cubicBezTo>
                <a:cubicBezTo>
                  <a:pt x="528166" y="834715"/>
                  <a:pt x="528166" y="836042"/>
                  <a:pt x="525512" y="836042"/>
                </a:cubicBezTo>
                <a:cubicBezTo>
                  <a:pt x="528166" y="838696"/>
                  <a:pt x="529493" y="842678"/>
                  <a:pt x="529493" y="847986"/>
                </a:cubicBezTo>
                <a:lnTo>
                  <a:pt x="521530" y="847986"/>
                </a:lnTo>
                <a:cubicBezTo>
                  <a:pt x="524185" y="850640"/>
                  <a:pt x="525512" y="853294"/>
                  <a:pt x="525512" y="855948"/>
                </a:cubicBezTo>
                <a:cubicBezTo>
                  <a:pt x="522857" y="858602"/>
                  <a:pt x="521530" y="859929"/>
                  <a:pt x="521530" y="859929"/>
                </a:cubicBezTo>
                <a:cubicBezTo>
                  <a:pt x="518876" y="862583"/>
                  <a:pt x="517549" y="864574"/>
                  <a:pt x="517549" y="865901"/>
                </a:cubicBezTo>
                <a:cubicBezTo>
                  <a:pt x="517549" y="867228"/>
                  <a:pt x="516222" y="869219"/>
                  <a:pt x="513568" y="871873"/>
                </a:cubicBezTo>
                <a:lnTo>
                  <a:pt x="509587" y="867892"/>
                </a:lnTo>
                <a:cubicBezTo>
                  <a:pt x="506933" y="870546"/>
                  <a:pt x="505606" y="871873"/>
                  <a:pt x="505606" y="871873"/>
                </a:cubicBezTo>
                <a:lnTo>
                  <a:pt x="505606" y="875854"/>
                </a:lnTo>
                <a:lnTo>
                  <a:pt x="501625" y="879835"/>
                </a:lnTo>
                <a:cubicBezTo>
                  <a:pt x="498971" y="879835"/>
                  <a:pt x="496316" y="881162"/>
                  <a:pt x="493662" y="883816"/>
                </a:cubicBezTo>
                <a:cubicBezTo>
                  <a:pt x="493662" y="886470"/>
                  <a:pt x="492335" y="887797"/>
                  <a:pt x="489681" y="887797"/>
                </a:cubicBezTo>
                <a:cubicBezTo>
                  <a:pt x="487027" y="885143"/>
                  <a:pt x="484373" y="885143"/>
                  <a:pt x="481719" y="887797"/>
                </a:cubicBezTo>
                <a:cubicBezTo>
                  <a:pt x="479065" y="887797"/>
                  <a:pt x="477074" y="888461"/>
                  <a:pt x="475747" y="889788"/>
                </a:cubicBezTo>
                <a:cubicBezTo>
                  <a:pt x="474420" y="891115"/>
                  <a:pt x="471102" y="891779"/>
                  <a:pt x="465794" y="891779"/>
                </a:cubicBezTo>
                <a:lnTo>
                  <a:pt x="449870" y="891779"/>
                </a:lnTo>
                <a:lnTo>
                  <a:pt x="445889" y="891779"/>
                </a:lnTo>
                <a:lnTo>
                  <a:pt x="425983" y="891779"/>
                </a:lnTo>
                <a:cubicBezTo>
                  <a:pt x="425983" y="889124"/>
                  <a:pt x="424656" y="889124"/>
                  <a:pt x="422002" y="891779"/>
                </a:cubicBezTo>
                <a:lnTo>
                  <a:pt x="414039" y="891779"/>
                </a:lnTo>
                <a:lnTo>
                  <a:pt x="414039" y="887797"/>
                </a:lnTo>
                <a:cubicBezTo>
                  <a:pt x="411385" y="885143"/>
                  <a:pt x="410058" y="883816"/>
                  <a:pt x="410058" y="883816"/>
                </a:cubicBezTo>
                <a:cubicBezTo>
                  <a:pt x="404750" y="881162"/>
                  <a:pt x="402096" y="879835"/>
                  <a:pt x="402096" y="879835"/>
                </a:cubicBezTo>
                <a:cubicBezTo>
                  <a:pt x="399442" y="877181"/>
                  <a:pt x="398115" y="878508"/>
                  <a:pt x="398115" y="883816"/>
                </a:cubicBezTo>
                <a:cubicBezTo>
                  <a:pt x="395461" y="881162"/>
                  <a:pt x="392806" y="879835"/>
                  <a:pt x="390152" y="879835"/>
                </a:cubicBezTo>
                <a:lnTo>
                  <a:pt x="386171" y="875854"/>
                </a:lnTo>
                <a:lnTo>
                  <a:pt x="382190" y="875854"/>
                </a:lnTo>
                <a:cubicBezTo>
                  <a:pt x="379536" y="875854"/>
                  <a:pt x="378209" y="875854"/>
                  <a:pt x="378209" y="875854"/>
                </a:cubicBezTo>
                <a:lnTo>
                  <a:pt x="374228" y="875854"/>
                </a:lnTo>
                <a:cubicBezTo>
                  <a:pt x="374228" y="873200"/>
                  <a:pt x="373564" y="871873"/>
                  <a:pt x="372237" y="871873"/>
                </a:cubicBezTo>
                <a:cubicBezTo>
                  <a:pt x="370910" y="871873"/>
                  <a:pt x="370247" y="873200"/>
                  <a:pt x="370247" y="875854"/>
                </a:cubicBezTo>
                <a:lnTo>
                  <a:pt x="366265" y="875854"/>
                </a:lnTo>
                <a:cubicBezTo>
                  <a:pt x="363611" y="873200"/>
                  <a:pt x="362284" y="871873"/>
                  <a:pt x="362284" y="871873"/>
                </a:cubicBezTo>
                <a:lnTo>
                  <a:pt x="358303" y="871873"/>
                </a:lnTo>
                <a:cubicBezTo>
                  <a:pt x="352995" y="866565"/>
                  <a:pt x="350341" y="863910"/>
                  <a:pt x="350341" y="863910"/>
                </a:cubicBezTo>
                <a:cubicBezTo>
                  <a:pt x="347687" y="858602"/>
                  <a:pt x="346360" y="855948"/>
                  <a:pt x="346360" y="855948"/>
                </a:cubicBezTo>
                <a:cubicBezTo>
                  <a:pt x="343706" y="855948"/>
                  <a:pt x="342379" y="855285"/>
                  <a:pt x="342379" y="853958"/>
                </a:cubicBezTo>
                <a:cubicBezTo>
                  <a:pt x="342379" y="852630"/>
                  <a:pt x="341052" y="851967"/>
                  <a:pt x="338397" y="851967"/>
                </a:cubicBezTo>
                <a:lnTo>
                  <a:pt x="338397" y="847986"/>
                </a:lnTo>
                <a:lnTo>
                  <a:pt x="342379" y="847986"/>
                </a:lnTo>
                <a:cubicBezTo>
                  <a:pt x="342379" y="845332"/>
                  <a:pt x="341052" y="844005"/>
                  <a:pt x="338397" y="844005"/>
                </a:cubicBezTo>
                <a:cubicBezTo>
                  <a:pt x="343706" y="844005"/>
                  <a:pt x="347687" y="842678"/>
                  <a:pt x="350341" y="840024"/>
                </a:cubicBezTo>
                <a:cubicBezTo>
                  <a:pt x="352995" y="840024"/>
                  <a:pt x="354322" y="838696"/>
                  <a:pt x="354322" y="836042"/>
                </a:cubicBezTo>
                <a:cubicBezTo>
                  <a:pt x="351668" y="833388"/>
                  <a:pt x="349014" y="832061"/>
                  <a:pt x="346360" y="832061"/>
                </a:cubicBezTo>
                <a:cubicBezTo>
                  <a:pt x="346360" y="829407"/>
                  <a:pt x="345033" y="828080"/>
                  <a:pt x="342379" y="828080"/>
                </a:cubicBezTo>
                <a:lnTo>
                  <a:pt x="338397" y="828080"/>
                </a:lnTo>
                <a:cubicBezTo>
                  <a:pt x="335743" y="825426"/>
                  <a:pt x="333089" y="824099"/>
                  <a:pt x="330435" y="824099"/>
                </a:cubicBezTo>
                <a:lnTo>
                  <a:pt x="330435" y="820118"/>
                </a:lnTo>
                <a:lnTo>
                  <a:pt x="334416" y="820118"/>
                </a:lnTo>
                <a:cubicBezTo>
                  <a:pt x="339724" y="814810"/>
                  <a:pt x="339724" y="812155"/>
                  <a:pt x="334416" y="812155"/>
                </a:cubicBezTo>
                <a:lnTo>
                  <a:pt x="326454" y="812155"/>
                </a:lnTo>
                <a:cubicBezTo>
                  <a:pt x="323800" y="809501"/>
                  <a:pt x="321809" y="808174"/>
                  <a:pt x="320482" y="808174"/>
                </a:cubicBezTo>
                <a:cubicBezTo>
                  <a:pt x="319155" y="808174"/>
                  <a:pt x="317165" y="806847"/>
                  <a:pt x="314511" y="804193"/>
                </a:cubicBezTo>
                <a:lnTo>
                  <a:pt x="310529" y="804193"/>
                </a:lnTo>
                <a:cubicBezTo>
                  <a:pt x="310529" y="801539"/>
                  <a:pt x="311856" y="800212"/>
                  <a:pt x="314511" y="800212"/>
                </a:cubicBezTo>
                <a:cubicBezTo>
                  <a:pt x="311856" y="800212"/>
                  <a:pt x="310529" y="799548"/>
                  <a:pt x="310529" y="798221"/>
                </a:cubicBezTo>
                <a:cubicBezTo>
                  <a:pt x="310529" y="796894"/>
                  <a:pt x="309202" y="796231"/>
                  <a:pt x="306548" y="796231"/>
                </a:cubicBezTo>
                <a:lnTo>
                  <a:pt x="306548" y="792250"/>
                </a:lnTo>
                <a:cubicBezTo>
                  <a:pt x="309202" y="794904"/>
                  <a:pt x="311856" y="796231"/>
                  <a:pt x="314511" y="796231"/>
                </a:cubicBezTo>
                <a:cubicBezTo>
                  <a:pt x="317165" y="798885"/>
                  <a:pt x="322473" y="800212"/>
                  <a:pt x="330435" y="800212"/>
                </a:cubicBezTo>
                <a:cubicBezTo>
                  <a:pt x="333089" y="802866"/>
                  <a:pt x="335743" y="804193"/>
                  <a:pt x="338397" y="804193"/>
                </a:cubicBezTo>
                <a:lnTo>
                  <a:pt x="342379" y="804193"/>
                </a:lnTo>
                <a:lnTo>
                  <a:pt x="342379" y="800212"/>
                </a:lnTo>
                <a:cubicBezTo>
                  <a:pt x="345033" y="797558"/>
                  <a:pt x="347687" y="797558"/>
                  <a:pt x="350341" y="800212"/>
                </a:cubicBezTo>
                <a:lnTo>
                  <a:pt x="354322" y="800212"/>
                </a:lnTo>
                <a:cubicBezTo>
                  <a:pt x="356976" y="800212"/>
                  <a:pt x="358303" y="798885"/>
                  <a:pt x="358303" y="796231"/>
                </a:cubicBezTo>
                <a:cubicBezTo>
                  <a:pt x="358303" y="793577"/>
                  <a:pt x="356976" y="793577"/>
                  <a:pt x="354322" y="796231"/>
                </a:cubicBezTo>
                <a:cubicBezTo>
                  <a:pt x="351668" y="790923"/>
                  <a:pt x="349014" y="786941"/>
                  <a:pt x="346360" y="784287"/>
                </a:cubicBezTo>
                <a:cubicBezTo>
                  <a:pt x="343706" y="784287"/>
                  <a:pt x="342379" y="785614"/>
                  <a:pt x="342379" y="788269"/>
                </a:cubicBezTo>
                <a:lnTo>
                  <a:pt x="334416" y="788269"/>
                </a:lnTo>
                <a:cubicBezTo>
                  <a:pt x="337070" y="785614"/>
                  <a:pt x="338397" y="784287"/>
                  <a:pt x="338397" y="784287"/>
                </a:cubicBezTo>
                <a:lnTo>
                  <a:pt x="334416" y="784287"/>
                </a:lnTo>
                <a:cubicBezTo>
                  <a:pt x="331762" y="784287"/>
                  <a:pt x="330435" y="783624"/>
                  <a:pt x="330435" y="782297"/>
                </a:cubicBezTo>
                <a:cubicBezTo>
                  <a:pt x="330435" y="780970"/>
                  <a:pt x="329108" y="780306"/>
                  <a:pt x="326454" y="780306"/>
                </a:cubicBezTo>
                <a:cubicBezTo>
                  <a:pt x="323800" y="780306"/>
                  <a:pt x="322473" y="778979"/>
                  <a:pt x="322473" y="776325"/>
                </a:cubicBezTo>
                <a:cubicBezTo>
                  <a:pt x="322473" y="778979"/>
                  <a:pt x="321146" y="780306"/>
                  <a:pt x="318492" y="780306"/>
                </a:cubicBezTo>
                <a:lnTo>
                  <a:pt x="318492" y="776325"/>
                </a:lnTo>
                <a:cubicBezTo>
                  <a:pt x="313183" y="776325"/>
                  <a:pt x="309202" y="774998"/>
                  <a:pt x="306548" y="772344"/>
                </a:cubicBezTo>
                <a:cubicBezTo>
                  <a:pt x="306548" y="769690"/>
                  <a:pt x="305221" y="769690"/>
                  <a:pt x="302567" y="772344"/>
                </a:cubicBezTo>
                <a:lnTo>
                  <a:pt x="298586" y="768363"/>
                </a:lnTo>
                <a:cubicBezTo>
                  <a:pt x="293278" y="768363"/>
                  <a:pt x="290624" y="767036"/>
                  <a:pt x="290624" y="764382"/>
                </a:cubicBezTo>
                <a:cubicBezTo>
                  <a:pt x="290624" y="764382"/>
                  <a:pt x="287970" y="764382"/>
                  <a:pt x="282661" y="764382"/>
                </a:cubicBezTo>
                <a:cubicBezTo>
                  <a:pt x="280007" y="764382"/>
                  <a:pt x="277353" y="763055"/>
                  <a:pt x="274699" y="760401"/>
                </a:cubicBezTo>
                <a:cubicBezTo>
                  <a:pt x="274699" y="760401"/>
                  <a:pt x="272045" y="760401"/>
                  <a:pt x="266737" y="760401"/>
                </a:cubicBezTo>
                <a:cubicBezTo>
                  <a:pt x="264083" y="757746"/>
                  <a:pt x="262756" y="756419"/>
                  <a:pt x="262756" y="756419"/>
                </a:cubicBezTo>
                <a:lnTo>
                  <a:pt x="254793" y="748457"/>
                </a:lnTo>
                <a:lnTo>
                  <a:pt x="258774" y="748457"/>
                </a:lnTo>
                <a:lnTo>
                  <a:pt x="258774" y="740495"/>
                </a:lnTo>
                <a:lnTo>
                  <a:pt x="254793" y="740495"/>
                </a:lnTo>
                <a:lnTo>
                  <a:pt x="254793" y="744476"/>
                </a:lnTo>
                <a:cubicBezTo>
                  <a:pt x="252139" y="741822"/>
                  <a:pt x="250812" y="740495"/>
                  <a:pt x="250812" y="740495"/>
                </a:cubicBezTo>
                <a:lnTo>
                  <a:pt x="242850" y="740495"/>
                </a:lnTo>
                <a:lnTo>
                  <a:pt x="242850" y="736514"/>
                </a:lnTo>
                <a:lnTo>
                  <a:pt x="238869" y="736514"/>
                </a:lnTo>
                <a:lnTo>
                  <a:pt x="234887" y="736514"/>
                </a:lnTo>
                <a:lnTo>
                  <a:pt x="234887" y="740495"/>
                </a:lnTo>
                <a:cubicBezTo>
                  <a:pt x="229579" y="743149"/>
                  <a:pt x="226925" y="744476"/>
                  <a:pt x="226925" y="744476"/>
                </a:cubicBezTo>
                <a:lnTo>
                  <a:pt x="222944" y="744476"/>
                </a:lnTo>
                <a:cubicBezTo>
                  <a:pt x="222944" y="747130"/>
                  <a:pt x="221617" y="748457"/>
                  <a:pt x="218963" y="748457"/>
                </a:cubicBezTo>
                <a:cubicBezTo>
                  <a:pt x="216309" y="748457"/>
                  <a:pt x="214982" y="749784"/>
                  <a:pt x="214982" y="752438"/>
                </a:cubicBezTo>
                <a:cubicBezTo>
                  <a:pt x="209673" y="757746"/>
                  <a:pt x="205692" y="760401"/>
                  <a:pt x="203038" y="760401"/>
                </a:cubicBezTo>
                <a:lnTo>
                  <a:pt x="199057" y="760401"/>
                </a:lnTo>
                <a:cubicBezTo>
                  <a:pt x="199057" y="760401"/>
                  <a:pt x="201711" y="757746"/>
                  <a:pt x="207019" y="752438"/>
                </a:cubicBezTo>
                <a:cubicBezTo>
                  <a:pt x="212328" y="749784"/>
                  <a:pt x="218963" y="744476"/>
                  <a:pt x="226925" y="736514"/>
                </a:cubicBezTo>
                <a:cubicBezTo>
                  <a:pt x="229579" y="736514"/>
                  <a:pt x="230906" y="735850"/>
                  <a:pt x="230906" y="734523"/>
                </a:cubicBezTo>
                <a:cubicBezTo>
                  <a:pt x="230906" y="733196"/>
                  <a:pt x="229579" y="732532"/>
                  <a:pt x="226925" y="732532"/>
                </a:cubicBezTo>
                <a:cubicBezTo>
                  <a:pt x="226925" y="729878"/>
                  <a:pt x="224271" y="728551"/>
                  <a:pt x="218963" y="728551"/>
                </a:cubicBezTo>
                <a:cubicBezTo>
                  <a:pt x="218963" y="728551"/>
                  <a:pt x="213655" y="731205"/>
                  <a:pt x="203038" y="736514"/>
                </a:cubicBezTo>
                <a:lnTo>
                  <a:pt x="203038" y="740495"/>
                </a:lnTo>
                <a:lnTo>
                  <a:pt x="199057" y="744476"/>
                </a:lnTo>
                <a:cubicBezTo>
                  <a:pt x="196403" y="744476"/>
                  <a:pt x="193749" y="745803"/>
                  <a:pt x="191095" y="748457"/>
                </a:cubicBezTo>
                <a:lnTo>
                  <a:pt x="187114" y="752438"/>
                </a:lnTo>
                <a:lnTo>
                  <a:pt x="183132" y="752438"/>
                </a:lnTo>
                <a:cubicBezTo>
                  <a:pt x="183132" y="755092"/>
                  <a:pt x="182469" y="756419"/>
                  <a:pt x="181142" y="756419"/>
                </a:cubicBezTo>
                <a:cubicBezTo>
                  <a:pt x="179815" y="756419"/>
                  <a:pt x="179151" y="757746"/>
                  <a:pt x="179151" y="760401"/>
                </a:cubicBezTo>
                <a:cubicBezTo>
                  <a:pt x="176497" y="760401"/>
                  <a:pt x="175170" y="761728"/>
                  <a:pt x="175170" y="764382"/>
                </a:cubicBezTo>
                <a:cubicBezTo>
                  <a:pt x="172516" y="764382"/>
                  <a:pt x="171189" y="764382"/>
                  <a:pt x="171189" y="764382"/>
                </a:cubicBezTo>
                <a:cubicBezTo>
                  <a:pt x="165881" y="767036"/>
                  <a:pt x="161900" y="769690"/>
                  <a:pt x="159246" y="772344"/>
                </a:cubicBezTo>
                <a:cubicBezTo>
                  <a:pt x="156591" y="774998"/>
                  <a:pt x="152610" y="777652"/>
                  <a:pt x="147302" y="780306"/>
                </a:cubicBezTo>
                <a:lnTo>
                  <a:pt x="159246" y="768363"/>
                </a:lnTo>
                <a:cubicBezTo>
                  <a:pt x="161900" y="765709"/>
                  <a:pt x="164554" y="764382"/>
                  <a:pt x="167208" y="764382"/>
                </a:cubicBezTo>
                <a:lnTo>
                  <a:pt x="167208" y="760401"/>
                </a:lnTo>
                <a:cubicBezTo>
                  <a:pt x="164554" y="763055"/>
                  <a:pt x="163227" y="764382"/>
                  <a:pt x="163227" y="764382"/>
                </a:cubicBezTo>
                <a:cubicBezTo>
                  <a:pt x="163227" y="764382"/>
                  <a:pt x="157919" y="767036"/>
                  <a:pt x="147302" y="772344"/>
                </a:cubicBezTo>
                <a:cubicBezTo>
                  <a:pt x="147302" y="774998"/>
                  <a:pt x="145975" y="776325"/>
                  <a:pt x="143321" y="776325"/>
                </a:cubicBezTo>
                <a:cubicBezTo>
                  <a:pt x="143321" y="776325"/>
                  <a:pt x="140667" y="778979"/>
                  <a:pt x="135359" y="784287"/>
                </a:cubicBezTo>
                <a:cubicBezTo>
                  <a:pt x="132705" y="786941"/>
                  <a:pt x="130050" y="788269"/>
                  <a:pt x="127396" y="788269"/>
                </a:cubicBezTo>
                <a:cubicBezTo>
                  <a:pt x="127396" y="788269"/>
                  <a:pt x="124742" y="790923"/>
                  <a:pt x="119434" y="796231"/>
                </a:cubicBezTo>
                <a:cubicBezTo>
                  <a:pt x="114126" y="801539"/>
                  <a:pt x="111472" y="804193"/>
                  <a:pt x="111472" y="804193"/>
                </a:cubicBezTo>
                <a:lnTo>
                  <a:pt x="107491" y="804193"/>
                </a:lnTo>
                <a:lnTo>
                  <a:pt x="107491" y="808174"/>
                </a:lnTo>
                <a:lnTo>
                  <a:pt x="103509" y="808174"/>
                </a:lnTo>
                <a:lnTo>
                  <a:pt x="99528" y="808174"/>
                </a:lnTo>
                <a:cubicBezTo>
                  <a:pt x="99528" y="810828"/>
                  <a:pt x="98201" y="812155"/>
                  <a:pt x="95547" y="812155"/>
                </a:cubicBezTo>
                <a:lnTo>
                  <a:pt x="83604" y="824099"/>
                </a:lnTo>
                <a:lnTo>
                  <a:pt x="79623" y="824099"/>
                </a:lnTo>
                <a:cubicBezTo>
                  <a:pt x="79623" y="824099"/>
                  <a:pt x="76968" y="826753"/>
                  <a:pt x="71660" y="832061"/>
                </a:cubicBezTo>
                <a:lnTo>
                  <a:pt x="67679" y="832061"/>
                </a:lnTo>
                <a:lnTo>
                  <a:pt x="71660" y="836042"/>
                </a:lnTo>
                <a:lnTo>
                  <a:pt x="63698" y="836042"/>
                </a:lnTo>
                <a:lnTo>
                  <a:pt x="63698" y="840024"/>
                </a:lnTo>
                <a:lnTo>
                  <a:pt x="59717" y="840024"/>
                </a:lnTo>
                <a:lnTo>
                  <a:pt x="55736" y="840024"/>
                </a:lnTo>
                <a:lnTo>
                  <a:pt x="55736" y="844005"/>
                </a:lnTo>
                <a:lnTo>
                  <a:pt x="51754" y="844005"/>
                </a:lnTo>
                <a:cubicBezTo>
                  <a:pt x="51754" y="846659"/>
                  <a:pt x="50427" y="847986"/>
                  <a:pt x="47773" y="847986"/>
                </a:cubicBezTo>
                <a:cubicBezTo>
                  <a:pt x="45119" y="847986"/>
                  <a:pt x="42465" y="849313"/>
                  <a:pt x="39811" y="851967"/>
                </a:cubicBezTo>
                <a:lnTo>
                  <a:pt x="35830" y="851967"/>
                </a:lnTo>
                <a:cubicBezTo>
                  <a:pt x="33176" y="854621"/>
                  <a:pt x="31849" y="855948"/>
                  <a:pt x="31849" y="855948"/>
                </a:cubicBezTo>
                <a:cubicBezTo>
                  <a:pt x="31849" y="855948"/>
                  <a:pt x="29195" y="858602"/>
                  <a:pt x="23886" y="863910"/>
                </a:cubicBezTo>
                <a:lnTo>
                  <a:pt x="11943" y="875854"/>
                </a:lnTo>
                <a:lnTo>
                  <a:pt x="0" y="887797"/>
                </a:lnTo>
                <a:cubicBezTo>
                  <a:pt x="0" y="885143"/>
                  <a:pt x="663" y="883816"/>
                  <a:pt x="1990" y="883816"/>
                </a:cubicBezTo>
                <a:cubicBezTo>
                  <a:pt x="3317" y="883816"/>
                  <a:pt x="3981" y="882489"/>
                  <a:pt x="3981" y="879835"/>
                </a:cubicBezTo>
                <a:lnTo>
                  <a:pt x="15924" y="867892"/>
                </a:lnTo>
                <a:lnTo>
                  <a:pt x="35830" y="847986"/>
                </a:lnTo>
                <a:lnTo>
                  <a:pt x="47773" y="836042"/>
                </a:lnTo>
                <a:lnTo>
                  <a:pt x="59717" y="824099"/>
                </a:lnTo>
                <a:lnTo>
                  <a:pt x="55736" y="824099"/>
                </a:lnTo>
                <a:lnTo>
                  <a:pt x="63698" y="816137"/>
                </a:lnTo>
                <a:lnTo>
                  <a:pt x="67679" y="816137"/>
                </a:lnTo>
                <a:lnTo>
                  <a:pt x="67679" y="812155"/>
                </a:lnTo>
                <a:cubicBezTo>
                  <a:pt x="72987" y="806847"/>
                  <a:pt x="75641" y="804193"/>
                  <a:pt x="75641" y="804193"/>
                </a:cubicBezTo>
                <a:lnTo>
                  <a:pt x="79623" y="804193"/>
                </a:lnTo>
                <a:cubicBezTo>
                  <a:pt x="82277" y="804193"/>
                  <a:pt x="83604" y="802866"/>
                  <a:pt x="83604" y="800212"/>
                </a:cubicBezTo>
                <a:cubicBezTo>
                  <a:pt x="83604" y="800212"/>
                  <a:pt x="87585" y="796231"/>
                  <a:pt x="95547" y="788269"/>
                </a:cubicBezTo>
                <a:lnTo>
                  <a:pt x="95547" y="784287"/>
                </a:lnTo>
                <a:lnTo>
                  <a:pt x="99528" y="784287"/>
                </a:lnTo>
                <a:cubicBezTo>
                  <a:pt x="99528" y="781633"/>
                  <a:pt x="100855" y="781633"/>
                  <a:pt x="103509" y="784287"/>
                </a:cubicBezTo>
                <a:lnTo>
                  <a:pt x="103509" y="776325"/>
                </a:lnTo>
                <a:cubicBezTo>
                  <a:pt x="106164" y="778979"/>
                  <a:pt x="107491" y="778979"/>
                  <a:pt x="107491" y="776325"/>
                </a:cubicBezTo>
                <a:cubicBezTo>
                  <a:pt x="110145" y="773671"/>
                  <a:pt x="111472" y="772344"/>
                  <a:pt x="111472" y="772344"/>
                </a:cubicBezTo>
                <a:cubicBezTo>
                  <a:pt x="114126" y="769690"/>
                  <a:pt x="115453" y="768363"/>
                  <a:pt x="115453" y="768363"/>
                </a:cubicBezTo>
                <a:cubicBezTo>
                  <a:pt x="118107" y="768363"/>
                  <a:pt x="119434" y="767036"/>
                  <a:pt x="119434" y="764382"/>
                </a:cubicBezTo>
                <a:cubicBezTo>
                  <a:pt x="122088" y="764382"/>
                  <a:pt x="123415" y="764382"/>
                  <a:pt x="123415" y="764382"/>
                </a:cubicBezTo>
                <a:cubicBezTo>
                  <a:pt x="126069" y="761728"/>
                  <a:pt x="127396" y="760401"/>
                  <a:pt x="127396" y="760401"/>
                </a:cubicBezTo>
                <a:cubicBezTo>
                  <a:pt x="130050" y="760401"/>
                  <a:pt x="131378" y="759073"/>
                  <a:pt x="131378" y="756419"/>
                </a:cubicBezTo>
                <a:lnTo>
                  <a:pt x="135359" y="752438"/>
                </a:lnTo>
                <a:cubicBezTo>
                  <a:pt x="140667" y="747130"/>
                  <a:pt x="145975" y="743149"/>
                  <a:pt x="151283" y="740495"/>
                </a:cubicBezTo>
                <a:cubicBezTo>
                  <a:pt x="151283" y="740495"/>
                  <a:pt x="153937" y="737841"/>
                  <a:pt x="159246" y="732532"/>
                </a:cubicBezTo>
                <a:cubicBezTo>
                  <a:pt x="159246" y="729878"/>
                  <a:pt x="160573" y="728551"/>
                  <a:pt x="163227" y="728551"/>
                </a:cubicBezTo>
                <a:cubicBezTo>
                  <a:pt x="165881" y="731205"/>
                  <a:pt x="167208" y="729878"/>
                  <a:pt x="167208" y="724570"/>
                </a:cubicBezTo>
                <a:cubicBezTo>
                  <a:pt x="169862" y="721916"/>
                  <a:pt x="172516" y="720589"/>
                  <a:pt x="175170" y="720589"/>
                </a:cubicBezTo>
                <a:lnTo>
                  <a:pt x="187114" y="708646"/>
                </a:lnTo>
                <a:cubicBezTo>
                  <a:pt x="187114" y="705991"/>
                  <a:pt x="188441" y="704664"/>
                  <a:pt x="191095" y="704664"/>
                </a:cubicBezTo>
                <a:cubicBezTo>
                  <a:pt x="191095" y="702010"/>
                  <a:pt x="192422" y="700683"/>
                  <a:pt x="195076" y="700683"/>
                </a:cubicBezTo>
                <a:lnTo>
                  <a:pt x="199057" y="696702"/>
                </a:lnTo>
                <a:cubicBezTo>
                  <a:pt x="201711" y="696702"/>
                  <a:pt x="203038" y="696039"/>
                  <a:pt x="203038" y="694711"/>
                </a:cubicBezTo>
                <a:cubicBezTo>
                  <a:pt x="203038" y="693384"/>
                  <a:pt x="204365" y="692721"/>
                  <a:pt x="207019" y="692721"/>
                </a:cubicBezTo>
                <a:cubicBezTo>
                  <a:pt x="207019" y="687413"/>
                  <a:pt x="209673" y="684759"/>
                  <a:pt x="214982" y="684759"/>
                </a:cubicBezTo>
                <a:cubicBezTo>
                  <a:pt x="222944" y="676796"/>
                  <a:pt x="229579" y="671488"/>
                  <a:pt x="234887" y="668834"/>
                </a:cubicBezTo>
                <a:cubicBezTo>
                  <a:pt x="240196" y="663526"/>
                  <a:pt x="244177" y="660208"/>
                  <a:pt x="246831" y="658881"/>
                </a:cubicBezTo>
                <a:cubicBezTo>
                  <a:pt x="249485" y="657554"/>
                  <a:pt x="253466" y="654236"/>
                  <a:pt x="258774" y="648928"/>
                </a:cubicBezTo>
                <a:cubicBezTo>
                  <a:pt x="261428" y="646274"/>
                  <a:pt x="263419" y="644947"/>
                  <a:pt x="264746" y="644947"/>
                </a:cubicBezTo>
                <a:cubicBezTo>
                  <a:pt x="266073" y="644947"/>
                  <a:pt x="268064" y="643620"/>
                  <a:pt x="270718" y="640966"/>
                </a:cubicBezTo>
                <a:cubicBezTo>
                  <a:pt x="276026" y="635658"/>
                  <a:pt x="281334" y="631677"/>
                  <a:pt x="286642" y="629022"/>
                </a:cubicBezTo>
                <a:cubicBezTo>
                  <a:pt x="294605" y="621060"/>
                  <a:pt x="299913" y="617079"/>
                  <a:pt x="302567" y="617079"/>
                </a:cubicBezTo>
                <a:cubicBezTo>
                  <a:pt x="302567" y="611771"/>
                  <a:pt x="303894" y="609117"/>
                  <a:pt x="306548" y="609117"/>
                </a:cubicBezTo>
                <a:cubicBezTo>
                  <a:pt x="309202" y="609117"/>
                  <a:pt x="311856" y="607790"/>
                  <a:pt x="314511" y="605136"/>
                </a:cubicBezTo>
                <a:lnTo>
                  <a:pt x="330435" y="589211"/>
                </a:lnTo>
                <a:cubicBezTo>
                  <a:pt x="341052" y="583903"/>
                  <a:pt x="347687" y="578595"/>
                  <a:pt x="350341" y="573286"/>
                </a:cubicBezTo>
                <a:cubicBezTo>
                  <a:pt x="352995" y="573286"/>
                  <a:pt x="356976" y="570632"/>
                  <a:pt x="362284" y="565324"/>
                </a:cubicBezTo>
                <a:cubicBezTo>
                  <a:pt x="364938" y="562670"/>
                  <a:pt x="366929" y="561343"/>
                  <a:pt x="368256" y="561343"/>
                </a:cubicBezTo>
                <a:cubicBezTo>
                  <a:pt x="369583" y="561343"/>
                  <a:pt x="371574" y="560016"/>
                  <a:pt x="374228" y="557362"/>
                </a:cubicBezTo>
                <a:cubicBezTo>
                  <a:pt x="379536" y="552053"/>
                  <a:pt x="383517" y="548736"/>
                  <a:pt x="386171" y="547409"/>
                </a:cubicBezTo>
                <a:cubicBezTo>
                  <a:pt x="388825" y="546082"/>
                  <a:pt x="392806" y="542764"/>
                  <a:pt x="398115" y="537456"/>
                </a:cubicBezTo>
                <a:cubicBezTo>
                  <a:pt x="403423" y="534802"/>
                  <a:pt x="407404" y="532148"/>
                  <a:pt x="410058" y="529494"/>
                </a:cubicBezTo>
                <a:cubicBezTo>
                  <a:pt x="412712" y="526840"/>
                  <a:pt x="416693" y="524185"/>
                  <a:pt x="422002" y="521531"/>
                </a:cubicBezTo>
                <a:cubicBezTo>
                  <a:pt x="432618" y="510915"/>
                  <a:pt x="440580" y="504280"/>
                  <a:pt x="445889" y="501626"/>
                </a:cubicBezTo>
                <a:lnTo>
                  <a:pt x="465794" y="481720"/>
                </a:lnTo>
                <a:lnTo>
                  <a:pt x="465794" y="473758"/>
                </a:lnTo>
                <a:cubicBezTo>
                  <a:pt x="463140" y="473758"/>
                  <a:pt x="460486" y="475085"/>
                  <a:pt x="457832" y="477739"/>
                </a:cubicBezTo>
                <a:cubicBezTo>
                  <a:pt x="452524" y="477739"/>
                  <a:pt x="448543" y="479066"/>
                  <a:pt x="445889" y="481720"/>
                </a:cubicBezTo>
                <a:cubicBezTo>
                  <a:pt x="443234" y="481720"/>
                  <a:pt x="440580" y="482383"/>
                  <a:pt x="437926" y="483710"/>
                </a:cubicBezTo>
                <a:cubicBezTo>
                  <a:pt x="435272" y="485037"/>
                  <a:pt x="432618" y="485701"/>
                  <a:pt x="429964" y="485701"/>
                </a:cubicBezTo>
                <a:cubicBezTo>
                  <a:pt x="427310" y="485701"/>
                  <a:pt x="425319" y="486364"/>
                  <a:pt x="423992" y="487692"/>
                </a:cubicBezTo>
                <a:cubicBezTo>
                  <a:pt x="422665" y="489019"/>
                  <a:pt x="419348" y="489682"/>
                  <a:pt x="414039" y="489682"/>
                </a:cubicBezTo>
                <a:cubicBezTo>
                  <a:pt x="411385" y="489682"/>
                  <a:pt x="410058" y="491009"/>
                  <a:pt x="410058" y="493663"/>
                </a:cubicBezTo>
                <a:lnTo>
                  <a:pt x="402096" y="493663"/>
                </a:lnTo>
                <a:cubicBezTo>
                  <a:pt x="391479" y="498971"/>
                  <a:pt x="384844" y="501626"/>
                  <a:pt x="382190" y="501626"/>
                </a:cubicBezTo>
                <a:cubicBezTo>
                  <a:pt x="376882" y="501626"/>
                  <a:pt x="374228" y="502953"/>
                  <a:pt x="374228" y="505607"/>
                </a:cubicBezTo>
                <a:lnTo>
                  <a:pt x="370247" y="505607"/>
                </a:lnTo>
                <a:cubicBezTo>
                  <a:pt x="364938" y="508261"/>
                  <a:pt x="360957" y="509588"/>
                  <a:pt x="358303" y="509588"/>
                </a:cubicBezTo>
                <a:cubicBezTo>
                  <a:pt x="355649" y="509588"/>
                  <a:pt x="352995" y="510915"/>
                  <a:pt x="350341" y="513569"/>
                </a:cubicBezTo>
                <a:lnTo>
                  <a:pt x="346360" y="513569"/>
                </a:lnTo>
                <a:lnTo>
                  <a:pt x="342379" y="517550"/>
                </a:lnTo>
                <a:lnTo>
                  <a:pt x="334416" y="517550"/>
                </a:lnTo>
                <a:cubicBezTo>
                  <a:pt x="329108" y="520204"/>
                  <a:pt x="326454" y="521531"/>
                  <a:pt x="326454" y="521531"/>
                </a:cubicBezTo>
                <a:lnTo>
                  <a:pt x="322473" y="521531"/>
                </a:lnTo>
                <a:cubicBezTo>
                  <a:pt x="317165" y="524185"/>
                  <a:pt x="314511" y="525513"/>
                  <a:pt x="314511" y="525513"/>
                </a:cubicBezTo>
                <a:lnTo>
                  <a:pt x="310529" y="525513"/>
                </a:lnTo>
                <a:cubicBezTo>
                  <a:pt x="305221" y="528167"/>
                  <a:pt x="302567" y="529494"/>
                  <a:pt x="302567" y="529494"/>
                </a:cubicBezTo>
                <a:cubicBezTo>
                  <a:pt x="299913" y="529494"/>
                  <a:pt x="295932" y="532148"/>
                  <a:pt x="290624" y="537456"/>
                </a:cubicBezTo>
                <a:cubicBezTo>
                  <a:pt x="290624" y="540110"/>
                  <a:pt x="289297" y="541437"/>
                  <a:pt x="286642" y="541437"/>
                </a:cubicBezTo>
                <a:cubicBezTo>
                  <a:pt x="283988" y="541437"/>
                  <a:pt x="281334" y="542101"/>
                  <a:pt x="278680" y="543428"/>
                </a:cubicBezTo>
                <a:cubicBezTo>
                  <a:pt x="276026" y="544755"/>
                  <a:pt x="273372" y="545418"/>
                  <a:pt x="270718" y="545418"/>
                </a:cubicBezTo>
                <a:cubicBezTo>
                  <a:pt x="265410" y="550726"/>
                  <a:pt x="260101" y="553381"/>
                  <a:pt x="254793" y="553381"/>
                </a:cubicBezTo>
                <a:cubicBezTo>
                  <a:pt x="254793" y="556035"/>
                  <a:pt x="253466" y="557362"/>
                  <a:pt x="250812" y="557362"/>
                </a:cubicBezTo>
                <a:lnTo>
                  <a:pt x="254793" y="557362"/>
                </a:lnTo>
                <a:cubicBezTo>
                  <a:pt x="249485" y="560016"/>
                  <a:pt x="246167" y="562006"/>
                  <a:pt x="244840" y="563333"/>
                </a:cubicBezTo>
                <a:cubicBezTo>
                  <a:pt x="243513" y="564660"/>
                  <a:pt x="240196" y="566651"/>
                  <a:pt x="234887" y="569305"/>
                </a:cubicBezTo>
                <a:cubicBezTo>
                  <a:pt x="226925" y="569305"/>
                  <a:pt x="220290" y="571959"/>
                  <a:pt x="214982" y="577268"/>
                </a:cubicBezTo>
                <a:cubicBezTo>
                  <a:pt x="212328" y="579922"/>
                  <a:pt x="208346" y="581249"/>
                  <a:pt x="203038" y="581249"/>
                </a:cubicBezTo>
                <a:cubicBezTo>
                  <a:pt x="203038" y="581249"/>
                  <a:pt x="197730" y="583903"/>
                  <a:pt x="187114" y="589211"/>
                </a:cubicBezTo>
                <a:cubicBezTo>
                  <a:pt x="176497" y="594519"/>
                  <a:pt x="168535" y="597173"/>
                  <a:pt x="163227" y="597173"/>
                </a:cubicBezTo>
                <a:cubicBezTo>
                  <a:pt x="160573" y="599827"/>
                  <a:pt x="153937" y="603808"/>
                  <a:pt x="143321" y="609117"/>
                </a:cubicBezTo>
                <a:lnTo>
                  <a:pt x="139340" y="605136"/>
                </a:lnTo>
                <a:cubicBezTo>
                  <a:pt x="139340" y="602481"/>
                  <a:pt x="140667" y="601154"/>
                  <a:pt x="143321" y="601154"/>
                </a:cubicBezTo>
                <a:lnTo>
                  <a:pt x="139340" y="601154"/>
                </a:lnTo>
                <a:lnTo>
                  <a:pt x="119434" y="601154"/>
                </a:lnTo>
                <a:lnTo>
                  <a:pt x="107491" y="601154"/>
                </a:lnTo>
                <a:cubicBezTo>
                  <a:pt x="102182" y="603808"/>
                  <a:pt x="98201" y="603808"/>
                  <a:pt x="95547" y="601154"/>
                </a:cubicBezTo>
                <a:cubicBezTo>
                  <a:pt x="92893" y="598500"/>
                  <a:pt x="88912" y="597173"/>
                  <a:pt x="83604" y="597173"/>
                </a:cubicBezTo>
                <a:cubicBezTo>
                  <a:pt x="78295" y="597173"/>
                  <a:pt x="74978" y="595846"/>
                  <a:pt x="73651" y="593192"/>
                </a:cubicBezTo>
                <a:cubicBezTo>
                  <a:pt x="72324" y="590538"/>
                  <a:pt x="69006" y="589211"/>
                  <a:pt x="63698" y="589211"/>
                </a:cubicBezTo>
                <a:cubicBezTo>
                  <a:pt x="63698" y="589211"/>
                  <a:pt x="61044" y="586557"/>
                  <a:pt x="55736" y="581249"/>
                </a:cubicBezTo>
                <a:cubicBezTo>
                  <a:pt x="53082" y="578595"/>
                  <a:pt x="51091" y="577268"/>
                  <a:pt x="49764" y="577268"/>
                </a:cubicBezTo>
                <a:cubicBezTo>
                  <a:pt x="48437" y="577268"/>
                  <a:pt x="46446" y="575940"/>
                  <a:pt x="43792" y="573286"/>
                </a:cubicBezTo>
                <a:cubicBezTo>
                  <a:pt x="38484" y="570632"/>
                  <a:pt x="33176" y="566651"/>
                  <a:pt x="27868" y="561343"/>
                </a:cubicBezTo>
                <a:lnTo>
                  <a:pt x="19905" y="553381"/>
                </a:lnTo>
                <a:lnTo>
                  <a:pt x="22661" y="554299"/>
                </a:lnTo>
                <a:lnTo>
                  <a:pt x="21896" y="552385"/>
                </a:lnTo>
                <a:cubicBezTo>
                  <a:pt x="20569" y="550395"/>
                  <a:pt x="18578" y="548072"/>
                  <a:pt x="15924" y="545418"/>
                </a:cubicBezTo>
                <a:lnTo>
                  <a:pt x="19905" y="545418"/>
                </a:lnTo>
                <a:cubicBezTo>
                  <a:pt x="25213" y="550726"/>
                  <a:pt x="29195" y="553381"/>
                  <a:pt x="31849" y="553381"/>
                </a:cubicBezTo>
                <a:cubicBezTo>
                  <a:pt x="37157" y="558689"/>
                  <a:pt x="42465" y="561343"/>
                  <a:pt x="47773" y="561343"/>
                </a:cubicBezTo>
                <a:cubicBezTo>
                  <a:pt x="53082" y="561343"/>
                  <a:pt x="57726" y="562006"/>
                  <a:pt x="61707" y="563333"/>
                </a:cubicBezTo>
                <a:cubicBezTo>
                  <a:pt x="65689" y="564660"/>
                  <a:pt x="70333" y="563997"/>
                  <a:pt x="75641" y="561343"/>
                </a:cubicBezTo>
                <a:cubicBezTo>
                  <a:pt x="86258" y="561343"/>
                  <a:pt x="94220" y="560016"/>
                  <a:pt x="99528" y="557362"/>
                </a:cubicBezTo>
                <a:lnTo>
                  <a:pt x="103509" y="557362"/>
                </a:lnTo>
                <a:cubicBezTo>
                  <a:pt x="106164" y="557362"/>
                  <a:pt x="108818" y="556698"/>
                  <a:pt x="111472" y="555371"/>
                </a:cubicBezTo>
                <a:cubicBezTo>
                  <a:pt x="114126" y="554044"/>
                  <a:pt x="116780" y="553381"/>
                  <a:pt x="119434" y="553381"/>
                </a:cubicBezTo>
                <a:cubicBezTo>
                  <a:pt x="124742" y="550726"/>
                  <a:pt x="128060" y="549399"/>
                  <a:pt x="129387" y="549399"/>
                </a:cubicBezTo>
                <a:cubicBezTo>
                  <a:pt x="130714" y="549399"/>
                  <a:pt x="134032" y="548072"/>
                  <a:pt x="139340" y="545418"/>
                </a:cubicBezTo>
                <a:cubicBezTo>
                  <a:pt x="144648" y="545418"/>
                  <a:pt x="148629" y="544091"/>
                  <a:pt x="151283" y="541437"/>
                </a:cubicBezTo>
                <a:cubicBezTo>
                  <a:pt x="153937" y="541437"/>
                  <a:pt x="156591" y="540774"/>
                  <a:pt x="159246" y="539447"/>
                </a:cubicBezTo>
                <a:cubicBezTo>
                  <a:pt x="161900" y="538119"/>
                  <a:pt x="164554" y="537456"/>
                  <a:pt x="167208" y="537456"/>
                </a:cubicBezTo>
                <a:cubicBezTo>
                  <a:pt x="172516" y="534802"/>
                  <a:pt x="175170" y="533475"/>
                  <a:pt x="175170" y="533475"/>
                </a:cubicBezTo>
                <a:cubicBezTo>
                  <a:pt x="191095" y="528167"/>
                  <a:pt x="201711" y="524185"/>
                  <a:pt x="207019" y="521531"/>
                </a:cubicBezTo>
                <a:cubicBezTo>
                  <a:pt x="209673" y="518877"/>
                  <a:pt x="214982" y="517550"/>
                  <a:pt x="222944" y="517550"/>
                </a:cubicBezTo>
                <a:cubicBezTo>
                  <a:pt x="225598" y="517550"/>
                  <a:pt x="226925" y="516887"/>
                  <a:pt x="226925" y="515560"/>
                </a:cubicBezTo>
                <a:cubicBezTo>
                  <a:pt x="226925" y="514233"/>
                  <a:pt x="228252" y="513569"/>
                  <a:pt x="230906" y="513569"/>
                </a:cubicBezTo>
                <a:lnTo>
                  <a:pt x="238869" y="513569"/>
                </a:lnTo>
                <a:cubicBezTo>
                  <a:pt x="241523" y="513569"/>
                  <a:pt x="243513" y="512906"/>
                  <a:pt x="244840" y="511578"/>
                </a:cubicBezTo>
                <a:cubicBezTo>
                  <a:pt x="246167" y="510251"/>
                  <a:pt x="248158" y="509588"/>
                  <a:pt x="250812" y="509588"/>
                </a:cubicBezTo>
                <a:cubicBezTo>
                  <a:pt x="253466" y="506934"/>
                  <a:pt x="256120" y="505607"/>
                  <a:pt x="258774" y="505607"/>
                </a:cubicBezTo>
                <a:lnTo>
                  <a:pt x="262756" y="509588"/>
                </a:lnTo>
                <a:lnTo>
                  <a:pt x="262756" y="505607"/>
                </a:lnTo>
                <a:cubicBezTo>
                  <a:pt x="265410" y="505607"/>
                  <a:pt x="266737" y="504280"/>
                  <a:pt x="266737" y="501626"/>
                </a:cubicBezTo>
                <a:lnTo>
                  <a:pt x="274699" y="501626"/>
                </a:lnTo>
                <a:lnTo>
                  <a:pt x="278680" y="501626"/>
                </a:lnTo>
                <a:cubicBezTo>
                  <a:pt x="281334" y="498971"/>
                  <a:pt x="283988" y="497644"/>
                  <a:pt x="286642" y="497644"/>
                </a:cubicBezTo>
                <a:cubicBezTo>
                  <a:pt x="289297" y="497644"/>
                  <a:pt x="291951" y="496317"/>
                  <a:pt x="294605" y="493663"/>
                </a:cubicBezTo>
                <a:cubicBezTo>
                  <a:pt x="302567" y="493663"/>
                  <a:pt x="307875" y="492336"/>
                  <a:pt x="310529" y="489682"/>
                </a:cubicBezTo>
                <a:cubicBezTo>
                  <a:pt x="313183" y="489682"/>
                  <a:pt x="315838" y="489019"/>
                  <a:pt x="318492" y="487692"/>
                </a:cubicBezTo>
                <a:cubicBezTo>
                  <a:pt x="321146" y="486364"/>
                  <a:pt x="323800" y="485701"/>
                  <a:pt x="326454" y="485701"/>
                </a:cubicBezTo>
                <a:cubicBezTo>
                  <a:pt x="329108" y="483047"/>
                  <a:pt x="333089" y="481720"/>
                  <a:pt x="338397" y="481720"/>
                </a:cubicBezTo>
                <a:cubicBezTo>
                  <a:pt x="341052" y="479066"/>
                  <a:pt x="345033" y="477739"/>
                  <a:pt x="350341" y="477739"/>
                </a:cubicBezTo>
                <a:cubicBezTo>
                  <a:pt x="352995" y="475085"/>
                  <a:pt x="355649" y="473758"/>
                  <a:pt x="358303" y="473758"/>
                </a:cubicBezTo>
                <a:cubicBezTo>
                  <a:pt x="360957" y="471103"/>
                  <a:pt x="363611" y="469776"/>
                  <a:pt x="366265" y="469776"/>
                </a:cubicBezTo>
                <a:cubicBezTo>
                  <a:pt x="368920" y="469776"/>
                  <a:pt x="371574" y="468449"/>
                  <a:pt x="374228" y="465795"/>
                </a:cubicBezTo>
                <a:cubicBezTo>
                  <a:pt x="382190" y="465795"/>
                  <a:pt x="387498" y="464468"/>
                  <a:pt x="390152" y="461814"/>
                </a:cubicBezTo>
                <a:lnTo>
                  <a:pt x="394134" y="461814"/>
                </a:lnTo>
                <a:cubicBezTo>
                  <a:pt x="399442" y="459160"/>
                  <a:pt x="402759" y="457833"/>
                  <a:pt x="404086" y="457833"/>
                </a:cubicBezTo>
                <a:cubicBezTo>
                  <a:pt x="405413" y="457833"/>
                  <a:pt x="408731" y="456506"/>
                  <a:pt x="414039" y="453852"/>
                </a:cubicBezTo>
                <a:cubicBezTo>
                  <a:pt x="416693" y="453852"/>
                  <a:pt x="419348" y="453188"/>
                  <a:pt x="422002" y="451861"/>
                </a:cubicBezTo>
                <a:cubicBezTo>
                  <a:pt x="424656" y="450534"/>
                  <a:pt x="427310" y="449871"/>
                  <a:pt x="429964" y="449871"/>
                </a:cubicBezTo>
                <a:cubicBezTo>
                  <a:pt x="432618" y="449871"/>
                  <a:pt x="433945" y="448544"/>
                  <a:pt x="433945" y="445889"/>
                </a:cubicBezTo>
                <a:cubicBezTo>
                  <a:pt x="439253" y="445889"/>
                  <a:pt x="442571" y="445226"/>
                  <a:pt x="443898" y="443899"/>
                </a:cubicBezTo>
                <a:cubicBezTo>
                  <a:pt x="445225" y="442572"/>
                  <a:pt x="448543" y="441908"/>
                  <a:pt x="453851" y="441908"/>
                </a:cubicBezTo>
                <a:cubicBezTo>
                  <a:pt x="456505" y="439254"/>
                  <a:pt x="461813" y="437927"/>
                  <a:pt x="469775" y="437927"/>
                </a:cubicBezTo>
                <a:lnTo>
                  <a:pt x="469775" y="418021"/>
                </a:lnTo>
                <a:lnTo>
                  <a:pt x="469775" y="394134"/>
                </a:lnTo>
                <a:cubicBezTo>
                  <a:pt x="472430" y="388826"/>
                  <a:pt x="473757" y="383518"/>
                  <a:pt x="473757" y="378210"/>
                </a:cubicBezTo>
                <a:lnTo>
                  <a:pt x="473757" y="354323"/>
                </a:lnTo>
                <a:cubicBezTo>
                  <a:pt x="473757" y="349015"/>
                  <a:pt x="474420" y="345034"/>
                  <a:pt x="475747" y="342379"/>
                </a:cubicBezTo>
                <a:cubicBezTo>
                  <a:pt x="477074" y="339725"/>
                  <a:pt x="477738" y="335744"/>
                  <a:pt x="477738" y="330436"/>
                </a:cubicBezTo>
                <a:lnTo>
                  <a:pt x="477738" y="310530"/>
                </a:lnTo>
                <a:lnTo>
                  <a:pt x="477738" y="306549"/>
                </a:lnTo>
                <a:cubicBezTo>
                  <a:pt x="477738" y="303895"/>
                  <a:pt x="476411" y="302568"/>
                  <a:pt x="473757" y="302568"/>
                </a:cubicBezTo>
                <a:cubicBezTo>
                  <a:pt x="465794" y="305222"/>
                  <a:pt x="458496" y="307213"/>
                  <a:pt x="451860" y="308540"/>
                </a:cubicBezTo>
                <a:cubicBezTo>
                  <a:pt x="445225" y="309867"/>
                  <a:pt x="437926" y="311857"/>
                  <a:pt x="429964" y="314511"/>
                </a:cubicBezTo>
                <a:cubicBezTo>
                  <a:pt x="424656" y="319820"/>
                  <a:pt x="419348" y="322474"/>
                  <a:pt x="414039" y="322474"/>
                </a:cubicBezTo>
                <a:lnTo>
                  <a:pt x="390152" y="334417"/>
                </a:lnTo>
                <a:cubicBezTo>
                  <a:pt x="384844" y="334417"/>
                  <a:pt x="381527" y="335081"/>
                  <a:pt x="380200" y="336408"/>
                </a:cubicBezTo>
                <a:cubicBezTo>
                  <a:pt x="378872" y="337735"/>
                  <a:pt x="376882" y="338398"/>
                  <a:pt x="374228" y="338398"/>
                </a:cubicBezTo>
                <a:cubicBezTo>
                  <a:pt x="368920" y="338398"/>
                  <a:pt x="364938" y="339725"/>
                  <a:pt x="362284" y="342379"/>
                </a:cubicBezTo>
                <a:lnTo>
                  <a:pt x="358303" y="342379"/>
                </a:lnTo>
                <a:cubicBezTo>
                  <a:pt x="355649" y="345034"/>
                  <a:pt x="354322" y="346361"/>
                  <a:pt x="354322" y="346361"/>
                </a:cubicBezTo>
                <a:cubicBezTo>
                  <a:pt x="351668" y="346361"/>
                  <a:pt x="349014" y="347688"/>
                  <a:pt x="346360" y="350342"/>
                </a:cubicBezTo>
                <a:cubicBezTo>
                  <a:pt x="346360" y="355650"/>
                  <a:pt x="343706" y="355650"/>
                  <a:pt x="338397" y="350342"/>
                </a:cubicBezTo>
                <a:cubicBezTo>
                  <a:pt x="335743" y="350342"/>
                  <a:pt x="334416" y="349015"/>
                  <a:pt x="334416" y="346361"/>
                </a:cubicBezTo>
                <a:lnTo>
                  <a:pt x="330435" y="346361"/>
                </a:lnTo>
                <a:lnTo>
                  <a:pt x="326454" y="346361"/>
                </a:lnTo>
                <a:lnTo>
                  <a:pt x="322473" y="342379"/>
                </a:lnTo>
                <a:lnTo>
                  <a:pt x="318492" y="342379"/>
                </a:lnTo>
                <a:cubicBezTo>
                  <a:pt x="313183" y="337071"/>
                  <a:pt x="310529" y="334417"/>
                  <a:pt x="310529" y="334417"/>
                </a:cubicBezTo>
                <a:cubicBezTo>
                  <a:pt x="307875" y="331763"/>
                  <a:pt x="305221" y="330436"/>
                  <a:pt x="302567" y="330436"/>
                </a:cubicBezTo>
                <a:lnTo>
                  <a:pt x="298586" y="330436"/>
                </a:lnTo>
                <a:cubicBezTo>
                  <a:pt x="293278" y="330436"/>
                  <a:pt x="289297" y="331763"/>
                  <a:pt x="286642" y="334417"/>
                </a:cubicBezTo>
                <a:cubicBezTo>
                  <a:pt x="283988" y="334417"/>
                  <a:pt x="281334" y="333090"/>
                  <a:pt x="278680" y="330436"/>
                </a:cubicBezTo>
                <a:cubicBezTo>
                  <a:pt x="276026" y="330436"/>
                  <a:pt x="272045" y="327782"/>
                  <a:pt x="266737" y="322474"/>
                </a:cubicBezTo>
                <a:lnTo>
                  <a:pt x="266737" y="318493"/>
                </a:lnTo>
                <a:cubicBezTo>
                  <a:pt x="264083" y="315838"/>
                  <a:pt x="261428" y="314511"/>
                  <a:pt x="258774" y="314511"/>
                </a:cubicBezTo>
                <a:cubicBezTo>
                  <a:pt x="256120" y="311857"/>
                  <a:pt x="254793" y="310530"/>
                  <a:pt x="254793" y="310530"/>
                </a:cubicBezTo>
                <a:cubicBezTo>
                  <a:pt x="252139" y="307876"/>
                  <a:pt x="249485" y="306549"/>
                  <a:pt x="246831" y="306549"/>
                </a:cubicBezTo>
                <a:cubicBezTo>
                  <a:pt x="241523" y="301241"/>
                  <a:pt x="238869" y="298587"/>
                  <a:pt x="238869" y="298587"/>
                </a:cubicBezTo>
                <a:lnTo>
                  <a:pt x="234887" y="294606"/>
                </a:lnTo>
                <a:cubicBezTo>
                  <a:pt x="232233" y="291952"/>
                  <a:pt x="230906" y="290625"/>
                  <a:pt x="230906" y="290625"/>
                </a:cubicBezTo>
                <a:cubicBezTo>
                  <a:pt x="220290" y="285316"/>
                  <a:pt x="212328" y="280008"/>
                  <a:pt x="207019" y="274700"/>
                </a:cubicBezTo>
                <a:cubicBezTo>
                  <a:pt x="204365" y="274700"/>
                  <a:pt x="200384" y="272046"/>
                  <a:pt x="195076" y="266738"/>
                </a:cubicBezTo>
                <a:cubicBezTo>
                  <a:pt x="192422" y="264083"/>
                  <a:pt x="189768" y="262756"/>
                  <a:pt x="187114" y="262756"/>
                </a:cubicBezTo>
                <a:cubicBezTo>
                  <a:pt x="187114" y="260102"/>
                  <a:pt x="185787" y="258775"/>
                  <a:pt x="183132" y="258775"/>
                </a:cubicBezTo>
                <a:lnTo>
                  <a:pt x="187114" y="258775"/>
                </a:lnTo>
                <a:lnTo>
                  <a:pt x="191095" y="258775"/>
                </a:lnTo>
                <a:lnTo>
                  <a:pt x="195076" y="258775"/>
                </a:lnTo>
                <a:lnTo>
                  <a:pt x="200052" y="258775"/>
                </a:lnTo>
                <a:cubicBezTo>
                  <a:pt x="202043" y="258775"/>
                  <a:pt x="203038" y="258775"/>
                  <a:pt x="203038" y="258775"/>
                </a:cubicBezTo>
                <a:lnTo>
                  <a:pt x="207019" y="262756"/>
                </a:lnTo>
                <a:lnTo>
                  <a:pt x="211001" y="262756"/>
                </a:lnTo>
                <a:cubicBezTo>
                  <a:pt x="213655" y="262756"/>
                  <a:pt x="217636" y="265411"/>
                  <a:pt x="222944" y="270719"/>
                </a:cubicBezTo>
                <a:cubicBezTo>
                  <a:pt x="228252" y="270719"/>
                  <a:pt x="231570" y="271382"/>
                  <a:pt x="232897" y="272709"/>
                </a:cubicBezTo>
                <a:cubicBezTo>
                  <a:pt x="234224" y="274036"/>
                  <a:pt x="237542" y="273373"/>
                  <a:pt x="242850" y="270719"/>
                </a:cubicBezTo>
                <a:lnTo>
                  <a:pt x="250812" y="270719"/>
                </a:lnTo>
                <a:lnTo>
                  <a:pt x="258774" y="270719"/>
                </a:lnTo>
                <a:lnTo>
                  <a:pt x="262756" y="270719"/>
                </a:lnTo>
                <a:cubicBezTo>
                  <a:pt x="268064" y="268065"/>
                  <a:pt x="272045" y="266738"/>
                  <a:pt x="274699" y="266738"/>
                </a:cubicBezTo>
                <a:cubicBezTo>
                  <a:pt x="277353" y="266738"/>
                  <a:pt x="281334" y="265411"/>
                  <a:pt x="286642" y="262756"/>
                </a:cubicBezTo>
                <a:cubicBezTo>
                  <a:pt x="297259" y="257448"/>
                  <a:pt x="303894" y="254794"/>
                  <a:pt x="306548" y="254794"/>
                </a:cubicBezTo>
                <a:cubicBezTo>
                  <a:pt x="311856" y="252140"/>
                  <a:pt x="314511" y="250813"/>
                  <a:pt x="314511" y="250813"/>
                </a:cubicBezTo>
                <a:lnTo>
                  <a:pt x="322473" y="250813"/>
                </a:lnTo>
                <a:lnTo>
                  <a:pt x="330435" y="250813"/>
                </a:lnTo>
                <a:cubicBezTo>
                  <a:pt x="333089" y="250813"/>
                  <a:pt x="337070" y="248159"/>
                  <a:pt x="342379" y="242851"/>
                </a:cubicBezTo>
                <a:cubicBezTo>
                  <a:pt x="347687" y="240197"/>
                  <a:pt x="350341" y="238870"/>
                  <a:pt x="350341" y="238870"/>
                </a:cubicBezTo>
                <a:cubicBezTo>
                  <a:pt x="352995" y="244178"/>
                  <a:pt x="356976" y="244178"/>
                  <a:pt x="362284" y="238870"/>
                </a:cubicBezTo>
                <a:cubicBezTo>
                  <a:pt x="362284" y="236215"/>
                  <a:pt x="364938" y="234888"/>
                  <a:pt x="370247" y="234888"/>
                </a:cubicBezTo>
                <a:lnTo>
                  <a:pt x="374228" y="234888"/>
                </a:lnTo>
                <a:cubicBezTo>
                  <a:pt x="376882" y="232234"/>
                  <a:pt x="378209" y="230907"/>
                  <a:pt x="378209" y="230907"/>
                </a:cubicBezTo>
                <a:lnTo>
                  <a:pt x="382190" y="230907"/>
                </a:lnTo>
                <a:cubicBezTo>
                  <a:pt x="387498" y="230907"/>
                  <a:pt x="390152" y="230907"/>
                  <a:pt x="390152" y="230907"/>
                </a:cubicBezTo>
                <a:lnTo>
                  <a:pt x="394134" y="230907"/>
                </a:lnTo>
                <a:lnTo>
                  <a:pt x="402096" y="230907"/>
                </a:lnTo>
                <a:cubicBezTo>
                  <a:pt x="407404" y="228253"/>
                  <a:pt x="410722" y="226926"/>
                  <a:pt x="412049" y="226926"/>
                </a:cubicBezTo>
                <a:cubicBezTo>
                  <a:pt x="413376" y="226926"/>
                  <a:pt x="416693" y="225599"/>
                  <a:pt x="422002" y="222945"/>
                </a:cubicBezTo>
                <a:cubicBezTo>
                  <a:pt x="424656" y="222945"/>
                  <a:pt x="427310" y="221618"/>
                  <a:pt x="429964" y="218964"/>
                </a:cubicBezTo>
                <a:cubicBezTo>
                  <a:pt x="432618" y="218964"/>
                  <a:pt x="433945" y="218964"/>
                  <a:pt x="433945" y="218964"/>
                </a:cubicBezTo>
                <a:lnTo>
                  <a:pt x="437926" y="214983"/>
                </a:lnTo>
                <a:lnTo>
                  <a:pt x="441907" y="214983"/>
                </a:lnTo>
                <a:lnTo>
                  <a:pt x="445889" y="214983"/>
                </a:lnTo>
                <a:cubicBezTo>
                  <a:pt x="445889" y="214983"/>
                  <a:pt x="448543" y="214983"/>
                  <a:pt x="453851" y="214983"/>
                </a:cubicBezTo>
                <a:lnTo>
                  <a:pt x="457832" y="214983"/>
                </a:lnTo>
                <a:lnTo>
                  <a:pt x="461813" y="214983"/>
                </a:lnTo>
                <a:cubicBezTo>
                  <a:pt x="461813" y="212328"/>
                  <a:pt x="463140" y="211001"/>
                  <a:pt x="465794" y="211001"/>
                </a:cubicBezTo>
                <a:cubicBezTo>
                  <a:pt x="468448" y="208347"/>
                  <a:pt x="471102" y="208347"/>
                  <a:pt x="473757" y="211001"/>
                </a:cubicBezTo>
                <a:lnTo>
                  <a:pt x="477738" y="211001"/>
                </a:lnTo>
                <a:cubicBezTo>
                  <a:pt x="480392" y="211001"/>
                  <a:pt x="481719" y="209674"/>
                  <a:pt x="481719" y="207020"/>
                </a:cubicBezTo>
                <a:lnTo>
                  <a:pt x="485700" y="207020"/>
                </a:lnTo>
                <a:lnTo>
                  <a:pt x="485700" y="191096"/>
                </a:lnTo>
                <a:cubicBezTo>
                  <a:pt x="485700" y="188442"/>
                  <a:pt x="486364" y="185787"/>
                  <a:pt x="487691" y="183133"/>
                </a:cubicBezTo>
                <a:cubicBezTo>
                  <a:pt x="489018" y="180479"/>
                  <a:pt x="489681" y="177825"/>
                  <a:pt x="489681" y="175171"/>
                </a:cubicBezTo>
                <a:lnTo>
                  <a:pt x="489681" y="163228"/>
                </a:lnTo>
                <a:cubicBezTo>
                  <a:pt x="489681" y="157919"/>
                  <a:pt x="490345" y="153275"/>
                  <a:pt x="491672" y="149294"/>
                </a:cubicBezTo>
                <a:cubicBezTo>
                  <a:pt x="492999" y="145312"/>
                  <a:pt x="493662" y="140668"/>
                  <a:pt x="493662" y="135360"/>
                </a:cubicBezTo>
                <a:cubicBezTo>
                  <a:pt x="493662" y="130051"/>
                  <a:pt x="494326" y="125407"/>
                  <a:pt x="495653" y="121426"/>
                </a:cubicBezTo>
                <a:cubicBezTo>
                  <a:pt x="496980" y="117444"/>
                  <a:pt x="497644" y="112800"/>
                  <a:pt x="497644" y="107491"/>
                </a:cubicBezTo>
                <a:cubicBezTo>
                  <a:pt x="502952" y="96875"/>
                  <a:pt x="506933" y="87586"/>
                  <a:pt x="509587" y="79623"/>
                </a:cubicBezTo>
                <a:cubicBezTo>
                  <a:pt x="509587" y="74315"/>
                  <a:pt x="510251" y="70334"/>
                  <a:pt x="511578" y="67680"/>
                </a:cubicBezTo>
                <a:cubicBezTo>
                  <a:pt x="512905" y="65026"/>
                  <a:pt x="513568" y="61045"/>
                  <a:pt x="513568" y="55736"/>
                </a:cubicBezTo>
                <a:cubicBezTo>
                  <a:pt x="516222" y="53082"/>
                  <a:pt x="514895" y="46447"/>
                  <a:pt x="509587" y="35831"/>
                </a:cubicBezTo>
                <a:cubicBezTo>
                  <a:pt x="504279" y="30523"/>
                  <a:pt x="498971" y="26541"/>
                  <a:pt x="493662" y="23887"/>
                </a:cubicBezTo>
                <a:lnTo>
                  <a:pt x="481719" y="11944"/>
                </a:lnTo>
                <a:cubicBezTo>
                  <a:pt x="481719" y="11944"/>
                  <a:pt x="479065" y="9290"/>
                  <a:pt x="473757" y="3982"/>
                </a:cubicBezTo>
                <a:lnTo>
                  <a:pt x="477738" y="3982"/>
                </a:lnTo>
                <a:cubicBezTo>
                  <a:pt x="477738" y="1327"/>
                  <a:pt x="476411" y="0"/>
                  <a:pt x="473757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0">
                <a:solidFill>
                  <a:schemeClr val="bg1"/>
                </a:solidFill>
                <a:latin typeface="微米有行" pitchFamily="2" charset="-128"/>
                <a:ea typeface="微米有行" pitchFamily="2" charset="-128"/>
              </a:defRPr>
            </a:lvl1pPr>
          </a:lstStyle>
          <a:p>
            <a:endParaRPr 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E87B3BB-E5AB-1683-5D9B-8CF91D6AAA25}"/>
              </a:ext>
            </a:extLst>
          </p:cNvPr>
          <p:cNvSpPr txBox="1"/>
          <p:nvPr/>
        </p:nvSpPr>
        <p:spPr>
          <a:xfrm>
            <a:off x="1948121" y="2164466"/>
            <a:ext cx="1048636" cy="1160297"/>
          </a:xfrm>
          <a:custGeom>
            <a:avLst/>
            <a:gdLst/>
            <a:ahLst/>
            <a:cxnLst/>
            <a:rect l="l" t="t" r="r" b="b"/>
            <a:pathLst>
              <a:path w="847986" h="891778">
                <a:moveTo>
                  <a:pt x="417026" y="794240"/>
                </a:moveTo>
                <a:cubicBezTo>
                  <a:pt x="417690" y="794240"/>
                  <a:pt x="418021" y="794903"/>
                  <a:pt x="418021" y="796230"/>
                </a:cubicBezTo>
                <a:cubicBezTo>
                  <a:pt x="420675" y="796230"/>
                  <a:pt x="422002" y="798884"/>
                  <a:pt x="422002" y="804193"/>
                </a:cubicBezTo>
                <a:cubicBezTo>
                  <a:pt x="416694" y="809501"/>
                  <a:pt x="414040" y="806847"/>
                  <a:pt x="414040" y="796230"/>
                </a:cubicBezTo>
                <a:cubicBezTo>
                  <a:pt x="415367" y="794903"/>
                  <a:pt x="416362" y="794240"/>
                  <a:pt x="417026" y="794240"/>
                </a:cubicBezTo>
                <a:close/>
                <a:moveTo>
                  <a:pt x="414040" y="786277"/>
                </a:moveTo>
                <a:lnTo>
                  <a:pt x="414040" y="792249"/>
                </a:lnTo>
                <a:lnTo>
                  <a:pt x="410059" y="792249"/>
                </a:lnTo>
                <a:cubicBezTo>
                  <a:pt x="412713" y="789595"/>
                  <a:pt x="413377" y="788268"/>
                  <a:pt x="412050" y="788268"/>
                </a:cubicBezTo>
                <a:lnTo>
                  <a:pt x="412954" y="786458"/>
                </a:lnTo>
                <a:close/>
                <a:moveTo>
                  <a:pt x="688740" y="760400"/>
                </a:moveTo>
                <a:cubicBezTo>
                  <a:pt x="688740" y="757746"/>
                  <a:pt x="690067" y="757746"/>
                  <a:pt x="692721" y="760400"/>
                </a:cubicBezTo>
                <a:cubicBezTo>
                  <a:pt x="690067" y="760400"/>
                  <a:pt x="688740" y="761727"/>
                  <a:pt x="688740" y="764381"/>
                </a:cubicBezTo>
                <a:close/>
                <a:moveTo>
                  <a:pt x="56732" y="746466"/>
                </a:moveTo>
                <a:cubicBezTo>
                  <a:pt x="56068" y="746466"/>
                  <a:pt x="55736" y="747129"/>
                  <a:pt x="55736" y="748457"/>
                </a:cubicBezTo>
                <a:lnTo>
                  <a:pt x="59718" y="748457"/>
                </a:lnTo>
                <a:cubicBezTo>
                  <a:pt x="58390" y="747129"/>
                  <a:pt x="57395" y="746466"/>
                  <a:pt x="56732" y="746466"/>
                </a:cubicBezTo>
                <a:close/>
                <a:moveTo>
                  <a:pt x="302070" y="735518"/>
                </a:moveTo>
                <a:lnTo>
                  <a:pt x="301573" y="738504"/>
                </a:lnTo>
                <a:cubicBezTo>
                  <a:pt x="300909" y="739831"/>
                  <a:pt x="299914" y="740494"/>
                  <a:pt x="298587" y="740494"/>
                </a:cubicBezTo>
                <a:cubicBezTo>
                  <a:pt x="298587" y="737840"/>
                  <a:pt x="299250" y="736513"/>
                  <a:pt x="300577" y="736513"/>
                </a:cubicBezTo>
                <a:close/>
                <a:moveTo>
                  <a:pt x="95548" y="688739"/>
                </a:moveTo>
                <a:lnTo>
                  <a:pt x="95548" y="692720"/>
                </a:lnTo>
                <a:lnTo>
                  <a:pt x="91567" y="692720"/>
                </a:lnTo>
                <a:cubicBezTo>
                  <a:pt x="94221" y="690066"/>
                  <a:pt x="95548" y="688739"/>
                  <a:pt x="95548" y="688739"/>
                </a:cubicBezTo>
                <a:close/>
                <a:moveTo>
                  <a:pt x="415035" y="674805"/>
                </a:moveTo>
                <a:cubicBezTo>
                  <a:pt x="413045" y="674805"/>
                  <a:pt x="411386" y="675469"/>
                  <a:pt x="410059" y="676796"/>
                </a:cubicBezTo>
                <a:cubicBezTo>
                  <a:pt x="407405" y="679450"/>
                  <a:pt x="405414" y="685422"/>
                  <a:pt x="404087" y="694711"/>
                </a:cubicBezTo>
                <a:cubicBezTo>
                  <a:pt x="402760" y="704000"/>
                  <a:pt x="404751" y="705991"/>
                  <a:pt x="410059" y="700683"/>
                </a:cubicBezTo>
                <a:cubicBezTo>
                  <a:pt x="410059" y="705991"/>
                  <a:pt x="409395" y="710636"/>
                  <a:pt x="408068" y="714617"/>
                </a:cubicBezTo>
                <a:cubicBezTo>
                  <a:pt x="406741" y="718598"/>
                  <a:pt x="406078" y="723243"/>
                  <a:pt x="406078" y="728551"/>
                </a:cubicBezTo>
                <a:cubicBezTo>
                  <a:pt x="406078" y="733859"/>
                  <a:pt x="407405" y="737840"/>
                  <a:pt x="410059" y="740494"/>
                </a:cubicBezTo>
                <a:lnTo>
                  <a:pt x="410059" y="744475"/>
                </a:lnTo>
                <a:lnTo>
                  <a:pt x="410059" y="748457"/>
                </a:lnTo>
                <a:cubicBezTo>
                  <a:pt x="418021" y="751111"/>
                  <a:pt x="429965" y="752438"/>
                  <a:pt x="445889" y="752438"/>
                </a:cubicBezTo>
                <a:cubicBezTo>
                  <a:pt x="440581" y="755092"/>
                  <a:pt x="435936" y="755755"/>
                  <a:pt x="431955" y="754428"/>
                </a:cubicBezTo>
                <a:cubicBezTo>
                  <a:pt x="427974" y="753101"/>
                  <a:pt x="424657" y="752438"/>
                  <a:pt x="422002" y="752438"/>
                </a:cubicBezTo>
                <a:cubicBezTo>
                  <a:pt x="411386" y="752438"/>
                  <a:pt x="407405" y="753765"/>
                  <a:pt x="410059" y="756419"/>
                </a:cubicBezTo>
                <a:lnTo>
                  <a:pt x="418021" y="756419"/>
                </a:lnTo>
                <a:lnTo>
                  <a:pt x="445889" y="756419"/>
                </a:lnTo>
                <a:cubicBezTo>
                  <a:pt x="448543" y="756419"/>
                  <a:pt x="453852" y="756419"/>
                  <a:pt x="461814" y="756419"/>
                </a:cubicBezTo>
                <a:cubicBezTo>
                  <a:pt x="469776" y="756419"/>
                  <a:pt x="472430" y="755092"/>
                  <a:pt x="469776" y="752438"/>
                </a:cubicBezTo>
                <a:lnTo>
                  <a:pt x="453852" y="752438"/>
                </a:lnTo>
                <a:lnTo>
                  <a:pt x="449870" y="752438"/>
                </a:lnTo>
                <a:cubicBezTo>
                  <a:pt x="447216" y="752438"/>
                  <a:pt x="447216" y="751111"/>
                  <a:pt x="449870" y="748457"/>
                </a:cubicBezTo>
                <a:lnTo>
                  <a:pt x="473757" y="748457"/>
                </a:lnTo>
                <a:cubicBezTo>
                  <a:pt x="479066" y="745802"/>
                  <a:pt x="488355" y="744475"/>
                  <a:pt x="501625" y="744475"/>
                </a:cubicBezTo>
                <a:cubicBezTo>
                  <a:pt x="501625" y="741821"/>
                  <a:pt x="498971" y="739167"/>
                  <a:pt x="493663" y="736513"/>
                </a:cubicBezTo>
                <a:cubicBezTo>
                  <a:pt x="488355" y="733859"/>
                  <a:pt x="485701" y="731205"/>
                  <a:pt x="485701" y="728551"/>
                </a:cubicBezTo>
                <a:cubicBezTo>
                  <a:pt x="475084" y="728551"/>
                  <a:pt x="469776" y="725897"/>
                  <a:pt x="469776" y="720589"/>
                </a:cubicBezTo>
                <a:cubicBezTo>
                  <a:pt x="480393" y="725897"/>
                  <a:pt x="487028" y="728551"/>
                  <a:pt x="489682" y="728551"/>
                </a:cubicBezTo>
                <a:cubicBezTo>
                  <a:pt x="479066" y="723243"/>
                  <a:pt x="473757" y="720589"/>
                  <a:pt x="473757" y="720589"/>
                </a:cubicBezTo>
                <a:cubicBezTo>
                  <a:pt x="471103" y="717934"/>
                  <a:pt x="469776" y="715944"/>
                  <a:pt x="469776" y="714617"/>
                </a:cubicBezTo>
                <a:cubicBezTo>
                  <a:pt x="469776" y="713290"/>
                  <a:pt x="468449" y="711299"/>
                  <a:pt x="465795" y="708645"/>
                </a:cubicBezTo>
                <a:cubicBezTo>
                  <a:pt x="463141" y="705991"/>
                  <a:pt x="460487" y="704664"/>
                  <a:pt x="457833" y="704664"/>
                </a:cubicBezTo>
                <a:cubicBezTo>
                  <a:pt x="452525" y="699356"/>
                  <a:pt x="447216" y="695375"/>
                  <a:pt x="441908" y="692720"/>
                </a:cubicBezTo>
                <a:cubicBezTo>
                  <a:pt x="449870" y="695375"/>
                  <a:pt x="456506" y="698692"/>
                  <a:pt x="461814" y="702673"/>
                </a:cubicBezTo>
                <a:cubicBezTo>
                  <a:pt x="467122" y="706654"/>
                  <a:pt x="472430" y="709972"/>
                  <a:pt x="477739" y="712626"/>
                </a:cubicBezTo>
                <a:cubicBezTo>
                  <a:pt x="498971" y="723243"/>
                  <a:pt x="513569" y="731205"/>
                  <a:pt x="521531" y="736513"/>
                </a:cubicBezTo>
                <a:cubicBezTo>
                  <a:pt x="526839" y="739167"/>
                  <a:pt x="532811" y="740494"/>
                  <a:pt x="539446" y="740494"/>
                </a:cubicBezTo>
                <a:cubicBezTo>
                  <a:pt x="546082" y="740494"/>
                  <a:pt x="552053" y="740494"/>
                  <a:pt x="557362" y="740494"/>
                </a:cubicBezTo>
                <a:lnTo>
                  <a:pt x="577267" y="740494"/>
                </a:lnTo>
                <a:cubicBezTo>
                  <a:pt x="582576" y="745802"/>
                  <a:pt x="586557" y="748457"/>
                  <a:pt x="589211" y="748457"/>
                </a:cubicBezTo>
                <a:cubicBezTo>
                  <a:pt x="589211" y="743148"/>
                  <a:pt x="591865" y="729878"/>
                  <a:pt x="597173" y="708645"/>
                </a:cubicBezTo>
                <a:cubicBezTo>
                  <a:pt x="591865" y="711299"/>
                  <a:pt x="586557" y="711299"/>
                  <a:pt x="581249" y="708645"/>
                </a:cubicBezTo>
                <a:cubicBezTo>
                  <a:pt x="575940" y="705991"/>
                  <a:pt x="570632" y="704664"/>
                  <a:pt x="565324" y="704664"/>
                </a:cubicBezTo>
                <a:cubicBezTo>
                  <a:pt x="562670" y="704664"/>
                  <a:pt x="560016" y="704000"/>
                  <a:pt x="557362" y="702673"/>
                </a:cubicBezTo>
                <a:cubicBezTo>
                  <a:pt x="554707" y="701346"/>
                  <a:pt x="552053" y="700683"/>
                  <a:pt x="549399" y="700683"/>
                </a:cubicBezTo>
                <a:cubicBezTo>
                  <a:pt x="544091" y="700683"/>
                  <a:pt x="540110" y="699356"/>
                  <a:pt x="537456" y="696702"/>
                </a:cubicBezTo>
                <a:lnTo>
                  <a:pt x="501625" y="696702"/>
                </a:lnTo>
                <a:cubicBezTo>
                  <a:pt x="498971" y="696702"/>
                  <a:pt x="494990" y="696702"/>
                  <a:pt x="489682" y="696702"/>
                </a:cubicBezTo>
                <a:cubicBezTo>
                  <a:pt x="484374" y="696702"/>
                  <a:pt x="481720" y="694047"/>
                  <a:pt x="481720" y="688739"/>
                </a:cubicBezTo>
                <a:cubicBezTo>
                  <a:pt x="479066" y="691393"/>
                  <a:pt x="475748" y="692057"/>
                  <a:pt x="471767" y="690730"/>
                </a:cubicBezTo>
                <a:cubicBezTo>
                  <a:pt x="467786" y="689403"/>
                  <a:pt x="464468" y="688739"/>
                  <a:pt x="461814" y="688739"/>
                </a:cubicBezTo>
                <a:cubicBezTo>
                  <a:pt x="456506" y="686085"/>
                  <a:pt x="447216" y="684758"/>
                  <a:pt x="433946" y="684758"/>
                </a:cubicBezTo>
                <a:cubicBezTo>
                  <a:pt x="431292" y="682104"/>
                  <a:pt x="427311" y="679450"/>
                  <a:pt x="422002" y="676796"/>
                </a:cubicBezTo>
                <a:cubicBezTo>
                  <a:pt x="419348" y="675469"/>
                  <a:pt x="417026" y="674805"/>
                  <a:pt x="415035" y="674805"/>
                </a:cubicBezTo>
                <a:close/>
                <a:moveTo>
                  <a:pt x="592396" y="673611"/>
                </a:moveTo>
                <a:lnTo>
                  <a:pt x="593192" y="674805"/>
                </a:lnTo>
                <a:cubicBezTo>
                  <a:pt x="593192" y="676132"/>
                  <a:pt x="594519" y="676796"/>
                  <a:pt x="597173" y="676796"/>
                </a:cubicBezTo>
                <a:cubicBezTo>
                  <a:pt x="595846" y="675469"/>
                  <a:pt x="594519" y="674473"/>
                  <a:pt x="593192" y="673810"/>
                </a:cubicBezTo>
                <a:close/>
                <a:moveTo>
                  <a:pt x="131378" y="644947"/>
                </a:moveTo>
                <a:cubicBezTo>
                  <a:pt x="134032" y="647601"/>
                  <a:pt x="135359" y="649591"/>
                  <a:pt x="135359" y="650918"/>
                </a:cubicBezTo>
                <a:cubicBezTo>
                  <a:pt x="135359" y="652245"/>
                  <a:pt x="134032" y="651582"/>
                  <a:pt x="131378" y="648928"/>
                </a:cubicBezTo>
                <a:close/>
                <a:moveTo>
                  <a:pt x="143322" y="633003"/>
                </a:moveTo>
                <a:lnTo>
                  <a:pt x="142326" y="635989"/>
                </a:lnTo>
                <a:lnTo>
                  <a:pt x="139341" y="636984"/>
                </a:lnTo>
                <a:close/>
                <a:moveTo>
                  <a:pt x="585230" y="629022"/>
                </a:moveTo>
                <a:lnTo>
                  <a:pt x="589211" y="629022"/>
                </a:lnTo>
                <a:cubicBezTo>
                  <a:pt x="589211" y="631676"/>
                  <a:pt x="587884" y="633003"/>
                  <a:pt x="585230" y="633003"/>
                </a:cubicBezTo>
                <a:cubicBezTo>
                  <a:pt x="582576" y="633003"/>
                  <a:pt x="582576" y="631676"/>
                  <a:pt x="585230" y="629022"/>
                </a:cubicBezTo>
                <a:close/>
                <a:moveTo>
                  <a:pt x="354323" y="617079"/>
                </a:moveTo>
                <a:cubicBezTo>
                  <a:pt x="356977" y="619733"/>
                  <a:pt x="358304" y="621060"/>
                  <a:pt x="358304" y="621060"/>
                </a:cubicBezTo>
                <a:cubicBezTo>
                  <a:pt x="355650" y="623714"/>
                  <a:pt x="354323" y="625041"/>
                  <a:pt x="354323" y="625041"/>
                </a:cubicBezTo>
                <a:close/>
                <a:moveTo>
                  <a:pt x="183133" y="586556"/>
                </a:moveTo>
                <a:lnTo>
                  <a:pt x="179152" y="593192"/>
                </a:lnTo>
                <a:cubicBezTo>
                  <a:pt x="179152" y="590538"/>
                  <a:pt x="179816" y="588547"/>
                  <a:pt x="181143" y="587220"/>
                </a:cubicBezTo>
                <a:close/>
                <a:moveTo>
                  <a:pt x="467786" y="565324"/>
                </a:moveTo>
                <a:cubicBezTo>
                  <a:pt x="465132" y="565324"/>
                  <a:pt x="461814" y="566651"/>
                  <a:pt x="457833" y="569305"/>
                </a:cubicBezTo>
                <a:cubicBezTo>
                  <a:pt x="449870" y="574613"/>
                  <a:pt x="445889" y="579921"/>
                  <a:pt x="445889" y="585229"/>
                </a:cubicBezTo>
                <a:cubicBezTo>
                  <a:pt x="440581" y="587883"/>
                  <a:pt x="439254" y="588547"/>
                  <a:pt x="441908" y="587220"/>
                </a:cubicBezTo>
                <a:cubicBezTo>
                  <a:pt x="444562" y="585893"/>
                  <a:pt x="447216" y="585229"/>
                  <a:pt x="449870" y="585229"/>
                </a:cubicBezTo>
                <a:cubicBezTo>
                  <a:pt x="455179" y="582575"/>
                  <a:pt x="459160" y="579921"/>
                  <a:pt x="461814" y="577267"/>
                </a:cubicBezTo>
                <a:cubicBezTo>
                  <a:pt x="464468" y="574613"/>
                  <a:pt x="468449" y="571959"/>
                  <a:pt x="473757" y="569305"/>
                </a:cubicBezTo>
                <a:cubicBezTo>
                  <a:pt x="472430" y="566651"/>
                  <a:pt x="470440" y="565324"/>
                  <a:pt x="467786" y="565324"/>
                </a:cubicBezTo>
                <a:close/>
                <a:moveTo>
                  <a:pt x="269723" y="563333"/>
                </a:moveTo>
                <a:cubicBezTo>
                  <a:pt x="270387" y="563333"/>
                  <a:pt x="270719" y="563996"/>
                  <a:pt x="270719" y="565324"/>
                </a:cubicBezTo>
                <a:lnTo>
                  <a:pt x="266737" y="565324"/>
                </a:lnTo>
                <a:cubicBezTo>
                  <a:pt x="268065" y="563996"/>
                  <a:pt x="269060" y="563333"/>
                  <a:pt x="269723" y="563333"/>
                </a:cubicBezTo>
                <a:close/>
                <a:moveTo>
                  <a:pt x="551888" y="559352"/>
                </a:moveTo>
                <a:cubicBezTo>
                  <a:pt x="547575" y="559352"/>
                  <a:pt x="542764" y="560015"/>
                  <a:pt x="537456" y="561342"/>
                </a:cubicBezTo>
                <a:cubicBezTo>
                  <a:pt x="532148" y="561342"/>
                  <a:pt x="523522" y="562006"/>
                  <a:pt x="511578" y="563333"/>
                </a:cubicBezTo>
                <a:cubicBezTo>
                  <a:pt x="499635" y="564660"/>
                  <a:pt x="492336" y="569305"/>
                  <a:pt x="489682" y="577267"/>
                </a:cubicBezTo>
                <a:lnTo>
                  <a:pt x="485701" y="573286"/>
                </a:lnTo>
                <a:cubicBezTo>
                  <a:pt x="475084" y="575940"/>
                  <a:pt x="461814" y="585229"/>
                  <a:pt x="445889" y="601154"/>
                </a:cubicBezTo>
                <a:cubicBezTo>
                  <a:pt x="443235" y="606462"/>
                  <a:pt x="441245" y="609780"/>
                  <a:pt x="439918" y="611107"/>
                </a:cubicBezTo>
                <a:cubicBezTo>
                  <a:pt x="438591" y="612434"/>
                  <a:pt x="436600" y="615751"/>
                  <a:pt x="433946" y="621060"/>
                </a:cubicBezTo>
                <a:cubicBezTo>
                  <a:pt x="431292" y="623714"/>
                  <a:pt x="428638" y="625704"/>
                  <a:pt x="425984" y="627031"/>
                </a:cubicBezTo>
                <a:cubicBezTo>
                  <a:pt x="423329" y="628358"/>
                  <a:pt x="420675" y="631676"/>
                  <a:pt x="418021" y="636984"/>
                </a:cubicBezTo>
                <a:cubicBezTo>
                  <a:pt x="431292" y="636984"/>
                  <a:pt x="442572" y="636321"/>
                  <a:pt x="451861" y="634994"/>
                </a:cubicBezTo>
                <a:cubicBezTo>
                  <a:pt x="461150" y="633667"/>
                  <a:pt x="471103" y="631676"/>
                  <a:pt x="481720" y="629022"/>
                </a:cubicBezTo>
                <a:lnTo>
                  <a:pt x="513569" y="629022"/>
                </a:lnTo>
                <a:cubicBezTo>
                  <a:pt x="518877" y="629022"/>
                  <a:pt x="523522" y="628358"/>
                  <a:pt x="527503" y="627031"/>
                </a:cubicBezTo>
                <a:cubicBezTo>
                  <a:pt x="531484" y="625704"/>
                  <a:pt x="536129" y="625041"/>
                  <a:pt x="541437" y="625041"/>
                </a:cubicBezTo>
                <a:cubicBezTo>
                  <a:pt x="536129" y="630349"/>
                  <a:pt x="533475" y="633003"/>
                  <a:pt x="533475" y="633003"/>
                </a:cubicBezTo>
                <a:cubicBezTo>
                  <a:pt x="536129" y="635657"/>
                  <a:pt x="540110" y="634330"/>
                  <a:pt x="545418" y="629022"/>
                </a:cubicBezTo>
                <a:cubicBezTo>
                  <a:pt x="548072" y="629022"/>
                  <a:pt x="550063" y="629686"/>
                  <a:pt x="551390" y="631013"/>
                </a:cubicBezTo>
                <a:cubicBezTo>
                  <a:pt x="552717" y="632340"/>
                  <a:pt x="554707" y="633003"/>
                  <a:pt x="557362" y="633003"/>
                </a:cubicBezTo>
                <a:cubicBezTo>
                  <a:pt x="562670" y="627695"/>
                  <a:pt x="565324" y="625041"/>
                  <a:pt x="565324" y="625041"/>
                </a:cubicBezTo>
                <a:cubicBezTo>
                  <a:pt x="565324" y="622387"/>
                  <a:pt x="563997" y="621060"/>
                  <a:pt x="561343" y="621060"/>
                </a:cubicBezTo>
                <a:cubicBezTo>
                  <a:pt x="563997" y="618406"/>
                  <a:pt x="565324" y="617079"/>
                  <a:pt x="565324" y="617079"/>
                </a:cubicBezTo>
                <a:cubicBezTo>
                  <a:pt x="567978" y="619733"/>
                  <a:pt x="569305" y="621723"/>
                  <a:pt x="569305" y="623050"/>
                </a:cubicBezTo>
                <a:cubicBezTo>
                  <a:pt x="569305" y="624377"/>
                  <a:pt x="570632" y="626368"/>
                  <a:pt x="573286" y="629022"/>
                </a:cubicBezTo>
                <a:cubicBezTo>
                  <a:pt x="573286" y="631676"/>
                  <a:pt x="574613" y="633003"/>
                  <a:pt x="577267" y="633003"/>
                </a:cubicBezTo>
                <a:cubicBezTo>
                  <a:pt x="579921" y="635657"/>
                  <a:pt x="580585" y="635657"/>
                  <a:pt x="579258" y="633003"/>
                </a:cubicBezTo>
                <a:cubicBezTo>
                  <a:pt x="577931" y="630349"/>
                  <a:pt x="578594" y="631676"/>
                  <a:pt x="581249" y="636984"/>
                </a:cubicBezTo>
                <a:cubicBezTo>
                  <a:pt x="581249" y="634330"/>
                  <a:pt x="583903" y="633003"/>
                  <a:pt x="589211" y="633003"/>
                </a:cubicBezTo>
                <a:cubicBezTo>
                  <a:pt x="591865" y="635657"/>
                  <a:pt x="591865" y="637648"/>
                  <a:pt x="589211" y="638975"/>
                </a:cubicBezTo>
                <a:cubicBezTo>
                  <a:pt x="586557" y="640302"/>
                  <a:pt x="587884" y="640965"/>
                  <a:pt x="593192" y="640965"/>
                </a:cubicBezTo>
                <a:cubicBezTo>
                  <a:pt x="595846" y="643620"/>
                  <a:pt x="597837" y="644283"/>
                  <a:pt x="599164" y="642956"/>
                </a:cubicBezTo>
                <a:cubicBezTo>
                  <a:pt x="600491" y="641629"/>
                  <a:pt x="599827" y="639638"/>
                  <a:pt x="597173" y="636984"/>
                </a:cubicBezTo>
                <a:cubicBezTo>
                  <a:pt x="599827" y="636984"/>
                  <a:pt x="601154" y="638311"/>
                  <a:pt x="601154" y="640965"/>
                </a:cubicBezTo>
                <a:cubicBezTo>
                  <a:pt x="603808" y="640965"/>
                  <a:pt x="605135" y="640965"/>
                  <a:pt x="605135" y="640965"/>
                </a:cubicBezTo>
                <a:cubicBezTo>
                  <a:pt x="605135" y="635657"/>
                  <a:pt x="605135" y="633003"/>
                  <a:pt x="605135" y="633003"/>
                </a:cubicBezTo>
                <a:cubicBezTo>
                  <a:pt x="610444" y="638311"/>
                  <a:pt x="612434" y="638311"/>
                  <a:pt x="611107" y="633003"/>
                </a:cubicBezTo>
                <a:cubicBezTo>
                  <a:pt x="609780" y="627695"/>
                  <a:pt x="610444" y="623714"/>
                  <a:pt x="613098" y="621060"/>
                </a:cubicBezTo>
                <a:lnTo>
                  <a:pt x="613098" y="593192"/>
                </a:lnTo>
                <a:cubicBezTo>
                  <a:pt x="613098" y="582575"/>
                  <a:pt x="611771" y="575940"/>
                  <a:pt x="609117" y="573286"/>
                </a:cubicBezTo>
                <a:cubicBezTo>
                  <a:pt x="603808" y="570632"/>
                  <a:pt x="599827" y="569305"/>
                  <a:pt x="597173" y="569305"/>
                </a:cubicBezTo>
                <a:cubicBezTo>
                  <a:pt x="594519" y="569305"/>
                  <a:pt x="590538" y="567978"/>
                  <a:pt x="585230" y="565324"/>
                </a:cubicBezTo>
                <a:cubicBezTo>
                  <a:pt x="577267" y="565324"/>
                  <a:pt x="569969" y="563996"/>
                  <a:pt x="563333" y="561342"/>
                </a:cubicBezTo>
                <a:cubicBezTo>
                  <a:pt x="560016" y="560015"/>
                  <a:pt x="556200" y="559352"/>
                  <a:pt x="551888" y="559352"/>
                </a:cubicBezTo>
                <a:close/>
                <a:moveTo>
                  <a:pt x="258775" y="549399"/>
                </a:moveTo>
                <a:cubicBezTo>
                  <a:pt x="261429" y="549399"/>
                  <a:pt x="262756" y="550062"/>
                  <a:pt x="262756" y="551390"/>
                </a:cubicBezTo>
                <a:cubicBezTo>
                  <a:pt x="262756" y="552717"/>
                  <a:pt x="261429" y="553380"/>
                  <a:pt x="258775" y="553380"/>
                </a:cubicBezTo>
                <a:close/>
                <a:moveTo>
                  <a:pt x="282662" y="545418"/>
                </a:moveTo>
                <a:cubicBezTo>
                  <a:pt x="282662" y="548072"/>
                  <a:pt x="281999" y="550062"/>
                  <a:pt x="280671" y="551390"/>
                </a:cubicBezTo>
                <a:cubicBezTo>
                  <a:pt x="279344" y="552717"/>
                  <a:pt x="278681" y="552053"/>
                  <a:pt x="278681" y="549399"/>
                </a:cubicBezTo>
                <a:cubicBezTo>
                  <a:pt x="278681" y="546745"/>
                  <a:pt x="280008" y="545418"/>
                  <a:pt x="282662" y="545418"/>
                </a:cubicBezTo>
                <a:close/>
                <a:moveTo>
                  <a:pt x="568310" y="538948"/>
                </a:moveTo>
                <a:cubicBezTo>
                  <a:pt x="564992" y="538617"/>
                  <a:pt x="561343" y="538783"/>
                  <a:pt x="557362" y="539446"/>
                </a:cubicBezTo>
                <a:cubicBezTo>
                  <a:pt x="549399" y="540773"/>
                  <a:pt x="542764" y="541437"/>
                  <a:pt x="537456" y="541437"/>
                </a:cubicBezTo>
                <a:cubicBezTo>
                  <a:pt x="532148" y="541437"/>
                  <a:pt x="528167" y="542100"/>
                  <a:pt x="525512" y="543427"/>
                </a:cubicBezTo>
                <a:cubicBezTo>
                  <a:pt x="522858" y="544754"/>
                  <a:pt x="518877" y="545418"/>
                  <a:pt x="513569" y="545418"/>
                </a:cubicBezTo>
                <a:cubicBezTo>
                  <a:pt x="505607" y="545418"/>
                  <a:pt x="501625" y="548072"/>
                  <a:pt x="501625" y="553380"/>
                </a:cubicBezTo>
                <a:cubicBezTo>
                  <a:pt x="512242" y="553380"/>
                  <a:pt x="525512" y="550726"/>
                  <a:pt x="541437" y="545418"/>
                </a:cubicBezTo>
                <a:cubicBezTo>
                  <a:pt x="560016" y="545418"/>
                  <a:pt x="571959" y="544091"/>
                  <a:pt x="577267" y="541437"/>
                </a:cubicBezTo>
                <a:cubicBezTo>
                  <a:pt x="574613" y="540110"/>
                  <a:pt x="571627" y="539280"/>
                  <a:pt x="568310" y="538948"/>
                </a:cubicBezTo>
                <a:close/>
                <a:moveTo>
                  <a:pt x="644947" y="533474"/>
                </a:moveTo>
                <a:cubicBezTo>
                  <a:pt x="642293" y="536128"/>
                  <a:pt x="644947" y="537456"/>
                  <a:pt x="652909" y="537456"/>
                </a:cubicBezTo>
                <a:lnTo>
                  <a:pt x="661564" y="538321"/>
                </a:lnTo>
                <a:lnTo>
                  <a:pt x="654900" y="535465"/>
                </a:lnTo>
                <a:cubicBezTo>
                  <a:pt x="650919" y="534138"/>
                  <a:pt x="647601" y="533474"/>
                  <a:pt x="644947" y="533474"/>
                </a:cubicBezTo>
                <a:close/>
                <a:moveTo>
                  <a:pt x="310032" y="492668"/>
                </a:moveTo>
                <a:lnTo>
                  <a:pt x="309535" y="495653"/>
                </a:lnTo>
                <a:cubicBezTo>
                  <a:pt x="308871" y="496980"/>
                  <a:pt x="307876" y="497644"/>
                  <a:pt x="306549" y="497644"/>
                </a:cubicBezTo>
                <a:cubicBezTo>
                  <a:pt x="306549" y="494990"/>
                  <a:pt x="307213" y="493663"/>
                  <a:pt x="308540" y="493663"/>
                </a:cubicBezTo>
                <a:close/>
                <a:moveTo>
                  <a:pt x="314511" y="481719"/>
                </a:moveTo>
                <a:lnTo>
                  <a:pt x="314511" y="485701"/>
                </a:lnTo>
                <a:lnTo>
                  <a:pt x="310530" y="485701"/>
                </a:lnTo>
                <a:cubicBezTo>
                  <a:pt x="313184" y="485701"/>
                  <a:pt x="314511" y="484373"/>
                  <a:pt x="314511" y="481719"/>
                </a:cubicBezTo>
                <a:close/>
                <a:moveTo>
                  <a:pt x="314511" y="473757"/>
                </a:moveTo>
                <a:lnTo>
                  <a:pt x="318492" y="473757"/>
                </a:lnTo>
                <a:cubicBezTo>
                  <a:pt x="318492" y="479065"/>
                  <a:pt x="317165" y="481719"/>
                  <a:pt x="314511" y="481719"/>
                </a:cubicBezTo>
                <a:cubicBezTo>
                  <a:pt x="317165" y="479065"/>
                  <a:pt x="317165" y="476411"/>
                  <a:pt x="314511" y="473757"/>
                </a:cubicBezTo>
                <a:close/>
                <a:moveTo>
                  <a:pt x="322474" y="457832"/>
                </a:moveTo>
                <a:cubicBezTo>
                  <a:pt x="325128" y="460487"/>
                  <a:pt x="326455" y="463141"/>
                  <a:pt x="326455" y="465795"/>
                </a:cubicBezTo>
                <a:cubicBezTo>
                  <a:pt x="323801" y="465795"/>
                  <a:pt x="321147" y="464468"/>
                  <a:pt x="318492" y="461814"/>
                </a:cubicBezTo>
                <a:cubicBezTo>
                  <a:pt x="321147" y="461814"/>
                  <a:pt x="322474" y="460487"/>
                  <a:pt x="322474" y="457832"/>
                </a:cubicBezTo>
                <a:close/>
                <a:moveTo>
                  <a:pt x="330436" y="437927"/>
                </a:moveTo>
                <a:cubicBezTo>
                  <a:pt x="330436" y="437927"/>
                  <a:pt x="330436" y="441908"/>
                  <a:pt x="330436" y="449870"/>
                </a:cubicBezTo>
                <a:lnTo>
                  <a:pt x="326455" y="445889"/>
                </a:lnTo>
                <a:cubicBezTo>
                  <a:pt x="329109" y="445889"/>
                  <a:pt x="330436" y="443235"/>
                  <a:pt x="330436" y="437927"/>
                </a:cubicBezTo>
                <a:close/>
                <a:moveTo>
                  <a:pt x="333919" y="435438"/>
                </a:moveTo>
                <a:cubicBezTo>
                  <a:pt x="333588" y="435107"/>
                  <a:pt x="334417" y="435273"/>
                  <a:pt x="336408" y="435936"/>
                </a:cubicBezTo>
                <a:lnTo>
                  <a:pt x="338515" y="437107"/>
                </a:lnTo>
                <a:lnTo>
                  <a:pt x="338398" y="437927"/>
                </a:lnTo>
                <a:cubicBezTo>
                  <a:pt x="335744" y="436600"/>
                  <a:pt x="334251" y="435770"/>
                  <a:pt x="333919" y="435438"/>
                </a:cubicBezTo>
                <a:close/>
                <a:moveTo>
                  <a:pt x="330436" y="429964"/>
                </a:moveTo>
                <a:cubicBezTo>
                  <a:pt x="333090" y="432618"/>
                  <a:pt x="334417" y="435273"/>
                  <a:pt x="334417" y="437927"/>
                </a:cubicBezTo>
                <a:lnTo>
                  <a:pt x="330436" y="437927"/>
                </a:lnTo>
                <a:lnTo>
                  <a:pt x="330436" y="433946"/>
                </a:lnTo>
                <a:close/>
                <a:moveTo>
                  <a:pt x="328445" y="429964"/>
                </a:moveTo>
                <a:cubicBezTo>
                  <a:pt x="329772" y="429964"/>
                  <a:pt x="330436" y="431291"/>
                  <a:pt x="330436" y="433946"/>
                </a:cubicBezTo>
                <a:lnTo>
                  <a:pt x="326455" y="433946"/>
                </a:lnTo>
                <a:cubicBezTo>
                  <a:pt x="326455" y="431291"/>
                  <a:pt x="327118" y="429964"/>
                  <a:pt x="328445" y="429964"/>
                </a:cubicBezTo>
                <a:close/>
                <a:moveTo>
                  <a:pt x="656890" y="425983"/>
                </a:moveTo>
                <a:lnTo>
                  <a:pt x="640966" y="429964"/>
                </a:lnTo>
                <a:cubicBezTo>
                  <a:pt x="635658" y="429964"/>
                  <a:pt x="635658" y="432618"/>
                  <a:pt x="640966" y="437927"/>
                </a:cubicBezTo>
                <a:cubicBezTo>
                  <a:pt x="646274" y="437927"/>
                  <a:pt x="651582" y="433946"/>
                  <a:pt x="656890" y="425983"/>
                </a:cubicBezTo>
                <a:close/>
                <a:moveTo>
                  <a:pt x="332426" y="425983"/>
                </a:moveTo>
                <a:cubicBezTo>
                  <a:pt x="333754" y="425983"/>
                  <a:pt x="334417" y="427310"/>
                  <a:pt x="334417" y="429964"/>
                </a:cubicBezTo>
                <a:lnTo>
                  <a:pt x="330436" y="429964"/>
                </a:lnTo>
                <a:cubicBezTo>
                  <a:pt x="330436" y="427310"/>
                  <a:pt x="331099" y="425983"/>
                  <a:pt x="332426" y="425983"/>
                </a:cubicBezTo>
                <a:close/>
                <a:moveTo>
                  <a:pt x="334417" y="422002"/>
                </a:moveTo>
                <a:lnTo>
                  <a:pt x="338398" y="422002"/>
                </a:lnTo>
                <a:cubicBezTo>
                  <a:pt x="335744" y="424656"/>
                  <a:pt x="335081" y="427310"/>
                  <a:pt x="336408" y="429964"/>
                </a:cubicBezTo>
                <a:lnTo>
                  <a:pt x="334417" y="429964"/>
                </a:lnTo>
                <a:close/>
                <a:moveTo>
                  <a:pt x="808174" y="414040"/>
                </a:moveTo>
                <a:cubicBezTo>
                  <a:pt x="808174" y="416694"/>
                  <a:pt x="807511" y="418021"/>
                  <a:pt x="806184" y="418021"/>
                </a:cubicBezTo>
                <a:lnTo>
                  <a:pt x="805154" y="418707"/>
                </a:lnTo>
                <a:lnTo>
                  <a:pt x="807677" y="420509"/>
                </a:lnTo>
                <a:cubicBezTo>
                  <a:pt x="808672" y="420841"/>
                  <a:pt x="809501" y="420675"/>
                  <a:pt x="810165" y="420011"/>
                </a:cubicBezTo>
                <a:cubicBezTo>
                  <a:pt x="811492" y="418684"/>
                  <a:pt x="810828" y="416694"/>
                  <a:pt x="808174" y="414040"/>
                </a:cubicBezTo>
                <a:close/>
                <a:moveTo>
                  <a:pt x="802202" y="367261"/>
                </a:moveTo>
                <a:cubicBezTo>
                  <a:pt x="803529" y="366598"/>
                  <a:pt x="805520" y="367593"/>
                  <a:pt x="808174" y="370247"/>
                </a:cubicBezTo>
                <a:cubicBezTo>
                  <a:pt x="808174" y="372901"/>
                  <a:pt x="805520" y="374228"/>
                  <a:pt x="800212" y="374228"/>
                </a:cubicBezTo>
                <a:cubicBezTo>
                  <a:pt x="800212" y="370247"/>
                  <a:pt x="800875" y="367925"/>
                  <a:pt x="802202" y="367261"/>
                </a:cubicBezTo>
                <a:close/>
                <a:moveTo>
                  <a:pt x="704664" y="362285"/>
                </a:moveTo>
                <a:cubicBezTo>
                  <a:pt x="702010" y="364939"/>
                  <a:pt x="699356" y="366266"/>
                  <a:pt x="696702" y="366266"/>
                </a:cubicBezTo>
                <a:cubicBezTo>
                  <a:pt x="696702" y="366266"/>
                  <a:pt x="694048" y="368920"/>
                  <a:pt x="688740" y="374228"/>
                </a:cubicBezTo>
                <a:cubicBezTo>
                  <a:pt x="699356" y="374228"/>
                  <a:pt x="704664" y="370247"/>
                  <a:pt x="704664" y="362285"/>
                </a:cubicBezTo>
                <a:close/>
                <a:moveTo>
                  <a:pt x="712627" y="358304"/>
                </a:moveTo>
                <a:cubicBezTo>
                  <a:pt x="709972" y="360958"/>
                  <a:pt x="709309" y="362948"/>
                  <a:pt x="710636" y="364275"/>
                </a:cubicBezTo>
                <a:cubicBezTo>
                  <a:pt x="711963" y="365602"/>
                  <a:pt x="713954" y="363612"/>
                  <a:pt x="716608" y="358304"/>
                </a:cubicBezTo>
                <a:cubicBezTo>
                  <a:pt x="713954" y="358304"/>
                  <a:pt x="712627" y="358304"/>
                  <a:pt x="712627" y="358304"/>
                </a:cubicBezTo>
                <a:close/>
                <a:moveTo>
                  <a:pt x="750846" y="353526"/>
                </a:moveTo>
                <a:lnTo>
                  <a:pt x="750447" y="354322"/>
                </a:lnTo>
                <a:lnTo>
                  <a:pt x="750343" y="353694"/>
                </a:lnTo>
                <a:close/>
                <a:moveTo>
                  <a:pt x="752438" y="350341"/>
                </a:moveTo>
                <a:cubicBezTo>
                  <a:pt x="752438" y="351668"/>
                  <a:pt x="752106" y="352664"/>
                  <a:pt x="751443" y="353327"/>
                </a:cubicBezTo>
                <a:lnTo>
                  <a:pt x="750846" y="353526"/>
                </a:lnTo>
                <a:close/>
                <a:moveTo>
                  <a:pt x="752438" y="350341"/>
                </a:moveTo>
                <a:cubicBezTo>
                  <a:pt x="751111" y="350341"/>
                  <a:pt x="750282" y="350673"/>
                  <a:pt x="749950" y="351337"/>
                </a:cubicBezTo>
                <a:lnTo>
                  <a:pt x="750343" y="353694"/>
                </a:lnTo>
                <a:lnTo>
                  <a:pt x="748457" y="354322"/>
                </a:lnTo>
                <a:cubicBezTo>
                  <a:pt x="745803" y="354322"/>
                  <a:pt x="743812" y="354986"/>
                  <a:pt x="742485" y="356313"/>
                </a:cubicBezTo>
                <a:cubicBezTo>
                  <a:pt x="741158" y="357640"/>
                  <a:pt x="741822" y="358304"/>
                  <a:pt x="744476" y="358304"/>
                </a:cubicBezTo>
                <a:cubicBezTo>
                  <a:pt x="749784" y="363612"/>
                  <a:pt x="752438" y="360958"/>
                  <a:pt x="752438" y="350341"/>
                </a:cubicBezTo>
                <a:close/>
                <a:moveTo>
                  <a:pt x="660872" y="310530"/>
                </a:moveTo>
                <a:cubicBezTo>
                  <a:pt x="663526" y="310530"/>
                  <a:pt x="664189" y="311857"/>
                  <a:pt x="662862" y="314511"/>
                </a:cubicBezTo>
                <a:cubicBezTo>
                  <a:pt x="661535" y="317165"/>
                  <a:pt x="659545" y="317165"/>
                  <a:pt x="656890" y="314511"/>
                </a:cubicBezTo>
                <a:close/>
                <a:moveTo>
                  <a:pt x="250813" y="278681"/>
                </a:moveTo>
                <a:cubicBezTo>
                  <a:pt x="250813" y="278681"/>
                  <a:pt x="249486" y="280008"/>
                  <a:pt x="246832" y="282662"/>
                </a:cubicBezTo>
                <a:lnTo>
                  <a:pt x="249391" y="279249"/>
                </a:lnTo>
                <a:close/>
                <a:moveTo>
                  <a:pt x="374229" y="258775"/>
                </a:moveTo>
                <a:cubicBezTo>
                  <a:pt x="374229" y="266737"/>
                  <a:pt x="371574" y="268064"/>
                  <a:pt x="366266" y="262756"/>
                </a:cubicBezTo>
                <a:cubicBezTo>
                  <a:pt x="368920" y="262756"/>
                  <a:pt x="371574" y="261429"/>
                  <a:pt x="374229" y="258775"/>
                </a:cubicBezTo>
                <a:close/>
                <a:moveTo>
                  <a:pt x="724570" y="238869"/>
                </a:moveTo>
                <a:cubicBezTo>
                  <a:pt x="716608" y="238869"/>
                  <a:pt x="711300" y="240196"/>
                  <a:pt x="708645" y="242850"/>
                </a:cubicBezTo>
                <a:cubicBezTo>
                  <a:pt x="692721" y="248158"/>
                  <a:pt x="680777" y="253467"/>
                  <a:pt x="672815" y="258775"/>
                </a:cubicBezTo>
                <a:cubicBezTo>
                  <a:pt x="670161" y="261429"/>
                  <a:pt x="666180" y="264747"/>
                  <a:pt x="660872" y="268728"/>
                </a:cubicBezTo>
                <a:cubicBezTo>
                  <a:pt x="655563" y="272709"/>
                  <a:pt x="651582" y="277354"/>
                  <a:pt x="648928" y="282662"/>
                </a:cubicBezTo>
                <a:lnTo>
                  <a:pt x="648928" y="290624"/>
                </a:lnTo>
                <a:lnTo>
                  <a:pt x="648928" y="298586"/>
                </a:lnTo>
                <a:cubicBezTo>
                  <a:pt x="648928" y="301240"/>
                  <a:pt x="647601" y="303231"/>
                  <a:pt x="644947" y="304558"/>
                </a:cubicBezTo>
                <a:cubicBezTo>
                  <a:pt x="642293" y="305885"/>
                  <a:pt x="640966" y="307876"/>
                  <a:pt x="640966" y="310530"/>
                </a:cubicBezTo>
                <a:cubicBezTo>
                  <a:pt x="638312" y="315838"/>
                  <a:pt x="636985" y="319819"/>
                  <a:pt x="636985" y="322473"/>
                </a:cubicBezTo>
                <a:cubicBezTo>
                  <a:pt x="629022" y="330436"/>
                  <a:pt x="629022" y="334417"/>
                  <a:pt x="636985" y="334417"/>
                </a:cubicBezTo>
                <a:cubicBezTo>
                  <a:pt x="639639" y="337071"/>
                  <a:pt x="642956" y="335744"/>
                  <a:pt x="646938" y="330436"/>
                </a:cubicBezTo>
                <a:cubicBezTo>
                  <a:pt x="650919" y="325127"/>
                  <a:pt x="654236" y="319819"/>
                  <a:pt x="656890" y="314511"/>
                </a:cubicBezTo>
                <a:cubicBezTo>
                  <a:pt x="656890" y="319819"/>
                  <a:pt x="654900" y="324464"/>
                  <a:pt x="650919" y="328445"/>
                </a:cubicBezTo>
                <a:cubicBezTo>
                  <a:pt x="646938" y="332426"/>
                  <a:pt x="644947" y="337071"/>
                  <a:pt x="644947" y="342379"/>
                </a:cubicBezTo>
                <a:cubicBezTo>
                  <a:pt x="642293" y="347687"/>
                  <a:pt x="639639" y="351668"/>
                  <a:pt x="636985" y="354322"/>
                </a:cubicBezTo>
                <a:cubicBezTo>
                  <a:pt x="634331" y="356977"/>
                  <a:pt x="634331" y="360958"/>
                  <a:pt x="636985" y="366266"/>
                </a:cubicBezTo>
                <a:cubicBezTo>
                  <a:pt x="642293" y="363612"/>
                  <a:pt x="646938" y="358967"/>
                  <a:pt x="650919" y="352332"/>
                </a:cubicBezTo>
                <a:cubicBezTo>
                  <a:pt x="654900" y="345697"/>
                  <a:pt x="658217" y="343706"/>
                  <a:pt x="660872" y="346360"/>
                </a:cubicBezTo>
                <a:cubicBezTo>
                  <a:pt x="663526" y="341052"/>
                  <a:pt x="666843" y="337071"/>
                  <a:pt x="670824" y="334417"/>
                </a:cubicBezTo>
                <a:cubicBezTo>
                  <a:pt x="674806" y="331763"/>
                  <a:pt x="678123" y="329108"/>
                  <a:pt x="680777" y="326454"/>
                </a:cubicBezTo>
                <a:lnTo>
                  <a:pt x="700683" y="306549"/>
                </a:lnTo>
                <a:cubicBezTo>
                  <a:pt x="711300" y="295932"/>
                  <a:pt x="717935" y="286643"/>
                  <a:pt x="720589" y="278681"/>
                </a:cubicBezTo>
                <a:cubicBezTo>
                  <a:pt x="723243" y="276026"/>
                  <a:pt x="727888" y="270718"/>
                  <a:pt x="734523" y="262756"/>
                </a:cubicBezTo>
                <a:cubicBezTo>
                  <a:pt x="741158" y="254794"/>
                  <a:pt x="743149" y="249485"/>
                  <a:pt x="740495" y="246831"/>
                </a:cubicBezTo>
                <a:cubicBezTo>
                  <a:pt x="737840" y="241523"/>
                  <a:pt x="732532" y="238869"/>
                  <a:pt x="724570" y="238869"/>
                </a:cubicBezTo>
                <a:close/>
                <a:moveTo>
                  <a:pt x="529494" y="218963"/>
                </a:moveTo>
                <a:lnTo>
                  <a:pt x="537456" y="218963"/>
                </a:lnTo>
                <a:cubicBezTo>
                  <a:pt x="542764" y="218963"/>
                  <a:pt x="545418" y="220290"/>
                  <a:pt x="545418" y="222944"/>
                </a:cubicBezTo>
                <a:cubicBezTo>
                  <a:pt x="540110" y="220290"/>
                  <a:pt x="534802" y="218963"/>
                  <a:pt x="529494" y="218963"/>
                </a:cubicBezTo>
                <a:close/>
                <a:moveTo>
                  <a:pt x="529494" y="214982"/>
                </a:moveTo>
                <a:cubicBezTo>
                  <a:pt x="529494" y="214982"/>
                  <a:pt x="534802" y="214982"/>
                  <a:pt x="545418" y="214982"/>
                </a:cubicBezTo>
                <a:lnTo>
                  <a:pt x="547329" y="217530"/>
                </a:lnTo>
                <a:close/>
                <a:moveTo>
                  <a:pt x="351337" y="212992"/>
                </a:moveTo>
                <a:cubicBezTo>
                  <a:pt x="352332" y="212992"/>
                  <a:pt x="353079" y="213489"/>
                  <a:pt x="353576" y="214484"/>
                </a:cubicBezTo>
                <a:lnTo>
                  <a:pt x="354089" y="217558"/>
                </a:lnTo>
                <a:lnTo>
                  <a:pt x="352332" y="216973"/>
                </a:lnTo>
                <a:lnTo>
                  <a:pt x="351044" y="213109"/>
                </a:lnTo>
                <a:close/>
                <a:moveTo>
                  <a:pt x="366266" y="207020"/>
                </a:moveTo>
                <a:lnTo>
                  <a:pt x="371954" y="208157"/>
                </a:lnTo>
                <a:lnTo>
                  <a:pt x="372238" y="209010"/>
                </a:lnTo>
                <a:cubicBezTo>
                  <a:pt x="370911" y="210337"/>
                  <a:pt x="368920" y="209674"/>
                  <a:pt x="366266" y="207020"/>
                </a:cubicBezTo>
                <a:close/>
                <a:moveTo>
                  <a:pt x="370247" y="203039"/>
                </a:moveTo>
                <a:cubicBezTo>
                  <a:pt x="370247" y="205693"/>
                  <a:pt x="368920" y="207020"/>
                  <a:pt x="366266" y="207020"/>
                </a:cubicBezTo>
                <a:lnTo>
                  <a:pt x="358304" y="214982"/>
                </a:lnTo>
                <a:lnTo>
                  <a:pt x="358304" y="211001"/>
                </a:lnTo>
                <a:cubicBezTo>
                  <a:pt x="358304" y="213655"/>
                  <a:pt x="357640" y="214982"/>
                  <a:pt x="356313" y="214982"/>
                </a:cubicBezTo>
                <a:cubicBezTo>
                  <a:pt x="354986" y="214982"/>
                  <a:pt x="354323" y="213655"/>
                  <a:pt x="354323" y="211001"/>
                </a:cubicBezTo>
                <a:lnTo>
                  <a:pt x="350342" y="211001"/>
                </a:lnTo>
                <a:lnTo>
                  <a:pt x="351044" y="213109"/>
                </a:lnTo>
                <a:lnTo>
                  <a:pt x="347605" y="214484"/>
                </a:lnTo>
                <a:cubicBezTo>
                  <a:pt x="346112" y="215480"/>
                  <a:pt x="344370" y="216973"/>
                  <a:pt x="342379" y="218963"/>
                </a:cubicBezTo>
                <a:cubicBezTo>
                  <a:pt x="350342" y="218963"/>
                  <a:pt x="354323" y="218963"/>
                  <a:pt x="354323" y="218963"/>
                </a:cubicBezTo>
                <a:lnTo>
                  <a:pt x="354089" y="217558"/>
                </a:lnTo>
                <a:lnTo>
                  <a:pt x="358304" y="218963"/>
                </a:lnTo>
                <a:cubicBezTo>
                  <a:pt x="360958" y="224271"/>
                  <a:pt x="363612" y="225599"/>
                  <a:pt x="366266" y="222944"/>
                </a:cubicBezTo>
                <a:cubicBezTo>
                  <a:pt x="368920" y="217636"/>
                  <a:pt x="372238" y="214319"/>
                  <a:pt x="376219" y="212992"/>
                </a:cubicBezTo>
                <a:cubicBezTo>
                  <a:pt x="380200" y="211665"/>
                  <a:pt x="383518" y="208347"/>
                  <a:pt x="386172" y="203039"/>
                </a:cubicBezTo>
                <a:cubicBezTo>
                  <a:pt x="383518" y="203039"/>
                  <a:pt x="380200" y="205029"/>
                  <a:pt x="376219" y="209010"/>
                </a:cubicBezTo>
                <a:lnTo>
                  <a:pt x="371954" y="208157"/>
                </a:lnTo>
                <a:close/>
                <a:moveTo>
                  <a:pt x="238869" y="0"/>
                </a:moveTo>
                <a:cubicBezTo>
                  <a:pt x="246832" y="2654"/>
                  <a:pt x="252140" y="7962"/>
                  <a:pt x="254794" y="15925"/>
                </a:cubicBezTo>
                <a:cubicBezTo>
                  <a:pt x="257448" y="15925"/>
                  <a:pt x="258775" y="16588"/>
                  <a:pt x="258775" y="17915"/>
                </a:cubicBezTo>
                <a:cubicBezTo>
                  <a:pt x="258775" y="19242"/>
                  <a:pt x="260102" y="19906"/>
                  <a:pt x="262756" y="19906"/>
                </a:cubicBezTo>
                <a:cubicBezTo>
                  <a:pt x="262756" y="22560"/>
                  <a:pt x="265410" y="23887"/>
                  <a:pt x="270719" y="23887"/>
                </a:cubicBezTo>
                <a:cubicBezTo>
                  <a:pt x="273373" y="26541"/>
                  <a:pt x="274700" y="29195"/>
                  <a:pt x="274700" y="31849"/>
                </a:cubicBezTo>
                <a:cubicBezTo>
                  <a:pt x="274700" y="34503"/>
                  <a:pt x="277354" y="37157"/>
                  <a:pt x="282662" y="39811"/>
                </a:cubicBezTo>
                <a:cubicBezTo>
                  <a:pt x="285316" y="42466"/>
                  <a:pt x="286643" y="44456"/>
                  <a:pt x="286643" y="45783"/>
                </a:cubicBezTo>
                <a:cubicBezTo>
                  <a:pt x="286643" y="47110"/>
                  <a:pt x="287970" y="49101"/>
                  <a:pt x="290624" y="51755"/>
                </a:cubicBezTo>
                <a:cubicBezTo>
                  <a:pt x="295933" y="57063"/>
                  <a:pt x="299250" y="61708"/>
                  <a:pt x="300577" y="65689"/>
                </a:cubicBezTo>
                <a:cubicBezTo>
                  <a:pt x="301904" y="69670"/>
                  <a:pt x="305222" y="72988"/>
                  <a:pt x="310530" y="75642"/>
                </a:cubicBezTo>
                <a:cubicBezTo>
                  <a:pt x="315838" y="75642"/>
                  <a:pt x="318492" y="76969"/>
                  <a:pt x="318492" y="79623"/>
                </a:cubicBezTo>
                <a:cubicBezTo>
                  <a:pt x="321147" y="79623"/>
                  <a:pt x="321810" y="80286"/>
                  <a:pt x="320483" y="81614"/>
                </a:cubicBezTo>
                <a:cubicBezTo>
                  <a:pt x="319156" y="82941"/>
                  <a:pt x="319820" y="83604"/>
                  <a:pt x="322474" y="83604"/>
                </a:cubicBezTo>
                <a:lnTo>
                  <a:pt x="330436" y="87585"/>
                </a:lnTo>
                <a:cubicBezTo>
                  <a:pt x="333090" y="87585"/>
                  <a:pt x="337071" y="90239"/>
                  <a:pt x="342379" y="95548"/>
                </a:cubicBezTo>
                <a:cubicBezTo>
                  <a:pt x="342379" y="98202"/>
                  <a:pt x="343706" y="99529"/>
                  <a:pt x="346361" y="99529"/>
                </a:cubicBezTo>
                <a:cubicBezTo>
                  <a:pt x="349015" y="99529"/>
                  <a:pt x="350342" y="100856"/>
                  <a:pt x="350342" y="103510"/>
                </a:cubicBezTo>
                <a:cubicBezTo>
                  <a:pt x="355650" y="108818"/>
                  <a:pt x="356977" y="113463"/>
                  <a:pt x="354323" y="117444"/>
                </a:cubicBezTo>
                <a:cubicBezTo>
                  <a:pt x="351669" y="121425"/>
                  <a:pt x="351669" y="126070"/>
                  <a:pt x="354323" y="131378"/>
                </a:cubicBezTo>
                <a:cubicBezTo>
                  <a:pt x="356977" y="134032"/>
                  <a:pt x="358304" y="136023"/>
                  <a:pt x="358304" y="137350"/>
                </a:cubicBezTo>
                <a:cubicBezTo>
                  <a:pt x="358304" y="138677"/>
                  <a:pt x="359631" y="140667"/>
                  <a:pt x="362285" y="143321"/>
                </a:cubicBezTo>
                <a:cubicBezTo>
                  <a:pt x="362285" y="145976"/>
                  <a:pt x="363612" y="147303"/>
                  <a:pt x="366266" y="147303"/>
                </a:cubicBezTo>
                <a:lnTo>
                  <a:pt x="378210" y="147303"/>
                </a:lnTo>
                <a:cubicBezTo>
                  <a:pt x="383518" y="147303"/>
                  <a:pt x="387499" y="146639"/>
                  <a:pt x="390153" y="145312"/>
                </a:cubicBezTo>
                <a:cubicBezTo>
                  <a:pt x="392807" y="143985"/>
                  <a:pt x="396788" y="143321"/>
                  <a:pt x="402097" y="143321"/>
                </a:cubicBezTo>
                <a:cubicBezTo>
                  <a:pt x="407405" y="143321"/>
                  <a:pt x="410722" y="142658"/>
                  <a:pt x="412050" y="141331"/>
                </a:cubicBezTo>
                <a:cubicBezTo>
                  <a:pt x="413377" y="140004"/>
                  <a:pt x="416694" y="139340"/>
                  <a:pt x="422002" y="139340"/>
                </a:cubicBezTo>
                <a:lnTo>
                  <a:pt x="422002" y="135359"/>
                </a:lnTo>
                <a:cubicBezTo>
                  <a:pt x="427311" y="140667"/>
                  <a:pt x="429965" y="143321"/>
                  <a:pt x="429965" y="143321"/>
                </a:cubicBezTo>
                <a:cubicBezTo>
                  <a:pt x="432619" y="140667"/>
                  <a:pt x="433946" y="139340"/>
                  <a:pt x="433946" y="139340"/>
                </a:cubicBezTo>
                <a:cubicBezTo>
                  <a:pt x="436600" y="139340"/>
                  <a:pt x="437927" y="140667"/>
                  <a:pt x="437927" y="143321"/>
                </a:cubicBezTo>
                <a:lnTo>
                  <a:pt x="441908" y="147303"/>
                </a:lnTo>
                <a:lnTo>
                  <a:pt x="445889" y="151284"/>
                </a:lnTo>
                <a:cubicBezTo>
                  <a:pt x="448543" y="151284"/>
                  <a:pt x="449870" y="151947"/>
                  <a:pt x="449870" y="153274"/>
                </a:cubicBezTo>
                <a:cubicBezTo>
                  <a:pt x="449870" y="154601"/>
                  <a:pt x="451198" y="155265"/>
                  <a:pt x="453852" y="155265"/>
                </a:cubicBezTo>
                <a:cubicBezTo>
                  <a:pt x="459160" y="157919"/>
                  <a:pt x="462477" y="159910"/>
                  <a:pt x="463805" y="161237"/>
                </a:cubicBezTo>
                <a:cubicBezTo>
                  <a:pt x="465132" y="162564"/>
                  <a:pt x="468449" y="164554"/>
                  <a:pt x="473757" y="167208"/>
                </a:cubicBezTo>
                <a:cubicBezTo>
                  <a:pt x="479066" y="169862"/>
                  <a:pt x="483047" y="171189"/>
                  <a:pt x="485701" y="171189"/>
                </a:cubicBezTo>
                <a:cubicBezTo>
                  <a:pt x="488355" y="171189"/>
                  <a:pt x="492336" y="172516"/>
                  <a:pt x="497644" y="175171"/>
                </a:cubicBezTo>
                <a:cubicBezTo>
                  <a:pt x="502952" y="177825"/>
                  <a:pt x="505607" y="179815"/>
                  <a:pt x="505607" y="181142"/>
                </a:cubicBezTo>
                <a:cubicBezTo>
                  <a:pt x="505607" y="182469"/>
                  <a:pt x="506934" y="184460"/>
                  <a:pt x="509588" y="187114"/>
                </a:cubicBezTo>
                <a:cubicBezTo>
                  <a:pt x="517550" y="200385"/>
                  <a:pt x="516223" y="211001"/>
                  <a:pt x="505607" y="218963"/>
                </a:cubicBezTo>
                <a:cubicBezTo>
                  <a:pt x="505607" y="216309"/>
                  <a:pt x="505607" y="214982"/>
                  <a:pt x="505607" y="214982"/>
                </a:cubicBezTo>
                <a:lnTo>
                  <a:pt x="497644" y="214982"/>
                </a:lnTo>
                <a:cubicBezTo>
                  <a:pt x="497644" y="209674"/>
                  <a:pt x="496317" y="207020"/>
                  <a:pt x="493663" y="207020"/>
                </a:cubicBezTo>
                <a:lnTo>
                  <a:pt x="485701" y="211001"/>
                </a:lnTo>
                <a:lnTo>
                  <a:pt x="473757" y="222944"/>
                </a:lnTo>
                <a:cubicBezTo>
                  <a:pt x="468449" y="228253"/>
                  <a:pt x="463141" y="230907"/>
                  <a:pt x="457833" y="230907"/>
                </a:cubicBezTo>
                <a:cubicBezTo>
                  <a:pt x="455179" y="228253"/>
                  <a:pt x="455179" y="226262"/>
                  <a:pt x="457833" y="224935"/>
                </a:cubicBezTo>
                <a:cubicBezTo>
                  <a:pt x="460487" y="223608"/>
                  <a:pt x="461814" y="221617"/>
                  <a:pt x="461814" y="218963"/>
                </a:cubicBezTo>
                <a:cubicBezTo>
                  <a:pt x="456506" y="218963"/>
                  <a:pt x="452525" y="220290"/>
                  <a:pt x="449870" y="222944"/>
                </a:cubicBezTo>
                <a:cubicBezTo>
                  <a:pt x="455179" y="217636"/>
                  <a:pt x="453852" y="214982"/>
                  <a:pt x="445889" y="214982"/>
                </a:cubicBezTo>
                <a:cubicBezTo>
                  <a:pt x="445889" y="214982"/>
                  <a:pt x="443235" y="217636"/>
                  <a:pt x="437927" y="222944"/>
                </a:cubicBezTo>
                <a:cubicBezTo>
                  <a:pt x="432619" y="225599"/>
                  <a:pt x="429301" y="226262"/>
                  <a:pt x="427974" y="224935"/>
                </a:cubicBezTo>
                <a:cubicBezTo>
                  <a:pt x="426647" y="223608"/>
                  <a:pt x="423329" y="224271"/>
                  <a:pt x="418021" y="226926"/>
                </a:cubicBezTo>
                <a:lnTo>
                  <a:pt x="398116" y="246831"/>
                </a:lnTo>
                <a:cubicBezTo>
                  <a:pt x="390153" y="254794"/>
                  <a:pt x="382191" y="258775"/>
                  <a:pt x="374229" y="258775"/>
                </a:cubicBezTo>
                <a:cubicBezTo>
                  <a:pt x="384845" y="248158"/>
                  <a:pt x="390153" y="241523"/>
                  <a:pt x="390153" y="238869"/>
                </a:cubicBezTo>
                <a:lnTo>
                  <a:pt x="390153" y="234888"/>
                </a:lnTo>
                <a:cubicBezTo>
                  <a:pt x="387499" y="237542"/>
                  <a:pt x="384845" y="238869"/>
                  <a:pt x="382191" y="238869"/>
                </a:cubicBezTo>
                <a:cubicBezTo>
                  <a:pt x="379537" y="244177"/>
                  <a:pt x="375556" y="246831"/>
                  <a:pt x="370247" y="246831"/>
                </a:cubicBezTo>
                <a:cubicBezTo>
                  <a:pt x="370247" y="249485"/>
                  <a:pt x="369584" y="250149"/>
                  <a:pt x="368257" y="248822"/>
                </a:cubicBezTo>
                <a:cubicBezTo>
                  <a:pt x="366930" y="247495"/>
                  <a:pt x="366266" y="248158"/>
                  <a:pt x="366266" y="250813"/>
                </a:cubicBezTo>
                <a:lnTo>
                  <a:pt x="362285" y="250813"/>
                </a:lnTo>
                <a:lnTo>
                  <a:pt x="362285" y="258775"/>
                </a:lnTo>
                <a:cubicBezTo>
                  <a:pt x="362285" y="266737"/>
                  <a:pt x="362285" y="270718"/>
                  <a:pt x="362285" y="270718"/>
                </a:cubicBezTo>
                <a:cubicBezTo>
                  <a:pt x="359631" y="273372"/>
                  <a:pt x="359631" y="278681"/>
                  <a:pt x="362285" y="286643"/>
                </a:cubicBezTo>
                <a:cubicBezTo>
                  <a:pt x="364939" y="289297"/>
                  <a:pt x="368920" y="291288"/>
                  <a:pt x="374229" y="292615"/>
                </a:cubicBezTo>
                <a:cubicBezTo>
                  <a:pt x="379537" y="293942"/>
                  <a:pt x="383518" y="295932"/>
                  <a:pt x="386172" y="298586"/>
                </a:cubicBezTo>
                <a:cubicBezTo>
                  <a:pt x="388826" y="298586"/>
                  <a:pt x="394134" y="302568"/>
                  <a:pt x="402097" y="310530"/>
                </a:cubicBezTo>
                <a:cubicBezTo>
                  <a:pt x="407405" y="313184"/>
                  <a:pt x="416694" y="314511"/>
                  <a:pt x="429965" y="314511"/>
                </a:cubicBezTo>
                <a:lnTo>
                  <a:pt x="425984" y="310530"/>
                </a:lnTo>
                <a:cubicBezTo>
                  <a:pt x="428638" y="310530"/>
                  <a:pt x="431955" y="311193"/>
                  <a:pt x="435936" y="312520"/>
                </a:cubicBezTo>
                <a:cubicBezTo>
                  <a:pt x="439918" y="313847"/>
                  <a:pt x="443235" y="314511"/>
                  <a:pt x="445889" y="314511"/>
                </a:cubicBezTo>
                <a:cubicBezTo>
                  <a:pt x="453852" y="317165"/>
                  <a:pt x="459160" y="313184"/>
                  <a:pt x="461814" y="302568"/>
                </a:cubicBezTo>
                <a:cubicBezTo>
                  <a:pt x="467122" y="291951"/>
                  <a:pt x="477739" y="276026"/>
                  <a:pt x="493663" y="254794"/>
                </a:cubicBezTo>
                <a:cubicBezTo>
                  <a:pt x="498971" y="249485"/>
                  <a:pt x="502952" y="244177"/>
                  <a:pt x="505607" y="238869"/>
                </a:cubicBezTo>
                <a:cubicBezTo>
                  <a:pt x="508261" y="233561"/>
                  <a:pt x="513569" y="230907"/>
                  <a:pt x="521531" y="230907"/>
                </a:cubicBezTo>
                <a:cubicBezTo>
                  <a:pt x="526839" y="233561"/>
                  <a:pt x="531484" y="234888"/>
                  <a:pt x="535465" y="234888"/>
                </a:cubicBezTo>
                <a:cubicBezTo>
                  <a:pt x="539446" y="234888"/>
                  <a:pt x="542764" y="236215"/>
                  <a:pt x="545418" y="238869"/>
                </a:cubicBezTo>
                <a:cubicBezTo>
                  <a:pt x="550726" y="241523"/>
                  <a:pt x="554044" y="244177"/>
                  <a:pt x="555371" y="246831"/>
                </a:cubicBezTo>
                <a:cubicBezTo>
                  <a:pt x="556698" y="249485"/>
                  <a:pt x="560016" y="253467"/>
                  <a:pt x="565324" y="258775"/>
                </a:cubicBezTo>
                <a:cubicBezTo>
                  <a:pt x="567978" y="258775"/>
                  <a:pt x="565987" y="253467"/>
                  <a:pt x="559352" y="242850"/>
                </a:cubicBezTo>
                <a:cubicBezTo>
                  <a:pt x="552717" y="232234"/>
                  <a:pt x="549399" y="225599"/>
                  <a:pt x="549399" y="222944"/>
                </a:cubicBezTo>
                <a:cubicBezTo>
                  <a:pt x="554707" y="225599"/>
                  <a:pt x="555371" y="225599"/>
                  <a:pt x="551390" y="222944"/>
                </a:cubicBezTo>
                <a:lnTo>
                  <a:pt x="547329" y="217530"/>
                </a:lnTo>
                <a:lnTo>
                  <a:pt x="557362" y="218963"/>
                </a:lnTo>
                <a:cubicBezTo>
                  <a:pt x="554707" y="213655"/>
                  <a:pt x="557362" y="214982"/>
                  <a:pt x="565324" y="222944"/>
                </a:cubicBezTo>
                <a:cubicBezTo>
                  <a:pt x="565324" y="225599"/>
                  <a:pt x="567978" y="229580"/>
                  <a:pt x="573286" y="234888"/>
                </a:cubicBezTo>
                <a:cubicBezTo>
                  <a:pt x="571959" y="233561"/>
                  <a:pt x="571296" y="232234"/>
                  <a:pt x="571296" y="230907"/>
                </a:cubicBezTo>
                <a:lnTo>
                  <a:pt x="572291" y="228916"/>
                </a:lnTo>
                <a:lnTo>
                  <a:pt x="569305" y="226926"/>
                </a:lnTo>
                <a:cubicBezTo>
                  <a:pt x="569305" y="226926"/>
                  <a:pt x="570632" y="226926"/>
                  <a:pt x="573286" y="226926"/>
                </a:cubicBezTo>
                <a:cubicBezTo>
                  <a:pt x="578594" y="237542"/>
                  <a:pt x="581249" y="246831"/>
                  <a:pt x="581249" y="254794"/>
                </a:cubicBezTo>
                <a:cubicBezTo>
                  <a:pt x="583903" y="252140"/>
                  <a:pt x="585230" y="250813"/>
                  <a:pt x="585230" y="250813"/>
                </a:cubicBezTo>
                <a:lnTo>
                  <a:pt x="585230" y="262756"/>
                </a:lnTo>
                <a:cubicBezTo>
                  <a:pt x="585230" y="265410"/>
                  <a:pt x="585893" y="266737"/>
                  <a:pt x="587220" y="266737"/>
                </a:cubicBezTo>
                <a:cubicBezTo>
                  <a:pt x="588547" y="266737"/>
                  <a:pt x="589211" y="268064"/>
                  <a:pt x="589211" y="270718"/>
                </a:cubicBezTo>
                <a:cubicBezTo>
                  <a:pt x="591865" y="276026"/>
                  <a:pt x="593192" y="280008"/>
                  <a:pt x="593192" y="282662"/>
                </a:cubicBezTo>
                <a:cubicBezTo>
                  <a:pt x="593192" y="285316"/>
                  <a:pt x="594519" y="287970"/>
                  <a:pt x="597173" y="290624"/>
                </a:cubicBezTo>
                <a:cubicBezTo>
                  <a:pt x="599827" y="287970"/>
                  <a:pt x="600491" y="285316"/>
                  <a:pt x="599164" y="282662"/>
                </a:cubicBezTo>
                <a:cubicBezTo>
                  <a:pt x="597837" y="280008"/>
                  <a:pt x="598500" y="278681"/>
                  <a:pt x="601154" y="278681"/>
                </a:cubicBezTo>
                <a:cubicBezTo>
                  <a:pt x="598500" y="276026"/>
                  <a:pt x="597173" y="274699"/>
                  <a:pt x="597173" y="274699"/>
                </a:cubicBezTo>
                <a:cubicBezTo>
                  <a:pt x="597173" y="272045"/>
                  <a:pt x="597173" y="270718"/>
                  <a:pt x="597173" y="270718"/>
                </a:cubicBezTo>
                <a:lnTo>
                  <a:pt x="597173" y="266737"/>
                </a:lnTo>
                <a:cubicBezTo>
                  <a:pt x="599827" y="266737"/>
                  <a:pt x="601154" y="269391"/>
                  <a:pt x="601154" y="274699"/>
                </a:cubicBezTo>
                <a:cubicBezTo>
                  <a:pt x="601154" y="280008"/>
                  <a:pt x="602481" y="283989"/>
                  <a:pt x="605135" y="286643"/>
                </a:cubicBezTo>
                <a:cubicBezTo>
                  <a:pt x="623714" y="268064"/>
                  <a:pt x="642956" y="250813"/>
                  <a:pt x="662862" y="234888"/>
                </a:cubicBezTo>
                <a:cubicBezTo>
                  <a:pt x="682768" y="218963"/>
                  <a:pt x="707318" y="208347"/>
                  <a:pt x="736513" y="203039"/>
                </a:cubicBezTo>
                <a:cubicBezTo>
                  <a:pt x="755092" y="197730"/>
                  <a:pt x="769690" y="199058"/>
                  <a:pt x="780306" y="207020"/>
                </a:cubicBezTo>
                <a:cubicBezTo>
                  <a:pt x="788268" y="214982"/>
                  <a:pt x="793577" y="218963"/>
                  <a:pt x="796231" y="218963"/>
                </a:cubicBezTo>
                <a:cubicBezTo>
                  <a:pt x="801539" y="221617"/>
                  <a:pt x="804857" y="222944"/>
                  <a:pt x="806184" y="222944"/>
                </a:cubicBezTo>
                <a:cubicBezTo>
                  <a:pt x="807511" y="222944"/>
                  <a:pt x="810828" y="224271"/>
                  <a:pt x="816137" y="226926"/>
                </a:cubicBezTo>
                <a:cubicBezTo>
                  <a:pt x="821445" y="232234"/>
                  <a:pt x="828080" y="240196"/>
                  <a:pt x="836042" y="250813"/>
                </a:cubicBezTo>
                <a:cubicBezTo>
                  <a:pt x="844005" y="261429"/>
                  <a:pt x="845332" y="270718"/>
                  <a:pt x="840023" y="278681"/>
                </a:cubicBezTo>
                <a:lnTo>
                  <a:pt x="847986" y="278681"/>
                </a:lnTo>
                <a:cubicBezTo>
                  <a:pt x="840023" y="291951"/>
                  <a:pt x="840023" y="298586"/>
                  <a:pt x="847986" y="298586"/>
                </a:cubicBezTo>
                <a:cubicBezTo>
                  <a:pt x="842678" y="303895"/>
                  <a:pt x="840023" y="309203"/>
                  <a:pt x="840023" y="314511"/>
                </a:cubicBezTo>
                <a:cubicBezTo>
                  <a:pt x="840023" y="314511"/>
                  <a:pt x="837369" y="319819"/>
                  <a:pt x="832061" y="330436"/>
                </a:cubicBezTo>
                <a:lnTo>
                  <a:pt x="820118" y="342379"/>
                </a:lnTo>
                <a:cubicBezTo>
                  <a:pt x="817464" y="345033"/>
                  <a:pt x="815473" y="346360"/>
                  <a:pt x="814146" y="346360"/>
                </a:cubicBezTo>
                <a:cubicBezTo>
                  <a:pt x="812819" y="346360"/>
                  <a:pt x="810828" y="347687"/>
                  <a:pt x="808174" y="350341"/>
                </a:cubicBezTo>
                <a:cubicBezTo>
                  <a:pt x="808174" y="352995"/>
                  <a:pt x="806847" y="354322"/>
                  <a:pt x="804193" y="354322"/>
                </a:cubicBezTo>
                <a:cubicBezTo>
                  <a:pt x="804193" y="354322"/>
                  <a:pt x="801539" y="354322"/>
                  <a:pt x="796231" y="354322"/>
                </a:cubicBezTo>
                <a:lnTo>
                  <a:pt x="796231" y="358304"/>
                </a:lnTo>
                <a:cubicBezTo>
                  <a:pt x="793577" y="360958"/>
                  <a:pt x="792250" y="362285"/>
                  <a:pt x="792250" y="362285"/>
                </a:cubicBezTo>
                <a:cubicBezTo>
                  <a:pt x="786941" y="362285"/>
                  <a:pt x="784287" y="363612"/>
                  <a:pt x="784287" y="366266"/>
                </a:cubicBezTo>
                <a:cubicBezTo>
                  <a:pt x="784287" y="368920"/>
                  <a:pt x="789595" y="370247"/>
                  <a:pt x="800212" y="370247"/>
                </a:cubicBezTo>
                <a:cubicBezTo>
                  <a:pt x="800212" y="375555"/>
                  <a:pt x="796231" y="378209"/>
                  <a:pt x="788268" y="378209"/>
                </a:cubicBezTo>
                <a:cubicBezTo>
                  <a:pt x="788268" y="380863"/>
                  <a:pt x="796894" y="380863"/>
                  <a:pt x="814146" y="378209"/>
                </a:cubicBezTo>
                <a:cubicBezTo>
                  <a:pt x="831398" y="375555"/>
                  <a:pt x="836042" y="378209"/>
                  <a:pt x="828080" y="386172"/>
                </a:cubicBezTo>
                <a:lnTo>
                  <a:pt x="832061" y="386172"/>
                </a:lnTo>
                <a:cubicBezTo>
                  <a:pt x="832061" y="391480"/>
                  <a:pt x="828080" y="395461"/>
                  <a:pt x="820118" y="398115"/>
                </a:cubicBezTo>
                <a:lnTo>
                  <a:pt x="800212" y="398115"/>
                </a:lnTo>
                <a:cubicBezTo>
                  <a:pt x="802866" y="400769"/>
                  <a:pt x="805520" y="402096"/>
                  <a:pt x="808174" y="402096"/>
                </a:cubicBezTo>
                <a:lnTo>
                  <a:pt x="808174" y="406077"/>
                </a:lnTo>
                <a:cubicBezTo>
                  <a:pt x="818791" y="406077"/>
                  <a:pt x="824099" y="406077"/>
                  <a:pt x="824099" y="406077"/>
                </a:cubicBezTo>
                <a:cubicBezTo>
                  <a:pt x="832061" y="406077"/>
                  <a:pt x="833388" y="408732"/>
                  <a:pt x="828080" y="414040"/>
                </a:cubicBezTo>
                <a:cubicBezTo>
                  <a:pt x="825426" y="416694"/>
                  <a:pt x="822772" y="418021"/>
                  <a:pt x="820118" y="418021"/>
                </a:cubicBezTo>
                <a:lnTo>
                  <a:pt x="812155" y="418021"/>
                </a:lnTo>
                <a:cubicBezTo>
                  <a:pt x="814809" y="418021"/>
                  <a:pt x="816137" y="418684"/>
                  <a:pt x="816137" y="420011"/>
                </a:cubicBezTo>
                <a:cubicBezTo>
                  <a:pt x="816137" y="421339"/>
                  <a:pt x="814809" y="422002"/>
                  <a:pt x="812155" y="422002"/>
                </a:cubicBezTo>
                <a:cubicBezTo>
                  <a:pt x="809501" y="422002"/>
                  <a:pt x="808174" y="422666"/>
                  <a:pt x="808174" y="423993"/>
                </a:cubicBezTo>
                <a:cubicBezTo>
                  <a:pt x="808174" y="425320"/>
                  <a:pt x="809501" y="425983"/>
                  <a:pt x="812155" y="425983"/>
                </a:cubicBezTo>
                <a:lnTo>
                  <a:pt x="800212" y="425983"/>
                </a:lnTo>
                <a:cubicBezTo>
                  <a:pt x="802866" y="428637"/>
                  <a:pt x="804193" y="429964"/>
                  <a:pt x="804193" y="429964"/>
                </a:cubicBezTo>
                <a:lnTo>
                  <a:pt x="792250" y="429964"/>
                </a:lnTo>
                <a:lnTo>
                  <a:pt x="788268" y="429964"/>
                </a:lnTo>
                <a:cubicBezTo>
                  <a:pt x="785614" y="432618"/>
                  <a:pt x="781633" y="433946"/>
                  <a:pt x="776325" y="433946"/>
                </a:cubicBezTo>
                <a:lnTo>
                  <a:pt x="768363" y="433946"/>
                </a:lnTo>
                <a:cubicBezTo>
                  <a:pt x="765709" y="433946"/>
                  <a:pt x="764382" y="433282"/>
                  <a:pt x="764382" y="431955"/>
                </a:cubicBezTo>
                <a:cubicBezTo>
                  <a:pt x="764382" y="430628"/>
                  <a:pt x="763054" y="429964"/>
                  <a:pt x="760400" y="429964"/>
                </a:cubicBezTo>
                <a:lnTo>
                  <a:pt x="752438" y="429964"/>
                </a:lnTo>
                <a:cubicBezTo>
                  <a:pt x="749784" y="429964"/>
                  <a:pt x="747130" y="430628"/>
                  <a:pt x="744476" y="431955"/>
                </a:cubicBezTo>
                <a:cubicBezTo>
                  <a:pt x="741822" y="433282"/>
                  <a:pt x="739168" y="433946"/>
                  <a:pt x="736513" y="433946"/>
                </a:cubicBezTo>
                <a:cubicBezTo>
                  <a:pt x="728551" y="433946"/>
                  <a:pt x="721916" y="432618"/>
                  <a:pt x="716608" y="429964"/>
                </a:cubicBezTo>
                <a:lnTo>
                  <a:pt x="712627" y="429964"/>
                </a:lnTo>
                <a:lnTo>
                  <a:pt x="700683" y="429964"/>
                </a:lnTo>
                <a:lnTo>
                  <a:pt x="696702" y="429964"/>
                </a:lnTo>
                <a:cubicBezTo>
                  <a:pt x="691394" y="429964"/>
                  <a:pt x="688740" y="429964"/>
                  <a:pt x="688740" y="429964"/>
                </a:cubicBezTo>
                <a:cubicBezTo>
                  <a:pt x="680777" y="429964"/>
                  <a:pt x="674142" y="431291"/>
                  <a:pt x="668834" y="433946"/>
                </a:cubicBezTo>
                <a:cubicBezTo>
                  <a:pt x="666180" y="433946"/>
                  <a:pt x="663526" y="434609"/>
                  <a:pt x="660872" y="435936"/>
                </a:cubicBezTo>
                <a:cubicBezTo>
                  <a:pt x="658217" y="437263"/>
                  <a:pt x="655563" y="437927"/>
                  <a:pt x="652909" y="437927"/>
                </a:cubicBezTo>
                <a:cubicBezTo>
                  <a:pt x="647601" y="440581"/>
                  <a:pt x="642293" y="445889"/>
                  <a:pt x="636985" y="453851"/>
                </a:cubicBezTo>
                <a:cubicBezTo>
                  <a:pt x="634331" y="451197"/>
                  <a:pt x="633003" y="448543"/>
                  <a:pt x="633003" y="445889"/>
                </a:cubicBezTo>
                <a:lnTo>
                  <a:pt x="625041" y="453851"/>
                </a:lnTo>
                <a:cubicBezTo>
                  <a:pt x="619733" y="448543"/>
                  <a:pt x="617079" y="443235"/>
                  <a:pt x="617079" y="437927"/>
                </a:cubicBezTo>
                <a:cubicBezTo>
                  <a:pt x="614425" y="437927"/>
                  <a:pt x="613098" y="436600"/>
                  <a:pt x="613098" y="433946"/>
                </a:cubicBezTo>
                <a:lnTo>
                  <a:pt x="609117" y="433946"/>
                </a:lnTo>
                <a:cubicBezTo>
                  <a:pt x="606462" y="433946"/>
                  <a:pt x="605135" y="432618"/>
                  <a:pt x="605135" y="429964"/>
                </a:cubicBezTo>
                <a:cubicBezTo>
                  <a:pt x="602481" y="432618"/>
                  <a:pt x="601818" y="433946"/>
                  <a:pt x="603145" y="433946"/>
                </a:cubicBezTo>
                <a:cubicBezTo>
                  <a:pt x="604472" y="433946"/>
                  <a:pt x="603808" y="435273"/>
                  <a:pt x="601154" y="437927"/>
                </a:cubicBezTo>
                <a:cubicBezTo>
                  <a:pt x="598500" y="432618"/>
                  <a:pt x="597173" y="427974"/>
                  <a:pt x="597173" y="423993"/>
                </a:cubicBezTo>
                <a:cubicBezTo>
                  <a:pt x="597173" y="420011"/>
                  <a:pt x="595846" y="415367"/>
                  <a:pt x="593192" y="410059"/>
                </a:cubicBezTo>
                <a:cubicBezTo>
                  <a:pt x="590538" y="410059"/>
                  <a:pt x="589211" y="412713"/>
                  <a:pt x="589211" y="418021"/>
                </a:cubicBezTo>
                <a:cubicBezTo>
                  <a:pt x="586557" y="415367"/>
                  <a:pt x="585893" y="412713"/>
                  <a:pt x="587220" y="410059"/>
                </a:cubicBezTo>
                <a:cubicBezTo>
                  <a:pt x="588547" y="407405"/>
                  <a:pt x="586557" y="407405"/>
                  <a:pt x="581249" y="410059"/>
                </a:cubicBezTo>
                <a:cubicBezTo>
                  <a:pt x="581249" y="404750"/>
                  <a:pt x="579921" y="400769"/>
                  <a:pt x="577267" y="398115"/>
                </a:cubicBezTo>
                <a:lnTo>
                  <a:pt x="577267" y="394134"/>
                </a:lnTo>
                <a:lnTo>
                  <a:pt x="577267" y="390153"/>
                </a:lnTo>
                <a:lnTo>
                  <a:pt x="573286" y="390153"/>
                </a:lnTo>
                <a:cubicBezTo>
                  <a:pt x="570632" y="387499"/>
                  <a:pt x="565324" y="383518"/>
                  <a:pt x="557362" y="378209"/>
                </a:cubicBezTo>
                <a:lnTo>
                  <a:pt x="557362" y="374228"/>
                </a:lnTo>
                <a:cubicBezTo>
                  <a:pt x="557362" y="368920"/>
                  <a:pt x="557362" y="366266"/>
                  <a:pt x="557362" y="366266"/>
                </a:cubicBezTo>
                <a:cubicBezTo>
                  <a:pt x="557362" y="363612"/>
                  <a:pt x="556035" y="360958"/>
                  <a:pt x="553380" y="358304"/>
                </a:cubicBezTo>
                <a:cubicBezTo>
                  <a:pt x="550726" y="355650"/>
                  <a:pt x="548072" y="354322"/>
                  <a:pt x="545418" y="354322"/>
                </a:cubicBezTo>
                <a:cubicBezTo>
                  <a:pt x="550726" y="354322"/>
                  <a:pt x="553380" y="352995"/>
                  <a:pt x="553380" y="350341"/>
                </a:cubicBezTo>
                <a:cubicBezTo>
                  <a:pt x="550726" y="347687"/>
                  <a:pt x="548072" y="346360"/>
                  <a:pt x="545418" y="346360"/>
                </a:cubicBezTo>
                <a:lnTo>
                  <a:pt x="541437" y="346360"/>
                </a:lnTo>
                <a:cubicBezTo>
                  <a:pt x="541437" y="343706"/>
                  <a:pt x="542764" y="342379"/>
                  <a:pt x="545418" y="342379"/>
                </a:cubicBezTo>
                <a:cubicBezTo>
                  <a:pt x="545418" y="345033"/>
                  <a:pt x="546745" y="346360"/>
                  <a:pt x="549399" y="346360"/>
                </a:cubicBezTo>
                <a:cubicBezTo>
                  <a:pt x="549399" y="343706"/>
                  <a:pt x="550063" y="341052"/>
                  <a:pt x="551390" y="338398"/>
                </a:cubicBezTo>
                <a:cubicBezTo>
                  <a:pt x="552717" y="335744"/>
                  <a:pt x="553380" y="333090"/>
                  <a:pt x="553380" y="330436"/>
                </a:cubicBezTo>
                <a:cubicBezTo>
                  <a:pt x="556035" y="322473"/>
                  <a:pt x="556035" y="313184"/>
                  <a:pt x="553380" y="302568"/>
                </a:cubicBezTo>
                <a:cubicBezTo>
                  <a:pt x="553380" y="294605"/>
                  <a:pt x="552053" y="283325"/>
                  <a:pt x="549399" y="268728"/>
                </a:cubicBezTo>
                <a:cubicBezTo>
                  <a:pt x="546745" y="254130"/>
                  <a:pt x="538783" y="245504"/>
                  <a:pt x="525512" y="242850"/>
                </a:cubicBezTo>
                <a:cubicBezTo>
                  <a:pt x="514896" y="240196"/>
                  <a:pt x="506270" y="244177"/>
                  <a:pt x="499635" y="254794"/>
                </a:cubicBezTo>
                <a:cubicBezTo>
                  <a:pt x="493000" y="265410"/>
                  <a:pt x="487028" y="274699"/>
                  <a:pt x="481720" y="282662"/>
                </a:cubicBezTo>
                <a:cubicBezTo>
                  <a:pt x="481720" y="282662"/>
                  <a:pt x="479066" y="287970"/>
                  <a:pt x="473757" y="298586"/>
                </a:cubicBezTo>
                <a:cubicBezTo>
                  <a:pt x="473757" y="301240"/>
                  <a:pt x="473094" y="303231"/>
                  <a:pt x="471767" y="304558"/>
                </a:cubicBezTo>
                <a:cubicBezTo>
                  <a:pt x="470440" y="305885"/>
                  <a:pt x="469776" y="307876"/>
                  <a:pt x="469776" y="310530"/>
                </a:cubicBezTo>
                <a:cubicBezTo>
                  <a:pt x="469776" y="310530"/>
                  <a:pt x="472430" y="313184"/>
                  <a:pt x="477739" y="318492"/>
                </a:cubicBezTo>
                <a:cubicBezTo>
                  <a:pt x="485701" y="318492"/>
                  <a:pt x="492336" y="319819"/>
                  <a:pt x="497644" y="322473"/>
                </a:cubicBezTo>
                <a:lnTo>
                  <a:pt x="489682" y="322473"/>
                </a:lnTo>
                <a:lnTo>
                  <a:pt x="493663" y="326454"/>
                </a:lnTo>
                <a:cubicBezTo>
                  <a:pt x="496317" y="326454"/>
                  <a:pt x="497644" y="326454"/>
                  <a:pt x="497644" y="326454"/>
                </a:cubicBezTo>
                <a:cubicBezTo>
                  <a:pt x="497644" y="329108"/>
                  <a:pt x="497644" y="330436"/>
                  <a:pt x="497644" y="330436"/>
                </a:cubicBezTo>
                <a:lnTo>
                  <a:pt x="501625" y="330436"/>
                </a:lnTo>
                <a:lnTo>
                  <a:pt x="501625" y="338398"/>
                </a:lnTo>
                <a:cubicBezTo>
                  <a:pt x="506934" y="338398"/>
                  <a:pt x="510915" y="337734"/>
                  <a:pt x="513569" y="336407"/>
                </a:cubicBezTo>
                <a:cubicBezTo>
                  <a:pt x="516223" y="335080"/>
                  <a:pt x="518877" y="334417"/>
                  <a:pt x="521531" y="334417"/>
                </a:cubicBezTo>
                <a:cubicBezTo>
                  <a:pt x="524185" y="334417"/>
                  <a:pt x="526176" y="335080"/>
                  <a:pt x="527503" y="336407"/>
                </a:cubicBezTo>
                <a:cubicBezTo>
                  <a:pt x="528830" y="337734"/>
                  <a:pt x="530821" y="338398"/>
                  <a:pt x="533475" y="338398"/>
                </a:cubicBezTo>
                <a:cubicBezTo>
                  <a:pt x="536129" y="338398"/>
                  <a:pt x="536792" y="339061"/>
                  <a:pt x="535465" y="340388"/>
                </a:cubicBezTo>
                <a:cubicBezTo>
                  <a:pt x="534138" y="341715"/>
                  <a:pt x="536129" y="342379"/>
                  <a:pt x="541437" y="342379"/>
                </a:cubicBezTo>
                <a:cubicBezTo>
                  <a:pt x="538783" y="347687"/>
                  <a:pt x="530821" y="350341"/>
                  <a:pt x="517550" y="350341"/>
                </a:cubicBezTo>
                <a:cubicBezTo>
                  <a:pt x="520204" y="352995"/>
                  <a:pt x="523522" y="354322"/>
                  <a:pt x="527503" y="354322"/>
                </a:cubicBezTo>
                <a:cubicBezTo>
                  <a:pt x="531484" y="354322"/>
                  <a:pt x="534802" y="355650"/>
                  <a:pt x="537456" y="358304"/>
                </a:cubicBezTo>
                <a:cubicBezTo>
                  <a:pt x="540110" y="363612"/>
                  <a:pt x="540110" y="366929"/>
                  <a:pt x="537456" y="368257"/>
                </a:cubicBezTo>
                <a:cubicBezTo>
                  <a:pt x="534802" y="369584"/>
                  <a:pt x="532148" y="367593"/>
                  <a:pt x="529494" y="362285"/>
                </a:cubicBezTo>
                <a:cubicBezTo>
                  <a:pt x="526839" y="367593"/>
                  <a:pt x="525512" y="369584"/>
                  <a:pt x="525512" y="368257"/>
                </a:cubicBezTo>
                <a:cubicBezTo>
                  <a:pt x="525512" y="366929"/>
                  <a:pt x="522858" y="366266"/>
                  <a:pt x="517550" y="366266"/>
                </a:cubicBezTo>
                <a:cubicBezTo>
                  <a:pt x="514896" y="366266"/>
                  <a:pt x="513569" y="367593"/>
                  <a:pt x="513569" y="370247"/>
                </a:cubicBezTo>
                <a:cubicBezTo>
                  <a:pt x="518877" y="370247"/>
                  <a:pt x="518877" y="372901"/>
                  <a:pt x="513569" y="378209"/>
                </a:cubicBezTo>
                <a:lnTo>
                  <a:pt x="505607" y="378209"/>
                </a:lnTo>
                <a:cubicBezTo>
                  <a:pt x="500298" y="375555"/>
                  <a:pt x="496317" y="374228"/>
                  <a:pt x="493663" y="374228"/>
                </a:cubicBezTo>
                <a:cubicBezTo>
                  <a:pt x="491009" y="371574"/>
                  <a:pt x="485701" y="370247"/>
                  <a:pt x="477739" y="370247"/>
                </a:cubicBezTo>
                <a:cubicBezTo>
                  <a:pt x="469776" y="370247"/>
                  <a:pt x="464468" y="371574"/>
                  <a:pt x="461814" y="374228"/>
                </a:cubicBezTo>
                <a:cubicBezTo>
                  <a:pt x="459160" y="374228"/>
                  <a:pt x="457833" y="374228"/>
                  <a:pt x="457833" y="374228"/>
                </a:cubicBezTo>
                <a:lnTo>
                  <a:pt x="457833" y="378209"/>
                </a:lnTo>
                <a:lnTo>
                  <a:pt x="457833" y="402096"/>
                </a:lnTo>
                <a:lnTo>
                  <a:pt x="457833" y="406077"/>
                </a:lnTo>
                <a:cubicBezTo>
                  <a:pt x="457833" y="411386"/>
                  <a:pt x="457833" y="414040"/>
                  <a:pt x="457833" y="414040"/>
                </a:cubicBezTo>
                <a:cubicBezTo>
                  <a:pt x="457833" y="414040"/>
                  <a:pt x="460487" y="411386"/>
                  <a:pt x="465795" y="406077"/>
                </a:cubicBezTo>
                <a:cubicBezTo>
                  <a:pt x="465795" y="408732"/>
                  <a:pt x="468449" y="407405"/>
                  <a:pt x="473757" y="402096"/>
                </a:cubicBezTo>
                <a:cubicBezTo>
                  <a:pt x="476412" y="404750"/>
                  <a:pt x="477739" y="410059"/>
                  <a:pt x="477739" y="418021"/>
                </a:cubicBezTo>
                <a:cubicBezTo>
                  <a:pt x="477739" y="418021"/>
                  <a:pt x="477739" y="420675"/>
                  <a:pt x="477739" y="425983"/>
                </a:cubicBezTo>
                <a:cubicBezTo>
                  <a:pt x="475084" y="428637"/>
                  <a:pt x="473757" y="431291"/>
                  <a:pt x="473757" y="433946"/>
                </a:cubicBezTo>
                <a:cubicBezTo>
                  <a:pt x="473757" y="436600"/>
                  <a:pt x="472430" y="439254"/>
                  <a:pt x="469776" y="441908"/>
                </a:cubicBezTo>
                <a:lnTo>
                  <a:pt x="469776" y="453851"/>
                </a:lnTo>
                <a:lnTo>
                  <a:pt x="465795" y="461814"/>
                </a:lnTo>
                <a:cubicBezTo>
                  <a:pt x="465795" y="464468"/>
                  <a:pt x="467122" y="465795"/>
                  <a:pt x="469776" y="465795"/>
                </a:cubicBezTo>
                <a:lnTo>
                  <a:pt x="473757" y="465795"/>
                </a:lnTo>
                <a:lnTo>
                  <a:pt x="469776" y="473757"/>
                </a:lnTo>
                <a:cubicBezTo>
                  <a:pt x="472430" y="476411"/>
                  <a:pt x="474421" y="477075"/>
                  <a:pt x="475748" y="475748"/>
                </a:cubicBezTo>
                <a:cubicBezTo>
                  <a:pt x="477075" y="474421"/>
                  <a:pt x="479066" y="475084"/>
                  <a:pt x="481720" y="477738"/>
                </a:cubicBezTo>
                <a:lnTo>
                  <a:pt x="481720" y="481719"/>
                </a:lnTo>
                <a:lnTo>
                  <a:pt x="485701" y="481719"/>
                </a:lnTo>
                <a:lnTo>
                  <a:pt x="489682" y="485701"/>
                </a:lnTo>
                <a:lnTo>
                  <a:pt x="489682" y="489682"/>
                </a:lnTo>
                <a:lnTo>
                  <a:pt x="489682" y="497644"/>
                </a:lnTo>
                <a:cubicBezTo>
                  <a:pt x="487028" y="500298"/>
                  <a:pt x="487028" y="501625"/>
                  <a:pt x="489682" y="501625"/>
                </a:cubicBezTo>
                <a:cubicBezTo>
                  <a:pt x="489682" y="504279"/>
                  <a:pt x="492336" y="505606"/>
                  <a:pt x="497644" y="505606"/>
                </a:cubicBezTo>
                <a:cubicBezTo>
                  <a:pt x="497644" y="508260"/>
                  <a:pt x="498308" y="509587"/>
                  <a:pt x="499635" y="509587"/>
                </a:cubicBezTo>
                <a:cubicBezTo>
                  <a:pt x="500962" y="509587"/>
                  <a:pt x="501625" y="510914"/>
                  <a:pt x="501625" y="513569"/>
                </a:cubicBezTo>
                <a:cubicBezTo>
                  <a:pt x="501625" y="516223"/>
                  <a:pt x="501625" y="517550"/>
                  <a:pt x="501625" y="517550"/>
                </a:cubicBezTo>
                <a:cubicBezTo>
                  <a:pt x="501625" y="520204"/>
                  <a:pt x="500962" y="522858"/>
                  <a:pt x="499635" y="525512"/>
                </a:cubicBezTo>
                <a:cubicBezTo>
                  <a:pt x="498308" y="528166"/>
                  <a:pt x="498971" y="532147"/>
                  <a:pt x="501625" y="537456"/>
                </a:cubicBezTo>
                <a:cubicBezTo>
                  <a:pt x="504280" y="540110"/>
                  <a:pt x="509588" y="538783"/>
                  <a:pt x="517550" y="533474"/>
                </a:cubicBezTo>
                <a:cubicBezTo>
                  <a:pt x="528167" y="533474"/>
                  <a:pt x="536129" y="532147"/>
                  <a:pt x="541437" y="529493"/>
                </a:cubicBezTo>
                <a:cubicBezTo>
                  <a:pt x="546745" y="529493"/>
                  <a:pt x="552717" y="528830"/>
                  <a:pt x="559352" y="527503"/>
                </a:cubicBezTo>
                <a:cubicBezTo>
                  <a:pt x="565987" y="526176"/>
                  <a:pt x="571959" y="526839"/>
                  <a:pt x="577267" y="529493"/>
                </a:cubicBezTo>
                <a:cubicBezTo>
                  <a:pt x="582576" y="529493"/>
                  <a:pt x="589211" y="530157"/>
                  <a:pt x="597173" y="531484"/>
                </a:cubicBezTo>
                <a:cubicBezTo>
                  <a:pt x="605135" y="532811"/>
                  <a:pt x="611771" y="532147"/>
                  <a:pt x="617079" y="529493"/>
                </a:cubicBezTo>
                <a:cubicBezTo>
                  <a:pt x="619733" y="526839"/>
                  <a:pt x="623714" y="525512"/>
                  <a:pt x="629022" y="525512"/>
                </a:cubicBezTo>
                <a:cubicBezTo>
                  <a:pt x="631676" y="525512"/>
                  <a:pt x="633667" y="526176"/>
                  <a:pt x="634994" y="527503"/>
                </a:cubicBezTo>
                <a:cubicBezTo>
                  <a:pt x="636321" y="528830"/>
                  <a:pt x="638312" y="529493"/>
                  <a:pt x="640966" y="529493"/>
                </a:cubicBezTo>
                <a:cubicBezTo>
                  <a:pt x="646274" y="532147"/>
                  <a:pt x="650919" y="533474"/>
                  <a:pt x="654900" y="533474"/>
                </a:cubicBezTo>
                <a:cubicBezTo>
                  <a:pt x="658881" y="533474"/>
                  <a:pt x="663526" y="534801"/>
                  <a:pt x="668834" y="537456"/>
                </a:cubicBezTo>
                <a:cubicBezTo>
                  <a:pt x="695375" y="542764"/>
                  <a:pt x="712627" y="553380"/>
                  <a:pt x="720589" y="569305"/>
                </a:cubicBezTo>
                <a:cubicBezTo>
                  <a:pt x="725897" y="574613"/>
                  <a:pt x="727224" y="579921"/>
                  <a:pt x="724570" y="585229"/>
                </a:cubicBezTo>
                <a:cubicBezTo>
                  <a:pt x="721916" y="590538"/>
                  <a:pt x="719262" y="595846"/>
                  <a:pt x="716608" y="601154"/>
                </a:cubicBezTo>
                <a:lnTo>
                  <a:pt x="712627" y="605135"/>
                </a:lnTo>
                <a:lnTo>
                  <a:pt x="712627" y="613097"/>
                </a:lnTo>
                <a:lnTo>
                  <a:pt x="708645" y="617079"/>
                </a:lnTo>
                <a:lnTo>
                  <a:pt x="708645" y="625041"/>
                </a:lnTo>
                <a:cubicBezTo>
                  <a:pt x="708645" y="633003"/>
                  <a:pt x="707318" y="640965"/>
                  <a:pt x="704664" y="648928"/>
                </a:cubicBezTo>
                <a:cubicBezTo>
                  <a:pt x="702010" y="656890"/>
                  <a:pt x="699356" y="664852"/>
                  <a:pt x="696702" y="672815"/>
                </a:cubicBezTo>
                <a:cubicBezTo>
                  <a:pt x="696702" y="678123"/>
                  <a:pt x="697365" y="682768"/>
                  <a:pt x="698693" y="686749"/>
                </a:cubicBezTo>
                <a:cubicBezTo>
                  <a:pt x="700020" y="690730"/>
                  <a:pt x="699356" y="695375"/>
                  <a:pt x="696702" y="700683"/>
                </a:cubicBezTo>
                <a:cubicBezTo>
                  <a:pt x="691394" y="705991"/>
                  <a:pt x="690067" y="709972"/>
                  <a:pt x="692721" y="712626"/>
                </a:cubicBezTo>
                <a:cubicBezTo>
                  <a:pt x="692721" y="715280"/>
                  <a:pt x="694048" y="716607"/>
                  <a:pt x="696702" y="716607"/>
                </a:cubicBezTo>
                <a:cubicBezTo>
                  <a:pt x="696702" y="721916"/>
                  <a:pt x="695375" y="724570"/>
                  <a:pt x="692721" y="724570"/>
                </a:cubicBezTo>
                <a:lnTo>
                  <a:pt x="692721" y="726560"/>
                </a:lnTo>
                <a:cubicBezTo>
                  <a:pt x="695375" y="727887"/>
                  <a:pt x="694048" y="729878"/>
                  <a:pt x="688740" y="732532"/>
                </a:cubicBezTo>
                <a:cubicBezTo>
                  <a:pt x="694048" y="737840"/>
                  <a:pt x="695375" y="741158"/>
                  <a:pt x="692721" y="742485"/>
                </a:cubicBezTo>
                <a:cubicBezTo>
                  <a:pt x="690067" y="743812"/>
                  <a:pt x="688740" y="745802"/>
                  <a:pt x="688740" y="748457"/>
                </a:cubicBezTo>
                <a:cubicBezTo>
                  <a:pt x="686086" y="753765"/>
                  <a:pt x="684758" y="757746"/>
                  <a:pt x="684758" y="760400"/>
                </a:cubicBezTo>
                <a:cubicBezTo>
                  <a:pt x="684758" y="763054"/>
                  <a:pt x="683431" y="765708"/>
                  <a:pt x="680777" y="768362"/>
                </a:cubicBezTo>
                <a:cubicBezTo>
                  <a:pt x="680777" y="768362"/>
                  <a:pt x="682104" y="769689"/>
                  <a:pt x="684758" y="772344"/>
                </a:cubicBezTo>
                <a:cubicBezTo>
                  <a:pt x="684758" y="769689"/>
                  <a:pt x="686086" y="767035"/>
                  <a:pt x="688740" y="764381"/>
                </a:cubicBezTo>
                <a:cubicBezTo>
                  <a:pt x="688740" y="767035"/>
                  <a:pt x="688076" y="769689"/>
                  <a:pt x="686749" y="772344"/>
                </a:cubicBezTo>
                <a:cubicBezTo>
                  <a:pt x="685422" y="774998"/>
                  <a:pt x="684758" y="777652"/>
                  <a:pt x="684758" y="780306"/>
                </a:cubicBezTo>
                <a:cubicBezTo>
                  <a:pt x="682104" y="785614"/>
                  <a:pt x="680777" y="790922"/>
                  <a:pt x="680777" y="796230"/>
                </a:cubicBezTo>
                <a:cubicBezTo>
                  <a:pt x="680777" y="801539"/>
                  <a:pt x="680114" y="805520"/>
                  <a:pt x="678787" y="808174"/>
                </a:cubicBezTo>
                <a:cubicBezTo>
                  <a:pt x="677460" y="810828"/>
                  <a:pt x="676796" y="813482"/>
                  <a:pt x="676796" y="816136"/>
                </a:cubicBezTo>
                <a:cubicBezTo>
                  <a:pt x="676796" y="821444"/>
                  <a:pt x="675469" y="825426"/>
                  <a:pt x="672815" y="828080"/>
                </a:cubicBezTo>
                <a:cubicBezTo>
                  <a:pt x="670161" y="830734"/>
                  <a:pt x="668834" y="833388"/>
                  <a:pt x="668834" y="836042"/>
                </a:cubicBezTo>
                <a:cubicBezTo>
                  <a:pt x="671488" y="838696"/>
                  <a:pt x="671488" y="840023"/>
                  <a:pt x="668834" y="840023"/>
                </a:cubicBezTo>
                <a:cubicBezTo>
                  <a:pt x="668834" y="847985"/>
                  <a:pt x="667507" y="853294"/>
                  <a:pt x="664853" y="855948"/>
                </a:cubicBezTo>
                <a:lnTo>
                  <a:pt x="664853" y="859929"/>
                </a:lnTo>
                <a:lnTo>
                  <a:pt x="660872" y="859929"/>
                </a:lnTo>
                <a:lnTo>
                  <a:pt x="656890" y="863910"/>
                </a:lnTo>
                <a:cubicBezTo>
                  <a:pt x="651582" y="866564"/>
                  <a:pt x="648265" y="866564"/>
                  <a:pt x="646938" y="863910"/>
                </a:cubicBezTo>
                <a:cubicBezTo>
                  <a:pt x="645611" y="861256"/>
                  <a:pt x="643620" y="862583"/>
                  <a:pt x="640966" y="867891"/>
                </a:cubicBezTo>
                <a:cubicBezTo>
                  <a:pt x="638312" y="873199"/>
                  <a:pt x="636321" y="878508"/>
                  <a:pt x="634994" y="883816"/>
                </a:cubicBezTo>
                <a:cubicBezTo>
                  <a:pt x="633667" y="889124"/>
                  <a:pt x="630349" y="891778"/>
                  <a:pt x="625041" y="891778"/>
                </a:cubicBezTo>
                <a:cubicBezTo>
                  <a:pt x="619733" y="891778"/>
                  <a:pt x="617742" y="891115"/>
                  <a:pt x="619069" y="889788"/>
                </a:cubicBezTo>
                <a:cubicBezTo>
                  <a:pt x="620396" y="888460"/>
                  <a:pt x="619733" y="886470"/>
                  <a:pt x="617079" y="883816"/>
                </a:cubicBezTo>
                <a:cubicBezTo>
                  <a:pt x="614425" y="881162"/>
                  <a:pt x="610444" y="879835"/>
                  <a:pt x="605135" y="879835"/>
                </a:cubicBezTo>
                <a:cubicBezTo>
                  <a:pt x="597173" y="879835"/>
                  <a:pt x="591865" y="878508"/>
                  <a:pt x="589211" y="875853"/>
                </a:cubicBezTo>
                <a:cubicBezTo>
                  <a:pt x="589211" y="873199"/>
                  <a:pt x="587884" y="871872"/>
                  <a:pt x="585230" y="871872"/>
                </a:cubicBezTo>
                <a:cubicBezTo>
                  <a:pt x="587884" y="869218"/>
                  <a:pt x="589211" y="867891"/>
                  <a:pt x="589211" y="867891"/>
                </a:cubicBezTo>
                <a:lnTo>
                  <a:pt x="581249" y="867891"/>
                </a:lnTo>
                <a:cubicBezTo>
                  <a:pt x="583903" y="865237"/>
                  <a:pt x="587884" y="864573"/>
                  <a:pt x="593192" y="865901"/>
                </a:cubicBezTo>
                <a:cubicBezTo>
                  <a:pt x="598500" y="867228"/>
                  <a:pt x="599827" y="866564"/>
                  <a:pt x="597173" y="863910"/>
                </a:cubicBezTo>
                <a:cubicBezTo>
                  <a:pt x="597173" y="863910"/>
                  <a:pt x="593192" y="859929"/>
                  <a:pt x="585230" y="851967"/>
                </a:cubicBezTo>
                <a:cubicBezTo>
                  <a:pt x="579921" y="846658"/>
                  <a:pt x="574613" y="842677"/>
                  <a:pt x="569305" y="840023"/>
                </a:cubicBezTo>
                <a:cubicBezTo>
                  <a:pt x="566651" y="837369"/>
                  <a:pt x="565324" y="836042"/>
                  <a:pt x="565324" y="836042"/>
                </a:cubicBezTo>
                <a:lnTo>
                  <a:pt x="565324" y="832061"/>
                </a:lnTo>
                <a:cubicBezTo>
                  <a:pt x="560016" y="826753"/>
                  <a:pt x="557362" y="824098"/>
                  <a:pt x="557362" y="824098"/>
                </a:cubicBezTo>
                <a:cubicBezTo>
                  <a:pt x="560016" y="824098"/>
                  <a:pt x="563333" y="825426"/>
                  <a:pt x="567314" y="828080"/>
                </a:cubicBezTo>
                <a:cubicBezTo>
                  <a:pt x="571296" y="830734"/>
                  <a:pt x="571959" y="829407"/>
                  <a:pt x="569305" y="824098"/>
                </a:cubicBezTo>
                <a:cubicBezTo>
                  <a:pt x="569305" y="824098"/>
                  <a:pt x="566651" y="821444"/>
                  <a:pt x="561343" y="816136"/>
                </a:cubicBezTo>
                <a:cubicBezTo>
                  <a:pt x="561343" y="813482"/>
                  <a:pt x="558689" y="810828"/>
                  <a:pt x="553380" y="808174"/>
                </a:cubicBezTo>
                <a:cubicBezTo>
                  <a:pt x="542764" y="802866"/>
                  <a:pt x="534802" y="800212"/>
                  <a:pt x="529494" y="800212"/>
                </a:cubicBezTo>
                <a:cubicBezTo>
                  <a:pt x="513569" y="800212"/>
                  <a:pt x="502952" y="798884"/>
                  <a:pt x="497644" y="796230"/>
                </a:cubicBezTo>
                <a:cubicBezTo>
                  <a:pt x="487028" y="793576"/>
                  <a:pt x="471103" y="792249"/>
                  <a:pt x="449870" y="792249"/>
                </a:cubicBezTo>
                <a:cubicBezTo>
                  <a:pt x="444562" y="789595"/>
                  <a:pt x="440581" y="788268"/>
                  <a:pt x="437927" y="788268"/>
                </a:cubicBezTo>
                <a:cubicBezTo>
                  <a:pt x="435273" y="788268"/>
                  <a:pt x="431292" y="786941"/>
                  <a:pt x="425984" y="784287"/>
                </a:cubicBezTo>
                <a:lnTo>
                  <a:pt x="414040" y="786277"/>
                </a:lnTo>
                <a:lnTo>
                  <a:pt x="414040" y="784287"/>
                </a:lnTo>
                <a:lnTo>
                  <a:pt x="412954" y="786458"/>
                </a:lnTo>
                <a:lnTo>
                  <a:pt x="402097" y="788268"/>
                </a:lnTo>
                <a:cubicBezTo>
                  <a:pt x="407405" y="790922"/>
                  <a:pt x="409395" y="792913"/>
                  <a:pt x="408068" y="794240"/>
                </a:cubicBezTo>
                <a:cubicBezTo>
                  <a:pt x="406741" y="795567"/>
                  <a:pt x="408732" y="796230"/>
                  <a:pt x="414040" y="796230"/>
                </a:cubicBezTo>
                <a:cubicBezTo>
                  <a:pt x="414040" y="796230"/>
                  <a:pt x="414040" y="800212"/>
                  <a:pt x="414040" y="808174"/>
                </a:cubicBezTo>
                <a:cubicBezTo>
                  <a:pt x="422002" y="816136"/>
                  <a:pt x="420675" y="820117"/>
                  <a:pt x="410059" y="820117"/>
                </a:cubicBezTo>
                <a:lnTo>
                  <a:pt x="410059" y="832061"/>
                </a:lnTo>
                <a:cubicBezTo>
                  <a:pt x="407405" y="832061"/>
                  <a:pt x="406078" y="833388"/>
                  <a:pt x="406078" y="836042"/>
                </a:cubicBezTo>
                <a:cubicBezTo>
                  <a:pt x="403424" y="838696"/>
                  <a:pt x="402760" y="842677"/>
                  <a:pt x="404087" y="847985"/>
                </a:cubicBezTo>
                <a:cubicBezTo>
                  <a:pt x="405414" y="853294"/>
                  <a:pt x="403424" y="855948"/>
                  <a:pt x="398116" y="855948"/>
                </a:cubicBezTo>
                <a:lnTo>
                  <a:pt x="398116" y="859929"/>
                </a:lnTo>
                <a:cubicBezTo>
                  <a:pt x="395461" y="857275"/>
                  <a:pt x="394134" y="855948"/>
                  <a:pt x="394134" y="855948"/>
                </a:cubicBezTo>
                <a:cubicBezTo>
                  <a:pt x="388826" y="861256"/>
                  <a:pt x="383518" y="865237"/>
                  <a:pt x="378210" y="867891"/>
                </a:cubicBezTo>
                <a:cubicBezTo>
                  <a:pt x="372902" y="870545"/>
                  <a:pt x="367593" y="869218"/>
                  <a:pt x="362285" y="863910"/>
                </a:cubicBezTo>
                <a:cubicBezTo>
                  <a:pt x="362285" y="858602"/>
                  <a:pt x="360958" y="854621"/>
                  <a:pt x="358304" y="851967"/>
                </a:cubicBezTo>
                <a:cubicBezTo>
                  <a:pt x="355650" y="846658"/>
                  <a:pt x="354986" y="845331"/>
                  <a:pt x="356313" y="847985"/>
                </a:cubicBezTo>
                <a:cubicBezTo>
                  <a:pt x="357640" y="850639"/>
                  <a:pt x="356977" y="850639"/>
                  <a:pt x="354323" y="847985"/>
                </a:cubicBezTo>
                <a:cubicBezTo>
                  <a:pt x="351669" y="847985"/>
                  <a:pt x="349015" y="846658"/>
                  <a:pt x="346361" y="844004"/>
                </a:cubicBezTo>
                <a:cubicBezTo>
                  <a:pt x="346361" y="838696"/>
                  <a:pt x="345033" y="834715"/>
                  <a:pt x="342379" y="832061"/>
                </a:cubicBezTo>
                <a:cubicBezTo>
                  <a:pt x="342379" y="829407"/>
                  <a:pt x="339725" y="825426"/>
                  <a:pt x="334417" y="820117"/>
                </a:cubicBezTo>
                <a:lnTo>
                  <a:pt x="334417" y="808174"/>
                </a:lnTo>
                <a:cubicBezTo>
                  <a:pt x="331763" y="802866"/>
                  <a:pt x="330436" y="800212"/>
                  <a:pt x="330436" y="800212"/>
                </a:cubicBezTo>
                <a:cubicBezTo>
                  <a:pt x="330436" y="794903"/>
                  <a:pt x="331099" y="790922"/>
                  <a:pt x="332426" y="788268"/>
                </a:cubicBezTo>
                <a:cubicBezTo>
                  <a:pt x="333754" y="785614"/>
                  <a:pt x="334417" y="781633"/>
                  <a:pt x="334417" y="776325"/>
                </a:cubicBezTo>
                <a:lnTo>
                  <a:pt x="334417" y="764381"/>
                </a:lnTo>
                <a:lnTo>
                  <a:pt x="322474" y="764381"/>
                </a:lnTo>
                <a:cubicBezTo>
                  <a:pt x="325128" y="761727"/>
                  <a:pt x="325128" y="756419"/>
                  <a:pt x="322474" y="748457"/>
                </a:cubicBezTo>
                <a:cubicBezTo>
                  <a:pt x="319820" y="751111"/>
                  <a:pt x="318492" y="751111"/>
                  <a:pt x="318492" y="748457"/>
                </a:cubicBezTo>
                <a:cubicBezTo>
                  <a:pt x="315838" y="748457"/>
                  <a:pt x="314511" y="750447"/>
                  <a:pt x="314511" y="754428"/>
                </a:cubicBezTo>
                <a:cubicBezTo>
                  <a:pt x="314511" y="758409"/>
                  <a:pt x="313184" y="760400"/>
                  <a:pt x="310530" y="760400"/>
                </a:cubicBezTo>
                <a:cubicBezTo>
                  <a:pt x="307876" y="760400"/>
                  <a:pt x="306549" y="759073"/>
                  <a:pt x="306549" y="756419"/>
                </a:cubicBezTo>
                <a:lnTo>
                  <a:pt x="298587" y="756419"/>
                </a:lnTo>
                <a:lnTo>
                  <a:pt x="298587" y="752438"/>
                </a:lnTo>
                <a:lnTo>
                  <a:pt x="294606" y="752438"/>
                </a:lnTo>
                <a:cubicBezTo>
                  <a:pt x="289297" y="752438"/>
                  <a:pt x="286643" y="752438"/>
                  <a:pt x="286643" y="752438"/>
                </a:cubicBezTo>
                <a:cubicBezTo>
                  <a:pt x="281335" y="747129"/>
                  <a:pt x="281335" y="744475"/>
                  <a:pt x="286643" y="744475"/>
                </a:cubicBezTo>
                <a:lnTo>
                  <a:pt x="290624" y="744475"/>
                </a:lnTo>
                <a:lnTo>
                  <a:pt x="294606" y="744475"/>
                </a:lnTo>
                <a:lnTo>
                  <a:pt x="294606" y="748457"/>
                </a:lnTo>
                <a:cubicBezTo>
                  <a:pt x="297260" y="751111"/>
                  <a:pt x="298587" y="750447"/>
                  <a:pt x="298587" y="746466"/>
                </a:cubicBezTo>
                <a:cubicBezTo>
                  <a:pt x="298587" y="742485"/>
                  <a:pt x="299914" y="741821"/>
                  <a:pt x="302568" y="744475"/>
                </a:cubicBezTo>
                <a:cubicBezTo>
                  <a:pt x="305222" y="741821"/>
                  <a:pt x="305222" y="737840"/>
                  <a:pt x="302568" y="732532"/>
                </a:cubicBezTo>
                <a:cubicBezTo>
                  <a:pt x="299914" y="732532"/>
                  <a:pt x="302568" y="728551"/>
                  <a:pt x="310530" y="720589"/>
                </a:cubicBezTo>
                <a:cubicBezTo>
                  <a:pt x="310530" y="720589"/>
                  <a:pt x="313184" y="717934"/>
                  <a:pt x="318492" y="712626"/>
                </a:cubicBezTo>
                <a:cubicBezTo>
                  <a:pt x="318492" y="699356"/>
                  <a:pt x="318492" y="692720"/>
                  <a:pt x="318492" y="692720"/>
                </a:cubicBezTo>
                <a:cubicBezTo>
                  <a:pt x="321147" y="690066"/>
                  <a:pt x="323137" y="689403"/>
                  <a:pt x="324464" y="690730"/>
                </a:cubicBezTo>
                <a:cubicBezTo>
                  <a:pt x="325791" y="692057"/>
                  <a:pt x="327782" y="691393"/>
                  <a:pt x="330436" y="688739"/>
                </a:cubicBezTo>
                <a:cubicBezTo>
                  <a:pt x="330436" y="683431"/>
                  <a:pt x="331763" y="679450"/>
                  <a:pt x="334417" y="676796"/>
                </a:cubicBezTo>
                <a:cubicBezTo>
                  <a:pt x="339725" y="671488"/>
                  <a:pt x="342379" y="667506"/>
                  <a:pt x="342379" y="664852"/>
                </a:cubicBezTo>
                <a:cubicBezTo>
                  <a:pt x="345033" y="662198"/>
                  <a:pt x="345697" y="660208"/>
                  <a:pt x="344370" y="658881"/>
                </a:cubicBezTo>
                <a:cubicBezTo>
                  <a:pt x="343043" y="657554"/>
                  <a:pt x="343706" y="655563"/>
                  <a:pt x="346361" y="652909"/>
                </a:cubicBezTo>
                <a:cubicBezTo>
                  <a:pt x="346361" y="660871"/>
                  <a:pt x="346361" y="664852"/>
                  <a:pt x="346361" y="664852"/>
                </a:cubicBezTo>
                <a:cubicBezTo>
                  <a:pt x="347688" y="662198"/>
                  <a:pt x="348683" y="659212"/>
                  <a:pt x="349346" y="655895"/>
                </a:cubicBezTo>
                <a:lnTo>
                  <a:pt x="349980" y="648928"/>
                </a:lnTo>
                <a:lnTo>
                  <a:pt x="350342" y="644947"/>
                </a:lnTo>
                <a:cubicBezTo>
                  <a:pt x="352996" y="639638"/>
                  <a:pt x="354986" y="636321"/>
                  <a:pt x="356313" y="634994"/>
                </a:cubicBezTo>
                <a:cubicBezTo>
                  <a:pt x="357640" y="633667"/>
                  <a:pt x="359631" y="630349"/>
                  <a:pt x="362285" y="625041"/>
                </a:cubicBezTo>
                <a:cubicBezTo>
                  <a:pt x="364939" y="619733"/>
                  <a:pt x="365603" y="616415"/>
                  <a:pt x="364276" y="615088"/>
                </a:cubicBezTo>
                <a:cubicBezTo>
                  <a:pt x="362949" y="613761"/>
                  <a:pt x="363612" y="610443"/>
                  <a:pt x="366266" y="605135"/>
                </a:cubicBezTo>
                <a:cubicBezTo>
                  <a:pt x="366266" y="607789"/>
                  <a:pt x="370247" y="605135"/>
                  <a:pt x="378210" y="597173"/>
                </a:cubicBezTo>
                <a:cubicBezTo>
                  <a:pt x="378210" y="599827"/>
                  <a:pt x="378210" y="605799"/>
                  <a:pt x="378210" y="615088"/>
                </a:cubicBezTo>
                <a:cubicBezTo>
                  <a:pt x="378210" y="624377"/>
                  <a:pt x="380864" y="629022"/>
                  <a:pt x="386172" y="629022"/>
                </a:cubicBezTo>
                <a:cubicBezTo>
                  <a:pt x="391480" y="629022"/>
                  <a:pt x="396125" y="625704"/>
                  <a:pt x="400106" y="619069"/>
                </a:cubicBezTo>
                <a:cubicBezTo>
                  <a:pt x="404087" y="612434"/>
                  <a:pt x="407405" y="606462"/>
                  <a:pt x="410059" y="601154"/>
                </a:cubicBezTo>
                <a:lnTo>
                  <a:pt x="433946" y="577267"/>
                </a:lnTo>
                <a:cubicBezTo>
                  <a:pt x="436600" y="574613"/>
                  <a:pt x="439918" y="572622"/>
                  <a:pt x="443899" y="571295"/>
                </a:cubicBezTo>
                <a:cubicBezTo>
                  <a:pt x="447880" y="569968"/>
                  <a:pt x="449870" y="566651"/>
                  <a:pt x="449870" y="561342"/>
                </a:cubicBezTo>
                <a:cubicBezTo>
                  <a:pt x="444562" y="558688"/>
                  <a:pt x="441908" y="557361"/>
                  <a:pt x="441908" y="557361"/>
                </a:cubicBezTo>
                <a:lnTo>
                  <a:pt x="437927" y="553380"/>
                </a:lnTo>
                <a:lnTo>
                  <a:pt x="433946" y="557361"/>
                </a:lnTo>
                <a:cubicBezTo>
                  <a:pt x="431292" y="560015"/>
                  <a:pt x="429965" y="560015"/>
                  <a:pt x="429965" y="557361"/>
                </a:cubicBezTo>
                <a:lnTo>
                  <a:pt x="429965" y="545418"/>
                </a:lnTo>
                <a:cubicBezTo>
                  <a:pt x="427311" y="545418"/>
                  <a:pt x="425984" y="544754"/>
                  <a:pt x="425984" y="543427"/>
                </a:cubicBezTo>
                <a:cubicBezTo>
                  <a:pt x="425984" y="542100"/>
                  <a:pt x="424657" y="541437"/>
                  <a:pt x="422002" y="541437"/>
                </a:cubicBezTo>
                <a:cubicBezTo>
                  <a:pt x="422002" y="538783"/>
                  <a:pt x="420675" y="538783"/>
                  <a:pt x="418021" y="541437"/>
                </a:cubicBezTo>
                <a:cubicBezTo>
                  <a:pt x="415367" y="541437"/>
                  <a:pt x="414040" y="540110"/>
                  <a:pt x="414040" y="537456"/>
                </a:cubicBezTo>
                <a:cubicBezTo>
                  <a:pt x="414040" y="534801"/>
                  <a:pt x="412713" y="534801"/>
                  <a:pt x="410059" y="537456"/>
                </a:cubicBezTo>
                <a:cubicBezTo>
                  <a:pt x="407405" y="532147"/>
                  <a:pt x="407405" y="528166"/>
                  <a:pt x="410059" y="525512"/>
                </a:cubicBezTo>
                <a:cubicBezTo>
                  <a:pt x="412713" y="522858"/>
                  <a:pt x="414040" y="518877"/>
                  <a:pt x="414040" y="513569"/>
                </a:cubicBezTo>
                <a:lnTo>
                  <a:pt x="406078" y="505606"/>
                </a:lnTo>
                <a:lnTo>
                  <a:pt x="406078" y="501625"/>
                </a:lnTo>
                <a:lnTo>
                  <a:pt x="402097" y="501625"/>
                </a:lnTo>
                <a:cubicBezTo>
                  <a:pt x="399443" y="498971"/>
                  <a:pt x="398779" y="497644"/>
                  <a:pt x="400106" y="497644"/>
                </a:cubicBezTo>
                <a:cubicBezTo>
                  <a:pt x="401433" y="497644"/>
                  <a:pt x="400770" y="496317"/>
                  <a:pt x="398116" y="493663"/>
                </a:cubicBezTo>
                <a:lnTo>
                  <a:pt x="382191" y="493663"/>
                </a:lnTo>
                <a:cubicBezTo>
                  <a:pt x="374229" y="491009"/>
                  <a:pt x="370247" y="484373"/>
                  <a:pt x="370247" y="473757"/>
                </a:cubicBezTo>
                <a:cubicBezTo>
                  <a:pt x="364939" y="463141"/>
                  <a:pt x="360958" y="455178"/>
                  <a:pt x="358304" y="449870"/>
                </a:cubicBezTo>
                <a:cubicBezTo>
                  <a:pt x="352996" y="444562"/>
                  <a:pt x="347688" y="441908"/>
                  <a:pt x="342379" y="441908"/>
                </a:cubicBezTo>
                <a:cubicBezTo>
                  <a:pt x="342379" y="440581"/>
                  <a:pt x="341882" y="439420"/>
                  <a:pt x="340886" y="438424"/>
                </a:cubicBezTo>
                <a:lnTo>
                  <a:pt x="338515" y="437107"/>
                </a:lnTo>
                <a:lnTo>
                  <a:pt x="339393" y="430960"/>
                </a:lnTo>
                <a:cubicBezTo>
                  <a:pt x="340057" y="428969"/>
                  <a:pt x="341052" y="427310"/>
                  <a:pt x="342379" y="425983"/>
                </a:cubicBezTo>
                <a:lnTo>
                  <a:pt x="342379" y="433946"/>
                </a:lnTo>
                <a:cubicBezTo>
                  <a:pt x="350342" y="431291"/>
                  <a:pt x="358304" y="431291"/>
                  <a:pt x="366266" y="433946"/>
                </a:cubicBezTo>
                <a:cubicBezTo>
                  <a:pt x="371574" y="433946"/>
                  <a:pt x="376219" y="435273"/>
                  <a:pt x="380200" y="437927"/>
                </a:cubicBezTo>
                <a:cubicBezTo>
                  <a:pt x="384181" y="440581"/>
                  <a:pt x="388826" y="439254"/>
                  <a:pt x="394134" y="433946"/>
                </a:cubicBezTo>
                <a:cubicBezTo>
                  <a:pt x="402097" y="425983"/>
                  <a:pt x="408732" y="416694"/>
                  <a:pt x="414040" y="406077"/>
                </a:cubicBezTo>
                <a:cubicBezTo>
                  <a:pt x="419348" y="395461"/>
                  <a:pt x="424657" y="384845"/>
                  <a:pt x="429965" y="374228"/>
                </a:cubicBezTo>
                <a:cubicBezTo>
                  <a:pt x="419348" y="368920"/>
                  <a:pt x="409395" y="366929"/>
                  <a:pt x="400106" y="368257"/>
                </a:cubicBezTo>
                <a:cubicBezTo>
                  <a:pt x="390817" y="369584"/>
                  <a:pt x="382191" y="371574"/>
                  <a:pt x="374229" y="374228"/>
                </a:cubicBezTo>
                <a:cubicBezTo>
                  <a:pt x="363612" y="374228"/>
                  <a:pt x="356977" y="376882"/>
                  <a:pt x="354323" y="382191"/>
                </a:cubicBezTo>
                <a:cubicBezTo>
                  <a:pt x="351669" y="384845"/>
                  <a:pt x="350342" y="392807"/>
                  <a:pt x="350342" y="406077"/>
                </a:cubicBezTo>
                <a:cubicBezTo>
                  <a:pt x="347688" y="406077"/>
                  <a:pt x="346361" y="404750"/>
                  <a:pt x="346361" y="402096"/>
                </a:cubicBezTo>
                <a:lnTo>
                  <a:pt x="346361" y="398115"/>
                </a:lnTo>
                <a:cubicBezTo>
                  <a:pt x="346361" y="400769"/>
                  <a:pt x="345033" y="402096"/>
                  <a:pt x="342379" y="402096"/>
                </a:cubicBezTo>
                <a:cubicBezTo>
                  <a:pt x="342379" y="402096"/>
                  <a:pt x="342379" y="403092"/>
                  <a:pt x="342379" y="405082"/>
                </a:cubicBezTo>
                <a:lnTo>
                  <a:pt x="342379" y="410059"/>
                </a:lnTo>
                <a:cubicBezTo>
                  <a:pt x="339725" y="412713"/>
                  <a:pt x="337071" y="414040"/>
                  <a:pt x="334417" y="414040"/>
                </a:cubicBezTo>
                <a:cubicBezTo>
                  <a:pt x="339725" y="408732"/>
                  <a:pt x="342379" y="403423"/>
                  <a:pt x="342379" y="398115"/>
                </a:cubicBezTo>
                <a:cubicBezTo>
                  <a:pt x="339725" y="398115"/>
                  <a:pt x="338398" y="399442"/>
                  <a:pt x="338398" y="402096"/>
                </a:cubicBezTo>
                <a:lnTo>
                  <a:pt x="334417" y="406077"/>
                </a:lnTo>
                <a:cubicBezTo>
                  <a:pt x="331763" y="406077"/>
                  <a:pt x="330436" y="410059"/>
                  <a:pt x="330436" y="418021"/>
                </a:cubicBezTo>
                <a:lnTo>
                  <a:pt x="318492" y="441908"/>
                </a:lnTo>
                <a:cubicBezTo>
                  <a:pt x="313184" y="455178"/>
                  <a:pt x="306549" y="468449"/>
                  <a:pt x="298587" y="481719"/>
                </a:cubicBezTo>
                <a:lnTo>
                  <a:pt x="306549" y="481719"/>
                </a:lnTo>
                <a:lnTo>
                  <a:pt x="294606" y="493663"/>
                </a:lnTo>
                <a:cubicBezTo>
                  <a:pt x="294606" y="496317"/>
                  <a:pt x="293278" y="497644"/>
                  <a:pt x="290624" y="497644"/>
                </a:cubicBezTo>
                <a:cubicBezTo>
                  <a:pt x="290624" y="500298"/>
                  <a:pt x="289297" y="501625"/>
                  <a:pt x="286643" y="501625"/>
                </a:cubicBezTo>
                <a:cubicBezTo>
                  <a:pt x="286643" y="504279"/>
                  <a:pt x="285980" y="506270"/>
                  <a:pt x="284653" y="507597"/>
                </a:cubicBezTo>
                <a:cubicBezTo>
                  <a:pt x="283326" y="508924"/>
                  <a:pt x="282662" y="510914"/>
                  <a:pt x="282662" y="513569"/>
                </a:cubicBezTo>
                <a:cubicBezTo>
                  <a:pt x="277354" y="518877"/>
                  <a:pt x="272046" y="525512"/>
                  <a:pt x="266737" y="533474"/>
                </a:cubicBezTo>
                <a:cubicBezTo>
                  <a:pt x="264083" y="537456"/>
                  <a:pt x="261761" y="541437"/>
                  <a:pt x="259770" y="545418"/>
                </a:cubicBezTo>
                <a:lnTo>
                  <a:pt x="256325" y="553686"/>
                </a:lnTo>
                <a:lnTo>
                  <a:pt x="256785" y="553380"/>
                </a:lnTo>
                <a:cubicBezTo>
                  <a:pt x="258112" y="553380"/>
                  <a:pt x="258775" y="554707"/>
                  <a:pt x="258775" y="557361"/>
                </a:cubicBezTo>
                <a:lnTo>
                  <a:pt x="254794" y="557361"/>
                </a:lnTo>
                <a:cubicBezTo>
                  <a:pt x="249486" y="557361"/>
                  <a:pt x="244178" y="563996"/>
                  <a:pt x="238869" y="577267"/>
                </a:cubicBezTo>
                <a:cubicBezTo>
                  <a:pt x="233561" y="587883"/>
                  <a:pt x="228253" y="595846"/>
                  <a:pt x="222945" y="601154"/>
                </a:cubicBezTo>
                <a:cubicBezTo>
                  <a:pt x="220291" y="603808"/>
                  <a:pt x="214319" y="612434"/>
                  <a:pt x="205030" y="627031"/>
                </a:cubicBezTo>
                <a:cubicBezTo>
                  <a:pt x="195740" y="641629"/>
                  <a:pt x="189769" y="647601"/>
                  <a:pt x="187114" y="644947"/>
                </a:cubicBezTo>
                <a:lnTo>
                  <a:pt x="195077" y="636984"/>
                </a:lnTo>
                <a:cubicBezTo>
                  <a:pt x="197731" y="634330"/>
                  <a:pt x="199058" y="631676"/>
                  <a:pt x="199058" y="629022"/>
                </a:cubicBezTo>
                <a:lnTo>
                  <a:pt x="195077" y="629022"/>
                </a:lnTo>
                <a:cubicBezTo>
                  <a:pt x="195077" y="629022"/>
                  <a:pt x="197731" y="626368"/>
                  <a:pt x="203039" y="621060"/>
                </a:cubicBezTo>
                <a:cubicBezTo>
                  <a:pt x="197731" y="618406"/>
                  <a:pt x="193750" y="619733"/>
                  <a:pt x="191096" y="625041"/>
                </a:cubicBezTo>
                <a:cubicBezTo>
                  <a:pt x="188441" y="630349"/>
                  <a:pt x="185787" y="634330"/>
                  <a:pt x="183133" y="636984"/>
                </a:cubicBezTo>
                <a:cubicBezTo>
                  <a:pt x="177825" y="644947"/>
                  <a:pt x="168536" y="655563"/>
                  <a:pt x="155265" y="668834"/>
                </a:cubicBezTo>
                <a:cubicBezTo>
                  <a:pt x="149957" y="676796"/>
                  <a:pt x="140668" y="687412"/>
                  <a:pt x="127397" y="700683"/>
                </a:cubicBezTo>
                <a:cubicBezTo>
                  <a:pt x="119435" y="708645"/>
                  <a:pt x="115454" y="712626"/>
                  <a:pt x="115454" y="712626"/>
                </a:cubicBezTo>
                <a:lnTo>
                  <a:pt x="111473" y="712626"/>
                </a:lnTo>
                <a:lnTo>
                  <a:pt x="111473" y="716607"/>
                </a:lnTo>
                <a:cubicBezTo>
                  <a:pt x="108818" y="716607"/>
                  <a:pt x="106164" y="717934"/>
                  <a:pt x="103510" y="720589"/>
                </a:cubicBezTo>
                <a:cubicBezTo>
                  <a:pt x="106164" y="717934"/>
                  <a:pt x="108818" y="713953"/>
                  <a:pt x="111473" y="708645"/>
                </a:cubicBezTo>
                <a:cubicBezTo>
                  <a:pt x="114127" y="703337"/>
                  <a:pt x="116781" y="699356"/>
                  <a:pt x="119435" y="696702"/>
                </a:cubicBezTo>
                <a:cubicBezTo>
                  <a:pt x="122089" y="694047"/>
                  <a:pt x="123416" y="691393"/>
                  <a:pt x="123416" y="688739"/>
                </a:cubicBezTo>
                <a:cubicBezTo>
                  <a:pt x="120762" y="691393"/>
                  <a:pt x="114127" y="698692"/>
                  <a:pt x="103510" y="710636"/>
                </a:cubicBezTo>
                <a:cubicBezTo>
                  <a:pt x="92894" y="722579"/>
                  <a:pt x="86259" y="727224"/>
                  <a:pt x="83604" y="724570"/>
                </a:cubicBezTo>
                <a:lnTo>
                  <a:pt x="95548" y="712626"/>
                </a:lnTo>
                <a:cubicBezTo>
                  <a:pt x="90240" y="712626"/>
                  <a:pt x="86922" y="714617"/>
                  <a:pt x="85595" y="718598"/>
                </a:cubicBezTo>
                <a:cubicBezTo>
                  <a:pt x="84268" y="722579"/>
                  <a:pt x="80950" y="727224"/>
                  <a:pt x="75642" y="732532"/>
                </a:cubicBezTo>
                <a:cubicBezTo>
                  <a:pt x="72988" y="737840"/>
                  <a:pt x="70334" y="741158"/>
                  <a:pt x="67680" y="742485"/>
                </a:cubicBezTo>
                <a:cubicBezTo>
                  <a:pt x="65026" y="743812"/>
                  <a:pt x="61045" y="747129"/>
                  <a:pt x="55736" y="752438"/>
                </a:cubicBezTo>
                <a:cubicBezTo>
                  <a:pt x="53082" y="755092"/>
                  <a:pt x="50428" y="757082"/>
                  <a:pt x="47774" y="758409"/>
                </a:cubicBezTo>
                <a:cubicBezTo>
                  <a:pt x="45120" y="759737"/>
                  <a:pt x="41139" y="763054"/>
                  <a:pt x="35831" y="768362"/>
                </a:cubicBezTo>
                <a:cubicBezTo>
                  <a:pt x="27868" y="776325"/>
                  <a:pt x="21233" y="780306"/>
                  <a:pt x="15925" y="780306"/>
                </a:cubicBezTo>
                <a:lnTo>
                  <a:pt x="51755" y="744475"/>
                </a:lnTo>
                <a:lnTo>
                  <a:pt x="63699" y="732532"/>
                </a:lnTo>
                <a:cubicBezTo>
                  <a:pt x="63699" y="727224"/>
                  <a:pt x="66353" y="724570"/>
                  <a:pt x="71661" y="724570"/>
                </a:cubicBezTo>
                <a:lnTo>
                  <a:pt x="71661" y="716607"/>
                </a:lnTo>
                <a:cubicBezTo>
                  <a:pt x="76969" y="711299"/>
                  <a:pt x="80950" y="707982"/>
                  <a:pt x="83604" y="706654"/>
                </a:cubicBezTo>
                <a:cubicBezTo>
                  <a:pt x="86259" y="705327"/>
                  <a:pt x="88913" y="702010"/>
                  <a:pt x="91567" y="696702"/>
                </a:cubicBezTo>
                <a:lnTo>
                  <a:pt x="95548" y="692720"/>
                </a:lnTo>
                <a:lnTo>
                  <a:pt x="107491" y="680777"/>
                </a:lnTo>
                <a:lnTo>
                  <a:pt x="99529" y="680777"/>
                </a:lnTo>
                <a:cubicBezTo>
                  <a:pt x="102183" y="680777"/>
                  <a:pt x="104837" y="678786"/>
                  <a:pt x="107491" y="674805"/>
                </a:cubicBezTo>
                <a:cubicBezTo>
                  <a:pt x="110145" y="670824"/>
                  <a:pt x="112800" y="671488"/>
                  <a:pt x="115454" y="676796"/>
                </a:cubicBezTo>
                <a:lnTo>
                  <a:pt x="115454" y="668834"/>
                </a:lnTo>
                <a:lnTo>
                  <a:pt x="115454" y="664852"/>
                </a:lnTo>
                <a:cubicBezTo>
                  <a:pt x="115454" y="659544"/>
                  <a:pt x="119435" y="656890"/>
                  <a:pt x="127397" y="656890"/>
                </a:cubicBezTo>
                <a:cubicBezTo>
                  <a:pt x="130051" y="656890"/>
                  <a:pt x="132705" y="655563"/>
                  <a:pt x="135359" y="652909"/>
                </a:cubicBezTo>
                <a:lnTo>
                  <a:pt x="139341" y="644947"/>
                </a:lnTo>
                <a:cubicBezTo>
                  <a:pt x="136686" y="644947"/>
                  <a:pt x="135359" y="643620"/>
                  <a:pt x="135359" y="640965"/>
                </a:cubicBezTo>
                <a:lnTo>
                  <a:pt x="139341" y="636984"/>
                </a:lnTo>
                <a:cubicBezTo>
                  <a:pt x="140668" y="636984"/>
                  <a:pt x="141663" y="636653"/>
                  <a:pt x="142326" y="635989"/>
                </a:cubicBezTo>
                <a:lnTo>
                  <a:pt x="142326" y="635989"/>
                </a:lnTo>
                <a:lnTo>
                  <a:pt x="151284" y="633003"/>
                </a:lnTo>
                <a:lnTo>
                  <a:pt x="143322" y="633003"/>
                </a:lnTo>
                <a:lnTo>
                  <a:pt x="147303" y="629022"/>
                </a:lnTo>
                <a:lnTo>
                  <a:pt x="151284" y="625041"/>
                </a:lnTo>
                <a:lnTo>
                  <a:pt x="155265" y="625041"/>
                </a:lnTo>
                <a:cubicBezTo>
                  <a:pt x="156592" y="623714"/>
                  <a:pt x="157588" y="622553"/>
                  <a:pt x="158251" y="621557"/>
                </a:cubicBezTo>
                <a:lnTo>
                  <a:pt x="158450" y="621060"/>
                </a:lnTo>
                <a:lnTo>
                  <a:pt x="159246" y="619069"/>
                </a:lnTo>
                <a:cubicBezTo>
                  <a:pt x="159246" y="617742"/>
                  <a:pt x="160573" y="615751"/>
                  <a:pt x="163228" y="613097"/>
                </a:cubicBezTo>
                <a:cubicBezTo>
                  <a:pt x="168536" y="605135"/>
                  <a:pt x="174507" y="597836"/>
                  <a:pt x="181143" y="591201"/>
                </a:cubicBezTo>
                <a:lnTo>
                  <a:pt x="185681" y="585707"/>
                </a:lnTo>
                <a:lnTo>
                  <a:pt x="183133" y="586556"/>
                </a:lnTo>
                <a:lnTo>
                  <a:pt x="191096" y="573286"/>
                </a:lnTo>
                <a:cubicBezTo>
                  <a:pt x="191096" y="575940"/>
                  <a:pt x="190432" y="577931"/>
                  <a:pt x="189105" y="579258"/>
                </a:cubicBezTo>
                <a:lnTo>
                  <a:pt x="187817" y="583122"/>
                </a:lnTo>
                <a:lnTo>
                  <a:pt x="190598" y="579755"/>
                </a:lnTo>
                <a:cubicBezTo>
                  <a:pt x="193584" y="575442"/>
                  <a:pt x="196404" y="570632"/>
                  <a:pt x="199058" y="565324"/>
                </a:cubicBezTo>
                <a:cubicBezTo>
                  <a:pt x="196404" y="565324"/>
                  <a:pt x="195077" y="563996"/>
                  <a:pt x="195077" y="561342"/>
                </a:cubicBezTo>
                <a:lnTo>
                  <a:pt x="203039" y="561342"/>
                </a:lnTo>
                <a:lnTo>
                  <a:pt x="207020" y="553380"/>
                </a:lnTo>
                <a:cubicBezTo>
                  <a:pt x="209674" y="550726"/>
                  <a:pt x="212992" y="547408"/>
                  <a:pt x="216973" y="543427"/>
                </a:cubicBezTo>
                <a:cubicBezTo>
                  <a:pt x="220954" y="539446"/>
                  <a:pt x="220291" y="536128"/>
                  <a:pt x="214982" y="533474"/>
                </a:cubicBezTo>
                <a:cubicBezTo>
                  <a:pt x="217637" y="533474"/>
                  <a:pt x="219627" y="532147"/>
                  <a:pt x="220954" y="529493"/>
                </a:cubicBezTo>
                <a:cubicBezTo>
                  <a:pt x="222281" y="526839"/>
                  <a:pt x="222945" y="528166"/>
                  <a:pt x="222945" y="533474"/>
                </a:cubicBezTo>
                <a:lnTo>
                  <a:pt x="222945" y="525512"/>
                </a:lnTo>
                <a:cubicBezTo>
                  <a:pt x="228253" y="525512"/>
                  <a:pt x="230907" y="522858"/>
                  <a:pt x="230907" y="517550"/>
                </a:cubicBezTo>
                <a:cubicBezTo>
                  <a:pt x="236215" y="512242"/>
                  <a:pt x="238869" y="508260"/>
                  <a:pt x="238869" y="505606"/>
                </a:cubicBezTo>
                <a:cubicBezTo>
                  <a:pt x="241523" y="500298"/>
                  <a:pt x="242851" y="497644"/>
                  <a:pt x="242851" y="497644"/>
                </a:cubicBezTo>
                <a:cubicBezTo>
                  <a:pt x="245505" y="494990"/>
                  <a:pt x="246832" y="493663"/>
                  <a:pt x="246832" y="493663"/>
                </a:cubicBezTo>
                <a:lnTo>
                  <a:pt x="246832" y="489682"/>
                </a:lnTo>
                <a:cubicBezTo>
                  <a:pt x="246832" y="489682"/>
                  <a:pt x="246832" y="487028"/>
                  <a:pt x="246832" y="481719"/>
                </a:cubicBezTo>
                <a:lnTo>
                  <a:pt x="254794" y="473757"/>
                </a:lnTo>
                <a:cubicBezTo>
                  <a:pt x="262756" y="460487"/>
                  <a:pt x="270719" y="446552"/>
                  <a:pt x="278681" y="431955"/>
                </a:cubicBezTo>
                <a:cubicBezTo>
                  <a:pt x="286643" y="417357"/>
                  <a:pt x="293278" y="402096"/>
                  <a:pt x="298587" y="386172"/>
                </a:cubicBezTo>
                <a:cubicBezTo>
                  <a:pt x="282662" y="386172"/>
                  <a:pt x="270719" y="387499"/>
                  <a:pt x="262756" y="390153"/>
                </a:cubicBezTo>
                <a:lnTo>
                  <a:pt x="246832" y="390153"/>
                </a:lnTo>
                <a:cubicBezTo>
                  <a:pt x="241523" y="390153"/>
                  <a:pt x="237542" y="390816"/>
                  <a:pt x="234888" y="392143"/>
                </a:cubicBezTo>
                <a:cubicBezTo>
                  <a:pt x="232234" y="393471"/>
                  <a:pt x="228253" y="394134"/>
                  <a:pt x="222945" y="394134"/>
                </a:cubicBezTo>
                <a:cubicBezTo>
                  <a:pt x="209674" y="399442"/>
                  <a:pt x="197067" y="404087"/>
                  <a:pt x="185124" y="408068"/>
                </a:cubicBezTo>
                <a:cubicBezTo>
                  <a:pt x="173180" y="412049"/>
                  <a:pt x="160573" y="416694"/>
                  <a:pt x="147303" y="422002"/>
                </a:cubicBezTo>
                <a:cubicBezTo>
                  <a:pt x="134032" y="429964"/>
                  <a:pt x="120762" y="437263"/>
                  <a:pt x="107491" y="443898"/>
                </a:cubicBezTo>
                <a:cubicBezTo>
                  <a:pt x="94221" y="450534"/>
                  <a:pt x="80950" y="456505"/>
                  <a:pt x="67680" y="461814"/>
                </a:cubicBezTo>
                <a:cubicBezTo>
                  <a:pt x="62372" y="467122"/>
                  <a:pt x="55736" y="471767"/>
                  <a:pt x="47774" y="475748"/>
                </a:cubicBezTo>
                <a:cubicBezTo>
                  <a:pt x="39812" y="479729"/>
                  <a:pt x="33177" y="481719"/>
                  <a:pt x="27868" y="481719"/>
                </a:cubicBezTo>
                <a:cubicBezTo>
                  <a:pt x="22560" y="476411"/>
                  <a:pt x="18579" y="473757"/>
                  <a:pt x="15925" y="473757"/>
                </a:cubicBezTo>
                <a:cubicBezTo>
                  <a:pt x="10617" y="473757"/>
                  <a:pt x="7963" y="472430"/>
                  <a:pt x="7963" y="469776"/>
                </a:cubicBezTo>
                <a:cubicBezTo>
                  <a:pt x="5308" y="469776"/>
                  <a:pt x="2654" y="468449"/>
                  <a:pt x="0" y="465795"/>
                </a:cubicBezTo>
                <a:cubicBezTo>
                  <a:pt x="7963" y="457832"/>
                  <a:pt x="13271" y="453851"/>
                  <a:pt x="15925" y="453851"/>
                </a:cubicBezTo>
                <a:cubicBezTo>
                  <a:pt x="18579" y="453851"/>
                  <a:pt x="19906" y="454515"/>
                  <a:pt x="19906" y="455842"/>
                </a:cubicBezTo>
                <a:cubicBezTo>
                  <a:pt x="19906" y="457169"/>
                  <a:pt x="21233" y="457832"/>
                  <a:pt x="23887" y="457832"/>
                </a:cubicBezTo>
                <a:lnTo>
                  <a:pt x="31849" y="457832"/>
                </a:lnTo>
                <a:cubicBezTo>
                  <a:pt x="39812" y="452524"/>
                  <a:pt x="47774" y="447880"/>
                  <a:pt x="55736" y="443898"/>
                </a:cubicBezTo>
                <a:cubicBezTo>
                  <a:pt x="63699" y="439917"/>
                  <a:pt x="71661" y="435273"/>
                  <a:pt x="79623" y="429964"/>
                </a:cubicBezTo>
                <a:cubicBezTo>
                  <a:pt x="111473" y="411386"/>
                  <a:pt x="141995" y="396788"/>
                  <a:pt x="171190" y="386172"/>
                </a:cubicBezTo>
                <a:cubicBezTo>
                  <a:pt x="187114" y="380863"/>
                  <a:pt x="203703" y="376219"/>
                  <a:pt x="220954" y="372238"/>
                </a:cubicBezTo>
                <a:cubicBezTo>
                  <a:pt x="238206" y="368257"/>
                  <a:pt x="254794" y="363612"/>
                  <a:pt x="270719" y="358304"/>
                </a:cubicBezTo>
                <a:cubicBezTo>
                  <a:pt x="276027" y="355650"/>
                  <a:pt x="280671" y="354322"/>
                  <a:pt x="284653" y="354322"/>
                </a:cubicBezTo>
                <a:cubicBezTo>
                  <a:pt x="288634" y="354322"/>
                  <a:pt x="293278" y="352995"/>
                  <a:pt x="298587" y="350341"/>
                </a:cubicBezTo>
                <a:lnTo>
                  <a:pt x="302568" y="350341"/>
                </a:lnTo>
                <a:cubicBezTo>
                  <a:pt x="305222" y="350341"/>
                  <a:pt x="307876" y="349014"/>
                  <a:pt x="310530" y="346360"/>
                </a:cubicBezTo>
                <a:cubicBezTo>
                  <a:pt x="313184" y="346360"/>
                  <a:pt x="314511" y="342379"/>
                  <a:pt x="314511" y="334417"/>
                </a:cubicBezTo>
                <a:cubicBezTo>
                  <a:pt x="319820" y="313184"/>
                  <a:pt x="322474" y="295932"/>
                  <a:pt x="322474" y="282662"/>
                </a:cubicBezTo>
                <a:cubicBezTo>
                  <a:pt x="317165" y="285316"/>
                  <a:pt x="313184" y="287970"/>
                  <a:pt x="310530" y="290624"/>
                </a:cubicBezTo>
                <a:cubicBezTo>
                  <a:pt x="307876" y="293278"/>
                  <a:pt x="303895" y="295932"/>
                  <a:pt x="298587" y="298586"/>
                </a:cubicBezTo>
                <a:lnTo>
                  <a:pt x="290624" y="298586"/>
                </a:lnTo>
                <a:cubicBezTo>
                  <a:pt x="287970" y="301240"/>
                  <a:pt x="286643" y="302568"/>
                  <a:pt x="286643" y="302568"/>
                </a:cubicBezTo>
                <a:cubicBezTo>
                  <a:pt x="283989" y="302568"/>
                  <a:pt x="282662" y="303231"/>
                  <a:pt x="282662" y="304558"/>
                </a:cubicBezTo>
                <a:cubicBezTo>
                  <a:pt x="282662" y="305885"/>
                  <a:pt x="281335" y="306549"/>
                  <a:pt x="278681" y="306549"/>
                </a:cubicBezTo>
                <a:cubicBezTo>
                  <a:pt x="278681" y="306549"/>
                  <a:pt x="278681" y="307876"/>
                  <a:pt x="278681" y="310530"/>
                </a:cubicBezTo>
                <a:cubicBezTo>
                  <a:pt x="276027" y="310530"/>
                  <a:pt x="273373" y="311857"/>
                  <a:pt x="270719" y="314511"/>
                </a:cubicBezTo>
                <a:cubicBezTo>
                  <a:pt x="268065" y="314511"/>
                  <a:pt x="265410" y="316502"/>
                  <a:pt x="262756" y="320483"/>
                </a:cubicBezTo>
                <a:cubicBezTo>
                  <a:pt x="260102" y="324464"/>
                  <a:pt x="256121" y="325127"/>
                  <a:pt x="250813" y="322473"/>
                </a:cubicBezTo>
                <a:cubicBezTo>
                  <a:pt x="256121" y="317165"/>
                  <a:pt x="260102" y="314511"/>
                  <a:pt x="262756" y="314511"/>
                </a:cubicBezTo>
                <a:cubicBezTo>
                  <a:pt x="265410" y="314511"/>
                  <a:pt x="269392" y="311857"/>
                  <a:pt x="274700" y="306549"/>
                </a:cubicBezTo>
                <a:cubicBezTo>
                  <a:pt x="277354" y="303895"/>
                  <a:pt x="279344" y="302568"/>
                  <a:pt x="280671" y="302568"/>
                </a:cubicBezTo>
                <a:cubicBezTo>
                  <a:pt x="281999" y="302568"/>
                  <a:pt x="283989" y="301240"/>
                  <a:pt x="286643" y="298586"/>
                </a:cubicBezTo>
                <a:cubicBezTo>
                  <a:pt x="289297" y="295932"/>
                  <a:pt x="290624" y="293942"/>
                  <a:pt x="290624" y="292615"/>
                </a:cubicBezTo>
                <a:cubicBezTo>
                  <a:pt x="290624" y="291288"/>
                  <a:pt x="291951" y="289297"/>
                  <a:pt x="294606" y="286643"/>
                </a:cubicBezTo>
                <a:lnTo>
                  <a:pt x="302568" y="286643"/>
                </a:lnTo>
                <a:lnTo>
                  <a:pt x="302568" y="282662"/>
                </a:lnTo>
                <a:lnTo>
                  <a:pt x="314511" y="270718"/>
                </a:lnTo>
                <a:cubicBezTo>
                  <a:pt x="314511" y="268064"/>
                  <a:pt x="313184" y="266074"/>
                  <a:pt x="310530" y="264747"/>
                </a:cubicBezTo>
                <a:cubicBezTo>
                  <a:pt x="307876" y="263420"/>
                  <a:pt x="306549" y="261429"/>
                  <a:pt x="306549" y="258775"/>
                </a:cubicBezTo>
                <a:cubicBezTo>
                  <a:pt x="303895" y="256121"/>
                  <a:pt x="302568" y="250813"/>
                  <a:pt x="302568" y="242850"/>
                </a:cubicBezTo>
                <a:cubicBezTo>
                  <a:pt x="297260" y="245504"/>
                  <a:pt x="293942" y="247495"/>
                  <a:pt x="292615" y="248822"/>
                </a:cubicBezTo>
                <a:cubicBezTo>
                  <a:pt x="291288" y="250149"/>
                  <a:pt x="287970" y="252140"/>
                  <a:pt x="282662" y="254794"/>
                </a:cubicBezTo>
                <a:cubicBezTo>
                  <a:pt x="277354" y="260102"/>
                  <a:pt x="273373" y="262756"/>
                  <a:pt x="270719" y="262756"/>
                </a:cubicBezTo>
                <a:cubicBezTo>
                  <a:pt x="265410" y="268064"/>
                  <a:pt x="262756" y="270718"/>
                  <a:pt x="262756" y="270718"/>
                </a:cubicBezTo>
                <a:cubicBezTo>
                  <a:pt x="262756" y="273372"/>
                  <a:pt x="261429" y="274036"/>
                  <a:pt x="258775" y="272709"/>
                </a:cubicBezTo>
                <a:cubicBezTo>
                  <a:pt x="256121" y="271382"/>
                  <a:pt x="253467" y="272045"/>
                  <a:pt x="250813" y="274699"/>
                </a:cubicBezTo>
                <a:cubicBezTo>
                  <a:pt x="250813" y="276026"/>
                  <a:pt x="250481" y="277354"/>
                  <a:pt x="249818" y="278681"/>
                </a:cubicBezTo>
                <a:lnTo>
                  <a:pt x="249391" y="279249"/>
                </a:lnTo>
                <a:lnTo>
                  <a:pt x="245836" y="280671"/>
                </a:lnTo>
                <a:cubicBezTo>
                  <a:pt x="243846" y="281998"/>
                  <a:pt x="241524" y="283989"/>
                  <a:pt x="238869" y="286643"/>
                </a:cubicBezTo>
                <a:cubicBezTo>
                  <a:pt x="238869" y="291951"/>
                  <a:pt x="237542" y="294605"/>
                  <a:pt x="234888" y="294605"/>
                </a:cubicBezTo>
                <a:cubicBezTo>
                  <a:pt x="234888" y="297259"/>
                  <a:pt x="234225" y="298586"/>
                  <a:pt x="232898" y="298586"/>
                </a:cubicBezTo>
                <a:cubicBezTo>
                  <a:pt x="231571" y="298586"/>
                  <a:pt x="230907" y="299913"/>
                  <a:pt x="230907" y="302568"/>
                </a:cubicBezTo>
                <a:lnTo>
                  <a:pt x="230907" y="298586"/>
                </a:lnTo>
                <a:lnTo>
                  <a:pt x="226926" y="298586"/>
                </a:lnTo>
                <a:cubicBezTo>
                  <a:pt x="224272" y="301240"/>
                  <a:pt x="222945" y="302568"/>
                  <a:pt x="222945" y="302568"/>
                </a:cubicBezTo>
                <a:cubicBezTo>
                  <a:pt x="222945" y="305222"/>
                  <a:pt x="224272" y="306549"/>
                  <a:pt x="226926" y="306549"/>
                </a:cubicBezTo>
                <a:lnTo>
                  <a:pt x="222945" y="306549"/>
                </a:lnTo>
                <a:lnTo>
                  <a:pt x="222945" y="310530"/>
                </a:lnTo>
                <a:cubicBezTo>
                  <a:pt x="220291" y="315838"/>
                  <a:pt x="218964" y="318492"/>
                  <a:pt x="218964" y="318492"/>
                </a:cubicBezTo>
                <a:cubicBezTo>
                  <a:pt x="221618" y="318492"/>
                  <a:pt x="225599" y="315838"/>
                  <a:pt x="230907" y="310530"/>
                </a:cubicBezTo>
                <a:cubicBezTo>
                  <a:pt x="233561" y="310530"/>
                  <a:pt x="234888" y="309203"/>
                  <a:pt x="234888" y="306549"/>
                </a:cubicBezTo>
                <a:cubicBezTo>
                  <a:pt x="234888" y="303895"/>
                  <a:pt x="237542" y="302568"/>
                  <a:pt x="242851" y="302568"/>
                </a:cubicBezTo>
                <a:cubicBezTo>
                  <a:pt x="240196" y="305222"/>
                  <a:pt x="235552" y="310530"/>
                  <a:pt x="228917" y="318492"/>
                </a:cubicBezTo>
                <a:cubicBezTo>
                  <a:pt x="222281" y="326454"/>
                  <a:pt x="217637" y="329108"/>
                  <a:pt x="214982" y="326454"/>
                </a:cubicBezTo>
                <a:lnTo>
                  <a:pt x="214982" y="322473"/>
                </a:lnTo>
                <a:cubicBezTo>
                  <a:pt x="214982" y="325127"/>
                  <a:pt x="213655" y="326454"/>
                  <a:pt x="211001" y="326454"/>
                </a:cubicBezTo>
                <a:lnTo>
                  <a:pt x="203039" y="326454"/>
                </a:lnTo>
                <a:cubicBezTo>
                  <a:pt x="203039" y="326454"/>
                  <a:pt x="203039" y="323800"/>
                  <a:pt x="203039" y="318492"/>
                </a:cubicBezTo>
                <a:cubicBezTo>
                  <a:pt x="200385" y="315838"/>
                  <a:pt x="199058" y="312520"/>
                  <a:pt x="199058" y="308539"/>
                </a:cubicBezTo>
                <a:cubicBezTo>
                  <a:pt x="199058" y="304558"/>
                  <a:pt x="197731" y="302568"/>
                  <a:pt x="195077" y="302568"/>
                </a:cubicBezTo>
                <a:lnTo>
                  <a:pt x="195077" y="298586"/>
                </a:lnTo>
                <a:cubicBezTo>
                  <a:pt x="197731" y="298586"/>
                  <a:pt x="199058" y="297259"/>
                  <a:pt x="199058" y="294605"/>
                </a:cubicBezTo>
                <a:cubicBezTo>
                  <a:pt x="196404" y="294605"/>
                  <a:pt x="193750" y="295932"/>
                  <a:pt x="191096" y="298586"/>
                </a:cubicBezTo>
                <a:cubicBezTo>
                  <a:pt x="188441" y="295932"/>
                  <a:pt x="187114" y="294605"/>
                  <a:pt x="187114" y="294605"/>
                </a:cubicBezTo>
                <a:lnTo>
                  <a:pt x="187114" y="290624"/>
                </a:lnTo>
                <a:cubicBezTo>
                  <a:pt x="187114" y="290624"/>
                  <a:pt x="185787" y="291951"/>
                  <a:pt x="183133" y="294605"/>
                </a:cubicBezTo>
                <a:cubicBezTo>
                  <a:pt x="180479" y="291951"/>
                  <a:pt x="180479" y="290624"/>
                  <a:pt x="183133" y="290624"/>
                </a:cubicBezTo>
                <a:cubicBezTo>
                  <a:pt x="177825" y="290624"/>
                  <a:pt x="175171" y="287970"/>
                  <a:pt x="175171" y="282662"/>
                </a:cubicBezTo>
                <a:cubicBezTo>
                  <a:pt x="175171" y="277354"/>
                  <a:pt x="175171" y="272045"/>
                  <a:pt x="175171" y="266737"/>
                </a:cubicBezTo>
                <a:cubicBezTo>
                  <a:pt x="161900" y="280008"/>
                  <a:pt x="155265" y="278681"/>
                  <a:pt x="155265" y="262756"/>
                </a:cubicBezTo>
                <a:lnTo>
                  <a:pt x="155265" y="258775"/>
                </a:lnTo>
                <a:cubicBezTo>
                  <a:pt x="157919" y="258775"/>
                  <a:pt x="157919" y="257448"/>
                  <a:pt x="155265" y="254794"/>
                </a:cubicBezTo>
                <a:lnTo>
                  <a:pt x="151284" y="250813"/>
                </a:lnTo>
                <a:cubicBezTo>
                  <a:pt x="151284" y="248158"/>
                  <a:pt x="150621" y="246831"/>
                  <a:pt x="149293" y="246831"/>
                </a:cubicBezTo>
                <a:cubicBezTo>
                  <a:pt x="147966" y="246831"/>
                  <a:pt x="147303" y="245504"/>
                  <a:pt x="147303" y="242850"/>
                </a:cubicBezTo>
                <a:lnTo>
                  <a:pt x="147303" y="238869"/>
                </a:lnTo>
                <a:cubicBezTo>
                  <a:pt x="144649" y="238869"/>
                  <a:pt x="143322" y="237542"/>
                  <a:pt x="143322" y="234888"/>
                </a:cubicBezTo>
                <a:lnTo>
                  <a:pt x="147303" y="230907"/>
                </a:lnTo>
                <a:lnTo>
                  <a:pt x="147303" y="226926"/>
                </a:lnTo>
                <a:cubicBezTo>
                  <a:pt x="149957" y="226926"/>
                  <a:pt x="151284" y="228253"/>
                  <a:pt x="151284" y="230907"/>
                </a:cubicBezTo>
                <a:cubicBezTo>
                  <a:pt x="153938" y="228253"/>
                  <a:pt x="152611" y="222944"/>
                  <a:pt x="147303" y="214982"/>
                </a:cubicBezTo>
                <a:cubicBezTo>
                  <a:pt x="152611" y="214982"/>
                  <a:pt x="156592" y="213655"/>
                  <a:pt x="159246" y="211001"/>
                </a:cubicBezTo>
                <a:cubicBezTo>
                  <a:pt x="153938" y="205693"/>
                  <a:pt x="153938" y="200385"/>
                  <a:pt x="159246" y="195076"/>
                </a:cubicBezTo>
                <a:lnTo>
                  <a:pt x="171190" y="195076"/>
                </a:lnTo>
                <a:lnTo>
                  <a:pt x="179152" y="195076"/>
                </a:lnTo>
                <a:cubicBezTo>
                  <a:pt x="179152" y="195076"/>
                  <a:pt x="179152" y="193749"/>
                  <a:pt x="179152" y="191095"/>
                </a:cubicBezTo>
                <a:lnTo>
                  <a:pt x="183133" y="187114"/>
                </a:lnTo>
                <a:lnTo>
                  <a:pt x="183133" y="183133"/>
                </a:lnTo>
                <a:lnTo>
                  <a:pt x="195077" y="171189"/>
                </a:lnTo>
                <a:cubicBezTo>
                  <a:pt x="195077" y="168535"/>
                  <a:pt x="196404" y="167208"/>
                  <a:pt x="199058" y="167208"/>
                </a:cubicBezTo>
                <a:lnTo>
                  <a:pt x="203039" y="167208"/>
                </a:lnTo>
                <a:lnTo>
                  <a:pt x="203039" y="159246"/>
                </a:lnTo>
                <a:cubicBezTo>
                  <a:pt x="203039" y="156592"/>
                  <a:pt x="204366" y="155265"/>
                  <a:pt x="207020" y="155265"/>
                </a:cubicBezTo>
                <a:cubicBezTo>
                  <a:pt x="212328" y="144648"/>
                  <a:pt x="218964" y="135359"/>
                  <a:pt x="226926" y="127397"/>
                </a:cubicBezTo>
                <a:cubicBezTo>
                  <a:pt x="229580" y="116780"/>
                  <a:pt x="234888" y="107491"/>
                  <a:pt x="242851" y="99529"/>
                </a:cubicBezTo>
                <a:lnTo>
                  <a:pt x="254794" y="63698"/>
                </a:lnTo>
                <a:cubicBezTo>
                  <a:pt x="260102" y="58390"/>
                  <a:pt x="260102" y="46447"/>
                  <a:pt x="254794" y="27868"/>
                </a:cubicBezTo>
                <a:cubicBezTo>
                  <a:pt x="252140" y="25214"/>
                  <a:pt x="250813" y="23223"/>
                  <a:pt x="250813" y="21896"/>
                </a:cubicBezTo>
                <a:cubicBezTo>
                  <a:pt x="250813" y="20569"/>
                  <a:pt x="249486" y="18579"/>
                  <a:pt x="246832" y="15925"/>
                </a:cubicBezTo>
                <a:cubicBezTo>
                  <a:pt x="246832" y="13270"/>
                  <a:pt x="245505" y="10616"/>
                  <a:pt x="242851" y="7962"/>
                </a:cubicBezTo>
                <a:cubicBezTo>
                  <a:pt x="240196" y="5308"/>
                  <a:pt x="238869" y="2654"/>
                  <a:pt x="238869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8000" dirty="0">
              <a:solidFill>
                <a:schemeClr val="bg1"/>
              </a:solidFill>
              <a:latin typeface="微米有行" pitchFamily="2" charset="-128"/>
              <a:ea typeface="微米有行" pitchFamily="2" charset="-128"/>
            </a:endParaRPr>
          </a:p>
        </p:txBody>
      </p:sp>
      <p:pic>
        <p:nvPicPr>
          <p:cNvPr id="63" name="图片占位符 15" descr="图片包含 水, 监控, 灯光, 大&#10;&#10;描述已自动生成">
            <a:extLst>
              <a:ext uri="{FF2B5EF4-FFF2-40B4-BE49-F238E27FC236}">
                <a16:creationId xmlns:a16="http://schemas.microsoft.com/office/drawing/2014/main" id="{8CBB2B43-F23E-00D3-114D-E41F9CBC223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34854" y="2728674"/>
            <a:ext cx="223798" cy="417697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8E46D259-B464-84E0-66C1-8AF3580C45EA}"/>
              </a:ext>
            </a:extLst>
          </p:cNvPr>
          <p:cNvSpPr txBox="1"/>
          <p:nvPr/>
        </p:nvSpPr>
        <p:spPr>
          <a:xfrm>
            <a:off x="3076584" y="2429985"/>
            <a:ext cx="1048636" cy="778315"/>
          </a:xfrm>
          <a:custGeom>
            <a:avLst/>
            <a:gdLst/>
            <a:ahLst/>
            <a:cxnLst/>
            <a:rect l="l" t="t" r="r" b="b"/>
            <a:pathLst>
              <a:path w="1048636" h="778315">
                <a:moveTo>
                  <a:pt x="191892" y="636985"/>
                </a:moveTo>
                <a:cubicBezTo>
                  <a:pt x="189238" y="636985"/>
                  <a:pt x="187247" y="638312"/>
                  <a:pt x="185920" y="640966"/>
                </a:cubicBezTo>
                <a:cubicBezTo>
                  <a:pt x="184593" y="643620"/>
                  <a:pt x="182603" y="643620"/>
                  <a:pt x="179949" y="640966"/>
                </a:cubicBezTo>
                <a:cubicBezTo>
                  <a:pt x="179949" y="638312"/>
                  <a:pt x="183930" y="636985"/>
                  <a:pt x="191892" y="636985"/>
                </a:cubicBezTo>
                <a:close/>
                <a:moveTo>
                  <a:pt x="195873" y="565324"/>
                </a:moveTo>
                <a:cubicBezTo>
                  <a:pt x="193219" y="567978"/>
                  <a:pt x="190565" y="569305"/>
                  <a:pt x="187911" y="569305"/>
                </a:cubicBezTo>
                <a:cubicBezTo>
                  <a:pt x="190565" y="569305"/>
                  <a:pt x="191892" y="568641"/>
                  <a:pt x="191892" y="567314"/>
                </a:cubicBezTo>
                <a:cubicBezTo>
                  <a:pt x="191892" y="565987"/>
                  <a:pt x="193219" y="565324"/>
                  <a:pt x="195873" y="565324"/>
                </a:cubicBezTo>
                <a:close/>
                <a:moveTo>
                  <a:pt x="289430" y="531982"/>
                </a:moveTo>
                <a:lnTo>
                  <a:pt x="287440" y="533475"/>
                </a:lnTo>
                <a:lnTo>
                  <a:pt x="286858" y="533788"/>
                </a:lnTo>
                <a:lnTo>
                  <a:pt x="287440" y="532479"/>
                </a:lnTo>
                <a:close/>
                <a:moveTo>
                  <a:pt x="314312" y="512076"/>
                </a:moveTo>
                <a:cubicBezTo>
                  <a:pt x="314976" y="511744"/>
                  <a:pt x="315308" y="512242"/>
                  <a:pt x="315308" y="513569"/>
                </a:cubicBezTo>
                <a:cubicBezTo>
                  <a:pt x="315308" y="516223"/>
                  <a:pt x="313317" y="518877"/>
                  <a:pt x="309336" y="521531"/>
                </a:cubicBezTo>
                <a:cubicBezTo>
                  <a:pt x="305355" y="524185"/>
                  <a:pt x="302037" y="526839"/>
                  <a:pt x="299383" y="529493"/>
                </a:cubicBezTo>
                <a:lnTo>
                  <a:pt x="289430" y="531982"/>
                </a:lnTo>
                <a:lnTo>
                  <a:pt x="295402" y="527503"/>
                </a:lnTo>
                <a:cubicBezTo>
                  <a:pt x="298056" y="526176"/>
                  <a:pt x="300710" y="524185"/>
                  <a:pt x="303364" y="521531"/>
                </a:cubicBezTo>
                <a:cubicBezTo>
                  <a:pt x="306018" y="521531"/>
                  <a:pt x="308672" y="519541"/>
                  <a:pt x="311327" y="515559"/>
                </a:cubicBezTo>
                <a:cubicBezTo>
                  <a:pt x="312654" y="513569"/>
                  <a:pt x="313649" y="512408"/>
                  <a:pt x="314312" y="512076"/>
                </a:cubicBezTo>
                <a:close/>
                <a:moveTo>
                  <a:pt x="311327" y="485701"/>
                </a:moveTo>
                <a:cubicBezTo>
                  <a:pt x="311327" y="491009"/>
                  <a:pt x="309999" y="493663"/>
                  <a:pt x="307345" y="493663"/>
                </a:cubicBezTo>
                <a:cubicBezTo>
                  <a:pt x="309999" y="491009"/>
                  <a:pt x="310663" y="489682"/>
                  <a:pt x="309336" y="489682"/>
                </a:cubicBezTo>
                <a:cubicBezTo>
                  <a:pt x="308009" y="489682"/>
                  <a:pt x="308672" y="488355"/>
                  <a:pt x="311327" y="485701"/>
                </a:cubicBezTo>
                <a:close/>
                <a:moveTo>
                  <a:pt x="303862" y="472762"/>
                </a:moveTo>
                <a:cubicBezTo>
                  <a:pt x="306184" y="472098"/>
                  <a:pt x="308672" y="472430"/>
                  <a:pt x="311327" y="473757"/>
                </a:cubicBezTo>
                <a:cubicBezTo>
                  <a:pt x="308672" y="476411"/>
                  <a:pt x="306018" y="477738"/>
                  <a:pt x="303364" y="477738"/>
                </a:cubicBezTo>
                <a:cubicBezTo>
                  <a:pt x="300710" y="477738"/>
                  <a:pt x="298056" y="480392"/>
                  <a:pt x="295402" y="485701"/>
                </a:cubicBezTo>
                <a:cubicBezTo>
                  <a:pt x="290094" y="488355"/>
                  <a:pt x="284786" y="492336"/>
                  <a:pt x="279477" y="497644"/>
                </a:cubicBezTo>
                <a:cubicBezTo>
                  <a:pt x="276823" y="497644"/>
                  <a:pt x="275496" y="498308"/>
                  <a:pt x="275496" y="499635"/>
                </a:cubicBezTo>
                <a:cubicBezTo>
                  <a:pt x="275496" y="500962"/>
                  <a:pt x="274169" y="501625"/>
                  <a:pt x="271515" y="501625"/>
                </a:cubicBezTo>
                <a:cubicBezTo>
                  <a:pt x="268861" y="504279"/>
                  <a:pt x="267534" y="505607"/>
                  <a:pt x="267534" y="505607"/>
                </a:cubicBezTo>
                <a:cubicBezTo>
                  <a:pt x="262226" y="505607"/>
                  <a:pt x="258908" y="506934"/>
                  <a:pt x="257581" y="509588"/>
                </a:cubicBezTo>
                <a:cubicBezTo>
                  <a:pt x="256254" y="512242"/>
                  <a:pt x="258245" y="514896"/>
                  <a:pt x="263553" y="517550"/>
                </a:cubicBezTo>
                <a:cubicBezTo>
                  <a:pt x="258245" y="522858"/>
                  <a:pt x="258908" y="524185"/>
                  <a:pt x="265543" y="521531"/>
                </a:cubicBezTo>
                <a:cubicBezTo>
                  <a:pt x="272179" y="518877"/>
                  <a:pt x="276823" y="516223"/>
                  <a:pt x="279477" y="513569"/>
                </a:cubicBezTo>
                <a:cubicBezTo>
                  <a:pt x="282131" y="510915"/>
                  <a:pt x="284786" y="509588"/>
                  <a:pt x="287440" y="509588"/>
                </a:cubicBezTo>
                <a:cubicBezTo>
                  <a:pt x="284786" y="509588"/>
                  <a:pt x="283458" y="513569"/>
                  <a:pt x="283458" y="521531"/>
                </a:cubicBezTo>
                <a:cubicBezTo>
                  <a:pt x="278150" y="526839"/>
                  <a:pt x="274169" y="529493"/>
                  <a:pt x="271515" y="529493"/>
                </a:cubicBezTo>
                <a:cubicBezTo>
                  <a:pt x="271515" y="537456"/>
                  <a:pt x="268861" y="541437"/>
                  <a:pt x="263553" y="541437"/>
                </a:cubicBezTo>
                <a:cubicBezTo>
                  <a:pt x="260899" y="538783"/>
                  <a:pt x="256254" y="540110"/>
                  <a:pt x="249619" y="545418"/>
                </a:cubicBezTo>
                <a:cubicBezTo>
                  <a:pt x="242983" y="550726"/>
                  <a:pt x="237012" y="556034"/>
                  <a:pt x="231704" y="561343"/>
                </a:cubicBezTo>
                <a:cubicBezTo>
                  <a:pt x="231704" y="563997"/>
                  <a:pt x="233031" y="563997"/>
                  <a:pt x="235685" y="561343"/>
                </a:cubicBezTo>
                <a:cubicBezTo>
                  <a:pt x="238339" y="561343"/>
                  <a:pt x="243647" y="557361"/>
                  <a:pt x="251609" y="549399"/>
                </a:cubicBezTo>
                <a:cubicBezTo>
                  <a:pt x="256917" y="549399"/>
                  <a:pt x="259572" y="549399"/>
                  <a:pt x="259572" y="549399"/>
                </a:cubicBezTo>
                <a:cubicBezTo>
                  <a:pt x="262226" y="549399"/>
                  <a:pt x="264880" y="548072"/>
                  <a:pt x="267534" y="545418"/>
                </a:cubicBezTo>
                <a:cubicBezTo>
                  <a:pt x="272842" y="542764"/>
                  <a:pt x="276160" y="540773"/>
                  <a:pt x="277487" y="539446"/>
                </a:cubicBezTo>
                <a:cubicBezTo>
                  <a:pt x="278150" y="538783"/>
                  <a:pt x="279311" y="537953"/>
                  <a:pt x="280970" y="536958"/>
                </a:cubicBezTo>
                <a:lnTo>
                  <a:pt x="286858" y="533788"/>
                </a:lnTo>
                <a:lnTo>
                  <a:pt x="283458" y="541437"/>
                </a:lnTo>
                <a:cubicBezTo>
                  <a:pt x="291421" y="536129"/>
                  <a:pt x="299383" y="530820"/>
                  <a:pt x="307345" y="525512"/>
                </a:cubicBezTo>
                <a:cubicBezTo>
                  <a:pt x="315308" y="520204"/>
                  <a:pt x="324597" y="514896"/>
                  <a:pt x="335213" y="509588"/>
                </a:cubicBezTo>
                <a:cubicBezTo>
                  <a:pt x="329905" y="514896"/>
                  <a:pt x="324597" y="518877"/>
                  <a:pt x="319289" y="521531"/>
                </a:cubicBezTo>
                <a:cubicBezTo>
                  <a:pt x="313981" y="524185"/>
                  <a:pt x="308672" y="528166"/>
                  <a:pt x="303364" y="533475"/>
                </a:cubicBezTo>
                <a:cubicBezTo>
                  <a:pt x="308672" y="533475"/>
                  <a:pt x="312654" y="532147"/>
                  <a:pt x="315308" y="529493"/>
                </a:cubicBezTo>
                <a:cubicBezTo>
                  <a:pt x="317962" y="526839"/>
                  <a:pt x="321943" y="524185"/>
                  <a:pt x="327251" y="521531"/>
                </a:cubicBezTo>
                <a:cubicBezTo>
                  <a:pt x="321943" y="526839"/>
                  <a:pt x="316635" y="530820"/>
                  <a:pt x="311327" y="533475"/>
                </a:cubicBezTo>
                <a:cubicBezTo>
                  <a:pt x="306018" y="536129"/>
                  <a:pt x="300710" y="540110"/>
                  <a:pt x="295402" y="545418"/>
                </a:cubicBezTo>
                <a:cubicBezTo>
                  <a:pt x="290094" y="550726"/>
                  <a:pt x="284786" y="554707"/>
                  <a:pt x="279477" y="557361"/>
                </a:cubicBezTo>
                <a:cubicBezTo>
                  <a:pt x="274169" y="560016"/>
                  <a:pt x="268861" y="563997"/>
                  <a:pt x="263553" y="569305"/>
                </a:cubicBezTo>
                <a:cubicBezTo>
                  <a:pt x="247628" y="579921"/>
                  <a:pt x="235685" y="589211"/>
                  <a:pt x="227722" y="597173"/>
                </a:cubicBezTo>
                <a:cubicBezTo>
                  <a:pt x="222414" y="602481"/>
                  <a:pt x="217106" y="605799"/>
                  <a:pt x="211798" y="607126"/>
                </a:cubicBezTo>
                <a:cubicBezTo>
                  <a:pt x="206490" y="608453"/>
                  <a:pt x="201181" y="611771"/>
                  <a:pt x="195873" y="617079"/>
                </a:cubicBezTo>
                <a:lnTo>
                  <a:pt x="183930" y="629022"/>
                </a:lnTo>
                <a:cubicBezTo>
                  <a:pt x="178621" y="634330"/>
                  <a:pt x="174640" y="636985"/>
                  <a:pt x="171986" y="636985"/>
                </a:cubicBezTo>
                <a:cubicBezTo>
                  <a:pt x="166678" y="636985"/>
                  <a:pt x="162697" y="639639"/>
                  <a:pt x="160043" y="644947"/>
                </a:cubicBezTo>
                <a:cubicBezTo>
                  <a:pt x="157389" y="650255"/>
                  <a:pt x="160043" y="650255"/>
                  <a:pt x="168005" y="644947"/>
                </a:cubicBezTo>
                <a:cubicBezTo>
                  <a:pt x="170659" y="642293"/>
                  <a:pt x="171986" y="640966"/>
                  <a:pt x="171986" y="640966"/>
                </a:cubicBezTo>
                <a:cubicBezTo>
                  <a:pt x="177294" y="640966"/>
                  <a:pt x="177294" y="643620"/>
                  <a:pt x="171986" y="648928"/>
                </a:cubicBezTo>
                <a:cubicBezTo>
                  <a:pt x="169332" y="651582"/>
                  <a:pt x="162697" y="655563"/>
                  <a:pt x="152080" y="660871"/>
                </a:cubicBezTo>
                <a:cubicBezTo>
                  <a:pt x="146772" y="663525"/>
                  <a:pt x="143455" y="665516"/>
                  <a:pt x="142128" y="666843"/>
                </a:cubicBezTo>
                <a:cubicBezTo>
                  <a:pt x="140801" y="668170"/>
                  <a:pt x="137483" y="670161"/>
                  <a:pt x="132175" y="672815"/>
                </a:cubicBezTo>
                <a:cubicBezTo>
                  <a:pt x="124212" y="678123"/>
                  <a:pt x="118904" y="682104"/>
                  <a:pt x="116250" y="684758"/>
                </a:cubicBezTo>
                <a:cubicBezTo>
                  <a:pt x="121558" y="684758"/>
                  <a:pt x="126866" y="682104"/>
                  <a:pt x="132175" y="676796"/>
                </a:cubicBezTo>
                <a:cubicBezTo>
                  <a:pt x="137483" y="671488"/>
                  <a:pt x="142791" y="670161"/>
                  <a:pt x="148099" y="672815"/>
                </a:cubicBezTo>
                <a:cubicBezTo>
                  <a:pt x="153407" y="678123"/>
                  <a:pt x="151417" y="682104"/>
                  <a:pt x="142128" y="684758"/>
                </a:cubicBezTo>
                <a:cubicBezTo>
                  <a:pt x="132838" y="687412"/>
                  <a:pt x="126866" y="690067"/>
                  <a:pt x="124212" y="692721"/>
                </a:cubicBezTo>
                <a:cubicBezTo>
                  <a:pt x="118904" y="692721"/>
                  <a:pt x="116250" y="693384"/>
                  <a:pt x="116250" y="694711"/>
                </a:cubicBezTo>
                <a:cubicBezTo>
                  <a:pt x="116250" y="696038"/>
                  <a:pt x="113596" y="696702"/>
                  <a:pt x="108288" y="696702"/>
                </a:cubicBezTo>
                <a:cubicBezTo>
                  <a:pt x="105634" y="696702"/>
                  <a:pt x="104307" y="696702"/>
                  <a:pt x="104307" y="696702"/>
                </a:cubicBezTo>
                <a:lnTo>
                  <a:pt x="100325" y="692721"/>
                </a:lnTo>
                <a:cubicBezTo>
                  <a:pt x="95017" y="692721"/>
                  <a:pt x="92363" y="692721"/>
                  <a:pt x="92363" y="692721"/>
                </a:cubicBezTo>
                <a:cubicBezTo>
                  <a:pt x="87055" y="690067"/>
                  <a:pt x="84401" y="688740"/>
                  <a:pt x="84401" y="688740"/>
                </a:cubicBezTo>
                <a:cubicBezTo>
                  <a:pt x="73784" y="694048"/>
                  <a:pt x="67149" y="695375"/>
                  <a:pt x="64495" y="692721"/>
                </a:cubicBezTo>
                <a:lnTo>
                  <a:pt x="60514" y="688740"/>
                </a:lnTo>
                <a:lnTo>
                  <a:pt x="52552" y="688740"/>
                </a:lnTo>
                <a:cubicBezTo>
                  <a:pt x="49898" y="686085"/>
                  <a:pt x="48570" y="683431"/>
                  <a:pt x="48570" y="680777"/>
                </a:cubicBezTo>
                <a:cubicBezTo>
                  <a:pt x="45916" y="680777"/>
                  <a:pt x="44589" y="680114"/>
                  <a:pt x="44589" y="678787"/>
                </a:cubicBezTo>
                <a:cubicBezTo>
                  <a:pt x="44589" y="677460"/>
                  <a:pt x="43262" y="676796"/>
                  <a:pt x="40608" y="676796"/>
                </a:cubicBezTo>
                <a:cubicBezTo>
                  <a:pt x="40608" y="676796"/>
                  <a:pt x="35300" y="674142"/>
                  <a:pt x="24684" y="668834"/>
                </a:cubicBezTo>
                <a:cubicBezTo>
                  <a:pt x="16721" y="660871"/>
                  <a:pt x="14067" y="656890"/>
                  <a:pt x="16721" y="656890"/>
                </a:cubicBezTo>
                <a:cubicBezTo>
                  <a:pt x="11413" y="656890"/>
                  <a:pt x="8759" y="652909"/>
                  <a:pt x="8759" y="644947"/>
                </a:cubicBezTo>
                <a:lnTo>
                  <a:pt x="8759" y="640966"/>
                </a:lnTo>
                <a:cubicBezTo>
                  <a:pt x="3451" y="638312"/>
                  <a:pt x="797" y="636985"/>
                  <a:pt x="797" y="636985"/>
                </a:cubicBezTo>
                <a:cubicBezTo>
                  <a:pt x="-1857" y="631676"/>
                  <a:pt x="2124" y="629022"/>
                  <a:pt x="12740" y="629022"/>
                </a:cubicBezTo>
                <a:cubicBezTo>
                  <a:pt x="18048" y="631676"/>
                  <a:pt x="22029" y="632340"/>
                  <a:pt x="24684" y="631013"/>
                </a:cubicBezTo>
                <a:cubicBezTo>
                  <a:pt x="27338" y="629686"/>
                  <a:pt x="29992" y="629022"/>
                  <a:pt x="32646" y="629022"/>
                </a:cubicBezTo>
                <a:cubicBezTo>
                  <a:pt x="40608" y="626368"/>
                  <a:pt x="47907" y="623714"/>
                  <a:pt x="54542" y="621060"/>
                </a:cubicBezTo>
                <a:cubicBezTo>
                  <a:pt x="61177" y="618406"/>
                  <a:pt x="67149" y="615752"/>
                  <a:pt x="72457" y="613098"/>
                </a:cubicBezTo>
                <a:cubicBezTo>
                  <a:pt x="77766" y="610443"/>
                  <a:pt x="81083" y="609780"/>
                  <a:pt x="82410" y="611107"/>
                </a:cubicBezTo>
                <a:cubicBezTo>
                  <a:pt x="83737" y="612434"/>
                  <a:pt x="85728" y="610443"/>
                  <a:pt x="88382" y="605135"/>
                </a:cubicBezTo>
                <a:cubicBezTo>
                  <a:pt x="88382" y="607789"/>
                  <a:pt x="92363" y="605135"/>
                  <a:pt x="100325" y="597173"/>
                </a:cubicBezTo>
                <a:cubicBezTo>
                  <a:pt x="102980" y="597173"/>
                  <a:pt x="105634" y="596509"/>
                  <a:pt x="108288" y="595182"/>
                </a:cubicBezTo>
                <a:cubicBezTo>
                  <a:pt x="110942" y="593855"/>
                  <a:pt x="113596" y="593192"/>
                  <a:pt x="116250" y="593192"/>
                </a:cubicBezTo>
                <a:cubicBezTo>
                  <a:pt x="121558" y="593192"/>
                  <a:pt x="128194" y="589211"/>
                  <a:pt x="136156" y="581248"/>
                </a:cubicBezTo>
                <a:cubicBezTo>
                  <a:pt x="152080" y="570632"/>
                  <a:pt x="165351" y="562670"/>
                  <a:pt x="175967" y="557361"/>
                </a:cubicBezTo>
                <a:cubicBezTo>
                  <a:pt x="178621" y="554707"/>
                  <a:pt x="185257" y="550726"/>
                  <a:pt x="195873" y="545418"/>
                </a:cubicBezTo>
                <a:lnTo>
                  <a:pt x="203835" y="537456"/>
                </a:lnTo>
                <a:cubicBezTo>
                  <a:pt x="209144" y="537456"/>
                  <a:pt x="211798" y="536129"/>
                  <a:pt x="211798" y="533475"/>
                </a:cubicBezTo>
                <a:cubicBezTo>
                  <a:pt x="214452" y="530820"/>
                  <a:pt x="217106" y="528830"/>
                  <a:pt x="219760" y="527503"/>
                </a:cubicBezTo>
                <a:cubicBezTo>
                  <a:pt x="222414" y="526176"/>
                  <a:pt x="225068" y="524185"/>
                  <a:pt x="227722" y="521531"/>
                </a:cubicBezTo>
                <a:cubicBezTo>
                  <a:pt x="233031" y="518877"/>
                  <a:pt x="236348" y="517550"/>
                  <a:pt x="237675" y="517550"/>
                </a:cubicBezTo>
                <a:cubicBezTo>
                  <a:pt x="239002" y="517550"/>
                  <a:pt x="242320" y="516223"/>
                  <a:pt x="247628" y="513569"/>
                </a:cubicBezTo>
                <a:cubicBezTo>
                  <a:pt x="250282" y="510915"/>
                  <a:pt x="252273" y="508261"/>
                  <a:pt x="253600" y="505607"/>
                </a:cubicBezTo>
                <a:cubicBezTo>
                  <a:pt x="254927" y="502952"/>
                  <a:pt x="258245" y="500298"/>
                  <a:pt x="263553" y="497644"/>
                </a:cubicBezTo>
                <a:cubicBezTo>
                  <a:pt x="268861" y="494990"/>
                  <a:pt x="272842" y="493663"/>
                  <a:pt x="275496" y="493663"/>
                </a:cubicBezTo>
                <a:cubicBezTo>
                  <a:pt x="278150" y="493663"/>
                  <a:pt x="280804" y="492336"/>
                  <a:pt x="283458" y="489682"/>
                </a:cubicBezTo>
                <a:cubicBezTo>
                  <a:pt x="288767" y="487028"/>
                  <a:pt x="293411" y="483047"/>
                  <a:pt x="297393" y="477738"/>
                </a:cubicBezTo>
                <a:cubicBezTo>
                  <a:pt x="299383" y="475084"/>
                  <a:pt x="301540" y="473425"/>
                  <a:pt x="303862" y="472762"/>
                </a:cubicBezTo>
                <a:close/>
                <a:moveTo>
                  <a:pt x="403391" y="418021"/>
                </a:moveTo>
                <a:cubicBezTo>
                  <a:pt x="404386" y="418021"/>
                  <a:pt x="405547" y="419348"/>
                  <a:pt x="406874" y="422002"/>
                </a:cubicBezTo>
                <a:cubicBezTo>
                  <a:pt x="401566" y="427310"/>
                  <a:pt x="399575" y="427310"/>
                  <a:pt x="400902" y="422002"/>
                </a:cubicBezTo>
                <a:cubicBezTo>
                  <a:pt x="401566" y="419348"/>
                  <a:pt x="402395" y="418021"/>
                  <a:pt x="403391" y="418021"/>
                </a:cubicBezTo>
                <a:close/>
                <a:moveTo>
                  <a:pt x="613452" y="396346"/>
                </a:moveTo>
                <a:lnTo>
                  <a:pt x="613396" y="397120"/>
                </a:lnTo>
                <a:lnTo>
                  <a:pt x="613098" y="398115"/>
                </a:lnTo>
                <a:close/>
                <a:moveTo>
                  <a:pt x="609913" y="310530"/>
                </a:moveTo>
                <a:cubicBezTo>
                  <a:pt x="617875" y="315838"/>
                  <a:pt x="621856" y="323137"/>
                  <a:pt x="621856" y="332426"/>
                </a:cubicBezTo>
                <a:cubicBezTo>
                  <a:pt x="621856" y="341716"/>
                  <a:pt x="620529" y="349014"/>
                  <a:pt x="617875" y="354323"/>
                </a:cubicBezTo>
                <a:lnTo>
                  <a:pt x="617875" y="382191"/>
                </a:lnTo>
                <a:cubicBezTo>
                  <a:pt x="617875" y="384845"/>
                  <a:pt x="616548" y="388826"/>
                  <a:pt x="613894" y="394134"/>
                </a:cubicBezTo>
                <a:lnTo>
                  <a:pt x="613452" y="396346"/>
                </a:lnTo>
                <a:lnTo>
                  <a:pt x="613894" y="390153"/>
                </a:lnTo>
                <a:cubicBezTo>
                  <a:pt x="613894" y="390153"/>
                  <a:pt x="613894" y="386172"/>
                  <a:pt x="613894" y="378210"/>
                </a:cubicBezTo>
                <a:lnTo>
                  <a:pt x="613894" y="366266"/>
                </a:lnTo>
                <a:lnTo>
                  <a:pt x="613894" y="350342"/>
                </a:lnTo>
                <a:cubicBezTo>
                  <a:pt x="613894" y="347687"/>
                  <a:pt x="613231" y="345697"/>
                  <a:pt x="611904" y="344370"/>
                </a:cubicBezTo>
                <a:cubicBezTo>
                  <a:pt x="610577" y="343043"/>
                  <a:pt x="609913" y="341052"/>
                  <a:pt x="609913" y="338398"/>
                </a:cubicBezTo>
                <a:close/>
                <a:moveTo>
                  <a:pt x="605932" y="305753"/>
                </a:moveTo>
                <a:lnTo>
                  <a:pt x="609913" y="306549"/>
                </a:lnTo>
                <a:cubicBezTo>
                  <a:pt x="609913" y="307876"/>
                  <a:pt x="608918" y="307876"/>
                  <a:pt x="606927" y="306549"/>
                </a:cubicBezTo>
                <a:close/>
                <a:moveTo>
                  <a:pt x="838431" y="172782"/>
                </a:moveTo>
                <a:lnTo>
                  <a:pt x="840820" y="173180"/>
                </a:lnTo>
                <a:lnTo>
                  <a:pt x="841616" y="174375"/>
                </a:lnTo>
                <a:lnTo>
                  <a:pt x="836839" y="175171"/>
                </a:lnTo>
                <a:close/>
                <a:moveTo>
                  <a:pt x="852266" y="170692"/>
                </a:moveTo>
                <a:lnTo>
                  <a:pt x="852295" y="170721"/>
                </a:lnTo>
                <a:lnTo>
                  <a:pt x="848782" y="173180"/>
                </a:lnTo>
                <a:lnTo>
                  <a:pt x="846282" y="173597"/>
                </a:lnTo>
                <a:lnTo>
                  <a:pt x="846792" y="173180"/>
                </a:lnTo>
                <a:cubicBezTo>
                  <a:pt x="848782" y="171190"/>
                  <a:pt x="850607" y="170360"/>
                  <a:pt x="852266" y="170692"/>
                </a:cubicBezTo>
                <a:close/>
                <a:moveTo>
                  <a:pt x="341185" y="169199"/>
                </a:moveTo>
                <a:cubicBezTo>
                  <a:pt x="338531" y="169199"/>
                  <a:pt x="335213" y="171190"/>
                  <a:pt x="331232" y="175171"/>
                </a:cubicBezTo>
                <a:cubicBezTo>
                  <a:pt x="328578" y="180479"/>
                  <a:pt x="327251" y="185787"/>
                  <a:pt x="327251" y="191095"/>
                </a:cubicBezTo>
                <a:cubicBezTo>
                  <a:pt x="327251" y="196404"/>
                  <a:pt x="325924" y="201712"/>
                  <a:pt x="323270" y="207020"/>
                </a:cubicBezTo>
                <a:cubicBezTo>
                  <a:pt x="323270" y="212328"/>
                  <a:pt x="322606" y="217636"/>
                  <a:pt x="321279" y="222945"/>
                </a:cubicBezTo>
                <a:cubicBezTo>
                  <a:pt x="319952" y="228253"/>
                  <a:pt x="319289" y="233561"/>
                  <a:pt x="319289" y="238869"/>
                </a:cubicBezTo>
                <a:cubicBezTo>
                  <a:pt x="316635" y="244177"/>
                  <a:pt x="315308" y="250149"/>
                  <a:pt x="315308" y="256784"/>
                </a:cubicBezTo>
                <a:cubicBezTo>
                  <a:pt x="315308" y="263420"/>
                  <a:pt x="313981" y="269391"/>
                  <a:pt x="311327" y="274700"/>
                </a:cubicBezTo>
                <a:cubicBezTo>
                  <a:pt x="308672" y="280008"/>
                  <a:pt x="308009" y="284653"/>
                  <a:pt x="309336" y="288634"/>
                </a:cubicBezTo>
                <a:cubicBezTo>
                  <a:pt x="310663" y="292615"/>
                  <a:pt x="309999" y="297259"/>
                  <a:pt x="307345" y="302568"/>
                </a:cubicBezTo>
                <a:cubicBezTo>
                  <a:pt x="307345" y="310530"/>
                  <a:pt x="304691" y="319819"/>
                  <a:pt x="299383" y="330436"/>
                </a:cubicBezTo>
                <a:cubicBezTo>
                  <a:pt x="304691" y="330436"/>
                  <a:pt x="307345" y="328445"/>
                  <a:pt x="307345" y="324464"/>
                </a:cubicBezTo>
                <a:cubicBezTo>
                  <a:pt x="307345" y="320483"/>
                  <a:pt x="308672" y="317165"/>
                  <a:pt x="311327" y="314511"/>
                </a:cubicBezTo>
                <a:cubicBezTo>
                  <a:pt x="313981" y="317165"/>
                  <a:pt x="313981" y="319819"/>
                  <a:pt x="311327" y="322473"/>
                </a:cubicBezTo>
                <a:cubicBezTo>
                  <a:pt x="308672" y="325128"/>
                  <a:pt x="308672" y="327782"/>
                  <a:pt x="311327" y="330436"/>
                </a:cubicBezTo>
                <a:cubicBezTo>
                  <a:pt x="316635" y="330436"/>
                  <a:pt x="320616" y="329772"/>
                  <a:pt x="323270" y="328445"/>
                </a:cubicBezTo>
                <a:cubicBezTo>
                  <a:pt x="325924" y="327118"/>
                  <a:pt x="329905" y="326455"/>
                  <a:pt x="335213" y="326455"/>
                </a:cubicBezTo>
                <a:cubicBezTo>
                  <a:pt x="343176" y="321146"/>
                  <a:pt x="351138" y="317829"/>
                  <a:pt x="359100" y="316502"/>
                </a:cubicBezTo>
                <a:cubicBezTo>
                  <a:pt x="367063" y="315175"/>
                  <a:pt x="375025" y="311857"/>
                  <a:pt x="382987" y="306549"/>
                </a:cubicBezTo>
                <a:cubicBezTo>
                  <a:pt x="388296" y="303895"/>
                  <a:pt x="392277" y="302568"/>
                  <a:pt x="394931" y="302568"/>
                </a:cubicBezTo>
                <a:cubicBezTo>
                  <a:pt x="397585" y="302568"/>
                  <a:pt x="400239" y="301241"/>
                  <a:pt x="402893" y="298587"/>
                </a:cubicBezTo>
                <a:cubicBezTo>
                  <a:pt x="408201" y="298587"/>
                  <a:pt x="408201" y="297923"/>
                  <a:pt x="402893" y="296596"/>
                </a:cubicBezTo>
                <a:cubicBezTo>
                  <a:pt x="397585" y="295269"/>
                  <a:pt x="397585" y="294605"/>
                  <a:pt x="402893" y="294605"/>
                </a:cubicBezTo>
                <a:lnTo>
                  <a:pt x="402893" y="286643"/>
                </a:lnTo>
                <a:lnTo>
                  <a:pt x="402893" y="282662"/>
                </a:lnTo>
                <a:cubicBezTo>
                  <a:pt x="397585" y="277354"/>
                  <a:pt x="394931" y="277354"/>
                  <a:pt x="394931" y="282662"/>
                </a:cubicBezTo>
                <a:cubicBezTo>
                  <a:pt x="394931" y="287970"/>
                  <a:pt x="393604" y="291951"/>
                  <a:pt x="390950" y="294605"/>
                </a:cubicBezTo>
                <a:cubicBezTo>
                  <a:pt x="390950" y="294605"/>
                  <a:pt x="386968" y="290624"/>
                  <a:pt x="379006" y="282662"/>
                </a:cubicBezTo>
                <a:cubicBezTo>
                  <a:pt x="376352" y="285316"/>
                  <a:pt x="375025" y="285316"/>
                  <a:pt x="375025" y="282662"/>
                </a:cubicBezTo>
                <a:lnTo>
                  <a:pt x="375025" y="274700"/>
                </a:lnTo>
                <a:cubicBezTo>
                  <a:pt x="372371" y="272046"/>
                  <a:pt x="371044" y="269391"/>
                  <a:pt x="371044" y="266737"/>
                </a:cubicBezTo>
                <a:cubicBezTo>
                  <a:pt x="371044" y="264083"/>
                  <a:pt x="372371" y="262756"/>
                  <a:pt x="375025" y="262756"/>
                </a:cubicBezTo>
                <a:cubicBezTo>
                  <a:pt x="377679" y="262756"/>
                  <a:pt x="377679" y="261429"/>
                  <a:pt x="375025" y="258775"/>
                </a:cubicBezTo>
                <a:cubicBezTo>
                  <a:pt x="375025" y="250813"/>
                  <a:pt x="373698" y="244177"/>
                  <a:pt x="371044" y="238869"/>
                </a:cubicBezTo>
                <a:lnTo>
                  <a:pt x="367063" y="242850"/>
                </a:lnTo>
                <a:cubicBezTo>
                  <a:pt x="364409" y="240196"/>
                  <a:pt x="365072" y="238206"/>
                  <a:pt x="369053" y="236879"/>
                </a:cubicBezTo>
                <a:cubicBezTo>
                  <a:pt x="373034" y="235552"/>
                  <a:pt x="373698" y="232234"/>
                  <a:pt x="371044" y="226926"/>
                </a:cubicBezTo>
                <a:cubicBezTo>
                  <a:pt x="371044" y="226926"/>
                  <a:pt x="368390" y="221618"/>
                  <a:pt x="363082" y="211001"/>
                </a:cubicBezTo>
                <a:cubicBezTo>
                  <a:pt x="373698" y="211001"/>
                  <a:pt x="374361" y="206356"/>
                  <a:pt x="365072" y="197067"/>
                </a:cubicBezTo>
                <a:cubicBezTo>
                  <a:pt x="355783" y="187778"/>
                  <a:pt x="349811" y="180479"/>
                  <a:pt x="347157" y="175171"/>
                </a:cubicBezTo>
                <a:cubicBezTo>
                  <a:pt x="345830" y="171190"/>
                  <a:pt x="343839" y="169199"/>
                  <a:pt x="341185" y="169199"/>
                </a:cubicBezTo>
                <a:close/>
                <a:moveTo>
                  <a:pt x="900537" y="151284"/>
                </a:moveTo>
                <a:cubicBezTo>
                  <a:pt x="900537" y="153938"/>
                  <a:pt x="899210" y="160573"/>
                  <a:pt x="896556" y="171190"/>
                </a:cubicBezTo>
                <a:cubicBezTo>
                  <a:pt x="893902" y="181806"/>
                  <a:pt x="895229" y="187114"/>
                  <a:pt x="900537" y="187114"/>
                </a:cubicBezTo>
                <a:cubicBezTo>
                  <a:pt x="897883" y="189768"/>
                  <a:pt x="896556" y="193750"/>
                  <a:pt x="896556" y="199058"/>
                </a:cubicBezTo>
                <a:lnTo>
                  <a:pt x="896556" y="203039"/>
                </a:lnTo>
                <a:lnTo>
                  <a:pt x="896556" y="214982"/>
                </a:lnTo>
                <a:cubicBezTo>
                  <a:pt x="893902" y="217636"/>
                  <a:pt x="892575" y="224272"/>
                  <a:pt x="892575" y="234888"/>
                </a:cubicBezTo>
                <a:cubicBezTo>
                  <a:pt x="892575" y="240196"/>
                  <a:pt x="891248" y="245504"/>
                  <a:pt x="888594" y="250813"/>
                </a:cubicBezTo>
                <a:cubicBezTo>
                  <a:pt x="896556" y="242850"/>
                  <a:pt x="900537" y="234888"/>
                  <a:pt x="900537" y="226926"/>
                </a:cubicBezTo>
                <a:cubicBezTo>
                  <a:pt x="900537" y="218963"/>
                  <a:pt x="901864" y="213655"/>
                  <a:pt x="904518" y="211001"/>
                </a:cubicBezTo>
                <a:cubicBezTo>
                  <a:pt x="904518" y="208347"/>
                  <a:pt x="903855" y="206356"/>
                  <a:pt x="902528" y="205029"/>
                </a:cubicBezTo>
                <a:cubicBezTo>
                  <a:pt x="901201" y="203702"/>
                  <a:pt x="900537" y="201712"/>
                  <a:pt x="900537" y="199058"/>
                </a:cubicBezTo>
                <a:cubicBezTo>
                  <a:pt x="900537" y="196404"/>
                  <a:pt x="903191" y="192422"/>
                  <a:pt x="908499" y="187114"/>
                </a:cubicBezTo>
                <a:cubicBezTo>
                  <a:pt x="908499" y="179152"/>
                  <a:pt x="909826" y="172517"/>
                  <a:pt x="912481" y="167209"/>
                </a:cubicBezTo>
                <a:cubicBezTo>
                  <a:pt x="912481" y="164554"/>
                  <a:pt x="911817" y="162564"/>
                  <a:pt x="910490" y="161237"/>
                </a:cubicBezTo>
                <a:cubicBezTo>
                  <a:pt x="909163" y="159910"/>
                  <a:pt x="908499" y="156592"/>
                  <a:pt x="908499" y="151284"/>
                </a:cubicBezTo>
                <a:close/>
                <a:moveTo>
                  <a:pt x="183930" y="139340"/>
                </a:moveTo>
                <a:cubicBezTo>
                  <a:pt x="178621" y="139340"/>
                  <a:pt x="175967" y="140004"/>
                  <a:pt x="175967" y="141331"/>
                </a:cubicBezTo>
                <a:cubicBezTo>
                  <a:pt x="175967" y="142658"/>
                  <a:pt x="178621" y="143322"/>
                  <a:pt x="183930" y="143322"/>
                </a:cubicBezTo>
                <a:cubicBezTo>
                  <a:pt x="186584" y="143322"/>
                  <a:pt x="187911" y="142658"/>
                  <a:pt x="187911" y="141331"/>
                </a:cubicBezTo>
                <a:cubicBezTo>
                  <a:pt x="187911" y="140004"/>
                  <a:pt x="186584" y="139340"/>
                  <a:pt x="183930" y="139340"/>
                </a:cubicBezTo>
                <a:close/>
                <a:moveTo>
                  <a:pt x="848782" y="127397"/>
                </a:moveTo>
                <a:cubicBezTo>
                  <a:pt x="854090" y="130051"/>
                  <a:pt x="858735" y="131378"/>
                  <a:pt x="862716" y="131378"/>
                </a:cubicBezTo>
                <a:cubicBezTo>
                  <a:pt x="866697" y="131378"/>
                  <a:pt x="870015" y="132705"/>
                  <a:pt x="872669" y="135359"/>
                </a:cubicBezTo>
                <a:cubicBezTo>
                  <a:pt x="875323" y="138013"/>
                  <a:pt x="879304" y="139340"/>
                  <a:pt x="884612" y="139340"/>
                </a:cubicBezTo>
                <a:cubicBezTo>
                  <a:pt x="889921" y="144649"/>
                  <a:pt x="895229" y="147303"/>
                  <a:pt x="900537" y="147303"/>
                </a:cubicBezTo>
                <a:cubicBezTo>
                  <a:pt x="905845" y="149957"/>
                  <a:pt x="909826" y="149293"/>
                  <a:pt x="912481" y="145312"/>
                </a:cubicBezTo>
                <a:cubicBezTo>
                  <a:pt x="915135" y="141331"/>
                  <a:pt x="917789" y="141995"/>
                  <a:pt x="920443" y="147303"/>
                </a:cubicBezTo>
                <a:cubicBezTo>
                  <a:pt x="923097" y="149957"/>
                  <a:pt x="924424" y="155265"/>
                  <a:pt x="924424" y="163227"/>
                </a:cubicBezTo>
                <a:cubicBezTo>
                  <a:pt x="924424" y="165881"/>
                  <a:pt x="923760" y="167872"/>
                  <a:pt x="922433" y="169199"/>
                </a:cubicBezTo>
                <a:cubicBezTo>
                  <a:pt x="921106" y="170526"/>
                  <a:pt x="920443" y="172517"/>
                  <a:pt x="920443" y="175171"/>
                </a:cubicBezTo>
                <a:cubicBezTo>
                  <a:pt x="923097" y="175171"/>
                  <a:pt x="926415" y="173180"/>
                  <a:pt x="930396" y="169199"/>
                </a:cubicBezTo>
                <a:cubicBezTo>
                  <a:pt x="934377" y="165218"/>
                  <a:pt x="935040" y="165881"/>
                  <a:pt x="932386" y="171190"/>
                </a:cubicBezTo>
                <a:cubicBezTo>
                  <a:pt x="929732" y="173844"/>
                  <a:pt x="927078" y="179152"/>
                  <a:pt x="924424" y="187114"/>
                </a:cubicBezTo>
                <a:cubicBezTo>
                  <a:pt x="921770" y="195077"/>
                  <a:pt x="923097" y="199058"/>
                  <a:pt x="928405" y="199058"/>
                </a:cubicBezTo>
                <a:lnTo>
                  <a:pt x="928405" y="203039"/>
                </a:lnTo>
                <a:cubicBezTo>
                  <a:pt x="928405" y="208347"/>
                  <a:pt x="927742" y="211665"/>
                  <a:pt x="926415" y="212992"/>
                </a:cubicBezTo>
                <a:cubicBezTo>
                  <a:pt x="925088" y="214319"/>
                  <a:pt x="924424" y="216309"/>
                  <a:pt x="924424" y="218963"/>
                </a:cubicBezTo>
                <a:cubicBezTo>
                  <a:pt x="924424" y="226926"/>
                  <a:pt x="923097" y="232234"/>
                  <a:pt x="920443" y="234888"/>
                </a:cubicBezTo>
                <a:lnTo>
                  <a:pt x="920443" y="238869"/>
                </a:lnTo>
                <a:cubicBezTo>
                  <a:pt x="920443" y="241523"/>
                  <a:pt x="920443" y="242850"/>
                  <a:pt x="920443" y="242850"/>
                </a:cubicBezTo>
                <a:cubicBezTo>
                  <a:pt x="917789" y="245504"/>
                  <a:pt x="917125" y="247495"/>
                  <a:pt x="918452" y="248822"/>
                </a:cubicBezTo>
                <a:cubicBezTo>
                  <a:pt x="919779" y="250149"/>
                  <a:pt x="919116" y="253467"/>
                  <a:pt x="916462" y="258775"/>
                </a:cubicBezTo>
                <a:lnTo>
                  <a:pt x="912481" y="262756"/>
                </a:lnTo>
                <a:cubicBezTo>
                  <a:pt x="912481" y="265410"/>
                  <a:pt x="911154" y="268064"/>
                  <a:pt x="908499" y="270718"/>
                </a:cubicBezTo>
                <a:cubicBezTo>
                  <a:pt x="908499" y="273373"/>
                  <a:pt x="907172" y="276027"/>
                  <a:pt x="904518" y="278681"/>
                </a:cubicBezTo>
                <a:cubicBezTo>
                  <a:pt x="907172" y="278681"/>
                  <a:pt x="908499" y="280671"/>
                  <a:pt x="908499" y="284653"/>
                </a:cubicBezTo>
                <a:cubicBezTo>
                  <a:pt x="908499" y="288634"/>
                  <a:pt x="907172" y="291951"/>
                  <a:pt x="904518" y="294605"/>
                </a:cubicBezTo>
                <a:cubicBezTo>
                  <a:pt x="904518" y="297259"/>
                  <a:pt x="903855" y="301241"/>
                  <a:pt x="902528" y="306549"/>
                </a:cubicBezTo>
                <a:cubicBezTo>
                  <a:pt x="901201" y="311857"/>
                  <a:pt x="903191" y="313184"/>
                  <a:pt x="908499" y="310530"/>
                </a:cubicBezTo>
                <a:cubicBezTo>
                  <a:pt x="908499" y="318492"/>
                  <a:pt x="907172" y="325128"/>
                  <a:pt x="904518" y="330436"/>
                </a:cubicBezTo>
                <a:cubicBezTo>
                  <a:pt x="904518" y="335744"/>
                  <a:pt x="903191" y="339725"/>
                  <a:pt x="900537" y="342379"/>
                </a:cubicBezTo>
                <a:cubicBezTo>
                  <a:pt x="895229" y="342379"/>
                  <a:pt x="893238" y="347024"/>
                  <a:pt x="894565" y="356313"/>
                </a:cubicBezTo>
                <a:cubicBezTo>
                  <a:pt x="895892" y="365603"/>
                  <a:pt x="896556" y="371574"/>
                  <a:pt x="896556" y="374228"/>
                </a:cubicBezTo>
                <a:cubicBezTo>
                  <a:pt x="893902" y="379537"/>
                  <a:pt x="891911" y="384845"/>
                  <a:pt x="890584" y="390153"/>
                </a:cubicBezTo>
                <a:cubicBezTo>
                  <a:pt x="889257" y="395461"/>
                  <a:pt x="887267" y="400769"/>
                  <a:pt x="884612" y="406078"/>
                </a:cubicBezTo>
                <a:cubicBezTo>
                  <a:pt x="884612" y="416694"/>
                  <a:pt x="881958" y="429965"/>
                  <a:pt x="876650" y="445889"/>
                </a:cubicBezTo>
                <a:cubicBezTo>
                  <a:pt x="873996" y="448543"/>
                  <a:pt x="876650" y="453852"/>
                  <a:pt x="884612" y="461814"/>
                </a:cubicBezTo>
                <a:cubicBezTo>
                  <a:pt x="884612" y="461814"/>
                  <a:pt x="887267" y="467122"/>
                  <a:pt x="892575" y="477738"/>
                </a:cubicBezTo>
                <a:lnTo>
                  <a:pt x="904518" y="489682"/>
                </a:lnTo>
                <a:cubicBezTo>
                  <a:pt x="904518" y="494990"/>
                  <a:pt x="908499" y="497644"/>
                  <a:pt x="916462" y="497644"/>
                </a:cubicBezTo>
                <a:cubicBezTo>
                  <a:pt x="927078" y="502952"/>
                  <a:pt x="933713" y="506934"/>
                  <a:pt x="936367" y="509588"/>
                </a:cubicBezTo>
                <a:cubicBezTo>
                  <a:pt x="939022" y="514896"/>
                  <a:pt x="941676" y="516886"/>
                  <a:pt x="944330" y="515559"/>
                </a:cubicBezTo>
                <a:cubicBezTo>
                  <a:pt x="946984" y="514232"/>
                  <a:pt x="949638" y="514896"/>
                  <a:pt x="952292" y="517550"/>
                </a:cubicBezTo>
                <a:cubicBezTo>
                  <a:pt x="957600" y="522858"/>
                  <a:pt x="962909" y="525512"/>
                  <a:pt x="968217" y="525512"/>
                </a:cubicBezTo>
                <a:cubicBezTo>
                  <a:pt x="970871" y="525512"/>
                  <a:pt x="977506" y="528166"/>
                  <a:pt x="988122" y="533475"/>
                </a:cubicBezTo>
                <a:cubicBezTo>
                  <a:pt x="985468" y="533475"/>
                  <a:pt x="982814" y="534138"/>
                  <a:pt x="980160" y="535465"/>
                </a:cubicBezTo>
                <a:cubicBezTo>
                  <a:pt x="977506" y="536792"/>
                  <a:pt x="977506" y="537456"/>
                  <a:pt x="980160" y="537456"/>
                </a:cubicBezTo>
                <a:cubicBezTo>
                  <a:pt x="990777" y="542764"/>
                  <a:pt x="994758" y="545418"/>
                  <a:pt x="992104" y="545418"/>
                </a:cubicBezTo>
                <a:cubicBezTo>
                  <a:pt x="997412" y="548072"/>
                  <a:pt x="1000066" y="550063"/>
                  <a:pt x="1000066" y="551390"/>
                </a:cubicBezTo>
                <a:cubicBezTo>
                  <a:pt x="1000066" y="552717"/>
                  <a:pt x="1002720" y="554707"/>
                  <a:pt x="1008028" y="557361"/>
                </a:cubicBezTo>
                <a:cubicBezTo>
                  <a:pt x="1010682" y="560016"/>
                  <a:pt x="1014663" y="561343"/>
                  <a:pt x="1019972" y="561343"/>
                </a:cubicBezTo>
                <a:cubicBezTo>
                  <a:pt x="1025280" y="561343"/>
                  <a:pt x="1027934" y="562670"/>
                  <a:pt x="1027934" y="565324"/>
                </a:cubicBezTo>
                <a:cubicBezTo>
                  <a:pt x="1027934" y="565324"/>
                  <a:pt x="1027934" y="566651"/>
                  <a:pt x="1027934" y="569305"/>
                </a:cubicBezTo>
                <a:cubicBezTo>
                  <a:pt x="1027934" y="569305"/>
                  <a:pt x="1031915" y="573286"/>
                  <a:pt x="1039877" y="581248"/>
                </a:cubicBezTo>
                <a:cubicBezTo>
                  <a:pt x="1042531" y="583902"/>
                  <a:pt x="1043859" y="585893"/>
                  <a:pt x="1043859" y="587220"/>
                </a:cubicBezTo>
                <a:cubicBezTo>
                  <a:pt x="1043859" y="588547"/>
                  <a:pt x="1045186" y="590538"/>
                  <a:pt x="1047840" y="593192"/>
                </a:cubicBezTo>
                <a:cubicBezTo>
                  <a:pt x="1050494" y="595846"/>
                  <a:pt x="1046513" y="597173"/>
                  <a:pt x="1035896" y="597173"/>
                </a:cubicBezTo>
                <a:cubicBezTo>
                  <a:pt x="1038550" y="602481"/>
                  <a:pt x="1039877" y="605135"/>
                  <a:pt x="1039877" y="605135"/>
                </a:cubicBezTo>
                <a:cubicBezTo>
                  <a:pt x="1039877" y="610443"/>
                  <a:pt x="1041205" y="613098"/>
                  <a:pt x="1043859" y="613098"/>
                </a:cubicBezTo>
                <a:lnTo>
                  <a:pt x="1039877" y="617079"/>
                </a:lnTo>
                <a:cubicBezTo>
                  <a:pt x="1042531" y="619733"/>
                  <a:pt x="1043859" y="623714"/>
                  <a:pt x="1043859" y="629022"/>
                </a:cubicBezTo>
                <a:cubicBezTo>
                  <a:pt x="1041205" y="629022"/>
                  <a:pt x="1039877" y="630349"/>
                  <a:pt x="1039877" y="633003"/>
                </a:cubicBezTo>
                <a:cubicBezTo>
                  <a:pt x="1037223" y="638312"/>
                  <a:pt x="1033906" y="639639"/>
                  <a:pt x="1029925" y="636985"/>
                </a:cubicBezTo>
                <a:cubicBezTo>
                  <a:pt x="1025943" y="634330"/>
                  <a:pt x="1022626" y="633003"/>
                  <a:pt x="1019972" y="633003"/>
                </a:cubicBezTo>
                <a:cubicBezTo>
                  <a:pt x="1014663" y="627695"/>
                  <a:pt x="1012009" y="623714"/>
                  <a:pt x="1012009" y="621060"/>
                </a:cubicBezTo>
                <a:cubicBezTo>
                  <a:pt x="1009355" y="618406"/>
                  <a:pt x="1006701" y="617079"/>
                  <a:pt x="1004047" y="617079"/>
                </a:cubicBezTo>
                <a:cubicBezTo>
                  <a:pt x="1004047" y="619733"/>
                  <a:pt x="1008028" y="625041"/>
                  <a:pt x="1015991" y="633003"/>
                </a:cubicBezTo>
                <a:cubicBezTo>
                  <a:pt x="1015991" y="638312"/>
                  <a:pt x="1016654" y="641629"/>
                  <a:pt x="1017981" y="642956"/>
                </a:cubicBezTo>
                <a:cubicBezTo>
                  <a:pt x="1019308" y="644283"/>
                  <a:pt x="1019972" y="646274"/>
                  <a:pt x="1019972" y="648928"/>
                </a:cubicBezTo>
                <a:cubicBezTo>
                  <a:pt x="1017318" y="648928"/>
                  <a:pt x="1015991" y="648264"/>
                  <a:pt x="1015991" y="646937"/>
                </a:cubicBezTo>
                <a:cubicBezTo>
                  <a:pt x="1015991" y="645610"/>
                  <a:pt x="1014663" y="644947"/>
                  <a:pt x="1012009" y="644947"/>
                </a:cubicBezTo>
                <a:cubicBezTo>
                  <a:pt x="1004047" y="644947"/>
                  <a:pt x="998739" y="643620"/>
                  <a:pt x="996085" y="640966"/>
                </a:cubicBezTo>
                <a:cubicBezTo>
                  <a:pt x="996085" y="638312"/>
                  <a:pt x="993431" y="636985"/>
                  <a:pt x="988122" y="636985"/>
                </a:cubicBezTo>
                <a:cubicBezTo>
                  <a:pt x="982814" y="631676"/>
                  <a:pt x="980160" y="627695"/>
                  <a:pt x="980160" y="625041"/>
                </a:cubicBezTo>
                <a:cubicBezTo>
                  <a:pt x="974852" y="619733"/>
                  <a:pt x="972198" y="615752"/>
                  <a:pt x="972198" y="613098"/>
                </a:cubicBezTo>
                <a:cubicBezTo>
                  <a:pt x="966890" y="607789"/>
                  <a:pt x="962909" y="605135"/>
                  <a:pt x="960254" y="605135"/>
                </a:cubicBezTo>
                <a:cubicBezTo>
                  <a:pt x="957600" y="605135"/>
                  <a:pt x="955610" y="604472"/>
                  <a:pt x="954283" y="603145"/>
                </a:cubicBezTo>
                <a:cubicBezTo>
                  <a:pt x="952956" y="601818"/>
                  <a:pt x="950965" y="601154"/>
                  <a:pt x="948311" y="601154"/>
                </a:cubicBezTo>
                <a:cubicBezTo>
                  <a:pt x="948311" y="603808"/>
                  <a:pt x="948974" y="606462"/>
                  <a:pt x="950301" y="609116"/>
                </a:cubicBezTo>
                <a:cubicBezTo>
                  <a:pt x="951629" y="611771"/>
                  <a:pt x="952292" y="614425"/>
                  <a:pt x="952292" y="617079"/>
                </a:cubicBezTo>
                <a:cubicBezTo>
                  <a:pt x="946984" y="614425"/>
                  <a:pt x="943666" y="609780"/>
                  <a:pt x="942339" y="603145"/>
                </a:cubicBezTo>
                <a:cubicBezTo>
                  <a:pt x="941012" y="596509"/>
                  <a:pt x="939022" y="590538"/>
                  <a:pt x="936367" y="585230"/>
                </a:cubicBezTo>
                <a:cubicBezTo>
                  <a:pt x="933713" y="579921"/>
                  <a:pt x="932386" y="576604"/>
                  <a:pt x="932386" y="575277"/>
                </a:cubicBezTo>
                <a:cubicBezTo>
                  <a:pt x="932386" y="573950"/>
                  <a:pt x="931059" y="570632"/>
                  <a:pt x="928405" y="565324"/>
                </a:cubicBezTo>
                <a:lnTo>
                  <a:pt x="912481" y="549399"/>
                </a:lnTo>
                <a:cubicBezTo>
                  <a:pt x="909826" y="549399"/>
                  <a:pt x="908499" y="548736"/>
                  <a:pt x="908499" y="547409"/>
                </a:cubicBezTo>
                <a:cubicBezTo>
                  <a:pt x="908499" y="546082"/>
                  <a:pt x="907172" y="545418"/>
                  <a:pt x="904518" y="545418"/>
                </a:cubicBezTo>
                <a:lnTo>
                  <a:pt x="900537" y="545418"/>
                </a:lnTo>
                <a:cubicBezTo>
                  <a:pt x="895229" y="542764"/>
                  <a:pt x="893902" y="543427"/>
                  <a:pt x="896556" y="547409"/>
                </a:cubicBezTo>
                <a:cubicBezTo>
                  <a:pt x="899210" y="551390"/>
                  <a:pt x="901864" y="554707"/>
                  <a:pt x="904518" y="557361"/>
                </a:cubicBezTo>
                <a:cubicBezTo>
                  <a:pt x="907172" y="560016"/>
                  <a:pt x="908499" y="562670"/>
                  <a:pt x="908499" y="565324"/>
                </a:cubicBezTo>
                <a:cubicBezTo>
                  <a:pt x="908499" y="567978"/>
                  <a:pt x="909826" y="569305"/>
                  <a:pt x="912481" y="569305"/>
                </a:cubicBezTo>
                <a:cubicBezTo>
                  <a:pt x="925751" y="569305"/>
                  <a:pt x="928405" y="573286"/>
                  <a:pt x="920443" y="581248"/>
                </a:cubicBezTo>
                <a:cubicBezTo>
                  <a:pt x="917789" y="583902"/>
                  <a:pt x="916462" y="585230"/>
                  <a:pt x="916462" y="585230"/>
                </a:cubicBezTo>
                <a:lnTo>
                  <a:pt x="916462" y="581248"/>
                </a:lnTo>
                <a:lnTo>
                  <a:pt x="908499" y="581248"/>
                </a:lnTo>
                <a:cubicBezTo>
                  <a:pt x="905845" y="581248"/>
                  <a:pt x="904518" y="580585"/>
                  <a:pt x="904518" y="579258"/>
                </a:cubicBezTo>
                <a:cubicBezTo>
                  <a:pt x="904518" y="577931"/>
                  <a:pt x="903191" y="577267"/>
                  <a:pt x="900537" y="577267"/>
                </a:cubicBezTo>
                <a:cubicBezTo>
                  <a:pt x="897883" y="574613"/>
                  <a:pt x="896556" y="572623"/>
                  <a:pt x="896556" y="571296"/>
                </a:cubicBezTo>
                <a:cubicBezTo>
                  <a:pt x="896556" y="569968"/>
                  <a:pt x="893902" y="567978"/>
                  <a:pt x="888594" y="565324"/>
                </a:cubicBezTo>
                <a:cubicBezTo>
                  <a:pt x="883285" y="565324"/>
                  <a:pt x="881958" y="562670"/>
                  <a:pt x="884612" y="557361"/>
                </a:cubicBezTo>
                <a:cubicBezTo>
                  <a:pt x="889921" y="546745"/>
                  <a:pt x="887267" y="541437"/>
                  <a:pt x="876650" y="541437"/>
                </a:cubicBezTo>
                <a:cubicBezTo>
                  <a:pt x="873996" y="538783"/>
                  <a:pt x="872669" y="536129"/>
                  <a:pt x="872669" y="533475"/>
                </a:cubicBezTo>
                <a:cubicBezTo>
                  <a:pt x="872669" y="530820"/>
                  <a:pt x="870015" y="529493"/>
                  <a:pt x="864707" y="529493"/>
                </a:cubicBezTo>
                <a:cubicBezTo>
                  <a:pt x="859399" y="529493"/>
                  <a:pt x="857408" y="530820"/>
                  <a:pt x="858735" y="533475"/>
                </a:cubicBezTo>
                <a:cubicBezTo>
                  <a:pt x="860062" y="536129"/>
                  <a:pt x="859399" y="538783"/>
                  <a:pt x="856744" y="541437"/>
                </a:cubicBezTo>
                <a:cubicBezTo>
                  <a:pt x="856744" y="544091"/>
                  <a:pt x="855417" y="546082"/>
                  <a:pt x="852763" y="547409"/>
                </a:cubicBezTo>
                <a:cubicBezTo>
                  <a:pt x="850109" y="548736"/>
                  <a:pt x="848782" y="552053"/>
                  <a:pt x="848782" y="557361"/>
                </a:cubicBezTo>
                <a:cubicBezTo>
                  <a:pt x="846128" y="560016"/>
                  <a:pt x="844801" y="562006"/>
                  <a:pt x="844801" y="563333"/>
                </a:cubicBezTo>
                <a:cubicBezTo>
                  <a:pt x="844801" y="564660"/>
                  <a:pt x="843474" y="566651"/>
                  <a:pt x="840820" y="569305"/>
                </a:cubicBezTo>
                <a:cubicBezTo>
                  <a:pt x="838166" y="571959"/>
                  <a:pt x="836839" y="574613"/>
                  <a:pt x="836839" y="577267"/>
                </a:cubicBezTo>
                <a:cubicBezTo>
                  <a:pt x="836839" y="579921"/>
                  <a:pt x="835512" y="582575"/>
                  <a:pt x="832857" y="585230"/>
                </a:cubicBezTo>
                <a:lnTo>
                  <a:pt x="824895" y="593192"/>
                </a:lnTo>
                <a:cubicBezTo>
                  <a:pt x="822241" y="595846"/>
                  <a:pt x="821578" y="598500"/>
                  <a:pt x="822905" y="601154"/>
                </a:cubicBezTo>
                <a:cubicBezTo>
                  <a:pt x="824232" y="603808"/>
                  <a:pt x="823568" y="605135"/>
                  <a:pt x="820914" y="605135"/>
                </a:cubicBezTo>
                <a:cubicBezTo>
                  <a:pt x="823568" y="605135"/>
                  <a:pt x="822241" y="607789"/>
                  <a:pt x="816933" y="613098"/>
                </a:cubicBezTo>
                <a:lnTo>
                  <a:pt x="812952" y="613098"/>
                </a:lnTo>
                <a:cubicBezTo>
                  <a:pt x="810298" y="618406"/>
                  <a:pt x="806316" y="623714"/>
                  <a:pt x="801008" y="629022"/>
                </a:cubicBezTo>
                <a:cubicBezTo>
                  <a:pt x="801008" y="631676"/>
                  <a:pt x="799681" y="633003"/>
                  <a:pt x="797027" y="633003"/>
                </a:cubicBezTo>
                <a:cubicBezTo>
                  <a:pt x="791719" y="635657"/>
                  <a:pt x="789065" y="636985"/>
                  <a:pt x="789065" y="636985"/>
                </a:cubicBezTo>
                <a:cubicBezTo>
                  <a:pt x="786411" y="639639"/>
                  <a:pt x="783757" y="641629"/>
                  <a:pt x="781103" y="642956"/>
                </a:cubicBezTo>
                <a:cubicBezTo>
                  <a:pt x="778448" y="644283"/>
                  <a:pt x="775794" y="646274"/>
                  <a:pt x="773140" y="648928"/>
                </a:cubicBezTo>
                <a:cubicBezTo>
                  <a:pt x="767832" y="651582"/>
                  <a:pt x="762524" y="654900"/>
                  <a:pt x="757216" y="658881"/>
                </a:cubicBezTo>
                <a:cubicBezTo>
                  <a:pt x="751907" y="662862"/>
                  <a:pt x="746599" y="664853"/>
                  <a:pt x="741291" y="664853"/>
                </a:cubicBezTo>
                <a:cubicBezTo>
                  <a:pt x="735983" y="662198"/>
                  <a:pt x="729348" y="663525"/>
                  <a:pt x="721385" y="668834"/>
                </a:cubicBezTo>
                <a:cubicBezTo>
                  <a:pt x="713423" y="674142"/>
                  <a:pt x="706788" y="676796"/>
                  <a:pt x="701479" y="676796"/>
                </a:cubicBezTo>
                <a:lnTo>
                  <a:pt x="697498" y="676796"/>
                </a:lnTo>
                <a:cubicBezTo>
                  <a:pt x="694844" y="676796"/>
                  <a:pt x="693517" y="676796"/>
                  <a:pt x="693517" y="676796"/>
                </a:cubicBezTo>
                <a:cubicBezTo>
                  <a:pt x="693517" y="668834"/>
                  <a:pt x="689536" y="664853"/>
                  <a:pt x="681574" y="664853"/>
                </a:cubicBezTo>
                <a:lnTo>
                  <a:pt x="681574" y="652909"/>
                </a:lnTo>
                <a:cubicBezTo>
                  <a:pt x="684228" y="650255"/>
                  <a:pt x="685555" y="648928"/>
                  <a:pt x="685555" y="648928"/>
                </a:cubicBezTo>
                <a:cubicBezTo>
                  <a:pt x="688209" y="643620"/>
                  <a:pt x="690863" y="641629"/>
                  <a:pt x="693517" y="642956"/>
                </a:cubicBezTo>
                <a:cubicBezTo>
                  <a:pt x="696171" y="644283"/>
                  <a:pt x="697498" y="643620"/>
                  <a:pt x="697498" y="640966"/>
                </a:cubicBezTo>
                <a:lnTo>
                  <a:pt x="693517" y="640966"/>
                </a:lnTo>
                <a:cubicBezTo>
                  <a:pt x="696171" y="638312"/>
                  <a:pt x="697498" y="636985"/>
                  <a:pt x="697498" y="636985"/>
                </a:cubicBezTo>
                <a:cubicBezTo>
                  <a:pt x="700152" y="634330"/>
                  <a:pt x="702806" y="633003"/>
                  <a:pt x="705461" y="633003"/>
                </a:cubicBezTo>
                <a:cubicBezTo>
                  <a:pt x="708115" y="635657"/>
                  <a:pt x="710769" y="635657"/>
                  <a:pt x="713423" y="633003"/>
                </a:cubicBezTo>
                <a:cubicBezTo>
                  <a:pt x="716077" y="630349"/>
                  <a:pt x="718731" y="629022"/>
                  <a:pt x="721385" y="629022"/>
                </a:cubicBezTo>
                <a:cubicBezTo>
                  <a:pt x="724039" y="626368"/>
                  <a:pt x="722712" y="625041"/>
                  <a:pt x="717404" y="625041"/>
                </a:cubicBezTo>
                <a:cubicBezTo>
                  <a:pt x="714750" y="627695"/>
                  <a:pt x="712759" y="628359"/>
                  <a:pt x="711432" y="627032"/>
                </a:cubicBezTo>
                <a:cubicBezTo>
                  <a:pt x="710105" y="625705"/>
                  <a:pt x="708115" y="626368"/>
                  <a:pt x="705461" y="629022"/>
                </a:cubicBezTo>
                <a:cubicBezTo>
                  <a:pt x="705461" y="629022"/>
                  <a:pt x="701479" y="629022"/>
                  <a:pt x="693517" y="629022"/>
                </a:cubicBezTo>
                <a:cubicBezTo>
                  <a:pt x="682901" y="629022"/>
                  <a:pt x="676266" y="627695"/>
                  <a:pt x="673611" y="625041"/>
                </a:cubicBezTo>
                <a:cubicBezTo>
                  <a:pt x="665649" y="625041"/>
                  <a:pt x="661668" y="622387"/>
                  <a:pt x="661668" y="617079"/>
                </a:cubicBezTo>
                <a:cubicBezTo>
                  <a:pt x="659014" y="614425"/>
                  <a:pt x="655033" y="613098"/>
                  <a:pt x="649724" y="613098"/>
                </a:cubicBezTo>
                <a:lnTo>
                  <a:pt x="649724" y="601154"/>
                </a:lnTo>
                <a:cubicBezTo>
                  <a:pt x="649724" y="598500"/>
                  <a:pt x="648397" y="597173"/>
                  <a:pt x="645743" y="597173"/>
                </a:cubicBezTo>
                <a:cubicBezTo>
                  <a:pt x="643089" y="597173"/>
                  <a:pt x="641762" y="595846"/>
                  <a:pt x="641762" y="593192"/>
                </a:cubicBezTo>
                <a:cubicBezTo>
                  <a:pt x="649724" y="593192"/>
                  <a:pt x="655033" y="591865"/>
                  <a:pt x="657687" y="589211"/>
                </a:cubicBezTo>
                <a:cubicBezTo>
                  <a:pt x="655033" y="589211"/>
                  <a:pt x="653706" y="587884"/>
                  <a:pt x="653706" y="585230"/>
                </a:cubicBezTo>
                <a:lnTo>
                  <a:pt x="665649" y="585230"/>
                </a:lnTo>
                <a:cubicBezTo>
                  <a:pt x="670957" y="579921"/>
                  <a:pt x="676266" y="578594"/>
                  <a:pt x="681574" y="581248"/>
                </a:cubicBezTo>
                <a:cubicBezTo>
                  <a:pt x="684228" y="581248"/>
                  <a:pt x="688872" y="581912"/>
                  <a:pt x="695508" y="583239"/>
                </a:cubicBezTo>
                <a:cubicBezTo>
                  <a:pt x="702143" y="584566"/>
                  <a:pt x="706788" y="582575"/>
                  <a:pt x="709442" y="577267"/>
                </a:cubicBezTo>
                <a:cubicBezTo>
                  <a:pt x="712096" y="571959"/>
                  <a:pt x="714750" y="568641"/>
                  <a:pt x="717404" y="567314"/>
                </a:cubicBezTo>
                <a:cubicBezTo>
                  <a:pt x="720058" y="565987"/>
                  <a:pt x="722712" y="563997"/>
                  <a:pt x="725366" y="561343"/>
                </a:cubicBezTo>
                <a:cubicBezTo>
                  <a:pt x="728020" y="558689"/>
                  <a:pt x="730011" y="558025"/>
                  <a:pt x="731338" y="559352"/>
                </a:cubicBezTo>
                <a:cubicBezTo>
                  <a:pt x="732665" y="560679"/>
                  <a:pt x="734656" y="560016"/>
                  <a:pt x="737310" y="557361"/>
                </a:cubicBezTo>
                <a:cubicBezTo>
                  <a:pt x="737310" y="554707"/>
                  <a:pt x="737973" y="552717"/>
                  <a:pt x="739300" y="551390"/>
                </a:cubicBezTo>
                <a:cubicBezTo>
                  <a:pt x="740627" y="550063"/>
                  <a:pt x="741291" y="548072"/>
                  <a:pt x="741291" y="545418"/>
                </a:cubicBezTo>
                <a:lnTo>
                  <a:pt x="753234" y="533475"/>
                </a:lnTo>
                <a:cubicBezTo>
                  <a:pt x="755889" y="530820"/>
                  <a:pt x="757216" y="528830"/>
                  <a:pt x="757216" y="527503"/>
                </a:cubicBezTo>
                <a:cubicBezTo>
                  <a:pt x="757216" y="526176"/>
                  <a:pt x="758543" y="524185"/>
                  <a:pt x="761197" y="521531"/>
                </a:cubicBezTo>
                <a:cubicBezTo>
                  <a:pt x="761197" y="518877"/>
                  <a:pt x="762524" y="516223"/>
                  <a:pt x="765178" y="513569"/>
                </a:cubicBezTo>
                <a:cubicBezTo>
                  <a:pt x="767832" y="513569"/>
                  <a:pt x="769159" y="512242"/>
                  <a:pt x="769159" y="509588"/>
                </a:cubicBezTo>
                <a:cubicBezTo>
                  <a:pt x="769159" y="506934"/>
                  <a:pt x="771813" y="502952"/>
                  <a:pt x="777121" y="497644"/>
                </a:cubicBezTo>
                <a:cubicBezTo>
                  <a:pt x="777121" y="494990"/>
                  <a:pt x="777785" y="492999"/>
                  <a:pt x="779112" y="491672"/>
                </a:cubicBezTo>
                <a:cubicBezTo>
                  <a:pt x="780439" y="490345"/>
                  <a:pt x="781103" y="488355"/>
                  <a:pt x="781103" y="485701"/>
                </a:cubicBezTo>
                <a:cubicBezTo>
                  <a:pt x="783757" y="480392"/>
                  <a:pt x="786411" y="476411"/>
                  <a:pt x="789065" y="473757"/>
                </a:cubicBezTo>
                <a:cubicBezTo>
                  <a:pt x="791719" y="471103"/>
                  <a:pt x="793046" y="465795"/>
                  <a:pt x="793046" y="457833"/>
                </a:cubicBezTo>
                <a:cubicBezTo>
                  <a:pt x="793046" y="452524"/>
                  <a:pt x="789065" y="449870"/>
                  <a:pt x="781103" y="449870"/>
                </a:cubicBezTo>
                <a:cubicBezTo>
                  <a:pt x="781103" y="447216"/>
                  <a:pt x="775794" y="443235"/>
                  <a:pt x="765178" y="437927"/>
                </a:cubicBezTo>
                <a:cubicBezTo>
                  <a:pt x="759870" y="435273"/>
                  <a:pt x="755225" y="432619"/>
                  <a:pt x="751244" y="429965"/>
                </a:cubicBezTo>
                <a:cubicBezTo>
                  <a:pt x="747263" y="427310"/>
                  <a:pt x="742618" y="424656"/>
                  <a:pt x="737310" y="422002"/>
                </a:cubicBezTo>
                <a:cubicBezTo>
                  <a:pt x="732002" y="422002"/>
                  <a:pt x="728020" y="420675"/>
                  <a:pt x="725366" y="418021"/>
                </a:cubicBezTo>
                <a:cubicBezTo>
                  <a:pt x="722712" y="415367"/>
                  <a:pt x="718731" y="414040"/>
                  <a:pt x="713423" y="414040"/>
                </a:cubicBezTo>
                <a:cubicBezTo>
                  <a:pt x="702806" y="411386"/>
                  <a:pt x="692190" y="406078"/>
                  <a:pt x="681574" y="398115"/>
                </a:cubicBezTo>
                <a:cubicBezTo>
                  <a:pt x="684228" y="398115"/>
                  <a:pt x="688872" y="399442"/>
                  <a:pt x="695508" y="402097"/>
                </a:cubicBezTo>
                <a:cubicBezTo>
                  <a:pt x="702143" y="404751"/>
                  <a:pt x="706788" y="406078"/>
                  <a:pt x="709442" y="406078"/>
                </a:cubicBezTo>
                <a:cubicBezTo>
                  <a:pt x="714750" y="408732"/>
                  <a:pt x="719395" y="410059"/>
                  <a:pt x="723376" y="410059"/>
                </a:cubicBezTo>
                <a:cubicBezTo>
                  <a:pt x="727357" y="410059"/>
                  <a:pt x="732002" y="411386"/>
                  <a:pt x="737310" y="414040"/>
                </a:cubicBezTo>
                <a:cubicBezTo>
                  <a:pt x="742618" y="416694"/>
                  <a:pt x="746599" y="418021"/>
                  <a:pt x="749253" y="418021"/>
                </a:cubicBezTo>
                <a:cubicBezTo>
                  <a:pt x="751907" y="418021"/>
                  <a:pt x="755889" y="419348"/>
                  <a:pt x="761197" y="422002"/>
                </a:cubicBezTo>
                <a:lnTo>
                  <a:pt x="785084" y="433946"/>
                </a:lnTo>
                <a:cubicBezTo>
                  <a:pt x="795700" y="439254"/>
                  <a:pt x="801008" y="435273"/>
                  <a:pt x="801008" y="422002"/>
                </a:cubicBezTo>
                <a:cubicBezTo>
                  <a:pt x="803662" y="419348"/>
                  <a:pt x="805653" y="416031"/>
                  <a:pt x="806980" y="412049"/>
                </a:cubicBezTo>
                <a:cubicBezTo>
                  <a:pt x="808307" y="408068"/>
                  <a:pt x="810298" y="403424"/>
                  <a:pt x="812952" y="398115"/>
                </a:cubicBezTo>
                <a:cubicBezTo>
                  <a:pt x="815606" y="387499"/>
                  <a:pt x="818260" y="377546"/>
                  <a:pt x="820914" y="368257"/>
                </a:cubicBezTo>
                <a:cubicBezTo>
                  <a:pt x="823568" y="358967"/>
                  <a:pt x="826222" y="347687"/>
                  <a:pt x="828876" y="334417"/>
                </a:cubicBezTo>
                <a:cubicBezTo>
                  <a:pt x="839493" y="294605"/>
                  <a:pt x="847455" y="252140"/>
                  <a:pt x="852763" y="207020"/>
                </a:cubicBezTo>
                <a:cubicBezTo>
                  <a:pt x="858071" y="193750"/>
                  <a:pt x="859399" y="183133"/>
                  <a:pt x="856744" y="175171"/>
                </a:cubicBezTo>
                <a:lnTo>
                  <a:pt x="852295" y="170721"/>
                </a:lnTo>
                <a:lnTo>
                  <a:pt x="853759" y="169697"/>
                </a:lnTo>
                <a:cubicBezTo>
                  <a:pt x="854422" y="168038"/>
                  <a:pt x="854090" y="165881"/>
                  <a:pt x="852763" y="163227"/>
                </a:cubicBezTo>
                <a:cubicBezTo>
                  <a:pt x="852763" y="160573"/>
                  <a:pt x="850109" y="160573"/>
                  <a:pt x="844801" y="163227"/>
                </a:cubicBezTo>
                <a:lnTo>
                  <a:pt x="838431" y="172782"/>
                </a:lnTo>
                <a:lnTo>
                  <a:pt x="837834" y="172683"/>
                </a:lnTo>
                <a:cubicBezTo>
                  <a:pt x="837170" y="173014"/>
                  <a:pt x="836839" y="173844"/>
                  <a:pt x="836839" y="175171"/>
                </a:cubicBezTo>
                <a:cubicBezTo>
                  <a:pt x="839493" y="175171"/>
                  <a:pt x="841152" y="175005"/>
                  <a:pt x="841815" y="174673"/>
                </a:cubicBezTo>
                <a:lnTo>
                  <a:pt x="841616" y="174375"/>
                </a:lnTo>
                <a:lnTo>
                  <a:pt x="846282" y="173597"/>
                </a:lnTo>
                <a:lnTo>
                  <a:pt x="841317" y="177659"/>
                </a:lnTo>
                <a:cubicBezTo>
                  <a:pt x="839659" y="178654"/>
                  <a:pt x="838166" y="179152"/>
                  <a:pt x="836839" y="179152"/>
                </a:cubicBezTo>
                <a:cubicBezTo>
                  <a:pt x="834185" y="184460"/>
                  <a:pt x="830867" y="187778"/>
                  <a:pt x="826886" y="189105"/>
                </a:cubicBezTo>
                <a:cubicBezTo>
                  <a:pt x="822905" y="190432"/>
                  <a:pt x="819587" y="193750"/>
                  <a:pt x="816933" y="199058"/>
                </a:cubicBezTo>
                <a:cubicBezTo>
                  <a:pt x="811625" y="204366"/>
                  <a:pt x="807644" y="207020"/>
                  <a:pt x="804989" y="207020"/>
                </a:cubicBezTo>
                <a:cubicBezTo>
                  <a:pt x="804989" y="209674"/>
                  <a:pt x="803662" y="211001"/>
                  <a:pt x="801008" y="211001"/>
                </a:cubicBezTo>
                <a:cubicBezTo>
                  <a:pt x="798354" y="211001"/>
                  <a:pt x="797027" y="213655"/>
                  <a:pt x="797027" y="218963"/>
                </a:cubicBezTo>
                <a:cubicBezTo>
                  <a:pt x="802335" y="218963"/>
                  <a:pt x="805653" y="216973"/>
                  <a:pt x="806980" y="212992"/>
                </a:cubicBezTo>
                <a:cubicBezTo>
                  <a:pt x="808307" y="209011"/>
                  <a:pt x="811625" y="207020"/>
                  <a:pt x="816933" y="207020"/>
                </a:cubicBezTo>
                <a:cubicBezTo>
                  <a:pt x="822241" y="207020"/>
                  <a:pt x="826886" y="205693"/>
                  <a:pt x="830867" y="203039"/>
                </a:cubicBezTo>
                <a:cubicBezTo>
                  <a:pt x="834848" y="200385"/>
                  <a:pt x="839493" y="197731"/>
                  <a:pt x="844801" y="195077"/>
                </a:cubicBezTo>
                <a:cubicBezTo>
                  <a:pt x="842147" y="203039"/>
                  <a:pt x="832857" y="212328"/>
                  <a:pt x="816933" y="222945"/>
                </a:cubicBezTo>
                <a:cubicBezTo>
                  <a:pt x="808971" y="230907"/>
                  <a:pt x="802335" y="234888"/>
                  <a:pt x="797027" y="234888"/>
                </a:cubicBezTo>
                <a:cubicBezTo>
                  <a:pt x="797027" y="240196"/>
                  <a:pt x="795700" y="242850"/>
                  <a:pt x="793046" y="242850"/>
                </a:cubicBezTo>
                <a:cubicBezTo>
                  <a:pt x="790392" y="242850"/>
                  <a:pt x="789065" y="244177"/>
                  <a:pt x="789065" y="246832"/>
                </a:cubicBezTo>
                <a:cubicBezTo>
                  <a:pt x="794373" y="252140"/>
                  <a:pt x="793710" y="256121"/>
                  <a:pt x="787074" y="258775"/>
                </a:cubicBezTo>
                <a:cubicBezTo>
                  <a:pt x="780439" y="261429"/>
                  <a:pt x="775794" y="264083"/>
                  <a:pt x="773140" y="266737"/>
                </a:cubicBezTo>
                <a:cubicBezTo>
                  <a:pt x="770486" y="269391"/>
                  <a:pt x="767832" y="271382"/>
                  <a:pt x="765178" y="272709"/>
                </a:cubicBezTo>
                <a:cubicBezTo>
                  <a:pt x="762524" y="274036"/>
                  <a:pt x="758543" y="277354"/>
                  <a:pt x="753234" y="282662"/>
                </a:cubicBezTo>
                <a:cubicBezTo>
                  <a:pt x="753234" y="287970"/>
                  <a:pt x="750580" y="290624"/>
                  <a:pt x="745272" y="290624"/>
                </a:cubicBezTo>
                <a:lnTo>
                  <a:pt x="737310" y="290624"/>
                </a:lnTo>
                <a:cubicBezTo>
                  <a:pt x="737310" y="293278"/>
                  <a:pt x="734656" y="294605"/>
                  <a:pt x="729348" y="294605"/>
                </a:cubicBezTo>
                <a:cubicBezTo>
                  <a:pt x="726693" y="297259"/>
                  <a:pt x="725366" y="298587"/>
                  <a:pt x="725366" y="298587"/>
                </a:cubicBezTo>
                <a:cubicBezTo>
                  <a:pt x="725366" y="301241"/>
                  <a:pt x="724039" y="302568"/>
                  <a:pt x="721385" y="302568"/>
                </a:cubicBezTo>
                <a:cubicBezTo>
                  <a:pt x="716077" y="302568"/>
                  <a:pt x="713423" y="298587"/>
                  <a:pt x="713423" y="290624"/>
                </a:cubicBezTo>
                <a:cubicBezTo>
                  <a:pt x="708115" y="290624"/>
                  <a:pt x="706124" y="288634"/>
                  <a:pt x="707451" y="284653"/>
                </a:cubicBezTo>
                <a:cubicBezTo>
                  <a:pt x="708778" y="280671"/>
                  <a:pt x="706788" y="278681"/>
                  <a:pt x="701479" y="278681"/>
                </a:cubicBezTo>
                <a:cubicBezTo>
                  <a:pt x="696171" y="278681"/>
                  <a:pt x="697498" y="274700"/>
                  <a:pt x="705461" y="266737"/>
                </a:cubicBezTo>
                <a:cubicBezTo>
                  <a:pt x="705461" y="264083"/>
                  <a:pt x="703470" y="262756"/>
                  <a:pt x="699489" y="262756"/>
                </a:cubicBezTo>
                <a:cubicBezTo>
                  <a:pt x="695508" y="262756"/>
                  <a:pt x="696171" y="260102"/>
                  <a:pt x="701479" y="254794"/>
                </a:cubicBezTo>
                <a:lnTo>
                  <a:pt x="689536" y="254794"/>
                </a:lnTo>
                <a:cubicBezTo>
                  <a:pt x="681574" y="254794"/>
                  <a:pt x="677593" y="250813"/>
                  <a:pt x="677593" y="242850"/>
                </a:cubicBezTo>
                <a:cubicBezTo>
                  <a:pt x="674938" y="237542"/>
                  <a:pt x="676929" y="235552"/>
                  <a:pt x="683564" y="236879"/>
                </a:cubicBezTo>
                <a:cubicBezTo>
                  <a:pt x="690200" y="238206"/>
                  <a:pt x="690863" y="236215"/>
                  <a:pt x="685555" y="230907"/>
                </a:cubicBezTo>
                <a:cubicBezTo>
                  <a:pt x="682901" y="225599"/>
                  <a:pt x="680247" y="222945"/>
                  <a:pt x="677593" y="222945"/>
                </a:cubicBezTo>
                <a:cubicBezTo>
                  <a:pt x="674938" y="222945"/>
                  <a:pt x="670957" y="220291"/>
                  <a:pt x="665649" y="214982"/>
                </a:cubicBezTo>
                <a:cubicBezTo>
                  <a:pt x="670957" y="212328"/>
                  <a:pt x="670957" y="209011"/>
                  <a:pt x="665649" y="205029"/>
                </a:cubicBezTo>
                <a:cubicBezTo>
                  <a:pt x="660341" y="201048"/>
                  <a:pt x="655033" y="200385"/>
                  <a:pt x="649724" y="203039"/>
                </a:cubicBezTo>
                <a:cubicBezTo>
                  <a:pt x="649724" y="203039"/>
                  <a:pt x="649724" y="200385"/>
                  <a:pt x="649724" y="195077"/>
                </a:cubicBezTo>
                <a:lnTo>
                  <a:pt x="661668" y="183133"/>
                </a:lnTo>
                <a:cubicBezTo>
                  <a:pt x="669630" y="177825"/>
                  <a:pt x="676266" y="180479"/>
                  <a:pt x="681574" y="191095"/>
                </a:cubicBezTo>
                <a:cubicBezTo>
                  <a:pt x="681574" y="193750"/>
                  <a:pt x="684228" y="197731"/>
                  <a:pt x="689536" y="203039"/>
                </a:cubicBezTo>
                <a:cubicBezTo>
                  <a:pt x="692190" y="208347"/>
                  <a:pt x="696171" y="208347"/>
                  <a:pt x="701479" y="203039"/>
                </a:cubicBezTo>
                <a:cubicBezTo>
                  <a:pt x="720058" y="197731"/>
                  <a:pt x="732002" y="192422"/>
                  <a:pt x="737310" y="187114"/>
                </a:cubicBezTo>
                <a:cubicBezTo>
                  <a:pt x="747926" y="181806"/>
                  <a:pt x="758543" y="177161"/>
                  <a:pt x="769159" y="173180"/>
                </a:cubicBezTo>
                <a:cubicBezTo>
                  <a:pt x="779775" y="169199"/>
                  <a:pt x="790392" y="164554"/>
                  <a:pt x="801008" y="159246"/>
                </a:cubicBezTo>
                <a:cubicBezTo>
                  <a:pt x="806316" y="156592"/>
                  <a:pt x="811625" y="154601"/>
                  <a:pt x="816933" y="153274"/>
                </a:cubicBezTo>
                <a:cubicBezTo>
                  <a:pt x="822241" y="151947"/>
                  <a:pt x="826222" y="148630"/>
                  <a:pt x="828876" y="143322"/>
                </a:cubicBezTo>
                <a:cubicBezTo>
                  <a:pt x="834185" y="138013"/>
                  <a:pt x="836839" y="134032"/>
                  <a:pt x="836839" y="131378"/>
                </a:cubicBezTo>
                <a:cubicBezTo>
                  <a:pt x="836839" y="128724"/>
                  <a:pt x="840820" y="127397"/>
                  <a:pt x="848782" y="127397"/>
                </a:cubicBezTo>
                <a:close/>
                <a:moveTo>
                  <a:pt x="450667" y="0"/>
                </a:moveTo>
                <a:cubicBezTo>
                  <a:pt x="453321" y="2654"/>
                  <a:pt x="454648" y="3981"/>
                  <a:pt x="454648" y="3981"/>
                </a:cubicBezTo>
                <a:cubicBezTo>
                  <a:pt x="459956" y="3981"/>
                  <a:pt x="462610" y="3981"/>
                  <a:pt x="462610" y="3981"/>
                </a:cubicBezTo>
                <a:cubicBezTo>
                  <a:pt x="467919" y="1327"/>
                  <a:pt x="469909" y="1991"/>
                  <a:pt x="468582" y="5972"/>
                </a:cubicBezTo>
                <a:cubicBezTo>
                  <a:pt x="467255" y="9953"/>
                  <a:pt x="467919" y="10617"/>
                  <a:pt x="470573" y="7962"/>
                </a:cubicBezTo>
                <a:cubicBezTo>
                  <a:pt x="473227" y="7962"/>
                  <a:pt x="475881" y="8626"/>
                  <a:pt x="478535" y="9953"/>
                </a:cubicBezTo>
                <a:cubicBezTo>
                  <a:pt x="481189" y="11280"/>
                  <a:pt x="483843" y="11944"/>
                  <a:pt x="486497" y="11944"/>
                </a:cubicBezTo>
                <a:cubicBezTo>
                  <a:pt x="494460" y="14598"/>
                  <a:pt x="506403" y="21233"/>
                  <a:pt x="522328" y="31849"/>
                </a:cubicBezTo>
                <a:cubicBezTo>
                  <a:pt x="524982" y="34503"/>
                  <a:pt x="527636" y="35830"/>
                  <a:pt x="530290" y="35830"/>
                </a:cubicBezTo>
                <a:cubicBezTo>
                  <a:pt x="532944" y="35830"/>
                  <a:pt x="535598" y="37157"/>
                  <a:pt x="538252" y="39812"/>
                </a:cubicBezTo>
                <a:cubicBezTo>
                  <a:pt x="543560" y="42466"/>
                  <a:pt x="543560" y="47774"/>
                  <a:pt x="538252" y="55736"/>
                </a:cubicBezTo>
                <a:cubicBezTo>
                  <a:pt x="532944" y="61044"/>
                  <a:pt x="532944" y="65026"/>
                  <a:pt x="538252" y="67680"/>
                </a:cubicBezTo>
                <a:cubicBezTo>
                  <a:pt x="538252" y="72988"/>
                  <a:pt x="535598" y="75642"/>
                  <a:pt x="530290" y="75642"/>
                </a:cubicBezTo>
                <a:lnTo>
                  <a:pt x="522328" y="83604"/>
                </a:lnTo>
                <a:cubicBezTo>
                  <a:pt x="517019" y="94221"/>
                  <a:pt x="514365" y="102183"/>
                  <a:pt x="514365" y="107491"/>
                </a:cubicBezTo>
                <a:cubicBezTo>
                  <a:pt x="509057" y="123416"/>
                  <a:pt x="503749" y="136686"/>
                  <a:pt x="498441" y="147303"/>
                </a:cubicBezTo>
                <a:cubicBezTo>
                  <a:pt x="498441" y="149957"/>
                  <a:pt x="497777" y="152611"/>
                  <a:pt x="496450" y="155265"/>
                </a:cubicBezTo>
                <a:cubicBezTo>
                  <a:pt x="495123" y="157919"/>
                  <a:pt x="494460" y="161900"/>
                  <a:pt x="494460" y="167209"/>
                </a:cubicBezTo>
                <a:cubicBezTo>
                  <a:pt x="491805" y="169863"/>
                  <a:pt x="490478" y="172517"/>
                  <a:pt x="490478" y="175171"/>
                </a:cubicBezTo>
                <a:cubicBezTo>
                  <a:pt x="493132" y="175171"/>
                  <a:pt x="491805" y="177825"/>
                  <a:pt x="486497" y="183133"/>
                </a:cubicBezTo>
                <a:cubicBezTo>
                  <a:pt x="483843" y="185787"/>
                  <a:pt x="482516" y="189768"/>
                  <a:pt x="482516" y="195077"/>
                </a:cubicBezTo>
                <a:cubicBezTo>
                  <a:pt x="479862" y="197731"/>
                  <a:pt x="478535" y="199721"/>
                  <a:pt x="478535" y="201048"/>
                </a:cubicBezTo>
                <a:cubicBezTo>
                  <a:pt x="478535" y="202375"/>
                  <a:pt x="477208" y="204366"/>
                  <a:pt x="474554" y="207020"/>
                </a:cubicBezTo>
                <a:cubicBezTo>
                  <a:pt x="471900" y="209674"/>
                  <a:pt x="470573" y="212328"/>
                  <a:pt x="470573" y="214982"/>
                </a:cubicBezTo>
                <a:lnTo>
                  <a:pt x="470573" y="218963"/>
                </a:lnTo>
                <a:cubicBezTo>
                  <a:pt x="465264" y="229580"/>
                  <a:pt x="462610" y="234888"/>
                  <a:pt x="462610" y="234888"/>
                </a:cubicBezTo>
                <a:cubicBezTo>
                  <a:pt x="457302" y="242850"/>
                  <a:pt x="453985" y="251476"/>
                  <a:pt x="452657" y="260766"/>
                </a:cubicBezTo>
                <a:cubicBezTo>
                  <a:pt x="451330" y="270055"/>
                  <a:pt x="448013" y="278681"/>
                  <a:pt x="442705" y="286643"/>
                </a:cubicBezTo>
                <a:cubicBezTo>
                  <a:pt x="445359" y="286643"/>
                  <a:pt x="448676" y="285980"/>
                  <a:pt x="452657" y="284653"/>
                </a:cubicBezTo>
                <a:cubicBezTo>
                  <a:pt x="456639" y="283325"/>
                  <a:pt x="459956" y="282662"/>
                  <a:pt x="462610" y="282662"/>
                </a:cubicBezTo>
                <a:cubicBezTo>
                  <a:pt x="467919" y="282662"/>
                  <a:pt x="471900" y="281998"/>
                  <a:pt x="474554" y="280671"/>
                </a:cubicBezTo>
                <a:cubicBezTo>
                  <a:pt x="477208" y="279344"/>
                  <a:pt x="481189" y="278681"/>
                  <a:pt x="486497" y="278681"/>
                </a:cubicBezTo>
                <a:cubicBezTo>
                  <a:pt x="507730" y="273373"/>
                  <a:pt x="524982" y="272046"/>
                  <a:pt x="538252" y="274700"/>
                </a:cubicBezTo>
                <a:cubicBezTo>
                  <a:pt x="559485" y="280008"/>
                  <a:pt x="574083" y="285316"/>
                  <a:pt x="582045" y="290624"/>
                </a:cubicBezTo>
                <a:cubicBezTo>
                  <a:pt x="587353" y="295932"/>
                  <a:pt x="592661" y="298587"/>
                  <a:pt x="597969" y="298587"/>
                </a:cubicBezTo>
                <a:cubicBezTo>
                  <a:pt x="599960" y="300577"/>
                  <a:pt x="601702" y="302236"/>
                  <a:pt x="603195" y="303563"/>
                </a:cubicBezTo>
                <a:lnTo>
                  <a:pt x="605932" y="305753"/>
                </a:lnTo>
                <a:lnTo>
                  <a:pt x="604937" y="305554"/>
                </a:lnTo>
                <a:cubicBezTo>
                  <a:pt x="602946" y="304890"/>
                  <a:pt x="600624" y="303895"/>
                  <a:pt x="597969" y="302568"/>
                </a:cubicBezTo>
                <a:cubicBezTo>
                  <a:pt x="592661" y="299914"/>
                  <a:pt x="592661" y="301241"/>
                  <a:pt x="597969" y="306549"/>
                </a:cubicBezTo>
                <a:cubicBezTo>
                  <a:pt x="600624" y="311857"/>
                  <a:pt x="601287" y="316502"/>
                  <a:pt x="599960" y="320483"/>
                </a:cubicBezTo>
                <a:cubicBezTo>
                  <a:pt x="598633" y="324464"/>
                  <a:pt x="597969" y="327782"/>
                  <a:pt x="597969" y="330436"/>
                </a:cubicBezTo>
                <a:cubicBezTo>
                  <a:pt x="600624" y="343706"/>
                  <a:pt x="601287" y="354986"/>
                  <a:pt x="599960" y="364276"/>
                </a:cubicBezTo>
                <a:cubicBezTo>
                  <a:pt x="598633" y="373565"/>
                  <a:pt x="597969" y="384845"/>
                  <a:pt x="597969" y="398115"/>
                </a:cubicBezTo>
                <a:cubicBezTo>
                  <a:pt x="597969" y="408732"/>
                  <a:pt x="595315" y="427310"/>
                  <a:pt x="590007" y="453852"/>
                </a:cubicBezTo>
                <a:cubicBezTo>
                  <a:pt x="590007" y="464468"/>
                  <a:pt x="588680" y="472430"/>
                  <a:pt x="586026" y="477738"/>
                </a:cubicBezTo>
                <a:cubicBezTo>
                  <a:pt x="586026" y="483047"/>
                  <a:pt x="585362" y="488355"/>
                  <a:pt x="584035" y="493663"/>
                </a:cubicBezTo>
                <a:cubicBezTo>
                  <a:pt x="582708" y="498971"/>
                  <a:pt x="583372" y="502952"/>
                  <a:pt x="586026" y="505607"/>
                </a:cubicBezTo>
                <a:cubicBezTo>
                  <a:pt x="588680" y="502952"/>
                  <a:pt x="590007" y="499635"/>
                  <a:pt x="590007" y="495654"/>
                </a:cubicBezTo>
                <a:cubicBezTo>
                  <a:pt x="590007" y="491672"/>
                  <a:pt x="591334" y="487028"/>
                  <a:pt x="593988" y="481720"/>
                </a:cubicBezTo>
                <a:cubicBezTo>
                  <a:pt x="593988" y="473757"/>
                  <a:pt x="595315" y="468449"/>
                  <a:pt x="597969" y="465795"/>
                </a:cubicBezTo>
                <a:cubicBezTo>
                  <a:pt x="603278" y="460487"/>
                  <a:pt x="605932" y="452524"/>
                  <a:pt x="605932" y="441908"/>
                </a:cubicBezTo>
                <a:cubicBezTo>
                  <a:pt x="605932" y="436600"/>
                  <a:pt x="607259" y="431955"/>
                  <a:pt x="609913" y="427974"/>
                </a:cubicBezTo>
                <a:cubicBezTo>
                  <a:pt x="612567" y="423993"/>
                  <a:pt x="612567" y="419348"/>
                  <a:pt x="609913" y="414040"/>
                </a:cubicBezTo>
                <a:cubicBezTo>
                  <a:pt x="609913" y="408732"/>
                  <a:pt x="610577" y="404751"/>
                  <a:pt x="611904" y="402097"/>
                </a:cubicBezTo>
                <a:lnTo>
                  <a:pt x="613098" y="398115"/>
                </a:lnTo>
                <a:lnTo>
                  <a:pt x="612899" y="399111"/>
                </a:lnTo>
                <a:cubicBezTo>
                  <a:pt x="613562" y="399774"/>
                  <a:pt x="615221" y="399442"/>
                  <a:pt x="617875" y="398115"/>
                </a:cubicBezTo>
                <a:cubicBezTo>
                  <a:pt x="617875" y="414040"/>
                  <a:pt x="616548" y="429301"/>
                  <a:pt x="613894" y="443899"/>
                </a:cubicBezTo>
                <a:cubicBezTo>
                  <a:pt x="611240" y="458496"/>
                  <a:pt x="607259" y="473757"/>
                  <a:pt x="601951" y="489682"/>
                </a:cubicBezTo>
                <a:lnTo>
                  <a:pt x="601951" y="505607"/>
                </a:lnTo>
                <a:cubicBezTo>
                  <a:pt x="599297" y="510915"/>
                  <a:pt x="597969" y="514896"/>
                  <a:pt x="597969" y="517550"/>
                </a:cubicBezTo>
                <a:cubicBezTo>
                  <a:pt x="597969" y="520204"/>
                  <a:pt x="596642" y="522858"/>
                  <a:pt x="593988" y="525512"/>
                </a:cubicBezTo>
                <a:cubicBezTo>
                  <a:pt x="593988" y="530820"/>
                  <a:pt x="593325" y="534802"/>
                  <a:pt x="591998" y="537456"/>
                </a:cubicBezTo>
                <a:cubicBezTo>
                  <a:pt x="590671" y="540110"/>
                  <a:pt x="590007" y="544091"/>
                  <a:pt x="590007" y="549399"/>
                </a:cubicBezTo>
                <a:cubicBezTo>
                  <a:pt x="587353" y="554707"/>
                  <a:pt x="586026" y="561343"/>
                  <a:pt x="586026" y="569305"/>
                </a:cubicBezTo>
                <a:cubicBezTo>
                  <a:pt x="580718" y="585230"/>
                  <a:pt x="575410" y="599827"/>
                  <a:pt x="570101" y="613098"/>
                </a:cubicBezTo>
                <a:cubicBezTo>
                  <a:pt x="564793" y="634330"/>
                  <a:pt x="556831" y="648928"/>
                  <a:pt x="546215" y="656890"/>
                </a:cubicBezTo>
                <a:cubicBezTo>
                  <a:pt x="535598" y="667507"/>
                  <a:pt x="526972" y="677460"/>
                  <a:pt x="520337" y="686749"/>
                </a:cubicBezTo>
                <a:cubicBezTo>
                  <a:pt x="513702" y="696038"/>
                  <a:pt x="505076" y="704664"/>
                  <a:pt x="494460" y="712626"/>
                </a:cubicBezTo>
                <a:cubicBezTo>
                  <a:pt x="489151" y="717935"/>
                  <a:pt x="485170" y="721252"/>
                  <a:pt x="482516" y="722579"/>
                </a:cubicBezTo>
                <a:cubicBezTo>
                  <a:pt x="479862" y="723906"/>
                  <a:pt x="477208" y="727224"/>
                  <a:pt x="474554" y="732532"/>
                </a:cubicBezTo>
                <a:cubicBezTo>
                  <a:pt x="463937" y="737840"/>
                  <a:pt x="457302" y="741822"/>
                  <a:pt x="454648" y="744476"/>
                </a:cubicBezTo>
                <a:cubicBezTo>
                  <a:pt x="449340" y="749784"/>
                  <a:pt x="442705" y="753101"/>
                  <a:pt x="434742" y="754429"/>
                </a:cubicBezTo>
                <a:cubicBezTo>
                  <a:pt x="426780" y="755756"/>
                  <a:pt x="418818" y="759073"/>
                  <a:pt x="410855" y="764381"/>
                </a:cubicBezTo>
                <a:cubicBezTo>
                  <a:pt x="402893" y="772344"/>
                  <a:pt x="397585" y="774998"/>
                  <a:pt x="394931" y="772344"/>
                </a:cubicBezTo>
                <a:cubicBezTo>
                  <a:pt x="389622" y="772344"/>
                  <a:pt x="385641" y="773007"/>
                  <a:pt x="382987" y="774334"/>
                </a:cubicBezTo>
                <a:cubicBezTo>
                  <a:pt x="380333" y="775661"/>
                  <a:pt x="377679" y="776325"/>
                  <a:pt x="375025" y="776325"/>
                </a:cubicBezTo>
                <a:cubicBezTo>
                  <a:pt x="367063" y="778979"/>
                  <a:pt x="360427" y="778979"/>
                  <a:pt x="355119" y="776325"/>
                </a:cubicBezTo>
                <a:lnTo>
                  <a:pt x="347157" y="776325"/>
                </a:lnTo>
                <a:cubicBezTo>
                  <a:pt x="344503" y="776325"/>
                  <a:pt x="344503" y="774998"/>
                  <a:pt x="347157" y="772344"/>
                </a:cubicBezTo>
                <a:cubicBezTo>
                  <a:pt x="349811" y="769690"/>
                  <a:pt x="356446" y="765708"/>
                  <a:pt x="367063" y="760400"/>
                </a:cubicBezTo>
                <a:cubicBezTo>
                  <a:pt x="369717" y="757746"/>
                  <a:pt x="372371" y="756419"/>
                  <a:pt x="375025" y="756419"/>
                </a:cubicBezTo>
                <a:cubicBezTo>
                  <a:pt x="377679" y="756419"/>
                  <a:pt x="380333" y="755092"/>
                  <a:pt x="382987" y="752438"/>
                </a:cubicBezTo>
                <a:lnTo>
                  <a:pt x="382987" y="748457"/>
                </a:lnTo>
                <a:lnTo>
                  <a:pt x="379006" y="748457"/>
                </a:lnTo>
                <a:cubicBezTo>
                  <a:pt x="376352" y="748457"/>
                  <a:pt x="375025" y="749120"/>
                  <a:pt x="375025" y="750447"/>
                </a:cubicBezTo>
                <a:cubicBezTo>
                  <a:pt x="375025" y="751774"/>
                  <a:pt x="373698" y="752438"/>
                  <a:pt x="371044" y="752438"/>
                </a:cubicBezTo>
                <a:cubicBezTo>
                  <a:pt x="365736" y="752438"/>
                  <a:pt x="364409" y="751111"/>
                  <a:pt x="367063" y="748457"/>
                </a:cubicBezTo>
                <a:cubicBezTo>
                  <a:pt x="369717" y="748457"/>
                  <a:pt x="372371" y="747130"/>
                  <a:pt x="375025" y="744476"/>
                </a:cubicBezTo>
                <a:cubicBezTo>
                  <a:pt x="382987" y="736513"/>
                  <a:pt x="385641" y="731205"/>
                  <a:pt x="382987" y="728551"/>
                </a:cubicBezTo>
                <a:cubicBezTo>
                  <a:pt x="380333" y="728551"/>
                  <a:pt x="377679" y="729215"/>
                  <a:pt x="375025" y="730542"/>
                </a:cubicBezTo>
                <a:cubicBezTo>
                  <a:pt x="372371" y="731869"/>
                  <a:pt x="369717" y="732532"/>
                  <a:pt x="367063" y="732532"/>
                </a:cubicBezTo>
                <a:lnTo>
                  <a:pt x="363082" y="732532"/>
                </a:lnTo>
                <a:cubicBezTo>
                  <a:pt x="355119" y="732532"/>
                  <a:pt x="351138" y="732532"/>
                  <a:pt x="351138" y="732532"/>
                </a:cubicBezTo>
                <a:lnTo>
                  <a:pt x="335213" y="732532"/>
                </a:lnTo>
                <a:cubicBezTo>
                  <a:pt x="335213" y="737840"/>
                  <a:pt x="333223" y="741158"/>
                  <a:pt x="329242" y="742485"/>
                </a:cubicBezTo>
                <a:cubicBezTo>
                  <a:pt x="325261" y="743812"/>
                  <a:pt x="324597" y="741822"/>
                  <a:pt x="327251" y="736513"/>
                </a:cubicBezTo>
                <a:cubicBezTo>
                  <a:pt x="321943" y="733859"/>
                  <a:pt x="317962" y="733859"/>
                  <a:pt x="315308" y="736513"/>
                </a:cubicBezTo>
                <a:cubicBezTo>
                  <a:pt x="312654" y="739167"/>
                  <a:pt x="309999" y="739167"/>
                  <a:pt x="307345" y="736513"/>
                </a:cubicBezTo>
                <a:cubicBezTo>
                  <a:pt x="302037" y="736513"/>
                  <a:pt x="298720" y="735850"/>
                  <a:pt x="297393" y="734523"/>
                </a:cubicBezTo>
                <a:cubicBezTo>
                  <a:pt x="296065" y="733196"/>
                  <a:pt x="292748" y="733859"/>
                  <a:pt x="287440" y="736513"/>
                </a:cubicBezTo>
                <a:cubicBezTo>
                  <a:pt x="282131" y="736513"/>
                  <a:pt x="278814" y="735850"/>
                  <a:pt x="277487" y="734523"/>
                </a:cubicBezTo>
                <a:cubicBezTo>
                  <a:pt x="276160" y="733196"/>
                  <a:pt x="272842" y="732532"/>
                  <a:pt x="267534" y="732532"/>
                </a:cubicBezTo>
                <a:cubicBezTo>
                  <a:pt x="256917" y="732532"/>
                  <a:pt x="251609" y="729878"/>
                  <a:pt x="251609" y="724570"/>
                </a:cubicBezTo>
                <a:cubicBezTo>
                  <a:pt x="254263" y="719262"/>
                  <a:pt x="258245" y="716608"/>
                  <a:pt x="263553" y="716608"/>
                </a:cubicBezTo>
                <a:lnTo>
                  <a:pt x="283458" y="716608"/>
                </a:lnTo>
                <a:cubicBezTo>
                  <a:pt x="291421" y="713953"/>
                  <a:pt x="300047" y="712626"/>
                  <a:pt x="309336" y="712626"/>
                </a:cubicBezTo>
                <a:cubicBezTo>
                  <a:pt x="318625" y="712626"/>
                  <a:pt x="327251" y="711299"/>
                  <a:pt x="335213" y="708645"/>
                </a:cubicBezTo>
                <a:cubicBezTo>
                  <a:pt x="348484" y="703337"/>
                  <a:pt x="361754" y="696702"/>
                  <a:pt x="375025" y="688740"/>
                </a:cubicBezTo>
                <a:cubicBezTo>
                  <a:pt x="380333" y="683431"/>
                  <a:pt x="386305" y="678787"/>
                  <a:pt x="392940" y="674805"/>
                </a:cubicBezTo>
                <a:cubicBezTo>
                  <a:pt x="399575" y="670824"/>
                  <a:pt x="405547" y="666180"/>
                  <a:pt x="410855" y="660871"/>
                </a:cubicBezTo>
                <a:cubicBezTo>
                  <a:pt x="424126" y="650255"/>
                  <a:pt x="436733" y="638312"/>
                  <a:pt x="448676" y="625041"/>
                </a:cubicBezTo>
                <a:cubicBezTo>
                  <a:pt x="460620" y="611771"/>
                  <a:pt x="471900" y="598500"/>
                  <a:pt x="482516" y="585230"/>
                </a:cubicBezTo>
                <a:cubicBezTo>
                  <a:pt x="503749" y="558689"/>
                  <a:pt x="519010" y="530157"/>
                  <a:pt x="528299" y="499635"/>
                </a:cubicBezTo>
                <a:cubicBezTo>
                  <a:pt x="537589" y="469113"/>
                  <a:pt x="544887" y="437927"/>
                  <a:pt x="550196" y="406078"/>
                </a:cubicBezTo>
                <a:cubicBezTo>
                  <a:pt x="552850" y="395461"/>
                  <a:pt x="554177" y="379537"/>
                  <a:pt x="554177" y="358304"/>
                </a:cubicBezTo>
                <a:cubicBezTo>
                  <a:pt x="559485" y="339725"/>
                  <a:pt x="558158" y="322473"/>
                  <a:pt x="550196" y="306549"/>
                </a:cubicBezTo>
                <a:cubicBezTo>
                  <a:pt x="547542" y="301241"/>
                  <a:pt x="541570" y="299250"/>
                  <a:pt x="532280" y="300577"/>
                </a:cubicBezTo>
                <a:cubicBezTo>
                  <a:pt x="522991" y="301904"/>
                  <a:pt x="515692" y="302568"/>
                  <a:pt x="510384" y="302568"/>
                </a:cubicBezTo>
                <a:lnTo>
                  <a:pt x="486497" y="302568"/>
                </a:lnTo>
                <a:cubicBezTo>
                  <a:pt x="478535" y="302568"/>
                  <a:pt x="471900" y="305222"/>
                  <a:pt x="466591" y="310530"/>
                </a:cubicBezTo>
                <a:cubicBezTo>
                  <a:pt x="445359" y="315838"/>
                  <a:pt x="426116" y="321810"/>
                  <a:pt x="408865" y="328445"/>
                </a:cubicBezTo>
                <a:cubicBezTo>
                  <a:pt x="391613" y="335080"/>
                  <a:pt x="373698" y="342379"/>
                  <a:pt x="355119" y="350342"/>
                </a:cubicBezTo>
                <a:cubicBezTo>
                  <a:pt x="344503" y="355650"/>
                  <a:pt x="335213" y="360958"/>
                  <a:pt x="327251" y="366266"/>
                </a:cubicBezTo>
                <a:cubicBezTo>
                  <a:pt x="321943" y="368920"/>
                  <a:pt x="317962" y="370247"/>
                  <a:pt x="315308" y="370247"/>
                </a:cubicBezTo>
                <a:cubicBezTo>
                  <a:pt x="312654" y="370247"/>
                  <a:pt x="313981" y="372901"/>
                  <a:pt x="319289" y="378210"/>
                </a:cubicBezTo>
                <a:cubicBezTo>
                  <a:pt x="321943" y="380864"/>
                  <a:pt x="319952" y="384181"/>
                  <a:pt x="313317" y="388163"/>
                </a:cubicBezTo>
                <a:cubicBezTo>
                  <a:pt x="306682" y="392144"/>
                  <a:pt x="302037" y="394134"/>
                  <a:pt x="299383" y="394134"/>
                </a:cubicBezTo>
                <a:cubicBezTo>
                  <a:pt x="291421" y="402097"/>
                  <a:pt x="288767" y="406078"/>
                  <a:pt x="291421" y="406078"/>
                </a:cubicBezTo>
                <a:cubicBezTo>
                  <a:pt x="286113" y="411386"/>
                  <a:pt x="281468" y="416031"/>
                  <a:pt x="277487" y="420012"/>
                </a:cubicBezTo>
                <a:cubicBezTo>
                  <a:pt x="273506" y="423993"/>
                  <a:pt x="268861" y="428638"/>
                  <a:pt x="263553" y="433946"/>
                </a:cubicBezTo>
                <a:lnTo>
                  <a:pt x="255590" y="433946"/>
                </a:lnTo>
                <a:cubicBezTo>
                  <a:pt x="255590" y="433946"/>
                  <a:pt x="252936" y="433946"/>
                  <a:pt x="247628" y="433946"/>
                </a:cubicBezTo>
                <a:cubicBezTo>
                  <a:pt x="247628" y="433946"/>
                  <a:pt x="247628" y="431292"/>
                  <a:pt x="247628" y="425983"/>
                </a:cubicBezTo>
                <a:lnTo>
                  <a:pt x="247628" y="418021"/>
                </a:lnTo>
                <a:cubicBezTo>
                  <a:pt x="242320" y="418021"/>
                  <a:pt x="239666" y="418685"/>
                  <a:pt x="239666" y="420012"/>
                </a:cubicBezTo>
                <a:cubicBezTo>
                  <a:pt x="239666" y="421339"/>
                  <a:pt x="238339" y="422002"/>
                  <a:pt x="235685" y="422002"/>
                </a:cubicBezTo>
                <a:cubicBezTo>
                  <a:pt x="240993" y="416694"/>
                  <a:pt x="243647" y="411386"/>
                  <a:pt x="243647" y="406078"/>
                </a:cubicBezTo>
                <a:cubicBezTo>
                  <a:pt x="243647" y="403424"/>
                  <a:pt x="244310" y="402097"/>
                  <a:pt x="245637" y="402097"/>
                </a:cubicBezTo>
                <a:cubicBezTo>
                  <a:pt x="246965" y="402097"/>
                  <a:pt x="247628" y="400769"/>
                  <a:pt x="247628" y="398115"/>
                </a:cubicBezTo>
                <a:cubicBezTo>
                  <a:pt x="247628" y="395461"/>
                  <a:pt x="244974" y="394134"/>
                  <a:pt x="239666" y="394134"/>
                </a:cubicBezTo>
                <a:cubicBezTo>
                  <a:pt x="237012" y="388826"/>
                  <a:pt x="236348" y="384845"/>
                  <a:pt x="237675" y="382191"/>
                </a:cubicBezTo>
                <a:cubicBezTo>
                  <a:pt x="239002" y="379537"/>
                  <a:pt x="239666" y="376883"/>
                  <a:pt x="239666" y="374228"/>
                </a:cubicBezTo>
                <a:lnTo>
                  <a:pt x="239666" y="366266"/>
                </a:lnTo>
                <a:cubicBezTo>
                  <a:pt x="242320" y="363612"/>
                  <a:pt x="243647" y="360958"/>
                  <a:pt x="243647" y="358304"/>
                </a:cubicBezTo>
                <a:cubicBezTo>
                  <a:pt x="240993" y="352996"/>
                  <a:pt x="240993" y="350342"/>
                  <a:pt x="243647" y="350342"/>
                </a:cubicBezTo>
                <a:cubicBezTo>
                  <a:pt x="246301" y="350342"/>
                  <a:pt x="247628" y="347687"/>
                  <a:pt x="247628" y="342379"/>
                </a:cubicBezTo>
                <a:cubicBezTo>
                  <a:pt x="247628" y="337071"/>
                  <a:pt x="248955" y="335080"/>
                  <a:pt x="251609" y="336407"/>
                </a:cubicBezTo>
                <a:cubicBezTo>
                  <a:pt x="254263" y="337735"/>
                  <a:pt x="254263" y="335744"/>
                  <a:pt x="251609" y="330436"/>
                </a:cubicBezTo>
                <a:cubicBezTo>
                  <a:pt x="243647" y="317165"/>
                  <a:pt x="243647" y="310530"/>
                  <a:pt x="251609" y="310530"/>
                </a:cubicBezTo>
                <a:cubicBezTo>
                  <a:pt x="256917" y="310530"/>
                  <a:pt x="263553" y="303895"/>
                  <a:pt x="271515" y="290624"/>
                </a:cubicBezTo>
                <a:cubicBezTo>
                  <a:pt x="274169" y="282662"/>
                  <a:pt x="276823" y="274700"/>
                  <a:pt x="279477" y="266737"/>
                </a:cubicBezTo>
                <a:cubicBezTo>
                  <a:pt x="282131" y="258775"/>
                  <a:pt x="284786" y="249486"/>
                  <a:pt x="287440" y="238869"/>
                </a:cubicBezTo>
                <a:cubicBezTo>
                  <a:pt x="290094" y="230907"/>
                  <a:pt x="292084" y="222281"/>
                  <a:pt x="293411" y="212992"/>
                </a:cubicBezTo>
                <a:cubicBezTo>
                  <a:pt x="294738" y="203702"/>
                  <a:pt x="298056" y="195077"/>
                  <a:pt x="303364" y="187114"/>
                </a:cubicBezTo>
                <a:cubicBezTo>
                  <a:pt x="303364" y="181806"/>
                  <a:pt x="304028" y="179152"/>
                  <a:pt x="305355" y="179152"/>
                </a:cubicBezTo>
                <a:cubicBezTo>
                  <a:pt x="306682" y="179152"/>
                  <a:pt x="308672" y="176498"/>
                  <a:pt x="311327" y="171190"/>
                </a:cubicBezTo>
                <a:cubicBezTo>
                  <a:pt x="311327" y="171190"/>
                  <a:pt x="313981" y="165881"/>
                  <a:pt x="319289" y="155265"/>
                </a:cubicBezTo>
                <a:cubicBezTo>
                  <a:pt x="319289" y="152611"/>
                  <a:pt x="320616" y="151284"/>
                  <a:pt x="323270" y="151284"/>
                </a:cubicBezTo>
                <a:cubicBezTo>
                  <a:pt x="328578" y="151284"/>
                  <a:pt x="332559" y="149957"/>
                  <a:pt x="335213" y="147303"/>
                </a:cubicBezTo>
                <a:cubicBezTo>
                  <a:pt x="335213" y="141995"/>
                  <a:pt x="333886" y="141331"/>
                  <a:pt x="331232" y="145312"/>
                </a:cubicBezTo>
                <a:cubicBezTo>
                  <a:pt x="328578" y="149293"/>
                  <a:pt x="325924" y="151284"/>
                  <a:pt x="323270" y="151284"/>
                </a:cubicBezTo>
                <a:cubicBezTo>
                  <a:pt x="323270" y="143322"/>
                  <a:pt x="328578" y="139340"/>
                  <a:pt x="339195" y="139340"/>
                </a:cubicBezTo>
                <a:cubicBezTo>
                  <a:pt x="339195" y="136686"/>
                  <a:pt x="340522" y="135359"/>
                  <a:pt x="343176" y="135359"/>
                </a:cubicBezTo>
                <a:lnTo>
                  <a:pt x="347157" y="131378"/>
                </a:lnTo>
                <a:cubicBezTo>
                  <a:pt x="352465" y="134032"/>
                  <a:pt x="355119" y="135359"/>
                  <a:pt x="355119" y="135359"/>
                </a:cubicBezTo>
                <a:cubicBezTo>
                  <a:pt x="357773" y="138013"/>
                  <a:pt x="359100" y="139340"/>
                  <a:pt x="359100" y="139340"/>
                </a:cubicBezTo>
                <a:cubicBezTo>
                  <a:pt x="361754" y="141995"/>
                  <a:pt x="365736" y="143322"/>
                  <a:pt x="371044" y="143322"/>
                </a:cubicBezTo>
                <a:cubicBezTo>
                  <a:pt x="373698" y="148630"/>
                  <a:pt x="374361" y="152611"/>
                  <a:pt x="373034" y="155265"/>
                </a:cubicBezTo>
                <a:cubicBezTo>
                  <a:pt x="371707" y="157919"/>
                  <a:pt x="372371" y="161900"/>
                  <a:pt x="375025" y="167209"/>
                </a:cubicBezTo>
                <a:cubicBezTo>
                  <a:pt x="375025" y="169863"/>
                  <a:pt x="375688" y="173180"/>
                  <a:pt x="377016" y="177161"/>
                </a:cubicBezTo>
                <a:cubicBezTo>
                  <a:pt x="378343" y="181143"/>
                  <a:pt x="381660" y="181806"/>
                  <a:pt x="386968" y="179152"/>
                </a:cubicBezTo>
                <a:cubicBezTo>
                  <a:pt x="389622" y="179152"/>
                  <a:pt x="392277" y="175834"/>
                  <a:pt x="394931" y="169199"/>
                </a:cubicBezTo>
                <a:cubicBezTo>
                  <a:pt x="397585" y="162564"/>
                  <a:pt x="398912" y="156592"/>
                  <a:pt x="398912" y="151284"/>
                </a:cubicBezTo>
                <a:cubicBezTo>
                  <a:pt x="404220" y="140667"/>
                  <a:pt x="412182" y="122089"/>
                  <a:pt x="422799" y="95548"/>
                </a:cubicBezTo>
                <a:cubicBezTo>
                  <a:pt x="422799" y="92894"/>
                  <a:pt x="424126" y="89576"/>
                  <a:pt x="426780" y="85595"/>
                </a:cubicBezTo>
                <a:cubicBezTo>
                  <a:pt x="429434" y="81614"/>
                  <a:pt x="429434" y="78296"/>
                  <a:pt x="426780" y="75642"/>
                </a:cubicBezTo>
                <a:cubicBezTo>
                  <a:pt x="429434" y="70334"/>
                  <a:pt x="430761" y="67680"/>
                  <a:pt x="430761" y="67680"/>
                </a:cubicBezTo>
                <a:cubicBezTo>
                  <a:pt x="430761" y="65026"/>
                  <a:pt x="426780" y="63699"/>
                  <a:pt x="418818" y="63699"/>
                </a:cubicBezTo>
                <a:cubicBezTo>
                  <a:pt x="416164" y="63699"/>
                  <a:pt x="414173" y="64362"/>
                  <a:pt x="412846" y="65689"/>
                </a:cubicBezTo>
                <a:cubicBezTo>
                  <a:pt x="411519" y="67016"/>
                  <a:pt x="408201" y="67680"/>
                  <a:pt x="402893" y="67680"/>
                </a:cubicBezTo>
                <a:lnTo>
                  <a:pt x="394931" y="63699"/>
                </a:lnTo>
                <a:cubicBezTo>
                  <a:pt x="397585" y="63699"/>
                  <a:pt x="402230" y="63035"/>
                  <a:pt x="408865" y="61708"/>
                </a:cubicBezTo>
                <a:cubicBezTo>
                  <a:pt x="415500" y="60381"/>
                  <a:pt x="417491" y="57063"/>
                  <a:pt x="414836" y="51755"/>
                </a:cubicBezTo>
                <a:cubicBezTo>
                  <a:pt x="412182" y="51755"/>
                  <a:pt x="408865" y="52419"/>
                  <a:pt x="404884" y="53746"/>
                </a:cubicBezTo>
                <a:cubicBezTo>
                  <a:pt x="400902" y="55073"/>
                  <a:pt x="397585" y="55736"/>
                  <a:pt x="394931" y="55736"/>
                </a:cubicBezTo>
                <a:cubicBezTo>
                  <a:pt x="392277" y="58390"/>
                  <a:pt x="392277" y="61044"/>
                  <a:pt x="394931" y="63699"/>
                </a:cubicBezTo>
                <a:cubicBezTo>
                  <a:pt x="386968" y="71661"/>
                  <a:pt x="375025" y="78296"/>
                  <a:pt x="359100" y="83604"/>
                </a:cubicBezTo>
                <a:cubicBezTo>
                  <a:pt x="351138" y="83604"/>
                  <a:pt x="347157" y="87585"/>
                  <a:pt x="347157" y="95548"/>
                </a:cubicBezTo>
                <a:lnTo>
                  <a:pt x="355119" y="95548"/>
                </a:lnTo>
                <a:cubicBezTo>
                  <a:pt x="355119" y="95548"/>
                  <a:pt x="351138" y="98202"/>
                  <a:pt x="343176" y="103510"/>
                </a:cubicBezTo>
                <a:cubicBezTo>
                  <a:pt x="335213" y="108818"/>
                  <a:pt x="325924" y="114126"/>
                  <a:pt x="315308" y="119435"/>
                </a:cubicBezTo>
                <a:cubicBezTo>
                  <a:pt x="304691" y="124743"/>
                  <a:pt x="294738" y="130051"/>
                  <a:pt x="285449" y="135359"/>
                </a:cubicBezTo>
                <a:cubicBezTo>
                  <a:pt x="276160" y="140667"/>
                  <a:pt x="270188" y="143322"/>
                  <a:pt x="267534" y="143322"/>
                </a:cubicBezTo>
                <a:lnTo>
                  <a:pt x="243647" y="155265"/>
                </a:lnTo>
                <a:cubicBezTo>
                  <a:pt x="240993" y="157919"/>
                  <a:pt x="238339" y="159246"/>
                  <a:pt x="235685" y="159246"/>
                </a:cubicBezTo>
                <a:cubicBezTo>
                  <a:pt x="233031" y="159246"/>
                  <a:pt x="230376" y="161900"/>
                  <a:pt x="227722" y="167209"/>
                </a:cubicBezTo>
                <a:cubicBezTo>
                  <a:pt x="222414" y="172517"/>
                  <a:pt x="215779" y="173844"/>
                  <a:pt x="207817" y="171190"/>
                </a:cubicBezTo>
                <a:lnTo>
                  <a:pt x="199854" y="163227"/>
                </a:lnTo>
                <a:cubicBezTo>
                  <a:pt x="194546" y="163227"/>
                  <a:pt x="191892" y="161900"/>
                  <a:pt x="191892" y="159246"/>
                </a:cubicBezTo>
                <a:lnTo>
                  <a:pt x="191892" y="155265"/>
                </a:lnTo>
                <a:lnTo>
                  <a:pt x="187911" y="151284"/>
                </a:lnTo>
                <a:cubicBezTo>
                  <a:pt x="185257" y="148630"/>
                  <a:pt x="182603" y="148630"/>
                  <a:pt x="179949" y="151284"/>
                </a:cubicBezTo>
                <a:cubicBezTo>
                  <a:pt x="177294" y="153938"/>
                  <a:pt x="173313" y="153938"/>
                  <a:pt x="168005" y="151284"/>
                </a:cubicBezTo>
                <a:cubicBezTo>
                  <a:pt x="165351" y="148630"/>
                  <a:pt x="165351" y="147303"/>
                  <a:pt x="168005" y="147303"/>
                </a:cubicBezTo>
                <a:cubicBezTo>
                  <a:pt x="170659" y="144649"/>
                  <a:pt x="171986" y="141995"/>
                  <a:pt x="171986" y="139340"/>
                </a:cubicBezTo>
                <a:cubicBezTo>
                  <a:pt x="171986" y="131378"/>
                  <a:pt x="168005" y="127397"/>
                  <a:pt x="160043" y="127397"/>
                </a:cubicBezTo>
                <a:cubicBezTo>
                  <a:pt x="154735" y="124743"/>
                  <a:pt x="152080" y="122752"/>
                  <a:pt x="152080" y="121425"/>
                </a:cubicBezTo>
                <a:cubicBezTo>
                  <a:pt x="152080" y="120098"/>
                  <a:pt x="150753" y="118108"/>
                  <a:pt x="148099" y="115454"/>
                </a:cubicBezTo>
                <a:cubicBezTo>
                  <a:pt x="145445" y="110145"/>
                  <a:pt x="142791" y="106828"/>
                  <a:pt x="140137" y="105501"/>
                </a:cubicBezTo>
                <a:cubicBezTo>
                  <a:pt x="137483" y="104174"/>
                  <a:pt x="136156" y="100856"/>
                  <a:pt x="136156" y="95548"/>
                </a:cubicBezTo>
                <a:cubicBezTo>
                  <a:pt x="136156" y="87585"/>
                  <a:pt x="133502" y="82277"/>
                  <a:pt x="128194" y="79623"/>
                </a:cubicBezTo>
                <a:cubicBezTo>
                  <a:pt x="125539" y="74315"/>
                  <a:pt x="123549" y="71661"/>
                  <a:pt x="122222" y="71661"/>
                </a:cubicBezTo>
                <a:cubicBezTo>
                  <a:pt x="120895" y="71661"/>
                  <a:pt x="118904" y="69007"/>
                  <a:pt x="116250" y="63699"/>
                </a:cubicBezTo>
                <a:cubicBezTo>
                  <a:pt x="129521" y="63699"/>
                  <a:pt x="139473" y="67016"/>
                  <a:pt x="146109" y="73651"/>
                </a:cubicBezTo>
                <a:cubicBezTo>
                  <a:pt x="152744" y="80287"/>
                  <a:pt x="161370" y="82277"/>
                  <a:pt x="171986" y="79623"/>
                </a:cubicBezTo>
                <a:lnTo>
                  <a:pt x="207817" y="67680"/>
                </a:lnTo>
                <a:cubicBezTo>
                  <a:pt x="213125" y="65026"/>
                  <a:pt x="218433" y="63699"/>
                  <a:pt x="223741" y="63699"/>
                </a:cubicBezTo>
                <a:cubicBezTo>
                  <a:pt x="229049" y="63699"/>
                  <a:pt x="234358" y="61044"/>
                  <a:pt x="239666" y="55736"/>
                </a:cubicBezTo>
                <a:cubicBezTo>
                  <a:pt x="244974" y="53082"/>
                  <a:pt x="249619" y="51755"/>
                  <a:pt x="253600" y="51755"/>
                </a:cubicBezTo>
                <a:cubicBezTo>
                  <a:pt x="257581" y="51755"/>
                  <a:pt x="262226" y="50428"/>
                  <a:pt x="267534" y="47774"/>
                </a:cubicBezTo>
                <a:cubicBezTo>
                  <a:pt x="275496" y="39812"/>
                  <a:pt x="284786" y="35830"/>
                  <a:pt x="295402" y="35830"/>
                </a:cubicBezTo>
                <a:cubicBezTo>
                  <a:pt x="298056" y="33176"/>
                  <a:pt x="300047" y="31849"/>
                  <a:pt x="301374" y="31849"/>
                </a:cubicBezTo>
                <a:cubicBezTo>
                  <a:pt x="302701" y="31849"/>
                  <a:pt x="304691" y="30522"/>
                  <a:pt x="307345" y="27868"/>
                </a:cubicBezTo>
                <a:cubicBezTo>
                  <a:pt x="309999" y="27868"/>
                  <a:pt x="311990" y="28532"/>
                  <a:pt x="313317" y="29859"/>
                </a:cubicBezTo>
                <a:cubicBezTo>
                  <a:pt x="314644" y="31186"/>
                  <a:pt x="317962" y="30522"/>
                  <a:pt x="323270" y="27868"/>
                </a:cubicBezTo>
                <a:cubicBezTo>
                  <a:pt x="325924" y="27868"/>
                  <a:pt x="327251" y="27205"/>
                  <a:pt x="327251" y="25878"/>
                </a:cubicBezTo>
                <a:cubicBezTo>
                  <a:pt x="327251" y="24551"/>
                  <a:pt x="328578" y="23887"/>
                  <a:pt x="331232" y="23887"/>
                </a:cubicBezTo>
                <a:cubicBezTo>
                  <a:pt x="336541" y="21233"/>
                  <a:pt x="339858" y="19906"/>
                  <a:pt x="341185" y="19906"/>
                </a:cubicBezTo>
                <a:cubicBezTo>
                  <a:pt x="342512" y="19906"/>
                  <a:pt x="345830" y="18579"/>
                  <a:pt x="351138" y="15925"/>
                </a:cubicBezTo>
                <a:cubicBezTo>
                  <a:pt x="351138" y="18579"/>
                  <a:pt x="349811" y="21233"/>
                  <a:pt x="347157" y="23887"/>
                </a:cubicBezTo>
                <a:cubicBezTo>
                  <a:pt x="344503" y="26541"/>
                  <a:pt x="345830" y="26541"/>
                  <a:pt x="351138" y="23887"/>
                </a:cubicBezTo>
                <a:cubicBezTo>
                  <a:pt x="353792" y="23887"/>
                  <a:pt x="356446" y="22560"/>
                  <a:pt x="359100" y="19906"/>
                </a:cubicBezTo>
                <a:cubicBezTo>
                  <a:pt x="359100" y="17252"/>
                  <a:pt x="360427" y="15925"/>
                  <a:pt x="363082" y="15925"/>
                </a:cubicBezTo>
                <a:cubicBezTo>
                  <a:pt x="365736" y="13271"/>
                  <a:pt x="369053" y="13934"/>
                  <a:pt x="373034" y="17915"/>
                </a:cubicBezTo>
                <a:cubicBezTo>
                  <a:pt x="377016" y="21896"/>
                  <a:pt x="380333" y="21233"/>
                  <a:pt x="382987" y="15925"/>
                </a:cubicBezTo>
                <a:lnTo>
                  <a:pt x="382987" y="11944"/>
                </a:lnTo>
                <a:cubicBezTo>
                  <a:pt x="385641" y="11944"/>
                  <a:pt x="388296" y="10617"/>
                  <a:pt x="390950" y="7962"/>
                </a:cubicBezTo>
                <a:lnTo>
                  <a:pt x="394931" y="7962"/>
                </a:lnTo>
                <a:cubicBezTo>
                  <a:pt x="394931" y="7962"/>
                  <a:pt x="397585" y="7962"/>
                  <a:pt x="402893" y="7962"/>
                </a:cubicBezTo>
                <a:cubicBezTo>
                  <a:pt x="405547" y="5308"/>
                  <a:pt x="410855" y="3981"/>
                  <a:pt x="418818" y="3981"/>
                </a:cubicBezTo>
                <a:cubicBezTo>
                  <a:pt x="421472" y="6635"/>
                  <a:pt x="424126" y="6635"/>
                  <a:pt x="426780" y="3981"/>
                </a:cubicBezTo>
                <a:cubicBezTo>
                  <a:pt x="429434" y="1327"/>
                  <a:pt x="432088" y="1327"/>
                  <a:pt x="434742" y="3981"/>
                </a:cubicBezTo>
                <a:cubicBezTo>
                  <a:pt x="440050" y="3981"/>
                  <a:pt x="443368" y="3318"/>
                  <a:pt x="444695" y="1991"/>
                </a:cubicBezTo>
                <a:cubicBezTo>
                  <a:pt x="446022" y="664"/>
                  <a:pt x="448013" y="0"/>
                  <a:pt x="450667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8000">
                <a:solidFill>
                  <a:schemeClr val="bg1"/>
                </a:solidFill>
                <a:latin typeface="微米有行" pitchFamily="2" charset="-128"/>
                <a:ea typeface="微米有行" pitchFamily="2" charset="-128"/>
              </a:defRPr>
            </a:lvl1pPr>
          </a:lstStyle>
          <a:p>
            <a:endParaRPr lang="en-US" dirty="0"/>
          </a:p>
        </p:txBody>
      </p:sp>
      <p:pic>
        <p:nvPicPr>
          <p:cNvPr id="64" name="图片占位符 15" descr="图片包含 灯光, 游戏机, 光盘, 电话&#10;&#10;描述已自动生成">
            <a:extLst>
              <a:ext uri="{FF2B5EF4-FFF2-40B4-BE49-F238E27FC236}">
                <a16:creationId xmlns:a16="http://schemas.microsoft.com/office/drawing/2014/main" id="{B37314B4-1857-BAD1-FC54-4A4B189C223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05391" y="4774353"/>
            <a:ext cx="1771322" cy="883698"/>
          </a:xfrm>
          <a:prstGeom prst="rect">
            <a:avLst/>
          </a:prstGeom>
          <a:effectLst>
            <a:softEdge rad="279400"/>
          </a:effectLst>
        </p:spPr>
      </p:pic>
      <p:pic>
        <p:nvPicPr>
          <p:cNvPr id="65" name="图片占位符 15" descr="图片包含 灯光, 游戏机, 光盘, 电话&#10;&#10;描述已自动生成">
            <a:extLst>
              <a:ext uri="{FF2B5EF4-FFF2-40B4-BE49-F238E27FC236}">
                <a16:creationId xmlns:a16="http://schemas.microsoft.com/office/drawing/2014/main" id="{8A598A0D-0B29-6D3C-9FD8-D8807A5E844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05047" y="4774353"/>
            <a:ext cx="1771322" cy="883698"/>
          </a:xfrm>
          <a:prstGeom prst="rect">
            <a:avLst/>
          </a:prstGeom>
          <a:effectLst>
            <a:softEdge rad="279400"/>
          </a:effectLst>
        </p:spPr>
      </p:pic>
    </p:spTree>
    <p:extLst>
      <p:ext uri="{BB962C8B-B14F-4D97-AF65-F5344CB8AC3E}">
        <p14:creationId xmlns:p14="http://schemas.microsoft.com/office/powerpoint/2010/main" val="1076173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矩形: 圆角 485">
            <a:extLst>
              <a:ext uri="{FF2B5EF4-FFF2-40B4-BE49-F238E27FC236}">
                <a16:creationId xmlns:a16="http://schemas.microsoft.com/office/drawing/2014/main" id="{025CF848-1146-D07B-5411-AFD85B7615EA}"/>
              </a:ext>
            </a:extLst>
          </p:cNvPr>
          <p:cNvSpPr/>
          <p:nvPr/>
        </p:nvSpPr>
        <p:spPr>
          <a:xfrm>
            <a:off x="4807572" y="2415541"/>
            <a:ext cx="514208" cy="176006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7" name="矩形: 圆角 486">
            <a:extLst>
              <a:ext uri="{FF2B5EF4-FFF2-40B4-BE49-F238E27FC236}">
                <a16:creationId xmlns:a16="http://schemas.microsoft.com/office/drawing/2014/main" id="{6A2865B0-C9E7-F27F-BCA2-CDC4814EF1D8}"/>
              </a:ext>
            </a:extLst>
          </p:cNvPr>
          <p:cNvSpPr/>
          <p:nvPr/>
        </p:nvSpPr>
        <p:spPr>
          <a:xfrm>
            <a:off x="4807572" y="2906404"/>
            <a:ext cx="514208" cy="176006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矩形: 圆角 487">
            <a:extLst>
              <a:ext uri="{FF2B5EF4-FFF2-40B4-BE49-F238E27FC236}">
                <a16:creationId xmlns:a16="http://schemas.microsoft.com/office/drawing/2014/main" id="{48BB8F17-5E0E-7B8F-2371-C2A630097DBA}"/>
              </a:ext>
            </a:extLst>
          </p:cNvPr>
          <p:cNvSpPr/>
          <p:nvPr/>
        </p:nvSpPr>
        <p:spPr>
          <a:xfrm>
            <a:off x="4807572" y="3397267"/>
            <a:ext cx="514208" cy="176006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矩形: 圆角 488">
            <a:extLst>
              <a:ext uri="{FF2B5EF4-FFF2-40B4-BE49-F238E27FC236}">
                <a16:creationId xmlns:a16="http://schemas.microsoft.com/office/drawing/2014/main" id="{81E9802B-7AB9-93C0-6552-B310567C22C8}"/>
              </a:ext>
            </a:extLst>
          </p:cNvPr>
          <p:cNvSpPr/>
          <p:nvPr/>
        </p:nvSpPr>
        <p:spPr>
          <a:xfrm>
            <a:off x="4807572" y="3888130"/>
            <a:ext cx="514208" cy="176006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矩形: 圆角 489">
            <a:extLst>
              <a:ext uri="{FF2B5EF4-FFF2-40B4-BE49-F238E27FC236}">
                <a16:creationId xmlns:a16="http://schemas.microsoft.com/office/drawing/2014/main" id="{D0CA3D0B-D7EE-FB61-6DE7-B839CA371355}"/>
              </a:ext>
            </a:extLst>
          </p:cNvPr>
          <p:cNvSpPr/>
          <p:nvPr/>
        </p:nvSpPr>
        <p:spPr>
          <a:xfrm>
            <a:off x="4807572" y="4378993"/>
            <a:ext cx="514208" cy="176006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矩形: 圆角 490">
            <a:extLst>
              <a:ext uri="{FF2B5EF4-FFF2-40B4-BE49-F238E27FC236}">
                <a16:creationId xmlns:a16="http://schemas.microsoft.com/office/drawing/2014/main" id="{61A6ED52-F9EB-30EA-2155-FBE3A0263F70}"/>
              </a:ext>
            </a:extLst>
          </p:cNvPr>
          <p:cNvSpPr/>
          <p:nvPr/>
        </p:nvSpPr>
        <p:spPr>
          <a:xfrm>
            <a:off x="4807572" y="4869857"/>
            <a:ext cx="514208" cy="176006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4" name="图片 483">
            <a:extLst>
              <a:ext uri="{FF2B5EF4-FFF2-40B4-BE49-F238E27FC236}">
                <a16:creationId xmlns:a16="http://schemas.microsoft.com/office/drawing/2014/main" id="{51EE2970-A516-F55F-1FF2-7F6FD8E7B3A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6">
                <a:tint val="45000"/>
                <a:satMod val="400000"/>
              </a:schemeClr>
            </a:duotone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97440" y="-71240"/>
            <a:ext cx="6483706" cy="4657599"/>
          </a:xfrm>
          <a:prstGeom prst="rect">
            <a:avLst/>
          </a:prstGeom>
        </p:spPr>
      </p:pic>
      <p:pic>
        <p:nvPicPr>
          <p:cNvPr id="485" name="图片 484">
            <a:extLst>
              <a:ext uri="{FF2B5EF4-FFF2-40B4-BE49-F238E27FC236}">
                <a16:creationId xmlns:a16="http://schemas.microsoft.com/office/drawing/2014/main" id="{8ECF8CE2-11CC-8E95-0A81-851B135BBFF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6">
                <a:tint val="45000"/>
                <a:satMod val="400000"/>
              </a:schemeClr>
            </a:duotone>
            <a:alphaModFix amt="5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1059" y="-71239"/>
            <a:ext cx="3939576" cy="2830012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25CB93E-D9AA-A266-B193-6B7143AE04D8}"/>
              </a:ext>
            </a:extLst>
          </p:cNvPr>
          <p:cNvSpPr/>
          <p:nvPr/>
        </p:nvSpPr>
        <p:spPr>
          <a:xfrm>
            <a:off x="10897282" y="2808501"/>
            <a:ext cx="641697" cy="1876577"/>
          </a:xfrm>
          <a:prstGeom prst="roundRect">
            <a:avLst>
              <a:gd name="adj" fmla="val 9938"/>
            </a:avLst>
          </a:pr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FB1B1274-E8B8-9390-CA86-60541167966A}"/>
              </a:ext>
            </a:extLst>
          </p:cNvPr>
          <p:cNvSpPr/>
          <p:nvPr/>
        </p:nvSpPr>
        <p:spPr>
          <a:xfrm>
            <a:off x="4725815" y="2317087"/>
            <a:ext cx="6808213" cy="402335"/>
          </a:xfrm>
          <a:prstGeom prst="roundRect">
            <a:avLst/>
          </a:pr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9F56057B-0F7E-F2D8-C5D5-B37579B2902E}"/>
              </a:ext>
            </a:extLst>
          </p:cNvPr>
          <p:cNvSpPr/>
          <p:nvPr/>
        </p:nvSpPr>
        <p:spPr>
          <a:xfrm>
            <a:off x="4715655" y="1926197"/>
            <a:ext cx="836256" cy="226999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E01207D4-E6C3-729E-E926-E4BAC6AF505F}"/>
              </a:ext>
            </a:extLst>
          </p:cNvPr>
          <p:cNvSpPr/>
          <p:nvPr/>
        </p:nvSpPr>
        <p:spPr>
          <a:xfrm>
            <a:off x="5634299" y="1926197"/>
            <a:ext cx="458367" cy="226999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5E1D85F1-9A88-2989-F6FF-6F9E2ECCF4E3}"/>
              </a:ext>
            </a:extLst>
          </p:cNvPr>
          <p:cNvSpPr/>
          <p:nvPr/>
        </p:nvSpPr>
        <p:spPr>
          <a:xfrm>
            <a:off x="6352194" y="1926197"/>
            <a:ext cx="336274" cy="226999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08F13AB2-1033-F0CB-5604-6ADC11B2F33E}"/>
              </a:ext>
            </a:extLst>
          </p:cNvPr>
          <p:cNvSpPr/>
          <p:nvPr/>
        </p:nvSpPr>
        <p:spPr>
          <a:xfrm>
            <a:off x="8377100" y="1926197"/>
            <a:ext cx="602758" cy="226999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3BE0F2D3-B0F9-2833-4024-6C192FB1212E}"/>
              </a:ext>
            </a:extLst>
          </p:cNvPr>
          <p:cNvSpPr/>
          <p:nvPr/>
        </p:nvSpPr>
        <p:spPr>
          <a:xfrm>
            <a:off x="9179106" y="1926197"/>
            <a:ext cx="684370" cy="226999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E7EC0DC8-43E7-83ED-9313-81AFC7C80AEB}"/>
              </a:ext>
            </a:extLst>
          </p:cNvPr>
          <p:cNvSpPr/>
          <p:nvPr/>
        </p:nvSpPr>
        <p:spPr>
          <a:xfrm>
            <a:off x="10019076" y="1926197"/>
            <a:ext cx="455513" cy="226999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B3B4089D-89E6-DC60-4BE6-EC70636A6626}"/>
              </a:ext>
            </a:extLst>
          </p:cNvPr>
          <p:cNvSpPr/>
          <p:nvPr/>
        </p:nvSpPr>
        <p:spPr>
          <a:xfrm>
            <a:off x="10912755" y="1926197"/>
            <a:ext cx="611113" cy="226999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EEF4B2D-252F-6591-7569-D723FA092EC8}"/>
              </a:ext>
            </a:extLst>
          </p:cNvPr>
          <p:cNvSpPr/>
          <p:nvPr/>
        </p:nvSpPr>
        <p:spPr>
          <a:xfrm>
            <a:off x="0" y="5670769"/>
            <a:ext cx="12192000" cy="118723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E4D567-BD87-9321-EB82-1FFA593775D3}"/>
              </a:ext>
            </a:extLst>
          </p:cNvPr>
          <p:cNvSpPr txBox="1"/>
          <p:nvPr/>
        </p:nvSpPr>
        <p:spPr>
          <a:xfrm>
            <a:off x="661721" y="446747"/>
            <a:ext cx="3688225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effectLst/>
                <a:latin typeface="+mj-ea"/>
                <a:ea typeface="+mj-ea"/>
              </a:rPr>
              <a:t>自动驾驶技术是什么？</a:t>
            </a:r>
            <a:endParaRPr lang="en-US" sz="28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3CA093D-AF2E-56A7-2CC5-BFE6292F5B45}"/>
              </a:ext>
            </a:extLst>
          </p:cNvPr>
          <p:cNvSpPr txBox="1"/>
          <p:nvPr/>
        </p:nvSpPr>
        <p:spPr>
          <a:xfrm>
            <a:off x="8720817" y="6331061"/>
            <a:ext cx="1230562" cy="213092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zh-CN" altLang="en-US" sz="1100" b="0" i="0" dirty="0">
                <a:solidFill>
                  <a:schemeClr val="accent1">
                    <a:lumMod val="75000"/>
                  </a:schemeClr>
                </a:solidFill>
                <a:effectLst/>
                <a:latin typeface="Hiragino Sans GB"/>
              </a:rPr>
              <a:t>被更广泛地采用</a:t>
            </a:r>
            <a:endParaRPr lang="en-US" sz="11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68" name="椭圆 467">
            <a:extLst>
              <a:ext uri="{FF2B5EF4-FFF2-40B4-BE49-F238E27FC236}">
                <a16:creationId xmlns:a16="http://schemas.microsoft.com/office/drawing/2014/main" id="{4F77F25E-E237-75BA-9E37-9D1283A69075}"/>
              </a:ext>
            </a:extLst>
          </p:cNvPr>
          <p:cNvSpPr/>
          <p:nvPr/>
        </p:nvSpPr>
        <p:spPr>
          <a:xfrm>
            <a:off x="1694148" y="2613660"/>
            <a:ext cx="1496832" cy="1496828"/>
          </a:xfrm>
          <a:prstGeom prst="ellipse">
            <a:avLst/>
          </a:prstGeom>
          <a:gradFill>
            <a:gsLst>
              <a:gs pos="0">
                <a:schemeClr val="accent2">
                  <a:alpha val="47000"/>
                </a:schemeClr>
              </a:gs>
              <a:gs pos="100000">
                <a:schemeClr val="accent1">
                  <a:alpha val="46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A5FE080-9E1D-3E1A-B8D4-A114FB55C7A2}"/>
              </a:ext>
            </a:extLst>
          </p:cNvPr>
          <p:cNvGrpSpPr/>
          <p:nvPr/>
        </p:nvGrpSpPr>
        <p:grpSpPr>
          <a:xfrm>
            <a:off x="728893" y="1648404"/>
            <a:ext cx="3427343" cy="3427339"/>
            <a:chOff x="925002" y="1354748"/>
            <a:chExt cx="3494598" cy="3494596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55C59CC-36F1-72B9-CC84-2EA7857B2FC0}"/>
                </a:ext>
              </a:extLst>
            </p:cNvPr>
            <p:cNvSpPr/>
            <p:nvPr/>
          </p:nvSpPr>
          <p:spPr>
            <a:xfrm>
              <a:off x="1035953" y="1465699"/>
              <a:ext cx="3272695" cy="3272694"/>
            </a:xfrm>
            <a:prstGeom prst="ellipse">
              <a:avLst/>
            </a:prstGeom>
            <a:gradFill flip="none" rotWithShape="1">
              <a:gsLst>
                <a:gs pos="36000">
                  <a:schemeClr val="accent2">
                    <a:alpha val="0"/>
                  </a:schemeClr>
                </a:gs>
                <a:gs pos="100000">
                  <a:schemeClr val="accent2">
                    <a:alpha val="6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9000C6E-5F8E-8BE4-614C-C46ECF9EDAB4}"/>
                </a:ext>
              </a:extLst>
            </p:cNvPr>
            <p:cNvSpPr/>
            <p:nvPr/>
          </p:nvSpPr>
          <p:spPr>
            <a:xfrm>
              <a:off x="925002" y="1354748"/>
              <a:ext cx="3494598" cy="349459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3">
                      <a:alpha val="2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5155BADB-1337-E81B-BE6F-4442CCC737C7}"/>
              </a:ext>
            </a:extLst>
          </p:cNvPr>
          <p:cNvSpPr/>
          <p:nvPr/>
        </p:nvSpPr>
        <p:spPr>
          <a:xfrm>
            <a:off x="2053213" y="1477846"/>
            <a:ext cx="790516" cy="79051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A6D0205-BBA5-1C11-63B4-D61A16F3AA68}"/>
              </a:ext>
            </a:extLst>
          </p:cNvPr>
          <p:cNvSpPr/>
          <p:nvPr/>
        </p:nvSpPr>
        <p:spPr>
          <a:xfrm>
            <a:off x="3279159" y="2068972"/>
            <a:ext cx="790516" cy="790516"/>
          </a:xfrm>
          <a:prstGeom prst="ellipse">
            <a:avLst/>
          </a:prstGeom>
          <a:gradFill>
            <a:gsLst>
              <a:gs pos="0">
                <a:srgbClr val="4783FB"/>
              </a:gs>
              <a:gs pos="100000">
                <a:schemeClr val="accent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FF3E667-A86C-24D6-9CE5-A84A2F147197}"/>
              </a:ext>
            </a:extLst>
          </p:cNvPr>
          <p:cNvSpPr/>
          <p:nvPr/>
        </p:nvSpPr>
        <p:spPr>
          <a:xfrm>
            <a:off x="808657" y="2068972"/>
            <a:ext cx="790516" cy="79051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D414EAE-23BB-BEC6-450D-EFCA09F02133}"/>
              </a:ext>
            </a:extLst>
          </p:cNvPr>
          <p:cNvSpPr/>
          <p:nvPr/>
        </p:nvSpPr>
        <p:spPr>
          <a:xfrm>
            <a:off x="3505990" y="3325000"/>
            <a:ext cx="790516" cy="790516"/>
          </a:xfrm>
          <a:prstGeom prst="ellipse">
            <a:avLst/>
          </a:prstGeom>
          <a:gradFill>
            <a:gsLst>
              <a:gs pos="0">
                <a:srgbClr val="4783FB"/>
              </a:gs>
              <a:gs pos="100000">
                <a:schemeClr val="accent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60E0960A-EF35-CEF3-E30C-6E267CEE020A}"/>
              </a:ext>
            </a:extLst>
          </p:cNvPr>
          <p:cNvSpPr/>
          <p:nvPr/>
        </p:nvSpPr>
        <p:spPr>
          <a:xfrm>
            <a:off x="608281" y="3325000"/>
            <a:ext cx="790516" cy="79051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A9B873A-2D32-89C5-8036-B1860E32F55C}"/>
              </a:ext>
            </a:extLst>
          </p:cNvPr>
          <p:cNvSpPr/>
          <p:nvPr/>
        </p:nvSpPr>
        <p:spPr>
          <a:xfrm>
            <a:off x="1745302" y="2664814"/>
            <a:ext cx="1394524" cy="139452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C625BB6-272C-D527-C7DF-08B2748578EA}"/>
              </a:ext>
            </a:extLst>
          </p:cNvPr>
          <p:cNvSpPr txBox="1"/>
          <p:nvPr/>
        </p:nvSpPr>
        <p:spPr>
          <a:xfrm>
            <a:off x="3395890" y="2222814"/>
            <a:ext cx="5650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Hiragino Sans GB"/>
              </a:rPr>
              <a:t>基础</a:t>
            </a:r>
            <a:endParaRPr lang="en-US" altLang="zh-CN" sz="1200" dirty="0">
              <a:solidFill>
                <a:schemeClr val="bg1"/>
              </a:solidFill>
              <a:latin typeface="Hiragino Sans GB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Hiragino Sans GB"/>
              </a:rPr>
              <a:t>设施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E5785D0-0B6C-F78D-05F4-A38266205E23}"/>
              </a:ext>
            </a:extLst>
          </p:cNvPr>
          <p:cNvSpPr txBox="1"/>
          <p:nvPr/>
        </p:nvSpPr>
        <p:spPr>
          <a:xfrm>
            <a:off x="3601457" y="3482714"/>
            <a:ext cx="6006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Hiragino Sans GB"/>
              </a:rPr>
              <a:t>载运</a:t>
            </a:r>
            <a:endParaRPr lang="en-US" altLang="zh-CN" sz="1200" dirty="0">
              <a:solidFill>
                <a:schemeClr val="bg1"/>
              </a:solidFill>
              <a:latin typeface="Hiragino Sans GB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Hiragino Sans GB"/>
              </a:rPr>
              <a:t>工具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A6B8B54-D7AD-3FD9-C2D6-5E2D6DA7F5A6}"/>
              </a:ext>
            </a:extLst>
          </p:cNvPr>
          <p:cNvSpPr txBox="1"/>
          <p:nvPr/>
        </p:nvSpPr>
        <p:spPr>
          <a:xfrm>
            <a:off x="1714095" y="3525803"/>
            <a:ext cx="1443345" cy="271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50" b="0" i="0" dirty="0">
                <a:solidFill>
                  <a:schemeClr val="bg1"/>
                </a:solidFill>
                <a:effectLst/>
                <a:latin typeface="Hiragino Sans GB"/>
              </a:rPr>
              <a:t>部分或完全自动化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B3621F0-BADC-3E46-DECE-9C8E307509DB}"/>
              </a:ext>
            </a:extLst>
          </p:cNvPr>
          <p:cNvSpPr txBox="1"/>
          <p:nvPr/>
        </p:nvSpPr>
        <p:spPr>
          <a:xfrm>
            <a:off x="899974" y="2237386"/>
            <a:ext cx="607884" cy="492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>
                <a:solidFill>
                  <a:srgbClr val="081420"/>
                </a:solidFill>
                <a:effectLst/>
                <a:latin typeface="Hiragino Sans GB"/>
              </a:rPr>
              <a:t>环境</a:t>
            </a:r>
            <a:endParaRPr lang="en-US" altLang="zh-CN" sz="1200" b="0" i="0" dirty="0">
              <a:solidFill>
                <a:srgbClr val="081420"/>
              </a:solidFill>
              <a:effectLst/>
              <a:latin typeface="Hiragino Sans GB"/>
            </a:endParaRPr>
          </a:p>
          <a:p>
            <a:pPr algn="ctr"/>
            <a:r>
              <a:rPr lang="zh-CN" altLang="en-US" sz="1200" b="0" i="0" dirty="0">
                <a:solidFill>
                  <a:srgbClr val="081420"/>
                </a:solidFill>
                <a:effectLst/>
                <a:latin typeface="Hiragino Sans GB"/>
              </a:rPr>
              <a:t>感知</a:t>
            </a:r>
            <a:endParaRPr lang="en-US" sz="1200" dirty="0">
              <a:solidFill>
                <a:srgbClr val="081420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4A56F39-3554-D0BB-6447-36A1DCD5BDB3}"/>
              </a:ext>
            </a:extLst>
          </p:cNvPr>
          <p:cNvSpPr txBox="1"/>
          <p:nvPr/>
        </p:nvSpPr>
        <p:spPr>
          <a:xfrm>
            <a:off x="2126951" y="1633523"/>
            <a:ext cx="617631" cy="492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081420"/>
                </a:solidFill>
                <a:latin typeface="Hiragino Sans GB"/>
              </a:rPr>
              <a:t>信息</a:t>
            </a:r>
            <a:endParaRPr lang="en-US" altLang="zh-CN" sz="1200" dirty="0">
              <a:solidFill>
                <a:srgbClr val="081420"/>
              </a:solidFill>
              <a:latin typeface="Hiragino Sans GB"/>
            </a:endParaRPr>
          </a:p>
          <a:p>
            <a:pPr algn="ctr"/>
            <a:r>
              <a:rPr lang="zh-CN" altLang="en-US" sz="1200" dirty="0">
                <a:solidFill>
                  <a:srgbClr val="081420"/>
                </a:solidFill>
                <a:latin typeface="Hiragino Sans GB"/>
              </a:rPr>
              <a:t>交互</a:t>
            </a:r>
            <a:endParaRPr lang="en-US" sz="1200" dirty="0">
              <a:solidFill>
                <a:srgbClr val="081420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51DCC24-01B4-E4BD-8AE5-4E620FAD647B}"/>
              </a:ext>
            </a:extLst>
          </p:cNvPr>
          <p:cNvSpPr txBox="1"/>
          <p:nvPr/>
        </p:nvSpPr>
        <p:spPr>
          <a:xfrm>
            <a:off x="712746" y="3493414"/>
            <a:ext cx="581587" cy="492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081420"/>
                </a:solidFill>
                <a:latin typeface="Hiragino Sans GB"/>
              </a:rPr>
              <a:t>智能</a:t>
            </a:r>
            <a:endParaRPr lang="en-US" altLang="zh-CN" sz="1200" dirty="0">
              <a:solidFill>
                <a:srgbClr val="081420"/>
              </a:solidFill>
              <a:latin typeface="Hiragino Sans GB"/>
            </a:endParaRPr>
          </a:p>
          <a:p>
            <a:pPr algn="ctr"/>
            <a:r>
              <a:rPr lang="zh-CN" altLang="en-US" sz="1200" dirty="0">
                <a:solidFill>
                  <a:srgbClr val="081420"/>
                </a:solidFill>
                <a:latin typeface="Hiragino Sans GB"/>
              </a:rPr>
              <a:t>决策</a:t>
            </a:r>
            <a:endParaRPr lang="en-US" sz="1200" dirty="0">
              <a:solidFill>
                <a:srgbClr val="08142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19EF827-9199-FD3F-9A14-E83956F48D18}"/>
              </a:ext>
            </a:extLst>
          </p:cNvPr>
          <p:cNvSpPr txBox="1"/>
          <p:nvPr/>
        </p:nvSpPr>
        <p:spPr>
          <a:xfrm>
            <a:off x="2001855" y="3321345"/>
            <a:ext cx="867826" cy="295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道路交通</a:t>
            </a:r>
            <a:endParaRPr lang="en-US" altLang="zh-CN" sz="1200" b="0" i="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36" name="图形 35">
            <a:extLst>
              <a:ext uri="{FF2B5EF4-FFF2-40B4-BE49-F238E27FC236}">
                <a16:creationId xmlns:a16="http://schemas.microsoft.com/office/drawing/2014/main" id="{BB6580DE-4AC9-590E-9D7C-BB0100F68EE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18579" y="2851541"/>
            <a:ext cx="447971" cy="44797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CB47B9E9-D6B3-08FA-D1AD-4622B420D49D}"/>
              </a:ext>
            </a:extLst>
          </p:cNvPr>
          <p:cNvGrpSpPr/>
          <p:nvPr/>
        </p:nvGrpSpPr>
        <p:grpSpPr>
          <a:xfrm>
            <a:off x="10333742" y="470664"/>
            <a:ext cx="1235374" cy="282572"/>
            <a:chOff x="2781300" y="571500"/>
            <a:chExt cx="3914376" cy="895350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E00A1F6-B4B5-3B02-DBA4-B5419225F824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5FBD6F3-1954-0404-F610-328F6218C203}"/>
                </a:ext>
              </a:extLst>
            </p:cNvPr>
            <p:cNvSpPr/>
            <p:nvPr/>
          </p:nvSpPr>
          <p:spPr>
            <a:xfrm>
              <a:off x="2781300" y="571500"/>
              <a:ext cx="966787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gradFill>
                  <a:gsLst>
                    <a:gs pos="0">
                      <a:srgbClr val="5DFBFF">
                        <a:alpha val="12000"/>
                      </a:srgbClr>
                    </a:gs>
                    <a:gs pos="100000">
                      <a:srgbClr val="5DFBFF">
                        <a:alpha val="0"/>
                      </a:srgb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4AEBF85-730B-BCBD-ACE7-97E95396078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519EA88-D51F-A8C1-3937-075800686249}"/>
              </a:ext>
            </a:extLst>
          </p:cNvPr>
          <p:cNvSpPr/>
          <p:nvPr/>
        </p:nvSpPr>
        <p:spPr>
          <a:xfrm>
            <a:off x="4725816" y="2808501"/>
            <a:ext cx="6090780" cy="402335"/>
          </a:xfrm>
          <a:prstGeom prst="roundRect">
            <a:avLst/>
          </a:pr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783865E-34A6-CFE2-27DD-F08604C3DEDD}"/>
              </a:ext>
            </a:extLst>
          </p:cNvPr>
          <p:cNvSpPr/>
          <p:nvPr/>
        </p:nvSpPr>
        <p:spPr>
          <a:xfrm>
            <a:off x="4725816" y="3299915"/>
            <a:ext cx="6090780" cy="402335"/>
          </a:xfrm>
          <a:prstGeom prst="roundRect">
            <a:avLst/>
          </a:pr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D8C60F0-D9CF-22B2-233B-05516B8231FF}"/>
              </a:ext>
            </a:extLst>
          </p:cNvPr>
          <p:cNvSpPr/>
          <p:nvPr/>
        </p:nvSpPr>
        <p:spPr>
          <a:xfrm>
            <a:off x="4725816" y="3791329"/>
            <a:ext cx="6090780" cy="402335"/>
          </a:xfrm>
          <a:prstGeom prst="roundRect">
            <a:avLst/>
          </a:pr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BCA8116-7DCD-92D2-C021-E60404EDE716}"/>
              </a:ext>
            </a:extLst>
          </p:cNvPr>
          <p:cNvSpPr/>
          <p:nvPr/>
        </p:nvSpPr>
        <p:spPr>
          <a:xfrm>
            <a:off x="4725816" y="4282743"/>
            <a:ext cx="6090780" cy="402335"/>
          </a:xfrm>
          <a:prstGeom prst="roundRect">
            <a:avLst/>
          </a:pr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AB1D7CA-E1D5-C4E5-37AC-2954D1CB504C}"/>
              </a:ext>
            </a:extLst>
          </p:cNvPr>
          <p:cNvSpPr/>
          <p:nvPr/>
        </p:nvSpPr>
        <p:spPr>
          <a:xfrm>
            <a:off x="4725815" y="4774158"/>
            <a:ext cx="6808213" cy="402335"/>
          </a:xfrm>
          <a:prstGeom prst="roundRect">
            <a:avLst/>
          </a:pr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aphicFrame>
        <p:nvGraphicFramePr>
          <p:cNvPr id="6" name="表格 49">
            <a:extLst>
              <a:ext uri="{FF2B5EF4-FFF2-40B4-BE49-F238E27FC236}">
                <a16:creationId xmlns:a16="http://schemas.microsoft.com/office/drawing/2014/main" id="{14CF3D19-744F-AEFA-962A-E8F774772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606854"/>
              </p:ext>
            </p:extLst>
          </p:nvPr>
        </p:nvGraphicFramePr>
        <p:xfrm>
          <a:off x="4725815" y="1856742"/>
          <a:ext cx="6987141" cy="326813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25714">
                  <a:extLst>
                    <a:ext uri="{9D8B030D-6E8A-4147-A177-3AD203B41FA5}">
                      <a16:colId xmlns:a16="http://schemas.microsoft.com/office/drawing/2014/main" val="1196506036"/>
                    </a:ext>
                  </a:extLst>
                </a:gridCol>
                <a:gridCol w="806773">
                  <a:extLst>
                    <a:ext uri="{9D8B030D-6E8A-4147-A177-3AD203B41FA5}">
                      <a16:colId xmlns:a16="http://schemas.microsoft.com/office/drawing/2014/main" val="3079659878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342546020"/>
                    </a:ext>
                  </a:extLst>
                </a:gridCol>
                <a:gridCol w="873252">
                  <a:extLst>
                    <a:ext uri="{9D8B030D-6E8A-4147-A177-3AD203B41FA5}">
                      <a16:colId xmlns:a16="http://schemas.microsoft.com/office/drawing/2014/main" val="482879595"/>
                    </a:ext>
                  </a:extLst>
                </a:gridCol>
                <a:gridCol w="842588">
                  <a:extLst>
                    <a:ext uri="{9D8B030D-6E8A-4147-A177-3AD203B41FA5}">
                      <a16:colId xmlns:a16="http://schemas.microsoft.com/office/drawing/2014/main" val="2358642280"/>
                    </a:ext>
                  </a:extLst>
                </a:gridCol>
                <a:gridCol w="938662">
                  <a:extLst>
                    <a:ext uri="{9D8B030D-6E8A-4147-A177-3AD203B41FA5}">
                      <a16:colId xmlns:a16="http://schemas.microsoft.com/office/drawing/2014/main" val="1409539035"/>
                    </a:ext>
                  </a:extLst>
                </a:gridCol>
                <a:gridCol w="779912">
                  <a:extLst>
                    <a:ext uri="{9D8B030D-6E8A-4147-A177-3AD203B41FA5}">
                      <a16:colId xmlns:a16="http://schemas.microsoft.com/office/drawing/2014/main" val="2432492561"/>
                    </a:ext>
                  </a:extLst>
                </a:gridCol>
              </a:tblGrid>
              <a:tr h="3783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b="0" dirty="0">
                          <a:solidFill>
                            <a:srgbClr val="020913"/>
                          </a:solidFill>
                          <a:latin typeface="+mj-ea"/>
                          <a:ea typeface="+mj-ea"/>
                        </a:rPr>
                        <a:t>自动驾驶分级</a:t>
                      </a:r>
                    </a:p>
                  </a:txBody>
                  <a:tcPr marL="72000" marR="0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b="0" dirty="0">
                          <a:solidFill>
                            <a:srgbClr val="020913"/>
                          </a:solidFill>
                          <a:latin typeface="+mj-ea"/>
                          <a:ea typeface="+mj-ea"/>
                        </a:rPr>
                        <a:t>名称</a:t>
                      </a:r>
                    </a:p>
                  </a:txBody>
                  <a:tcPr marL="180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b="0" dirty="0">
                          <a:solidFill>
                            <a:srgbClr val="020913"/>
                          </a:solidFill>
                          <a:latin typeface="+mj-ea"/>
                          <a:ea typeface="+mj-ea"/>
                        </a:rPr>
                        <a:t>定义</a:t>
                      </a:r>
                    </a:p>
                  </a:txBody>
                  <a:tcPr marL="51406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b="0" dirty="0">
                          <a:solidFill>
                            <a:srgbClr val="020913"/>
                          </a:solidFill>
                          <a:latin typeface="+mj-ea"/>
                          <a:ea typeface="+mj-ea"/>
                        </a:rPr>
                        <a:t> 驾驶操作</a:t>
                      </a:r>
                    </a:p>
                  </a:txBody>
                  <a:tcPr marL="144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b="0" dirty="0">
                          <a:solidFill>
                            <a:srgbClr val="020913"/>
                          </a:solidFill>
                          <a:latin typeface="+mj-ea"/>
                          <a:ea typeface="+mj-ea"/>
                        </a:rPr>
                        <a:t>周边监控</a:t>
                      </a:r>
                    </a:p>
                  </a:txBody>
                  <a:tcPr marL="144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b="0" dirty="0">
                          <a:solidFill>
                            <a:srgbClr val="020913"/>
                          </a:solidFill>
                          <a:latin typeface="+mj-ea"/>
                          <a:ea typeface="+mj-ea"/>
                        </a:rPr>
                        <a:t>接管</a:t>
                      </a:r>
                    </a:p>
                  </a:txBody>
                  <a:tcPr marL="144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b="0" dirty="0">
                          <a:solidFill>
                            <a:srgbClr val="020913"/>
                          </a:solidFill>
                          <a:latin typeface="+mj-ea"/>
                          <a:ea typeface="+mj-ea"/>
                        </a:rPr>
                        <a:t>应用场景</a:t>
                      </a:r>
                    </a:p>
                  </a:txBody>
                  <a:tcPr marL="51406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0252662"/>
                  </a:ext>
                </a:extLst>
              </a:tr>
              <a:tr h="53920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L0</a:t>
                      </a:r>
                      <a:endParaRPr lang="zh-CN" altLang="en-US" sz="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180000" marR="360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人工驾驶</a:t>
                      </a:r>
                    </a:p>
                  </a:txBody>
                  <a:tcPr marL="108000" marR="36000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由人类驾驶员全权驾驶车辆</a:t>
                      </a:r>
                    </a:p>
                  </a:txBody>
                  <a:tcPr marL="72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144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0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0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无</a:t>
                      </a:r>
                    </a:p>
                  </a:txBody>
                  <a:tcPr marL="0" marR="288000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780454"/>
                  </a:ext>
                </a:extLst>
              </a:tr>
              <a:tr h="53920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L1</a:t>
                      </a:r>
                      <a:endParaRPr lang="zh-CN" altLang="en-US" sz="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180000" marR="360000" marT="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辅助</a:t>
                      </a:r>
                      <a:endParaRPr lang="en-US" altLang="zh-CN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驾驶</a:t>
                      </a:r>
                    </a:p>
                  </a:txBody>
                  <a:tcPr marL="108000" marR="36000" marT="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车辆对方向盘和加减速中的一项操作提供驾驶，人类驾驶员负责其余的驾驶动作</a:t>
                      </a:r>
                    </a:p>
                  </a:txBody>
                  <a:tcPr marL="72000" marR="0" marT="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44000" marR="51406" marT="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0" marT="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0" marT="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限</a:t>
                      </a:r>
                      <a:endParaRPr lang="en-US" altLang="zh-CN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定</a:t>
                      </a:r>
                      <a:endParaRPr lang="en-US" altLang="zh-CN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场</a:t>
                      </a:r>
                      <a:endParaRPr lang="en-US" altLang="zh-CN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景</a:t>
                      </a:r>
                    </a:p>
                  </a:txBody>
                  <a:tcPr marL="0" marR="288000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056405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L2</a:t>
                      </a:r>
                      <a:endParaRPr lang="zh-CN" altLang="en-US" sz="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180000" marR="360000" marT="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部分</a:t>
                      </a:r>
                      <a:endParaRPr lang="en-US" altLang="zh-CN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自动驾驶</a:t>
                      </a:r>
                    </a:p>
                  </a:txBody>
                  <a:tcPr marL="108000" marR="36000" marT="25703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车辆对方向盘和加减速中的多余项提供驾驶，人类驾驶员负责其余的驾驶动作</a:t>
                      </a:r>
                    </a:p>
                  </a:txBody>
                  <a:tcPr marL="72000" marR="0" marT="25703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44000" marR="51406" marT="25703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0" marT="25703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0" marT="25703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509019"/>
                  </a:ext>
                </a:extLst>
              </a:tr>
              <a:tr h="53920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L3</a:t>
                      </a:r>
                      <a:endParaRPr lang="zh-CN" altLang="en-US" sz="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180000" marR="360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条件</a:t>
                      </a:r>
                      <a:endParaRPr lang="en-US" altLang="zh-CN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自动驾驶</a:t>
                      </a:r>
                    </a:p>
                  </a:txBody>
                  <a:tcPr marL="108000" marR="36000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由车辆完成绝大部分驾驶操作，人类驾驶员需保持注意力集中以备不时之需</a:t>
                      </a:r>
                    </a:p>
                  </a:txBody>
                  <a:tcPr marL="72000" marR="0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44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0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302873"/>
                  </a:ext>
                </a:extLst>
              </a:tr>
              <a:tr h="49203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L4</a:t>
                      </a:r>
                      <a:endParaRPr lang="zh-CN" altLang="en-US" sz="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180000" marR="360000" marT="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高度</a:t>
                      </a:r>
                      <a:endParaRPr lang="en-US" altLang="zh-CN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自动驾驶</a:t>
                      </a:r>
                    </a:p>
                  </a:txBody>
                  <a:tcPr marL="108000" marR="36000" marT="25703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由车辆完成所有驾驶操作，人类驾驶员无需保持注意力集中，但限定和环境条件</a:t>
                      </a:r>
                    </a:p>
                  </a:txBody>
                  <a:tcPr marL="72000" marR="0" marT="25703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44000" marR="51406" marT="25703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51406" marT="25703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51406" marT="25703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8554445"/>
                  </a:ext>
                </a:extLst>
              </a:tr>
              <a:tr h="37763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L5</a:t>
                      </a:r>
                      <a:endParaRPr lang="zh-CN" altLang="en-US" sz="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180000" marR="360000" marT="360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完全</a:t>
                      </a:r>
                      <a:endParaRPr lang="en-US" altLang="zh-CN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自动驾驶</a:t>
                      </a:r>
                    </a:p>
                  </a:txBody>
                  <a:tcPr marL="108000" marR="36000" marT="72000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由车辆完成所有驾驶操作，人类驾驶员无需保持注意力集中</a:t>
                      </a:r>
                    </a:p>
                  </a:txBody>
                  <a:tcPr marL="72000" marR="0" marT="72000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44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08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所有场景</a:t>
                      </a:r>
                    </a:p>
                  </a:txBody>
                  <a:tcPr marL="108000" marR="51406" marT="25703" marB="2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230572"/>
                  </a:ext>
                </a:extLst>
              </a:tr>
            </a:tbl>
          </a:graphicData>
        </a:graphic>
      </p:graphicFrame>
      <p:grpSp>
        <p:nvGrpSpPr>
          <p:cNvPr id="50" name="组合 49">
            <a:extLst>
              <a:ext uri="{FF2B5EF4-FFF2-40B4-BE49-F238E27FC236}">
                <a16:creationId xmlns:a16="http://schemas.microsoft.com/office/drawing/2014/main" id="{B471583E-2D69-E03A-2CF8-25B4319254EC}"/>
              </a:ext>
            </a:extLst>
          </p:cNvPr>
          <p:cNvGrpSpPr/>
          <p:nvPr/>
        </p:nvGrpSpPr>
        <p:grpSpPr>
          <a:xfrm>
            <a:off x="9421430" y="2392812"/>
            <a:ext cx="140862" cy="235274"/>
            <a:chOff x="12481517" y="3429000"/>
            <a:chExt cx="609685" cy="1018320"/>
          </a:xfrm>
          <a:solidFill>
            <a:schemeClr val="accent6"/>
          </a:solidFill>
        </p:grpSpPr>
        <p:sp>
          <p:nvSpPr>
            <p:cNvPr id="17" name="vehicle-steering-wheel_18112">
              <a:extLst>
                <a:ext uri="{FF2B5EF4-FFF2-40B4-BE49-F238E27FC236}">
                  <a16:creationId xmlns:a16="http://schemas.microsoft.com/office/drawing/2014/main" id="{41E1E690-6F67-8A08-90D2-43986D7738E8}"/>
                </a:ext>
              </a:extLst>
            </p:cNvPr>
            <p:cNvSpPr/>
            <p:nvPr/>
          </p:nvSpPr>
          <p:spPr>
            <a:xfrm>
              <a:off x="12481517" y="3838625"/>
              <a:ext cx="609685" cy="608695"/>
            </a:xfrm>
            <a:custGeom>
              <a:avLst/>
              <a:gdLst>
                <a:gd name="connsiteX0" fmla="*/ 304525 w 609050"/>
                <a:gd name="connsiteY0" fmla="*/ 323754 h 608062"/>
                <a:gd name="connsiteX1" fmla="*/ 337444 w 609050"/>
                <a:gd name="connsiteY1" fmla="*/ 356638 h 608062"/>
                <a:gd name="connsiteX2" fmla="*/ 304525 w 609050"/>
                <a:gd name="connsiteY2" fmla="*/ 389522 h 608062"/>
                <a:gd name="connsiteX3" fmla="*/ 271606 w 609050"/>
                <a:gd name="connsiteY3" fmla="*/ 356638 h 608062"/>
                <a:gd name="connsiteX4" fmla="*/ 304525 w 609050"/>
                <a:gd name="connsiteY4" fmla="*/ 323754 h 608062"/>
                <a:gd name="connsiteX5" fmla="*/ 304546 w 609050"/>
                <a:gd name="connsiteY5" fmla="*/ 313302 h 608062"/>
                <a:gd name="connsiteX6" fmla="*/ 261124 w 609050"/>
                <a:gd name="connsiteY6" fmla="*/ 356658 h 608062"/>
                <a:gd name="connsiteX7" fmla="*/ 304546 w 609050"/>
                <a:gd name="connsiteY7" fmla="*/ 400014 h 608062"/>
                <a:gd name="connsiteX8" fmla="*/ 347968 w 609050"/>
                <a:gd name="connsiteY8" fmla="*/ 356658 h 608062"/>
                <a:gd name="connsiteX9" fmla="*/ 304546 w 609050"/>
                <a:gd name="connsiteY9" fmla="*/ 313302 h 608062"/>
                <a:gd name="connsiteX10" fmla="*/ 527359 w 609050"/>
                <a:gd name="connsiteY10" fmla="*/ 265050 h 608062"/>
                <a:gd name="connsiteX11" fmla="*/ 447818 w 609050"/>
                <a:gd name="connsiteY11" fmla="*/ 299216 h 608062"/>
                <a:gd name="connsiteX12" fmla="*/ 452021 w 609050"/>
                <a:gd name="connsiteY12" fmla="*/ 308906 h 608062"/>
                <a:gd name="connsiteX13" fmla="*/ 531561 w 609050"/>
                <a:gd name="connsiteY13" fmla="*/ 274740 h 608062"/>
                <a:gd name="connsiteX14" fmla="*/ 87135 w 609050"/>
                <a:gd name="connsiteY14" fmla="*/ 265050 h 608062"/>
                <a:gd name="connsiteX15" fmla="*/ 83033 w 609050"/>
                <a:gd name="connsiteY15" fmla="*/ 274740 h 608062"/>
                <a:gd name="connsiteX16" fmla="*/ 162574 w 609050"/>
                <a:gd name="connsiteY16" fmla="*/ 308906 h 608062"/>
                <a:gd name="connsiteX17" fmla="*/ 166676 w 609050"/>
                <a:gd name="connsiteY17" fmla="*/ 299216 h 608062"/>
                <a:gd name="connsiteX18" fmla="*/ 65424 w 609050"/>
                <a:gd name="connsiteY18" fmla="*/ 231384 h 608062"/>
                <a:gd name="connsiteX19" fmla="*/ 311149 w 609050"/>
                <a:gd name="connsiteY19" fmla="*/ 304211 h 608062"/>
                <a:gd name="connsiteX20" fmla="*/ 543667 w 609050"/>
                <a:gd name="connsiteY20" fmla="*/ 231384 h 608062"/>
                <a:gd name="connsiteX21" fmla="*/ 555773 w 609050"/>
                <a:gd name="connsiteY21" fmla="*/ 303611 h 608062"/>
                <a:gd name="connsiteX22" fmla="*/ 384486 w 609050"/>
                <a:gd name="connsiteY22" fmla="*/ 371543 h 608062"/>
                <a:gd name="connsiteX23" fmla="*/ 334761 w 609050"/>
                <a:gd name="connsiteY23" fmla="*/ 557756 h 608062"/>
                <a:gd name="connsiteX24" fmla="*/ 304546 w 609050"/>
                <a:gd name="connsiteY24" fmla="*/ 559654 h 608062"/>
                <a:gd name="connsiteX25" fmla="*/ 279433 w 609050"/>
                <a:gd name="connsiteY25" fmla="*/ 558455 h 608062"/>
                <a:gd name="connsiteX26" fmla="*/ 230108 w 609050"/>
                <a:gd name="connsiteY26" fmla="*/ 368946 h 608062"/>
                <a:gd name="connsiteX27" fmla="*/ 53418 w 609050"/>
                <a:gd name="connsiteY27" fmla="*/ 300814 h 608062"/>
                <a:gd name="connsiteX28" fmla="*/ 65424 w 609050"/>
                <a:gd name="connsiteY28" fmla="*/ 231384 h 608062"/>
                <a:gd name="connsiteX29" fmla="*/ 304525 w 609050"/>
                <a:gd name="connsiteY29" fmla="*/ 47151 h 608062"/>
                <a:gd name="connsiteX30" fmla="*/ 42618 w 609050"/>
                <a:gd name="connsiteY30" fmla="*/ 308676 h 608062"/>
                <a:gd name="connsiteX31" fmla="*/ 304525 w 609050"/>
                <a:gd name="connsiteY31" fmla="*/ 570102 h 608062"/>
                <a:gd name="connsiteX32" fmla="*/ 566333 w 609050"/>
                <a:gd name="connsiteY32" fmla="*/ 308676 h 608062"/>
                <a:gd name="connsiteX33" fmla="*/ 304525 w 609050"/>
                <a:gd name="connsiteY33" fmla="*/ 47151 h 608062"/>
                <a:gd name="connsiteX34" fmla="*/ 304525 w 609050"/>
                <a:gd name="connsiteY34" fmla="*/ 0 h 608062"/>
                <a:gd name="connsiteX35" fmla="*/ 609050 w 609050"/>
                <a:gd name="connsiteY35" fmla="*/ 304081 h 608062"/>
                <a:gd name="connsiteX36" fmla="*/ 304525 w 609050"/>
                <a:gd name="connsiteY36" fmla="*/ 608062 h 608062"/>
                <a:gd name="connsiteX37" fmla="*/ 0 w 609050"/>
                <a:gd name="connsiteY37" fmla="*/ 304081 h 608062"/>
                <a:gd name="connsiteX38" fmla="*/ 304525 w 609050"/>
                <a:gd name="connsiteY38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050" h="608062">
                  <a:moveTo>
                    <a:pt x="304525" y="323754"/>
                  </a:moveTo>
                  <a:cubicBezTo>
                    <a:pt x="322706" y="323754"/>
                    <a:pt x="337444" y="338477"/>
                    <a:pt x="337444" y="356638"/>
                  </a:cubicBezTo>
                  <a:cubicBezTo>
                    <a:pt x="337444" y="374799"/>
                    <a:pt x="322706" y="389522"/>
                    <a:pt x="304525" y="389522"/>
                  </a:cubicBezTo>
                  <a:cubicBezTo>
                    <a:pt x="286344" y="389522"/>
                    <a:pt x="271606" y="374799"/>
                    <a:pt x="271606" y="356638"/>
                  </a:cubicBezTo>
                  <a:cubicBezTo>
                    <a:pt x="271606" y="338477"/>
                    <a:pt x="286344" y="323754"/>
                    <a:pt x="304525" y="323754"/>
                  </a:cubicBezTo>
                  <a:close/>
                  <a:moveTo>
                    <a:pt x="304546" y="313302"/>
                  </a:moveTo>
                  <a:cubicBezTo>
                    <a:pt x="280534" y="313302"/>
                    <a:pt x="261124" y="332782"/>
                    <a:pt x="261124" y="356658"/>
                  </a:cubicBezTo>
                  <a:cubicBezTo>
                    <a:pt x="261124" y="380634"/>
                    <a:pt x="280534" y="400014"/>
                    <a:pt x="304546" y="400014"/>
                  </a:cubicBezTo>
                  <a:cubicBezTo>
                    <a:pt x="328458" y="400014"/>
                    <a:pt x="347968" y="380634"/>
                    <a:pt x="347968" y="356658"/>
                  </a:cubicBezTo>
                  <a:cubicBezTo>
                    <a:pt x="347968" y="332782"/>
                    <a:pt x="328458" y="313302"/>
                    <a:pt x="304546" y="313302"/>
                  </a:cubicBezTo>
                  <a:close/>
                  <a:moveTo>
                    <a:pt x="527359" y="265050"/>
                  </a:moveTo>
                  <a:lnTo>
                    <a:pt x="447818" y="299216"/>
                  </a:lnTo>
                  <a:lnTo>
                    <a:pt x="452021" y="308906"/>
                  </a:lnTo>
                  <a:lnTo>
                    <a:pt x="531561" y="274740"/>
                  </a:lnTo>
                  <a:close/>
                  <a:moveTo>
                    <a:pt x="87135" y="265050"/>
                  </a:moveTo>
                  <a:lnTo>
                    <a:pt x="83033" y="274740"/>
                  </a:lnTo>
                  <a:lnTo>
                    <a:pt x="162574" y="308906"/>
                  </a:lnTo>
                  <a:lnTo>
                    <a:pt x="166676" y="299216"/>
                  </a:lnTo>
                  <a:close/>
                  <a:moveTo>
                    <a:pt x="65424" y="231384"/>
                  </a:moveTo>
                  <a:cubicBezTo>
                    <a:pt x="89637" y="247168"/>
                    <a:pt x="185986" y="304211"/>
                    <a:pt x="311149" y="304211"/>
                  </a:cubicBezTo>
                  <a:cubicBezTo>
                    <a:pt x="382085" y="304211"/>
                    <a:pt x="462226" y="285729"/>
                    <a:pt x="543667" y="231384"/>
                  </a:cubicBezTo>
                  <a:cubicBezTo>
                    <a:pt x="551071" y="254161"/>
                    <a:pt x="555273" y="278437"/>
                    <a:pt x="555773" y="303611"/>
                  </a:cubicBezTo>
                  <a:cubicBezTo>
                    <a:pt x="480235" y="304710"/>
                    <a:pt x="422506" y="327487"/>
                    <a:pt x="384486" y="371543"/>
                  </a:cubicBezTo>
                  <a:cubicBezTo>
                    <a:pt x="326157" y="439275"/>
                    <a:pt x="332260" y="534279"/>
                    <a:pt x="334761" y="557756"/>
                  </a:cubicBezTo>
                  <a:cubicBezTo>
                    <a:pt x="324856" y="558955"/>
                    <a:pt x="314751" y="559654"/>
                    <a:pt x="304546" y="559654"/>
                  </a:cubicBezTo>
                  <a:cubicBezTo>
                    <a:pt x="296041" y="559654"/>
                    <a:pt x="287637" y="559254"/>
                    <a:pt x="279433" y="558455"/>
                  </a:cubicBezTo>
                  <a:cubicBezTo>
                    <a:pt x="281434" y="542072"/>
                    <a:pt x="291539" y="440274"/>
                    <a:pt x="230108" y="368946"/>
                  </a:cubicBezTo>
                  <a:cubicBezTo>
                    <a:pt x="191188" y="323791"/>
                    <a:pt x="131758" y="300814"/>
                    <a:pt x="53418" y="300814"/>
                  </a:cubicBezTo>
                  <a:cubicBezTo>
                    <a:pt x="54219" y="276738"/>
                    <a:pt x="58321" y="253362"/>
                    <a:pt x="65424" y="231384"/>
                  </a:cubicBezTo>
                  <a:close/>
                  <a:moveTo>
                    <a:pt x="304525" y="47151"/>
                  </a:moveTo>
                  <a:cubicBezTo>
                    <a:pt x="160066" y="47151"/>
                    <a:pt x="42618" y="164427"/>
                    <a:pt x="42618" y="308676"/>
                  </a:cubicBezTo>
                  <a:cubicBezTo>
                    <a:pt x="42618" y="452825"/>
                    <a:pt x="160066" y="570102"/>
                    <a:pt x="304525" y="570102"/>
                  </a:cubicBezTo>
                  <a:cubicBezTo>
                    <a:pt x="448884" y="570102"/>
                    <a:pt x="566333" y="452825"/>
                    <a:pt x="566333" y="308676"/>
                  </a:cubicBezTo>
                  <a:cubicBezTo>
                    <a:pt x="566333" y="164427"/>
                    <a:pt x="448884" y="47151"/>
                    <a:pt x="304525" y="47151"/>
                  </a:cubicBezTo>
                  <a:close/>
                  <a:moveTo>
                    <a:pt x="304525" y="0"/>
                  </a:moveTo>
                  <a:cubicBezTo>
                    <a:pt x="472394" y="0"/>
                    <a:pt x="609050" y="136357"/>
                    <a:pt x="609050" y="304081"/>
                  </a:cubicBezTo>
                  <a:cubicBezTo>
                    <a:pt x="609050" y="471705"/>
                    <a:pt x="472394" y="608062"/>
                    <a:pt x="304525" y="608062"/>
                  </a:cubicBezTo>
                  <a:cubicBezTo>
                    <a:pt x="136556" y="608062"/>
                    <a:pt x="0" y="471705"/>
                    <a:pt x="0" y="304081"/>
                  </a:cubicBezTo>
                  <a:cubicBezTo>
                    <a:pt x="0" y="136357"/>
                    <a:pt x="136556" y="0"/>
                    <a:pt x="3045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52A442F-B7CA-6DC7-ADE6-2AB79C930B2D}"/>
                </a:ext>
              </a:extLst>
            </p:cNvPr>
            <p:cNvSpPr/>
            <p:nvPr/>
          </p:nvSpPr>
          <p:spPr>
            <a:xfrm>
              <a:off x="12481517" y="3429000"/>
              <a:ext cx="609685" cy="662224"/>
            </a:xfrm>
            <a:custGeom>
              <a:avLst/>
              <a:gdLst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4885 w 609685"/>
                <a:gd name="connsiteY64" fmla="*/ 64487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84501 w 609685"/>
                <a:gd name="connsiteY83" fmla="*/ 30412 h 662224"/>
                <a:gd name="connsiteX84" fmla="*/ 274321 w 609685"/>
                <a:gd name="connsiteY84" fmla="*/ 40579 h 662224"/>
                <a:gd name="connsiteX85" fmla="*/ 274321 w 609685"/>
                <a:gd name="connsiteY85" fmla="*/ 91327 h 662224"/>
                <a:gd name="connsiteX86" fmla="*/ 284501 w 609685"/>
                <a:gd name="connsiteY86" fmla="*/ 101404 h 662224"/>
                <a:gd name="connsiteX87" fmla="*/ 325132 w 609685"/>
                <a:gd name="connsiteY87" fmla="*/ 101404 h 662224"/>
                <a:gd name="connsiteX88" fmla="*/ 335312 w 609685"/>
                <a:gd name="connsiteY88" fmla="*/ 91327 h 662224"/>
                <a:gd name="connsiteX89" fmla="*/ 335312 w 609685"/>
                <a:gd name="connsiteY89" fmla="*/ 40579 h 662224"/>
                <a:gd name="connsiteX90" fmla="*/ 325132 w 609685"/>
                <a:gd name="connsiteY90" fmla="*/ 30412 h 662224"/>
                <a:gd name="connsiteX91" fmla="*/ 259675 w 609685"/>
                <a:gd name="connsiteY91" fmla="*/ 0 h 662224"/>
                <a:gd name="connsiteX92" fmla="*/ 349868 w 609685"/>
                <a:gd name="connsiteY92" fmla="*/ 0 h 662224"/>
                <a:gd name="connsiteX93" fmla="*/ 487479 w 609685"/>
                <a:gd name="connsiteY93" fmla="*/ 134314 h 662224"/>
                <a:gd name="connsiteX94" fmla="*/ 478995 w 609685"/>
                <a:gd name="connsiteY94" fmla="*/ 131995 h 662224"/>
                <a:gd name="connsiteX95" fmla="*/ 424880 w 609685"/>
                <a:gd name="connsiteY95" fmla="*/ 122452 h 662224"/>
                <a:gd name="connsiteX96" fmla="*/ 184753 w 609685"/>
                <a:gd name="connsiteY96" fmla="*/ 122452 h 662224"/>
                <a:gd name="connsiteX97" fmla="*/ 129834 w 609685"/>
                <a:gd name="connsiteY97" fmla="*/ 132174 h 662224"/>
                <a:gd name="connsiteX98" fmla="*/ 122065 w 609685"/>
                <a:gd name="connsiteY98" fmla="*/ 134135 h 662224"/>
                <a:gd name="connsiteX99" fmla="*/ 259675 w 609685"/>
                <a:gd name="connsiteY99" fmla="*/ 0 h 662224"/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10600 w 609685"/>
                <a:gd name="connsiteY64" fmla="*/ 66011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94682 w 609685"/>
                <a:gd name="connsiteY83" fmla="*/ 50765 h 662224"/>
                <a:gd name="connsiteX84" fmla="*/ 284501 w 609685"/>
                <a:gd name="connsiteY84" fmla="*/ 30412 h 662224"/>
                <a:gd name="connsiteX85" fmla="*/ 274321 w 609685"/>
                <a:gd name="connsiteY85" fmla="*/ 40579 h 662224"/>
                <a:gd name="connsiteX86" fmla="*/ 274321 w 609685"/>
                <a:gd name="connsiteY86" fmla="*/ 91327 h 662224"/>
                <a:gd name="connsiteX87" fmla="*/ 284501 w 609685"/>
                <a:gd name="connsiteY87" fmla="*/ 101404 h 662224"/>
                <a:gd name="connsiteX88" fmla="*/ 325132 w 609685"/>
                <a:gd name="connsiteY88" fmla="*/ 101404 h 662224"/>
                <a:gd name="connsiteX89" fmla="*/ 335312 w 609685"/>
                <a:gd name="connsiteY89" fmla="*/ 91327 h 662224"/>
                <a:gd name="connsiteX90" fmla="*/ 335312 w 609685"/>
                <a:gd name="connsiteY90" fmla="*/ 40579 h 662224"/>
                <a:gd name="connsiteX91" fmla="*/ 325132 w 609685"/>
                <a:gd name="connsiteY91" fmla="*/ 30412 h 662224"/>
                <a:gd name="connsiteX92" fmla="*/ 284501 w 609685"/>
                <a:gd name="connsiteY92" fmla="*/ 30412 h 662224"/>
                <a:gd name="connsiteX93" fmla="*/ 259675 w 609685"/>
                <a:gd name="connsiteY93" fmla="*/ 0 h 662224"/>
                <a:gd name="connsiteX94" fmla="*/ 349868 w 609685"/>
                <a:gd name="connsiteY94" fmla="*/ 0 h 662224"/>
                <a:gd name="connsiteX95" fmla="*/ 487479 w 609685"/>
                <a:gd name="connsiteY95" fmla="*/ 134314 h 662224"/>
                <a:gd name="connsiteX96" fmla="*/ 478995 w 609685"/>
                <a:gd name="connsiteY96" fmla="*/ 131995 h 662224"/>
                <a:gd name="connsiteX97" fmla="*/ 424880 w 609685"/>
                <a:gd name="connsiteY97" fmla="*/ 122452 h 662224"/>
                <a:gd name="connsiteX98" fmla="*/ 184753 w 609685"/>
                <a:gd name="connsiteY98" fmla="*/ 122452 h 662224"/>
                <a:gd name="connsiteX99" fmla="*/ 129834 w 609685"/>
                <a:gd name="connsiteY99" fmla="*/ 132174 h 662224"/>
                <a:gd name="connsiteX100" fmla="*/ 122065 w 609685"/>
                <a:gd name="connsiteY100" fmla="*/ 134135 h 662224"/>
                <a:gd name="connsiteX101" fmla="*/ 259675 w 609685"/>
                <a:gd name="connsiteY101" fmla="*/ 0 h 66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9685" h="662224">
                  <a:moveTo>
                    <a:pt x="304005" y="182626"/>
                  </a:moveTo>
                  <a:cubicBezTo>
                    <a:pt x="265080" y="182626"/>
                    <a:pt x="226433" y="186148"/>
                    <a:pt x="188344" y="193192"/>
                  </a:cubicBezTo>
                  <a:cubicBezTo>
                    <a:pt x="186201" y="193549"/>
                    <a:pt x="184058" y="193816"/>
                    <a:pt x="182004" y="193906"/>
                  </a:cubicBezTo>
                  <a:cubicBezTo>
                    <a:pt x="181200" y="193995"/>
                    <a:pt x="180396" y="193995"/>
                    <a:pt x="179681" y="193995"/>
                  </a:cubicBezTo>
                  <a:cubicBezTo>
                    <a:pt x="178341" y="193995"/>
                    <a:pt x="177002" y="194084"/>
                    <a:pt x="175663" y="193995"/>
                  </a:cubicBezTo>
                  <a:cubicBezTo>
                    <a:pt x="174591" y="193906"/>
                    <a:pt x="173519" y="193816"/>
                    <a:pt x="172537" y="193639"/>
                  </a:cubicBezTo>
                  <a:cubicBezTo>
                    <a:pt x="171465" y="193549"/>
                    <a:pt x="170483" y="193460"/>
                    <a:pt x="169501" y="193282"/>
                  </a:cubicBezTo>
                  <a:cubicBezTo>
                    <a:pt x="168340" y="193192"/>
                    <a:pt x="167268" y="192836"/>
                    <a:pt x="166107" y="192657"/>
                  </a:cubicBezTo>
                  <a:cubicBezTo>
                    <a:pt x="165214" y="192390"/>
                    <a:pt x="164232" y="192212"/>
                    <a:pt x="163339" y="191944"/>
                  </a:cubicBezTo>
                  <a:cubicBezTo>
                    <a:pt x="163070" y="191944"/>
                    <a:pt x="162802" y="191855"/>
                    <a:pt x="162534" y="191765"/>
                  </a:cubicBezTo>
                  <a:lnTo>
                    <a:pt x="162534" y="243484"/>
                  </a:lnTo>
                  <a:cubicBezTo>
                    <a:pt x="162534" y="289228"/>
                    <a:pt x="178788" y="329444"/>
                    <a:pt x="202722" y="359583"/>
                  </a:cubicBezTo>
                  <a:cubicBezTo>
                    <a:pt x="203079" y="359941"/>
                    <a:pt x="203526" y="360119"/>
                    <a:pt x="203794" y="360565"/>
                  </a:cubicBezTo>
                  <a:cubicBezTo>
                    <a:pt x="207366" y="364934"/>
                    <a:pt x="210938" y="369215"/>
                    <a:pt x="214689" y="373138"/>
                  </a:cubicBezTo>
                  <a:cubicBezTo>
                    <a:pt x="214719" y="373168"/>
                    <a:pt x="214749" y="373197"/>
                    <a:pt x="214779" y="373227"/>
                  </a:cubicBezTo>
                  <a:cubicBezTo>
                    <a:pt x="217190" y="375813"/>
                    <a:pt x="219780" y="378132"/>
                    <a:pt x="222280" y="380539"/>
                  </a:cubicBezTo>
                  <a:cubicBezTo>
                    <a:pt x="247106" y="402921"/>
                    <a:pt x="276666" y="416029"/>
                    <a:pt x="304798" y="416029"/>
                  </a:cubicBezTo>
                  <a:cubicBezTo>
                    <a:pt x="333019" y="416029"/>
                    <a:pt x="362489" y="402921"/>
                    <a:pt x="387316" y="380539"/>
                  </a:cubicBezTo>
                  <a:cubicBezTo>
                    <a:pt x="389905" y="378132"/>
                    <a:pt x="392495" y="375813"/>
                    <a:pt x="394906" y="373227"/>
                  </a:cubicBezTo>
                  <a:cubicBezTo>
                    <a:pt x="394936" y="373197"/>
                    <a:pt x="394966" y="373168"/>
                    <a:pt x="394996" y="373138"/>
                  </a:cubicBezTo>
                  <a:cubicBezTo>
                    <a:pt x="398747" y="369215"/>
                    <a:pt x="402319" y="364934"/>
                    <a:pt x="405802" y="360565"/>
                  </a:cubicBezTo>
                  <a:cubicBezTo>
                    <a:pt x="406159" y="360119"/>
                    <a:pt x="406605" y="359941"/>
                    <a:pt x="406963" y="359583"/>
                  </a:cubicBezTo>
                  <a:cubicBezTo>
                    <a:pt x="430897" y="329444"/>
                    <a:pt x="447061" y="289228"/>
                    <a:pt x="447061" y="243484"/>
                  </a:cubicBezTo>
                  <a:lnTo>
                    <a:pt x="447061" y="191765"/>
                  </a:lnTo>
                  <a:cubicBezTo>
                    <a:pt x="442238" y="193192"/>
                    <a:pt x="437237" y="193906"/>
                    <a:pt x="432147" y="193995"/>
                  </a:cubicBezTo>
                  <a:cubicBezTo>
                    <a:pt x="431879" y="193995"/>
                    <a:pt x="431522" y="194084"/>
                    <a:pt x="431254" y="194084"/>
                  </a:cubicBezTo>
                  <a:cubicBezTo>
                    <a:pt x="430897" y="194084"/>
                    <a:pt x="430629" y="193995"/>
                    <a:pt x="430272" y="193995"/>
                  </a:cubicBezTo>
                  <a:cubicBezTo>
                    <a:pt x="427324" y="193906"/>
                    <a:pt x="424377" y="193727"/>
                    <a:pt x="421341" y="193192"/>
                  </a:cubicBezTo>
                  <a:cubicBezTo>
                    <a:pt x="382136" y="186148"/>
                    <a:pt x="342931" y="182626"/>
                    <a:pt x="304005" y="182626"/>
                  </a:cubicBezTo>
                  <a:close/>
                  <a:moveTo>
                    <a:pt x="304005" y="131888"/>
                  </a:moveTo>
                  <a:cubicBezTo>
                    <a:pt x="342931" y="131888"/>
                    <a:pt x="382136" y="135410"/>
                    <a:pt x="421341" y="142455"/>
                  </a:cubicBezTo>
                  <a:lnTo>
                    <a:pt x="474656" y="151817"/>
                  </a:lnTo>
                  <a:lnTo>
                    <a:pt x="485016" y="154671"/>
                  </a:lnTo>
                  <a:cubicBezTo>
                    <a:pt x="481801" y="164747"/>
                    <a:pt x="475906" y="173842"/>
                    <a:pt x="467512" y="180887"/>
                  </a:cubicBezTo>
                  <a:cubicBezTo>
                    <a:pt x="467512" y="180887"/>
                    <a:pt x="467423" y="180887"/>
                    <a:pt x="467423" y="180976"/>
                  </a:cubicBezTo>
                  <a:lnTo>
                    <a:pt x="467423" y="243484"/>
                  </a:lnTo>
                  <a:cubicBezTo>
                    <a:pt x="467423" y="285661"/>
                    <a:pt x="452419" y="330158"/>
                    <a:pt x="427145" y="365737"/>
                  </a:cubicBezTo>
                  <a:lnTo>
                    <a:pt x="436612" y="403366"/>
                  </a:lnTo>
                  <a:cubicBezTo>
                    <a:pt x="437327" y="406309"/>
                    <a:pt x="436701" y="409340"/>
                    <a:pt x="435005" y="411838"/>
                  </a:cubicBezTo>
                  <a:lnTo>
                    <a:pt x="430451" y="417990"/>
                  </a:lnTo>
                  <a:cubicBezTo>
                    <a:pt x="471888" y="425035"/>
                    <a:pt x="518505" y="442780"/>
                    <a:pt x="579500" y="474792"/>
                  </a:cubicBezTo>
                  <a:cubicBezTo>
                    <a:pt x="598075" y="484601"/>
                    <a:pt x="609685" y="503772"/>
                    <a:pt x="609685" y="524816"/>
                  </a:cubicBezTo>
                  <a:lnTo>
                    <a:pt x="609685" y="568153"/>
                  </a:lnTo>
                  <a:cubicBezTo>
                    <a:pt x="609685" y="570962"/>
                    <a:pt x="606165" y="608746"/>
                    <a:pt x="601942" y="645827"/>
                  </a:cubicBezTo>
                  <a:lnTo>
                    <a:pt x="600808" y="654649"/>
                  </a:lnTo>
                  <a:lnTo>
                    <a:pt x="590045" y="620864"/>
                  </a:lnTo>
                  <a:cubicBezTo>
                    <a:pt x="558719" y="548697"/>
                    <a:pt x="499386" y="490883"/>
                    <a:pt x="425324" y="460360"/>
                  </a:cubicBezTo>
                  <a:lnTo>
                    <a:pt x="383642" y="447752"/>
                  </a:lnTo>
                  <a:lnTo>
                    <a:pt x="415715" y="403724"/>
                  </a:lnTo>
                  <a:lnTo>
                    <a:pt x="411160" y="385532"/>
                  </a:lnTo>
                  <a:lnTo>
                    <a:pt x="411070" y="385622"/>
                  </a:lnTo>
                  <a:cubicBezTo>
                    <a:pt x="386512" y="412283"/>
                    <a:pt x="355255" y="431009"/>
                    <a:pt x="320069" y="435289"/>
                  </a:cubicBezTo>
                  <a:lnTo>
                    <a:pt x="321398" y="438284"/>
                  </a:lnTo>
                  <a:lnTo>
                    <a:pt x="304842" y="436658"/>
                  </a:lnTo>
                  <a:lnTo>
                    <a:pt x="288282" y="438285"/>
                  </a:lnTo>
                  <a:lnTo>
                    <a:pt x="289616" y="435289"/>
                  </a:lnTo>
                  <a:lnTo>
                    <a:pt x="289527" y="435289"/>
                  </a:lnTo>
                  <a:cubicBezTo>
                    <a:pt x="254341" y="431009"/>
                    <a:pt x="223173" y="412283"/>
                    <a:pt x="198615" y="385622"/>
                  </a:cubicBezTo>
                  <a:cubicBezTo>
                    <a:pt x="198525" y="385622"/>
                    <a:pt x="198525" y="385532"/>
                    <a:pt x="198436" y="385532"/>
                  </a:cubicBezTo>
                  <a:lnTo>
                    <a:pt x="193881" y="403724"/>
                  </a:lnTo>
                  <a:lnTo>
                    <a:pt x="225970" y="447774"/>
                  </a:lnTo>
                  <a:lnTo>
                    <a:pt x="184360" y="460360"/>
                  </a:lnTo>
                  <a:cubicBezTo>
                    <a:pt x="110298" y="490883"/>
                    <a:pt x="50965" y="548697"/>
                    <a:pt x="19639" y="620864"/>
                  </a:cubicBezTo>
                  <a:lnTo>
                    <a:pt x="6463" y="662224"/>
                  </a:lnTo>
                  <a:cubicBezTo>
                    <a:pt x="5937" y="656441"/>
                    <a:pt x="11126" y="665898"/>
                    <a:pt x="10600" y="660115"/>
                  </a:cubicBezTo>
                  <a:cubicBezTo>
                    <a:pt x="7806" y="623509"/>
                    <a:pt x="0" y="570962"/>
                    <a:pt x="0" y="568153"/>
                  </a:cubicBezTo>
                  <a:lnTo>
                    <a:pt x="0" y="524816"/>
                  </a:lnTo>
                  <a:cubicBezTo>
                    <a:pt x="0" y="503772"/>
                    <a:pt x="11521" y="484601"/>
                    <a:pt x="30185" y="474792"/>
                  </a:cubicBezTo>
                  <a:cubicBezTo>
                    <a:pt x="91180" y="442780"/>
                    <a:pt x="137797" y="425035"/>
                    <a:pt x="179145" y="417990"/>
                  </a:cubicBezTo>
                  <a:lnTo>
                    <a:pt x="174680" y="411838"/>
                  </a:lnTo>
                  <a:cubicBezTo>
                    <a:pt x="172894" y="409340"/>
                    <a:pt x="172269" y="406309"/>
                    <a:pt x="173073" y="403366"/>
                  </a:cubicBezTo>
                  <a:lnTo>
                    <a:pt x="182450" y="365737"/>
                  </a:lnTo>
                  <a:cubicBezTo>
                    <a:pt x="157176" y="330158"/>
                    <a:pt x="142262" y="285661"/>
                    <a:pt x="142262" y="243484"/>
                  </a:cubicBezTo>
                  <a:lnTo>
                    <a:pt x="142262" y="180976"/>
                  </a:lnTo>
                  <a:cubicBezTo>
                    <a:pt x="142173" y="180887"/>
                    <a:pt x="142173" y="180887"/>
                    <a:pt x="142084" y="180887"/>
                  </a:cubicBezTo>
                  <a:cubicBezTo>
                    <a:pt x="133690" y="173842"/>
                    <a:pt x="127706" y="164569"/>
                    <a:pt x="124580" y="154403"/>
                  </a:cubicBezTo>
                  <a:lnTo>
                    <a:pt x="134136" y="151996"/>
                  </a:lnTo>
                  <a:lnTo>
                    <a:pt x="188344" y="142455"/>
                  </a:lnTo>
                  <a:cubicBezTo>
                    <a:pt x="226433" y="135410"/>
                    <a:pt x="265080" y="131888"/>
                    <a:pt x="304005" y="131888"/>
                  </a:cubicBezTo>
                  <a:close/>
                  <a:moveTo>
                    <a:pt x="294682" y="50765"/>
                  </a:moveTo>
                  <a:lnTo>
                    <a:pt x="315002" y="50765"/>
                  </a:lnTo>
                  <a:lnTo>
                    <a:pt x="315002" y="81140"/>
                  </a:lnTo>
                  <a:lnTo>
                    <a:pt x="294682" y="81140"/>
                  </a:lnTo>
                  <a:lnTo>
                    <a:pt x="294682" y="50765"/>
                  </a:lnTo>
                  <a:close/>
                  <a:moveTo>
                    <a:pt x="284501" y="30412"/>
                  </a:moveTo>
                  <a:cubicBezTo>
                    <a:pt x="278875" y="30412"/>
                    <a:pt x="274321" y="34961"/>
                    <a:pt x="274321" y="40579"/>
                  </a:cubicBezTo>
                  <a:lnTo>
                    <a:pt x="274321" y="91327"/>
                  </a:lnTo>
                  <a:cubicBezTo>
                    <a:pt x="274321" y="96856"/>
                    <a:pt x="278875" y="101404"/>
                    <a:pt x="284501" y="101404"/>
                  </a:cubicBezTo>
                  <a:lnTo>
                    <a:pt x="325132" y="101404"/>
                  </a:lnTo>
                  <a:cubicBezTo>
                    <a:pt x="330758" y="101404"/>
                    <a:pt x="335312" y="96856"/>
                    <a:pt x="335312" y="91327"/>
                  </a:cubicBezTo>
                  <a:lnTo>
                    <a:pt x="335312" y="40579"/>
                  </a:lnTo>
                  <a:cubicBezTo>
                    <a:pt x="335312" y="34961"/>
                    <a:pt x="330758" y="30412"/>
                    <a:pt x="325132" y="30412"/>
                  </a:cubicBezTo>
                  <a:lnTo>
                    <a:pt x="284501" y="30412"/>
                  </a:lnTo>
                  <a:close/>
                  <a:moveTo>
                    <a:pt x="259675" y="0"/>
                  </a:moveTo>
                  <a:lnTo>
                    <a:pt x="349868" y="0"/>
                  </a:lnTo>
                  <a:cubicBezTo>
                    <a:pt x="424791" y="0"/>
                    <a:pt x="485782" y="59933"/>
                    <a:pt x="487479" y="134314"/>
                  </a:cubicBezTo>
                  <a:lnTo>
                    <a:pt x="478995" y="131995"/>
                  </a:lnTo>
                  <a:lnTo>
                    <a:pt x="424880" y="122452"/>
                  </a:lnTo>
                  <a:cubicBezTo>
                    <a:pt x="344064" y="107915"/>
                    <a:pt x="263247" y="107915"/>
                    <a:pt x="184753" y="122452"/>
                  </a:cubicBezTo>
                  <a:lnTo>
                    <a:pt x="129834" y="132174"/>
                  </a:lnTo>
                  <a:lnTo>
                    <a:pt x="122065" y="134135"/>
                  </a:lnTo>
                  <a:cubicBezTo>
                    <a:pt x="123940" y="59844"/>
                    <a:pt x="184932" y="0"/>
                    <a:pt x="25967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51" name="car-front_48611">
            <a:extLst>
              <a:ext uri="{FF2B5EF4-FFF2-40B4-BE49-F238E27FC236}">
                <a16:creationId xmlns:a16="http://schemas.microsoft.com/office/drawing/2014/main" id="{B96A7EB4-D81A-6926-D913-AE06BC916A15}"/>
              </a:ext>
            </a:extLst>
          </p:cNvPr>
          <p:cNvSpPr/>
          <p:nvPr/>
        </p:nvSpPr>
        <p:spPr>
          <a:xfrm>
            <a:off x="8777379" y="3013593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00D6749-1612-7D6A-FAA9-BDA27F329CEE}"/>
              </a:ext>
            </a:extLst>
          </p:cNvPr>
          <p:cNvGrpSpPr/>
          <p:nvPr/>
        </p:nvGrpSpPr>
        <p:grpSpPr>
          <a:xfrm>
            <a:off x="9421430" y="2896645"/>
            <a:ext cx="140862" cy="235274"/>
            <a:chOff x="12481517" y="3429000"/>
            <a:chExt cx="609685" cy="1018320"/>
          </a:xfrm>
          <a:solidFill>
            <a:schemeClr val="accent6"/>
          </a:solidFill>
        </p:grpSpPr>
        <p:sp>
          <p:nvSpPr>
            <p:cNvPr id="56" name="vehicle-steering-wheel_18112">
              <a:extLst>
                <a:ext uri="{FF2B5EF4-FFF2-40B4-BE49-F238E27FC236}">
                  <a16:creationId xmlns:a16="http://schemas.microsoft.com/office/drawing/2014/main" id="{53BE5427-CA39-C129-11D9-A8093DD2BB2D}"/>
                </a:ext>
              </a:extLst>
            </p:cNvPr>
            <p:cNvSpPr/>
            <p:nvPr/>
          </p:nvSpPr>
          <p:spPr>
            <a:xfrm>
              <a:off x="12481517" y="3838625"/>
              <a:ext cx="609685" cy="608695"/>
            </a:xfrm>
            <a:custGeom>
              <a:avLst/>
              <a:gdLst>
                <a:gd name="connsiteX0" fmla="*/ 304525 w 609050"/>
                <a:gd name="connsiteY0" fmla="*/ 323754 h 608062"/>
                <a:gd name="connsiteX1" fmla="*/ 337444 w 609050"/>
                <a:gd name="connsiteY1" fmla="*/ 356638 h 608062"/>
                <a:gd name="connsiteX2" fmla="*/ 304525 w 609050"/>
                <a:gd name="connsiteY2" fmla="*/ 389522 h 608062"/>
                <a:gd name="connsiteX3" fmla="*/ 271606 w 609050"/>
                <a:gd name="connsiteY3" fmla="*/ 356638 h 608062"/>
                <a:gd name="connsiteX4" fmla="*/ 304525 w 609050"/>
                <a:gd name="connsiteY4" fmla="*/ 323754 h 608062"/>
                <a:gd name="connsiteX5" fmla="*/ 304546 w 609050"/>
                <a:gd name="connsiteY5" fmla="*/ 313302 h 608062"/>
                <a:gd name="connsiteX6" fmla="*/ 261124 w 609050"/>
                <a:gd name="connsiteY6" fmla="*/ 356658 h 608062"/>
                <a:gd name="connsiteX7" fmla="*/ 304546 w 609050"/>
                <a:gd name="connsiteY7" fmla="*/ 400014 h 608062"/>
                <a:gd name="connsiteX8" fmla="*/ 347968 w 609050"/>
                <a:gd name="connsiteY8" fmla="*/ 356658 h 608062"/>
                <a:gd name="connsiteX9" fmla="*/ 304546 w 609050"/>
                <a:gd name="connsiteY9" fmla="*/ 313302 h 608062"/>
                <a:gd name="connsiteX10" fmla="*/ 527359 w 609050"/>
                <a:gd name="connsiteY10" fmla="*/ 265050 h 608062"/>
                <a:gd name="connsiteX11" fmla="*/ 447818 w 609050"/>
                <a:gd name="connsiteY11" fmla="*/ 299216 h 608062"/>
                <a:gd name="connsiteX12" fmla="*/ 452021 w 609050"/>
                <a:gd name="connsiteY12" fmla="*/ 308906 h 608062"/>
                <a:gd name="connsiteX13" fmla="*/ 531561 w 609050"/>
                <a:gd name="connsiteY13" fmla="*/ 274740 h 608062"/>
                <a:gd name="connsiteX14" fmla="*/ 87135 w 609050"/>
                <a:gd name="connsiteY14" fmla="*/ 265050 h 608062"/>
                <a:gd name="connsiteX15" fmla="*/ 83033 w 609050"/>
                <a:gd name="connsiteY15" fmla="*/ 274740 h 608062"/>
                <a:gd name="connsiteX16" fmla="*/ 162574 w 609050"/>
                <a:gd name="connsiteY16" fmla="*/ 308906 h 608062"/>
                <a:gd name="connsiteX17" fmla="*/ 166676 w 609050"/>
                <a:gd name="connsiteY17" fmla="*/ 299216 h 608062"/>
                <a:gd name="connsiteX18" fmla="*/ 65424 w 609050"/>
                <a:gd name="connsiteY18" fmla="*/ 231384 h 608062"/>
                <a:gd name="connsiteX19" fmla="*/ 311149 w 609050"/>
                <a:gd name="connsiteY19" fmla="*/ 304211 h 608062"/>
                <a:gd name="connsiteX20" fmla="*/ 543667 w 609050"/>
                <a:gd name="connsiteY20" fmla="*/ 231384 h 608062"/>
                <a:gd name="connsiteX21" fmla="*/ 555773 w 609050"/>
                <a:gd name="connsiteY21" fmla="*/ 303611 h 608062"/>
                <a:gd name="connsiteX22" fmla="*/ 384486 w 609050"/>
                <a:gd name="connsiteY22" fmla="*/ 371543 h 608062"/>
                <a:gd name="connsiteX23" fmla="*/ 334761 w 609050"/>
                <a:gd name="connsiteY23" fmla="*/ 557756 h 608062"/>
                <a:gd name="connsiteX24" fmla="*/ 304546 w 609050"/>
                <a:gd name="connsiteY24" fmla="*/ 559654 h 608062"/>
                <a:gd name="connsiteX25" fmla="*/ 279433 w 609050"/>
                <a:gd name="connsiteY25" fmla="*/ 558455 h 608062"/>
                <a:gd name="connsiteX26" fmla="*/ 230108 w 609050"/>
                <a:gd name="connsiteY26" fmla="*/ 368946 h 608062"/>
                <a:gd name="connsiteX27" fmla="*/ 53418 w 609050"/>
                <a:gd name="connsiteY27" fmla="*/ 300814 h 608062"/>
                <a:gd name="connsiteX28" fmla="*/ 65424 w 609050"/>
                <a:gd name="connsiteY28" fmla="*/ 231384 h 608062"/>
                <a:gd name="connsiteX29" fmla="*/ 304525 w 609050"/>
                <a:gd name="connsiteY29" fmla="*/ 47151 h 608062"/>
                <a:gd name="connsiteX30" fmla="*/ 42618 w 609050"/>
                <a:gd name="connsiteY30" fmla="*/ 308676 h 608062"/>
                <a:gd name="connsiteX31" fmla="*/ 304525 w 609050"/>
                <a:gd name="connsiteY31" fmla="*/ 570102 h 608062"/>
                <a:gd name="connsiteX32" fmla="*/ 566333 w 609050"/>
                <a:gd name="connsiteY32" fmla="*/ 308676 h 608062"/>
                <a:gd name="connsiteX33" fmla="*/ 304525 w 609050"/>
                <a:gd name="connsiteY33" fmla="*/ 47151 h 608062"/>
                <a:gd name="connsiteX34" fmla="*/ 304525 w 609050"/>
                <a:gd name="connsiteY34" fmla="*/ 0 h 608062"/>
                <a:gd name="connsiteX35" fmla="*/ 609050 w 609050"/>
                <a:gd name="connsiteY35" fmla="*/ 304081 h 608062"/>
                <a:gd name="connsiteX36" fmla="*/ 304525 w 609050"/>
                <a:gd name="connsiteY36" fmla="*/ 608062 h 608062"/>
                <a:gd name="connsiteX37" fmla="*/ 0 w 609050"/>
                <a:gd name="connsiteY37" fmla="*/ 304081 h 608062"/>
                <a:gd name="connsiteX38" fmla="*/ 304525 w 609050"/>
                <a:gd name="connsiteY38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050" h="608062">
                  <a:moveTo>
                    <a:pt x="304525" y="323754"/>
                  </a:moveTo>
                  <a:cubicBezTo>
                    <a:pt x="322706" y="323754"/>
                    <a:pt x="337444" y="338477"/>
                    <a:pt x="337444" y="356638"/>
                  </a:cubicBezTo>
                  <a:cubicBezTo>
                    <a:pt x="337444" y="374799"/>
                    <a:pt x="322706" y="389522"/>
                    <a:pt x="304525" y="389522"/>
                  </a:cubicBezTo>
                  <a:cubicBezTo>
                    <a:pt x="286344" y="389522"/>
                    <a:pt x="271606" y="374799"/>
                    <a:pt x="271606" y="356638"/>
                  </a:cubicBezTo>
                  <a:cubicBezTo>
                    <a:pt x="271606" y="338477"/>
                    <a:pt x="286344" y="323754"/>
                    <a:pt x="304525" y="323754"/>
                  </a:cubicBezTo>
                  <a:close/>
                  <a:moveTo>
                    <a:pt x="304546" y="313302"/>
                  </a:moveTo>
                  <a:cubicBezTo>
                    <a:pt x="280534" y="313302"/>
                    <a:pt x="261124" y="332782"/>
                    <a:pt x="261124" y="356658"/>
                  </a:cubicBezTo>
                  <a:cubicBezTo>
                    <a:pt x="261124" y="380634"/>
                    <a:pt x="280534" y="400014"/>
                    <a:pt x="304546" y="400014"/>
                  </a:cubicBezTo>
                  <a:cubicBezTo>
                    <a:pt x="328458" y="400014"/>
                    <a:pt x="347968" y="380634"/>
                    <a:pt x="347968" y="356658"/>
                  </a:cubicBezTo>
                  <a:cubicBezTo>
                    <a:pt x="347968" y="332782"/>
                    <a:pt x="328458" y="313302"/>
                    <a:pt x="304546" y="313302"/>
                  </a:cubicBezTo>
                  <a:close/>
                  <a:moveTo>
                    <a:pt x="527359" y="265050"/>
                  </a:moveTo>
                  <a:lnTo>
                    <a:pt x="447818" y="299216"/>
                  </a:lnTo>
                  <a:lnTo>
                    <a:pt x="452021" y="308906"/>
                  </a:lnTo>
                  <a:lnTo>
                    <a:pt x="531561" y="274740"/>
                  </a:lnTo>
                  <a:close/>
                  <a:moveTo>
                    <a:pt x="87135" y="265050"/>
                  </a:moveTo>
                  <a:lnTo>
                    <a:pt x="83033" y="274740"/>
                  </a:lnTo>
                  <a:lnTo>
                    <a:pt x="162574" y="308906"/>
                  </a:lnTo>
                  <a:lnTo>
                    <a:pt x="166676" y="299216"/>
                  </a:lnTo>
                  <a:close/>
                  <a:moveTo>
                    <a:pt x="65424" y="231384"/>
                  </a:moveTo>
                  <a:cubicBezTo>
                    <a:pt x="89637" y="247168"/>
                    <a:pt x="185986" y="304211"/>
                    <a:pt x="311149" y="304211"/>
                  </a:cubicBezTo>
                  <a:cubicBezTo>
                    <a:pt x="382085" y="304211"/>
                    <a:pt x="462226" y="285729"/>
                    <a:pt x="543667" y="231384"/>
                  </a:cubicBezTo>
                  <a:cubicBezTo>
                    <a:pt x="551071" y="254161"/>
                    <a:pt x="555273" y="278437"/>
                    <a:pt x="555773" y="303611"/>
                  </a:cubicBezTo>
                  <a:cubicBezTo>
                    <a:pt x="480235" y="304710"/>
                    <a:pt x="422506" y="327487"/>
                    <a:pt x="384486" y="371543"/>
                  </a:cubicBezTo>
                  <a:cubicBezTo>
                    <a:pt x="326157" y="439275"/>
                    <a:pt x="332260" y="534279"/>
                    <a:pt x="334761" y="557756"/>
                  </a:cubicBezTo>
                  <a:cubicBezTo>
                    <a:pt x="324856" y="558955"/>
                    <a:pt x="314751" y="559654"/>
                    <a:pt x="304546" y="559654"/>
                  </a:cubicBezTo>
                  <a:cubicBezTo>
                    <a:pt x="296041" y="559654"/>
                    <a:pt x="287637" y="559254"/>
                    <a:pt x="279433" y="558455"/>
                  </a:cubicBezTo>
                  <a:cubicBezTo>
                    <a:pt x="281434" y="542072"/>
                    <a:pt x="291539" y="440274"/>
                    <a:pt x="230108" y="368946"/>
                  </a:cubicBezTo>
                  <a:cubicBezTo>
                    <a:pt x="191188" y="323791"/>
                    <a:pt x="131758" y="300814"/>
                    <a:pt x="53418" y="300814"/>
                  </a:cubicBezTo>
                  <a:cubicBezTo>
                    <a:pt x="54219" y="276738"/>
                    <a:pt x="58321" y="253362"/>
                    <a:pt x="65424" y="231384"/>
                  </a:cubicBezTo>
                  <a:close/>
                  <a:moveTo>
                    <a:pt x="304525" y="47151"/>
                  </a:moveTo>
                  <a:cubicBezTo>
                    <a:pt x="160066" y="47151"/>
                    <a:pt x="42618" y="164427"/>
                    <a:pt x="42618" y="308676"/>
                  </a:cubicBezTo>
                  <a:cubicBezTo>
                    <a:pt x="42618" y="452825"/>
                    <a:pt x="160066" y="570102"/>
                    <a:pt x="304525" y="570102"/>
                  </a:cubicBezTo>
                  <a:cubicBezTo>
                    <a:pt x="448884" y="570102"/>
                    <a:pt x="566333" y="452825"/>
                    <a:pt x="566333" y="308676"/>
                  </a:cubicBezTo>
                  <a:cubicBezTo>
                    <a:pt x="566333" y="164427"/>
                    <a:pt x="448884" y="47151"/>
                    <a:pt x="304525" y="47151"/>
                  </a:cubicBezTo>
                  <a:close/>
                  <a:moveTo>
                    <a:pt x="304525" y="0"/>
                  </a:moveTo>
                  <a:cubicBezTo>
                    <a:pt x="472394" y="0"/>
                    <a:pt x="609050" y="136357"/>
                    <a:pt x="609050" y="304081"/>
                  </a:cubicBezTo>
                  <a:cubicBezTo>
                    <a:pt x="609050" y="471705"/>
                    <a:pt x="472394" y="608062"/>
                    <a:pt x="304525" y="608062"/>
                  </a:cubicBezTo>
                  <a:cubicBezTo>
                    <a:pt x="136556" y="608062"/>
                    <a:pt x="0" y="471705"/>
                    <a:pt x="0" y="304081"/>
                  </a:cubicBezTo>
                  <a:cubicBezTo>
                    <a:pt x="0" y="136357"/>
                    <a:pt x="136556" y="0"/>
                    <a:pt x="3045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3DD2EE0-7861-A652-BD19-4961ED82CAE5}"/>
                </a:ext>
              </a:extLst>
            </p:cNvPr>
            <p:cNvSpPr/>
            <p:nvPr/>
          </p:nvSpPr>
          <p:spPr>
            <a:xfrm>
              <a:off x="12481517" y="3429000"/>
              <a:ext cx="609685" cy="662224"/>
            </a:xfrm>
            <a:custGeom>
              <a:avLst/>
              <a:gdLst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4885 w 609685"/>
                <a:gd name="connsiteY64" fmla="*/ 64487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84501 w 609685"/>
                <a:gd name="connsiteY83" fmla="*/ 30412 h 662224"/>
                <a:gd name="connsiteX84" fmla="*/ 274321 w 609685"/>
                <a:gd name="connsiteY84" fmla="*/ 40579 h 662224"/>
                <a:gd name="connsiteX85" fmla="*/ 274321 w 609685"/>
                <a:gd name="connsiteY85" fmla="*/ 91327 h 662224"/>
                <a:gd name="connsiteX86" fmla="*/ 284501 w 609685"/>
                <a:gd name="connsiteY86" fmla="*/ 101404 h 662224"/>
                <a:gd name="connsiteX87" fmla="*/ 325132 w 609685"/>
                <a:gd name="connsiteY87" fmla="*/ 101404 h 662224"/>
                <a:gd name="connsiteX88" fmla="*/ 335312 w 609685"/>
                <a:gd name="connsiteY88" fmla="*/ 91327 h 662224"/>
                <a:gd name="connsiteX89" fmla="*/ 335312 w 609685"/>
                <a:gd name="connsiteY89" fmla="*/ 40579 h 662224"/>
                <a:gd name="connsiteX90" fmla="*/ 325132 w 609685"/>
                <a:gd name="connsiteY90" fmla="*/ 30412 h 662224"/>
                <a:gd name="connsiteX91" fmla="*/ 259675 w 609685"/>
                <a:gd name="connsiteY91" fmla="*/ 0 h 662224"/>
                <a:gd name="connsiteX92" fmla="*/ 349868 w 609685"/>
                <a:gd name="connsiteY92" fmla="*/ 0 h 662224"/>
                <a:gd name="connsiteX93" fmla="*/ 487479 w 609685"/>
                <a:gd name="connsiteY93" fmla="*/ 134314 h 662224"/>
                <a:gd name="connsiteX94" fmla="*/ 478995 w 609685"/>
                <a:gd name="connsiteY94" fmla="*/ 131995 h 662224"/>
                <a:gd name="connsiteX95" fmla="*/ 424880 w 609685"/>
                <a:gd name="connsiteY95" fmla="*/ 122452 h 662224"/>
                <a:gd name="connsiteX96" fmla="*/ 184753 w 609685"/>
                <a:gd name="connsiteY96" fmla="*/ 122452 h 662224"/>
                <a:gd name="connsiteX97" fmla="*/ 129834 w 609685"/>
                <a:gd name="connsiteY97" fmla="*/ 132174 h 662224"/>
                <a:gd name="connsiteX98" fmla="*/ 122065 w 609685"/>
                <a:gd name="connsiteY98" fmla="*/ 134135 h 662224"/>
                <a:gd name="connsiteX99" fmla="*/ 259675 w 609685"/>
                <a:gd name="connsiteY99" fmla="*/ 0 h 662224"/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10600 w 609685"/>
                <a:gd name="connsiteY64" fmla="*/ 66011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94682 w 609685"/>
                <a:gd name="connsiteY83" fmla="*/ 50765 h 662224"/>
                <a:gd name="connsiteX84" fmla="*/ 284501 w 609685"/>
                <a:gd name="connsiteY84" fmla="*/ 30412 h 662224"/>
                <a:gd name="connsiteX85" fmla="*/ 274321 w 609685"/>
                <a:gd name="connsiteY85" fmla="*/ 40579 h 662224"/>
                <a:gd name="connsiteX86" fmla="*/ 274321 w 609685"/>
                <a:gd name="connsiteY86" fmla="*/ 91327 h 662224"/>
                <a:gd name="connsiteX87" fmla="*/ 284501 w 609685"/>
                <a:gd name="connsiteY87" fmla="*/ 101404 h 662224"/>
                <a:gd name="connsiteX88" fmla="*/ 325132 w 609685"/>
                <a:gd name="connsiteY88" fmla="*/ 101404 h 662224"/>
                <a:gd name="connsiteX89" fmla="*/ 335312 w 609685"/>
                <a:gd name="connsiteY89" fmla="*/ 91327 h 662224"/>
                <a:gd name="connsiteX90" fmla="*/ 335312 w 609685"/>
                <a:gd name="connsiteY90" fmla="*/ 40579 h 662224"/>
                <a:gd name="connsiteX91" fmla="*/ 325132 w 609685"/>
                <a:gd name="connsiteY91" fmla="*/ 30412 h 662224"/>
                <a:gd name="connsiteX92" fmla="*/ 284501 w 609685"/>
                <a:gd name="connsiteY92" fmla="*/ 30412 h 662224"/>
                <a:gd name="connsiteX93" fmla="*/ 259675 w 609685"/>
                <a:gd name="connsiteY93" fmla="*/ 0 h 662224"/>
                <a:gd name="connsiteX94" fmla="*/ 349868 w 609685"/>
                <a:gd name="connsiteY94" fmla="*/ 0 h 662224"/>
                <a:gd name="connsiteX95" fmla="*/ 487479 w 609685"/>
                <a:gd name="connsiteY95" fmla="*/ 134314 h 662224"/>
                <a:gd name="connsiteX96" fmla="*/ 478995 w 609685"/>
                <a:gd name="connsiteY96" fmla="*/ 131995 h 662224"/>
                <a:gd name="connsiteX97" fmla="*/ 424880 w 609685"/>
                <a:gd name="connsiteY97" fmla="*/ 122452 h 662224"/>
                <a:gd name="connsiteX98" fmla="*/ 184753 w 609685"/>
                <a:gd name="connsiteY98" fmla="*/ 122452 h 662224"/>
                <a:gd name="connsiteX99" fmla="*/ 129834 w 609685"/>
                <a:gd name="connsiteY99" fmla="*/ 132174 h 662224"/>
                <a:gd name="connsiteX100" fmla="*/ 122065 w 609685"/>
                <a:gd name="connsiteY100" fmla="*/ 134135 h 662224"/>
                <a:gd name="connsiteX101" fmla="*/ 259675 w 609685"/>
                <a:gd name="connsiteY101" fmla="*/ 0 h 66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9685" h="662224">
                  <a:moveTo>
                    <a:pt x="304005" y="182626"/>
                  </a:moveTo>
                  <a:cubicBezTo>
                    <a:pt x="265080" y="182626"/>
                    <a:pt x="226433" y="186148"/>
                    <a:pt x="188344" y="193192"/>
                  </a:cubicBezTo>
                  <a:cubicBezTo>
                    <a:pt x="186201" y="193549"/>
                    <a:pt x="184058" y="193816"/>
                    <a:pt x="182004" y="193906"/>
                  </a:cubicBezTo>
                  <a:cubicBezTo>
                    <a:pt x="181200" y="193995"/>
                    <a:pt x="180396" y="193995"/>
                    <a:pt x="179681" y="193995"/>
                  </a:cubicBezTo>
                  <a:cubicBezTo>
                    <a:pt x="178341" y="193995"/>
                    <a:pt x="177002" y="194084"/>
                    <a:pt x="175663" y="193995"/>
                  </a:cubicBezTo>
                  <a:cubicBezTo>
                    <a:pt x="174591" y="193906"/>
                    <a:pt x="173519" y="193816"/>
                    <a:pt x="172537" y="193639"/>
                  </a:cubicBezTo>
                  <a:cubicBezTo>
                    <a:pt x="171465" y="193549"/>
                    <a:pt x="170483" y="193460"/>
                    <a:pt x="169501" y="193282"/>
                  </a:cubicBezTo>
                  <a:cubicBezTo>
                    <a:pt x="168340" y="193192"/>
                    <a:pt x="167268" y="192836"/>
                    <a:pt x="166107" y="192657"/>
                  </a:cubicBezTo>
                  <a:cubicBezTo>
                    <a:pt x="165214" y="192390"/>
                    <a:pt x="164232" y="192212"/>
                    <a:pt x="163339" y="191944"/>
                  </a:cubicBezTo>
                  <a:cubicBezTo>
                    <a:pt x="163070" y="191944"/>
                    <a:pt x="162802" y="191855"/>
                    <a:pt x="162534" y="191765"/>
                  </a:cubicBezTo>
                  <a:lnTo>
                    <a:pt x="162534" y="243484"/>
                  </a:lnTo>
                  <a:cubicBezTo>
                    <a:pt x="162534" y="289228"/>
                    <a:pt x="178788" y="329444"/>
                    <a:pt x="202722" y="359583"/>
                  </a:cubicBezTo>
                  <a:cubicBezTo>
                    <a:pt x="203079" y="359941"/>
                    <a:pt x="203526" y="360119"/>
                    <a:pt x="203794" y="360565"/>
                  </a:cubicBezTo>
                  <a:cubicBezTo>
                    <a:pt x="207366" y="364934"/>
                    <a:pt x="210938" y="369215"/>
                    <a:pt x="214689" y="373138"/>
                  </a:cubicBezTo>
                  <a:cubicBezTo>
                    <a:pt x="214719" y="373168"/>
                    <a:pt x="214749" y="373197"/>
                    <a:pt x="214779" y="373227"/>
                  </a:cubicBezTo>
                  <a:cubicBezTo>
                    <a:pt x="217190" y="375813"/>
                    <a:pt x="219780" y="378132"/>
                    <a:pt x="222280" y="380539"/>
                  </a:cubicBezTo>
                  <a:cubicBezTo>
                    <a:pt x="247106" y="402921"/>
                    <a:pt x="276666" y="416029"/>
                    <a:pt x="304798" y="416029"/>
                  </a:cubicBezTo>
                  <a:cubicBezTo>
                    <a:pt x="333019" y="416029"/>
                    <a:pt x="362489" y="402921"/>
                    <a:pt x="387316" y="380539"/>
                  </a:cubicBezTo>
                  <a:cubicBezTo>
                    <a:pt x="389905" y="378132"/>
                    <a:pt x="392495" y="375813"/>
                    <a:pt x="394906" y="373227"/>
                  </a:cubicBezTo>
                  <a:cubicBezTo>
                    <a:pt x="394936" y="373197"/>
                    <a:pt x="394966" y="373168"/>
                    <a:pt x="394996" y="373138"/>
                  </a:cubicBezTo>
                  <a:cubicBezTo>
                    <a:pt x="398747" y="369215"/>
                    <a:pt x="402319" y="364934"/>
                    <a:pt x="405802" y="360565"/>
                  </a:cubicBezTo>
                  <a:cubicBezTo>
                    <a:pt x="406159" y="360119"/>
                    <a:pt x="406605" y="359941"/>
                    <a:pt x="406963" y="359583"/>
                  </a:cubicBezTo>
                  <a:cubicBezTo>
                    <a:pt x="430897" y="329444"/>
                    <a:pt x="447061" y="289228"/>
                    <a:pt x="447061" y="243484"/>
                  </a:cubicBezTo>
                  <a:lnTo>
                    <a:pt x="447061" y="191765"/>
                  </a:lnTo>
                  <a:cubicBezTo>
                    <a:pt x="442238" y="193192"/>
                    <a:pt x="437237" y="193906"/>
                    <a:pt x="432147" y="193995"/>
                  </a:cubicBezTo>
                  <a:cubicBezTo>
                    <a:pt x="431879" y="193995"/>
                    <a:pt x="431522" y="194084"/>
                    <a:pt x="431254" y="194084"/>
                  </a:cubicBezTo>
                  <a:cubicBezTo>
                    <a:pt x="430897" y="194084"/>
                    <a:pt x="430629" y="193995"/>
                    <a:pt x="430272" y="193995"/>
                  </a:cubicBezTo>
                  <a:cubicBezTo>
                    <a:pt x="427324" y="193906"/>
                    <a:pt x="424377" y="193727"/>
                    <a:pt x="421341" y="193192"/>
                  </a:cubicBezTo>
                  <a:cubicBezTo>
                    <a:pt x="382136" y="186148"/>
                    <a:pt x="342931" y="182626"/>
                    <a:pt x="304005" y="182626"/>
                  </a:cubicBezTo>
                  <a:close/>
                  <a:moveTo>
                    <a:pt x="304005" y="131888"/>
                  </a:moveTo>
                  <a:cubicBezTo>
                    <a:pt x="342931" y="131888"/>
                    <a:pt x="382136" y="135410"/>
                    <a:pt x="421341" y="142455"/>
                  </a:cubicBezTo>
                  <a:lnTo>
                    <a:pt x="474656" y="151817"/>
                  </a:lnTo>
                  <a:lnTo>
                    <a:pt x="485016" y="154671"/>
                  </a:lnTo>
                  <a:cubicBezTo>
                    <a:pt x="481801" y="164747"/>
                    <a:pt x="475906" y="173842"/>
                    <a:pt x="467512" y="180887"/>
                  </a:cubicBezTo>
                  <a:cubicBezTo>
                    <a:pt x="467512" y="180887"/>
                    <a:pt x="467423" y="180887"/>
                    <a:pt x="467423" y="180976"/>
                  </a:cubicBezTo>
                  <a:lnTo>
                    <a:pt x="467423" y="243484"/>
                  </a:lnTo>
                  <a:cubicBezTo>
                    <a:pt x="467423" y="285661"/>
                    <a:pt x="452419" y="330158"/>
                    <a:pt x="427145" y="365737"/>
                  </a:cubicBezTo>
                  <a:lnTo>
                    <a:pt x="436612" y="403366"/>
                  </a:lnTo>
                  <a:cubicBezTo>
                    <a:pt x="437327" y="406309"/>
                    <a:pt x="436701" y="409340"/>
                    <a:pt x="435005" y="411838"/>
                  </a:cubicBezTo>
                  <a:lnTo>
                    <a:pt x="430451" y="417990"/>
                  </a:lnTo>
                  <a:cubicBezTo>
                    <a:pt x="471888" y="425035"/>
                    <a:pt x="518505" y="442780"/>
                    <a:pt x="579500" y="474792"/>
                  </a:cubicBezTo>
                  <a:cubicBezTo>
                    <a:pt x="598075" y="484601"/>
                    <a:pt x="609685" y="503772"/>
                    <a:pt x="609685" y="524816"/>
                  </a:cubicBezTo>
                  <a:lnTo>
                    <a:pt x="609685" y="568153"/>
                  </a:lnTo>
                  <a:cubicBezTo>
                    <a:pt x="609685" y="570962"/>
                    <a:pt x="606165" y="608746"/>
                    <a:pt x="601942" y="645827"/>
                  </a:cubicBezTo>
                  <a:lnTo>
                    <a:pt x="600808" y="654649"/>
                  </a:lnTo>
                  <a:lnTo>
                    <a:pt x="590045" y="620864"/>
                  </a:lnTo>
                  <a:cubicBezTo>
                    <a:pt x="558719" y="548697"/>
                    <a:pt x="499386" y="490883"/>
                    <a:pt x="425324" y="460360"/>
                  </a:cubicBezTo>
                  <a:lnTo>
                    <a:pt x="383642" y="447752"/>
                  </a:lnTo>
                  <a:lnTo>
                    <a:pt x="415715" y="403724"/>
                  </a:lnTo>
                  <a:lnTo>
                    <a:pt x="411160" y="385532"/>
                  </a:lnTo>
                  <a:lnTo>
                    <a:pt x="411070" y="385622"/>
                  </a:lnTo>
                  <a:cubicBezTo>
                    <a:pt x="386512" y="412283"/>
                    <a:pt x="355255" y="431009"/>
                    <a:pt x="320069" y="435289"/>
                  </a:cubicBezTo>
                  <a:lnTo>
                    <a:pt x="321398" y="438284"/>
                  </a:lnTo>
                  <a:lnTo>
                    <a:pt x="304842" y="436658"/>
                  </a:lnTo>
                  <a:lnTo>
                    <a:pt x="288282" y="438285"/>
                  </a:lnTo>
                  <a:lnTo>
                    <a:pt x="289616" y="435289"/>
                  </a:lnTo>
                  <a:lnTo>
                    <a:pt x="289527" y="435289"/>
                  </a:lnTo>
                  <a:cubicBezTo>
                    <a:pt x="254341" y="431009"/>
                    <a:pt x="223173" y="412283"/>
                    <a:pt x="198615" y="385622"/>
                  </a:cubicBezTo>
                  <a:cubicBezTo>
                    <a:pt x="198525" y="385622"/>
                    <a:pt x="198525" y="385532"/>
                    <a:pt x="198436" y="385532"/>
                  </a:cubicBezTo>
                  <a:lnTo>
                    <a:pt x="193881" y="403724"/>
                  </a:lnTo>
                  <a:lnTo>
                    <a:pt x="225970" y="447774"/>
                  </a:lnTo>
                  <a:lnTo>
                    <a:pt x="184360" y="460360"/>
                  </a:lnTo>
                  <a:cubicBezTo>
                    <a:pt x="110298" y="490883"/>
                    <a:pt x="50965" y="548697"/>
                    <a:pt x="19639" y="620864"/>
                  </a:cubicBezTo>
                  <a:lnTo>
                    <a:pt x="6463" y="662224"/>
                  </a:lnTo>
                  <a:cubicBezTo>
                    <a:pt x="5937" y="656441"/>
                    <a:pt x="11126" y="665898"/>
                    <a:pt x="10600" y="660115"/>
                  </a:cubicBezTo>
                  <a:cubicBezTo>
                    <a:pt x="7806" y="623509"/>
                    <a:pt x="0" y="570962"/>
                    <a:pt x="0" y="568153"/>
                  </a:cubicBezTo>
                  <a:lnTo>
                    <a:pt x="0" y="524816"/>
                  </a:lnTo>
                  <a:cubicBezTo>
                    <a:pt x="0" y="503772"/>
                    <a:pt x="11521" y="484601"/>
                    <a:pt x="30185" y="474792"/>
                  </a:cubicBezTo>
                  <a:cubicBezTo>
                    <a:pt x="91180" y="442780"/>
                    <a:pt x="137797" y="425035"/>
                    <a:pt x="179145" y="417990"/>
                  </a:cubicBezTo>
                  <a:lnTo>
                    <a:pt x="174680" y="411838"/>
                  </a:lnTo>
                  <a:cubicBezTo>
                    <a:pt x="172894" y="409340"/>
                    <a:pt x="172269" y="406309"/>
                    <a:pt x="173073" y="403366"/>
                  </a:cubicBezTo>
                  <a:lnTo>
                    <a:pt x="182450" y="365737"/>
                  </a:lnTo>
                  <a:cubicBezTo>
                    <a:pt x="157176" y="330158"/>
                    <a:pt x="142262" y="285661"/>
                    <a:pt x="142262" y="243484"/>
                  </a:cubicBezTo>
                  <a:lnTo>
                    <a:pt x="142262" y="180976"/>
                  </a:lnTo>
                  <a:cubicBezTo>
                    <a:pt x="142173" y="180887"/>
                    <a:pt x="142173" y="180887"/>
                    <a:pt x="142084" y="180887"/>
                  </a:cubicBezTo>
                  <a:cubicBezTo>
                    <a:pt x="133690" y="173842"/>
                    <a:pt x="127706" y="164569"/>
                    <a:pt x="124580" y="154403"/>
                  </a:cubicBezTo>
                  <a:lnTo>
                    <a:pt x="134136" y="151996"/>
                  </a:lnTo>
                  <a:lnTo>
                    <a:pt x="188344" y="142455"/>
                  </a:lnTo>
                  <a:cubicBezTo>
                    <a:pt x="226433" y="135410"/>
                    <a:pt x="265080" y="131888"/>
                    <a:pt x="304005" y="131888"/>
                  </a:cubicBezTo>
                  <a:close/>
                  <a:moveTo>
                    <a:pt x="294682" y="50765"/>
                  </a:moveTo>
                  <a:lnTo>
                    <a:pt x="315002" y="50765"/>
                  </a:lnTo>
                  <a:lnTo>
                    <a:pt x="315002" y="81140"/>
                  </a:lnTo>
                  <a:lnTo>
                    <a:pt x="294682" y="81140"/>
                  </a:lnTo>
                  <a:lnTo>
                    <a:pt x="294682" y="50765"/>
                  </a:lnTo>
                  <a:close/>
                  <a:moveTo>
                    <a:pt x="284501" y="30412"/>
                  </a:moveTo>
                  <a:cubicBezTo>
                    <a:pt x="278875" y="30412"/>
                    <a:pt x="274321" y="34961"/>
                    <a:pt x="274321" y="40579"/>
                  </a:cubicBezTo>
                  <a:lnTo>
                    <a:pt x="274321" y="91327"/>
                  </a:lnTo>
                  <a:cubicBezTo>
                    <a:pt x="274321" y="96856"/>
                    <a:pt x="278875" y="101404"/>
                    <a:pt x="284501" y="101404"/>
                  </a:cubicBezTo>
                  <a:lnTo>
                    <a:pt x="325132" y="101404"/>
                  </a:lnTo>
                  <a:cubicBezTo>
                    <a:pt x="330758" y="101404"/>
                    <a:pt x="335312" y="96856"/>
                    <a:pt x="335312" y="91327"/>
                  </a:cubicBezTo>
                  <a:lnTo>
                    <a:pt x="335312" y="40579"/>
                  </a:lnTo>
                  <a:cubicBezTo>
                    <a:pt x="335312" y="34961"/>
                    <a:pt x="330758" y="30412"/>
                    <a:pt x="325132" y="30412"/>
                  </a:cubicBezTo>
                  <a:lnTo>
                    <a:pt x="284501" y="30412"/>
                  </a:lnTo>
                  <a:close/>
                  <a:moveTo>
                    <a:pt x="259675" y="0"/>
                  </a:moveTo>
                  <a:lnTo>
                    <a:pt x="349868" y="0"/>
                  </a:lnTo>
                  <a:cubicBezTo>
                    <a:pt x="424791" y="0"/>
                    <a:pt x="485782" y="59933"/>
                    <a:pt x="487479" y="134314"/>
                  </a:cubicBezTo>
                  <a:lnTo>
                    <a:pt x="478995" y="131995"/>
                  </a:lnTo>
                  <a:lnTo>
                    <a:pt x="424880" y="122452"/>
                  </a:lnTo>
                  <a:cubicBezTo>
                    <a:pt x="344064" y="107915"/>
                    <a:pt x="263247" y="107915"/>
                    <a:pt x="184753" y="122452"/>
                  </a:cubicBezTo>
                  <a:lnTo>
                    <a:pt x="129834" y="132174"/>
                  </a:lnTo>
                  <a:lnTo>
                    <a:pt x="122065" y="134135"/>
                  </a:lnTo>
                  <a:cubicBezTo>
                    <a:pt x="123940" y="59844"/>
                    <a:pt x="184932" y="0"/>
                    <a:pt x="25967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649DB9F-4178-A161-D5F5-02E1F4E9AE88}"/>
              </a:ext>
            </a:extLst>
          </p:cNvPr>
          <p:cNvGrpSpPr/>
          <p:nvPr/>
        </p:nvGrpSpPr>
        <p:grpSpPr>
          <a:xfrm>
            <a:off x="9421430" y="3384802"/>
            <a:ext cx="140862" cy="235274"/>
            <a:chOff x="12481517" y="3429000"/>
            <a:chExt cx="609685" cy="1018320"/>
          </a:xfrm>
          <a:solidFill>
            <a:schemeClr val="accent6"/>
          </a:solidFill>
        </p:grpSpPr>
        <p:sp>
          <p:nvSpPr>
            <p:cNvPr id="59" name="vehicle-steering-wheel_18112">
              <a:extLst>
                <a:ext uri="{FF2B5EF4-FFF2-40B4-BE49-F238E27FC236}">
                  <a16:creationId xmlns:a16="http://schemas.microsoft.com/office/drawing/2014/main" id="{4A9CD134-DDFC-1EDC-4F51-09935832F39F}"/>
                </a:ext>
              </a:extLst>
            </p:cNvPr>
            <p:cNvSpPr/>
            <p:nvPr/>
          </p:nvSpPr>
          <p:spPr>
            <a:xfrm>
              <a:off x="12481517" y="3838625"/>
              <a:ext cx="609685" cy="608695"/>
            </a:xfrm>
            <a:custGeom>
              <a:avLst/>
              <a:gdLst>
                <a:gd name="connsiteX0" fmla="*/ 304525 w 609050"/>
                <a:gd name="connsiteY0" fmla="*/ 323754 h 608062"/>
                <a:gd name="connsiteX1" fmla="*/ 337444 w 609050"/>
                <a:gd name="connsiteY1" fmla="*/ 356638 h 608062"/>
                <a:gd name="connsiteX2" fmla="*/ 304525 w 609050"/>
                <a:gd name="connsiteY2" fmla="*/ 389522 h 608062"/>
                <a:gd name="connsiteX3" fmla="*/ 271606 w 609050"/>
                <a:gd name="connsiteY3" fmla="*/ 356638 h 608062"/>
                <a:gd name="connsiteX4" fmla="*/ 304525 w 609050"/>
                <a:gd name="connsiteY4" fmla="*/ 323754 h 608062"/>
                <a:gd name="connsiteX5" fmla="*/ 304546 w 609050"/>
                <a:gd name="connsiteY5" fmla="*/ 313302 h 608062"/>
                <a:gd name="connsiteX6" fmla="*/ 261124 w 609050"/>
                <a:gd name="connsiteY6" fmla="*/ 356658 h 608062"/>
                <a:gd name="connsiteX7" fmla="*/ 304546 w 609050"/>
                <a:gd name="connsiteY7" fmla="*/ 400014 h 608062"/>
                <a:gd name="connsiteX8" fmla="*/ 347968 w 609050"/>
                <a:gd name="connsiteY8" fmla="*/ 356658 h 608062"/>
                <a:gd name="connsiteX9" fmla="*/ 304546 w 609050"/>
                <a:gd name="connsiteY9" fmla="*/ 313302 h 608062"/>
                <a:gd name="connsiteX10" fmla="*/ 527359 w 609050"/>
                <a:gd name="connsiteY10" fmla="*/ 265050 h 608062"/>
                <a:gd name="connsiteX11" fmla="*/ 447818 w 609050"/>
                <a:gd name="connsiteY11" fmla="*/ 299216 h 608062"/>
                <a:gd name="connsiteX12" fmla="*/ 452021 w 609050"/>
                <a:gd name="connsiteY12" fmla="*/ 308906 h 608062"/>
                <a:gd name="connsiteX13" fmla="*/ 531561 w 609050"/>
                <a:gd name="connsiteY13" fmla="*/ 274740 h 608062"/>
                <a:gd name="connsiteX14" fmla="*/ 87135 w 609050"/>
                <a:gd name="connsiteY14" fmla="*/ 265050 h 608062"/>
                <a:gd name="connsiteX15" fmla="*/ 83033 w 609050"/>
                <a:gd name="connsiteY15" fmla="*/ 274740 h 608062"/>
                <a:gd name="connsiteX16" fmla="*/ 162574 w 609050"/>
                <a:gd name="connsiteY16" fmla="*/ 308906 h 608062"/>
                <a:gd name="connsiteX17" fmla="*/ 166676 w 609050"/>
                <a:gd name="connsiteY17" fmla="*/ 299216 h 608062"/>
                <a:gd name="connsiteX18" fmla="*/ 65424 w 609050"/>
                <a:gd name="connsiteY18" fmla="*/ 231384 h 608062"/>
                <a:gd name="connsiteX19" fmla="*/ 311149 w 609050"/>
                <a:gd name="connsiteY19" fmla="*/ 304211 h 608062"/>
                <a:gd name="connsiteX20" fmla="*/ 543667 w 609050"/>
                <a:gd name="connsiteY20" fmla="*/ 231384 h 608062"/>
                <a:gd name="connsiteX21" fmla="*/ 555773 w 609050"/>
                <a:gd name="connsiteY21" fmla="*/ 303611 h 608062"/>
                <a:gd name="connsiteX22" fmla="*/ 384486 w 609050"/>
                <a:gd name="connsiteY22" fmla="*/ 371543 h 608062"/>
                <a:gd name="connsiteX23" fmla="*/ 334761 w 609050"/>
                <a:gd name="connsiteY23" fmla="*/ 557756 h 608062"/>
                <a:gd name="connsiteX24" fmla="*/ 304546 w 609050"/>
                <a:gd name="connsiteY24" fmla="*/ 559654 h 608062"/>
                <a:gd name="connsiteX25" fmla="*/ 279433 w 609050"/>
                <a:gd name="connsiteY25" fmla="*/ 558455 h 608062"/>
                <a:gd name="connsiteX26" fmla="*/ 230108 w 609050"/>
                <a:gd name="connsiteY26" fmla="*/ 368946 h 608062"/>
                <a:gd name="connsiteX27" fmla="*/ 53418 w 609050"/>
                <a:gd name="connsiteY27" fmla="*/ 300814 h 608062"/>
                <a:gd name="connsiteX28" fmla="*/ 65424 w 609050"/>
                <a:gd name="connsiteY28" fmla="*/ 231384 h 608062"/>
                <a:gd name="connsiteX29" fmla="*/ 304525 w 609050"/>
                <a:gd name="connsiteY29" fmla="*/ 47151 h 608062"/>
                <a:gd name="connsiteX30" fmla="*/ 42618 w 609050"/>
                <a:gd name="connsiteY30" fmla="*/ 308676 h 608062"/>
                <a:gd name="connsiteX31" fmla="*/ 304525 w 609050"/>
                <a:gd name="connsiteY31" fmla="*/ 570102 h 608062"/>
                <a:gd name="connsiteX32" fmla="*/ 566333 w 609050"/>
                <a:gd name="connsiteY32" fmla="*/ 308676 h 608062"/>
                <a:gd name="connsiteX33" fmla="*/ 304525 w 609050"/>
                <a:gd name="connsiteY33" fmla="*/ 47151 h 608062"/>
                <a:gd name="connsiteX34" fmla="*/ 304525 w 609050"/>
                <a:gd name="connsiteY34" fmla="*/ 0 h 608062"/>
                <a:gd name="connsiteX35" fmla="*/ 609050 w 609050"/>
                <a:gd name="connsiteY35" fmla="*/ 304081 h 608062"/>
                <a:gd name="connsiteX36" fmla="*/ 304525 w 609050"/>
                <a:gd name="connsiteY36" fmla="*/ 608062 h 608062"/>
                <a:gd name="connsiteX37" fmla="*/ 0 w 609050"/>
                <a:gd name="connsiteY37" fmla="*/ 304081 h 608062"/>
                <a:gd name="connsiteX38" fmla="*/ 304525 w 609050"/>
                <a:gd name="connsiteY38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050" h="608062">
                  <a:moveTo>
                    <a:pt x="304525" y="323754"/>
                  </a:moveTo>
                  <a:cubicBezTo>
                    <a:pt x="322706" y="323754"/>
                    <a:pt x="337444" y="338477"/>
                    <a:pt x="337444" y="356638"/>
                  </a:cubicBezTo>
                  <a:cubicBezTo>
                    <a:pt x="337444" y="374799"/>
                    <a:pt x="322706" y="389522"/>
                    <a:pt x="304525" y="389522"/>
                  </a:cubicBezTo>
                  <a:cubicBezTo>
                    <a:pt x="286344" y="389522"/>
                    <a:pt x="271606" y="374799"/>
                    <a:pt x="271606" y="356638"/>
                  </a:cubicBezTo>
                  <a:cubicBezTo>
                    <a:pt x="271606" y="338477"/>
                    <a:pt x="286344" y="323754"/>
                    <a:pt x="304525" y="323754"/>
                  </a:cubicBezTo>
                  <a:close/>
                  <a:moveTo>
                    <a:pt x="304546" y="313302"/>
                  </a:moveTo>
                  <a:cubicBezTo>
                    <a:pt x="280534" y="313302"/>
                    <a:pt x="261124" y="332782"/>
                    <a:pt x="261124" y="356658"/>
                  </a:cubicBezTo>
                  <a:cubicBezTo>
                    <a:pt x="261124" y="380634"/>
                    <a:pt x="280534" y="400014"/>
                    <a:pt x="304546" y="400014"/>
                  </a:cubicBezTo>
                  <a:cubicBezTo>
                    <a:pt x="328458" y="400014"/>
                    <a:pt x="347968" y="380634"/>
                    <a:pt x="347968" y="356658"/>
                  </a:cubicBezTo>
                  <a:cubicBezTo>
                    <a:pt x="347968" y="332782"/>
                    <a:pt x="328458" y="313302"/>
                    <a:pt x="304546" y="313302"/>
                  </a:cubicBezTo>
                  <a:close/>
                  <a:moveTo>
                    <a:pt x="527359" y="265050"/>
                  </a:moveTo>
                  <a:lnTo>
                    <a:pt x="447818" y="299216"/>
                  </a:lnTo>
                  <a:lnTo>
                    <a:pt x="452021" y="308906"/>
                  </a:lnTo>
                  <a:lnTo>
                    <a:pt x="531561" y="274740"/>
                  </a:lnTo>
                  <a:close/>
                  <a:moveTo>
                    <a:pt x="87135" y="265050"/>
                  </a:moveTo>
                  <a:lnTo>
                    <a:pt x="83033" y="274740"/>
                  </a:lnTo>
                  <a:lnTo>
                    <a:pt x="162574" y="308906"/>
                  </a:lnTo>
                  <a:lnTo>
                    <a:pt x="166676" y="299216"/>
                  </a:lnTo>
                  <a:close/>
                  <a:moveTo>
                    <a:pt x="65424" y="231384"/>
                  </a:moveTo>
                  <a:cubicBezTo>
                    <a:pt x="89637" y="247168"/>
                    <a:pt x="185986" y="304211"/>
                    <a:pt x="311149" y="304211"/>
                  </a:cubicBezTo>
                  <a:cubicBezTo>
                    <a:pt x="382085" y="304211"/>
                    <a:pt x="462226" y="285729"/>
                    <a:pt x="543667" y="231384"/>
                  </a:cubicBezTo>
                  <a:cubicBezTo>
                    <a:pt x="551071" y="254161"/>
                    <a:pt x="555273" y="278437"/>
                    <a:pt x="555773" y="303611"/>
                  </a:cubicBezTo>
                  <a:cubicBezTo>
                    <a:pt x="480235" y="304710"/>
                    <a:pt x="422506" y="327487"/>
                    <a:pt x="384486" y="371543"/>
                  </a:cubicBezTo>
                  <a:cubicBezTo>
                    <a:pt x="326157" y="439275"/>
                    <a:pt x="332260" y="534279"/>
                    <a:pt x="334761" y="557756"/>
                  </a:cubicBezTo>
                  <a:cubicBezTo>
                    <a:pt x="324856" y="558955"/>
                    <a:pt x="314751" y="559654"/>
                    <a:pt x="304546" y="559654"/>
                  </a:cubicBezTo>
                  <a:cubicBezTo>
                    <a:pt x="296041" y="559654"/>
                    <a:pt x="287637" y="559254"/>
                    <a:pt x="279433" y="558455"/>
                  </a:cubicBezTo>
                  <a:cubicBezTo>
                    <a:pt x="281434" y="542072"/>
                    <a:pt x="291539" y="440274"/>
                    <a:pt x="230108" y="368946"/>
                  </a:cubicBezTo>
                  <a:cubicBezTo>
                    <a:pt x="191188" y="323791"/>
                    <a:pt x="131758" y="300814"/>
                    <a:pt x="53418" y="300814"/>
                  </a:cubicBezTo>
                  <a:cubicBezTo>
                    <a:pt x="54219" y="276738"/>
                    <a:pt x="58321" y="253362"/>
                    <a:pt x="65424" y="231384"/>
                  </a:cubicBezTo>
                  <a:close/>
                  <a:moveTo>
                    <a:pt x="304525" y="47151"/>
                  </a:moveTo>
                  <a:cubicBezTo>
                    <a:pt x="160066" y="47151"/>
                    <a:pt x="42618" y="164427"/>
                    <a:pt x="42618" y="308676"/>
                  </a:cubicBezTo>
                  <a:cubicBezTo>
                    <a:pt x="42618" y="452825"/>
                    <a:pt x="160066" y="570102"/>
                    <a:pt x="304525" y="570102"/>
                  </a:cubicBezTo>
                  <a:cubicBezTo>
                    <a:pt x="448884" y="570102"/>
                    <a:pt x="566333" y="452825"/>
                    <a:pt x="566333" y="308676"/>
                  </a:cubicBezTo>
                  <a:cubicBezTo>
                    <a:pt x="566333" y="164427"/>
                    <a:pt x="448884" y="47151"/>
                    <a:pt x="304525" y="47151"/>
                  </a:cubicBezTo>
                  <a:close/>
                  <a:moveTo>
                    <a:pt x="304525" y="0"/>
                  </a:moveTo>
                  <a:cubicBezTo>
                    <a:pt x="472394" y="0"/>
                    <a:pt x="609050" y="136357"/>
                    <a:pt x="609050" y="304081"/>
                  </a:cubicBezTo>
                  <a:cubicBezTo>
                    <a:pt x="609050" y="471705"/>
                    <a:pt x="472394" y="608062"/>
                    <a:pt x="304525" y="608062"/>
                  </a:cubicBezTo>
                  <a:cubicBezTo>
                    <a:pt x="136556" y="608062"/>
                    <a:pt x="0" y="471705"/>
                    <a:pt x="0" y="304081"/>
                  </a:cubicBezTo>
                  <a:cubicBezTo>
                    <a:pt x="0" y="136357"/>
                    <a:pt x="136556" y="0"/>
                    <a:pt x="3045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735F333-BDF8-88EC-EA23-C2E8B39053E8}"/>
                </a:ext>
              </a:extLst>
            </p:cNvPr>
            <p:cNvSpPr/>
            <p:nvPr/>
          </p:nvSpPr>
          <p:spPr>
            <a:xfrm>
              <a:off x="12481517" y="3429000"/>
              <a:ext cx="609685" cy="662224"/>
            </a:xfrm>
            <a:custGeom>
              <a:avLst/>
              <a:gdLst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4885 w 609685"/>
                <a:gd name="connsiteY64" fmla="*/ 64487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84501 w 609685"/>
                <a:gd name="connsiteY83" fmla="*/ 30412 h 662224"/>
                <a:gd name="connsiteX84" fmla="*/ 274321 w 609685"/>
                <a:gd name="connsiteY84" fmla="*/ 40579 h 662224"/>
                <a:gd name="connsiteX85" fmla="*/ 274321 w 609685"/>
                <a:gd name="connsiteY85" fmla="*/ 91327 h 662224"/>
                <a:gd name="connsiteX86" fmla="*/ 284501 w 609685"/>
                <a:gd name="connsiteY86" fmla="*/ 101404 h 662224"/>
                <a:gd name="connsiteX87" fmla="*/ 325132 w 609685"/>
                <a:gd name="connsiteY87" fmla="*/ 101404 h 662224"/>
                <a:gd name="connsiteX88" fmla="*/ 335312 w 609685"/>
                <a:gd name="connsiteY88" fmla="*/ 91327 h 662224"/>
                <a:gd name="connsiteX89" fmla="*/ 335312 w 609685"/>
                <a:gd name="connsiteY89" fmla="*/ 40579 h 662224"/>
                <a:gd name="connsiteX90" fmla="*/ 325132 w 609685"/>
                <a:gd name="connsiteY90" fmla="*/ 30412 h 662224"/>
                <a:gd name="connsiteX91" fmla="*/ 259675 w 609685"/>
                <a:gd name="connsiteY91" fmla="*/ 0 h 662224"/>
                <a:gd name="connsiteX92" fmla="*/ 349868 w 609685"/>
                <a:gd name="connsiteY92" fmla="*/ 0 h 662224"/>
                <a:gd name="connsiteX93" fmla="*/ 487479 w 609685"/>
                <a:gd name="connsiteY93" fmla="*/ 134314 h 662224"/>
                <a:gd name="connsiteX94" fmla="*/ 478995 w 609685"/>
                <a:gd name="connsiteY94" fmla="*/ 131995 h 662224"/>
                <a:gd name="connsiteX95" fmla="*/ 424880 w 609685"/>
                <a:gd name="connsiteY95" fmla="*/ 122452 h 662224"/>
                <a:gd name="connsiteX96" fmla="*/ 184753 w 609685"/>
                <a:gd name="connsiteY96" fmla="*/ 122452 h 662224"/>
                <a:gd name="connsiteX97" fmla="*/ 129834 w 609685"/>
                <a:gd name="connsiteY97" fmla="*/ 132174 h 662224"/>
                <a:gd name="connsiteX98" fmla="*/ 122065 w 609685"/>
                <a:gd name="connsiteY98" fmla="*/ 134135 h 662224"/>
                <a:gd name="connsiteX99" fmla="*/ 259675 w 609685"/>
                <a:gd name="connsiteY99" fmla="*/ 0 h 662224"/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10600 w 609685"/>
                <a:gd name="connsiteY64" fmla="*/ 66011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94682 w 609685"/>
                <a:gd name="connsiteY83" fmla="*/ 50765 h 662224"/>
                <a:gd name="connsiteX84" fmla="*/ 284501 w 609685"/>
                <a:gd name="connsiteY84" fmla="*/ 30412 h 662224"/>
                <a:gd name="connsiteX85" fmla="*/ 274321 w 609685"/>
                <a:gd name="connsiteY85" fmla="*/ 40579 h 662224"/>
                <a:gd name="connsiteX86" fmla="*/ 274321 w 609685"/>
                <a:gd name="connsiteY86" fmla="*/ 91327 h 662224"/>
                <a:gd name="connsiteX87" fmla="*/ 284501 w 609685"/>
                <a:gd name="connsiteY87" fmla="*/ 101404 h 662224"/>
                <a:gd name="connsiteX88" fmla="*/ 325132 w 609685"/>
                <a:gd name="connsiteY88" fmla="*/ 101404 h 662224"/>
                <a:gd name="connsiteX89" fmla="*/ 335312 w 609685"/>
                <a:gd name="connsiteY89" fmla="*/ 91327 h 662224"/>
                <a:gd name="connsiteX90" fmla="*/ 335312 w 609685"/>
                <a:gd name="connsiteY90" fmla="*/ 40579 h 662224"/>
                <a:gd name="connsiteX91" fmla="*/ 325132 w 609685"/>
                <a:gd name="connsiteY91" fmla="*/ 30412 h 662224"/>
                <a:gd name="connsiteX92" fmla="*/ 284501 w 609685"/>
                <a:gd name="connsiteY92" fmla="*/ 30412 h 662224"/>
                <a:gd name="connsiteX93" fmla="*/ 259675 w 609685"/>
                <a:gd name="connsiteY93" fmla="*/ 0 h 662224"/>
                <a:gd name="connsiteX94" fmla="*/ 349868 w 609685"/>
                <a:gd name="connsiteY94" fmla="*/ 0 h 662224"/>
                <a:gd name="connsiteX95" fmla="*/ 487479 w 609685"/>
                <a:gd name="connsiteY95" fmla="*/ 134314 h 662224"/>
                <a:gd name="connsiteX96" fmla="*/ 478995 w 609685"/>
                <a:gd name="connsiteY96" fmla="*/ 131995 h 662224"/>
                <a:gd name="connsiteX97" fmla="*/ 424880 w 609685"/>
                <a:gd name="connsiteY97" fmla="*/ 122452 h 662224"/>
                <a:gd name="connsiteX98" fmla="*/ 184753 w 609685"/>
                <a:gd name="connsiteY98" fmla="*/ 122452 h 662224"/>
                <a:gd name="connsiteX99" fmla="*/ 129834 w 609685"/>
                <a:gd name="connsiteY99" fmla="*/ 132174 h 662224"/>
                <a:gd name="connsiteX100" fmla="*/ 122065 w 609685"/>
                <a:gd name="connsiteY100" fmla="*/ 134135 h 662224"/>
                <a:gd name="connsiteX101" fmla="*/ 259675 w 609685"/>
                <a:gd name="connsiteY101" fmla="*/ 0 h 66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9685" h="662224">
                  <a:moveTo>
                    <a:pt x="304005" y="182626"/>
                  </a:moveTo>
                  <a:cubicBezTo>
                    <a:pt x="265080" y="182626"/>
                    <a:pt x="226433" y="186148"/>
                    <a:pt x="188344" y="193192"/>
                  </a:cubicBezTo>
                  <a:cubicBezTo>
                    <a:pt x="186201" y="193549"/>
                    <a:pt x="184058" y="193816"/>
                    <a:pt x="182004" y="193906"/>
                  </a:cubicBezTo>
                  <a:cubicBezTo>
                    <a:pt x="181200" y="193995"/>
                    <a:pt x="180396" y="193995"/>
                    <a:pt x="179681" y="193995"/>
                  </a:cubicBezTo>
                  <a:cubicBezTo>
                    <a:pt x="178341" y="193995"/>
                    <a:pt x="177002" y="194084"/>
                    <a:pt x="175663" y="193995"/>
                  </a:cubicBezTo>
                  <a:cubicBezTo>
                    <a:pt x="174591" y="193906"/>
                    <a:pt x="173519" y="193816"/>
                    <a:pt x="172537" y="193639"/>
                  </a:cubicBezTo>
                  <a:cubicBezTo>
                    <a:pt x="171465" y="193549"/>
                    <a:pt x="170483" y="193460"/>
                    <a:pt x="169501" y="193282"/>
                  </a:cubicBezTo>
                  <a:cubicBezTo>
                    <a:pt x="168340" y="193192"/>
                    <a:pt x="167268" y="192836"/>
                    <a:pt x="166107" y="192657"/>
                  </a:cubicBezTo>
                  <a:cubicBezTo>
                    <a:pt x="165214" y="192390"/>
                    <a:pt x="164232" y="192212"/>
                    <a:pt x="163339" y="191944"/>
                  </a:cubicBezTo>
                  <a:cubicBezTo>
                    <a:pt x="163070" y="191944"/>
                    <a:pt x="162802" y="191855"/>
                    <a:pt x="162534" y="191765"/>
                  </a:cubicBezTo>
                  <a:lnTo>
                    <a:pt x="162534" y="243484"/>
                  </a:lnTo>
                  <a:cubicBezTo>
                    <a:pt x="162534" y="289228"/>
                    <a:pt x="178788" y="329444"/>
                    <a:pt x="202722" y="359583"/>
                  </a:cubicBezTo>
                  <a:cubicBezTo>
                    <a:pt x="203079" y="359941"/>
                    <a:pt x="203526" y="360119"/>
                    <a:pt x="203794" y="360565"/>
                  </a:cubicBezTo>
                  <a:cubicBezTo>
                    <a:pt x="207366" y="364934"/>
                    <a:pt x="210938" y="369215"/>
                    <a:pt x="214689" y="373138"/>
                  </a:cubicBezTo>
                  <a:cubicBezTo>
                    <a:pt x="214719" y="373168"/>
                    <a:pt x="214749" y="373197"/>
                    <a:pt x="214779" y="373227"/>
                  </a:cubicBezTo>
                  <a:cubicBezTo>
                    <a:pt x="217190" y="375813"/>
                    <a:pt x="219780" y="378132"/>
                    <a:pt x="222280" y="380539"/>
                  </a:cubicBezTo>
                  <a:cubicBezTo>
                    <a:pt x="247106" y="402921"/>
                    <a:pt x="276666" y="416029"/>
                    <a:pt x="304798" y="416029"/>
                  </a:cubicBezTo>
                  <a:cubicBezTo>
                    <a:pt x="333019" y="416029"/>
                    <a:pt x="362489" y="402921"/>
                    <a:pt x="387316" y="380539"/>
                  </a:cubicBezTo>
                  <a:cubicBezTo>
                    <a:pt x="389905" y="378132"/>
                    <a:pt x="392495" y="375813"/>
                    <a:pt x="394906" y="373227"/>
                  </a:cubicBezTo>
                  <a:cubicBezTo>
                    <a:pt x="394936" y="373197"/>
                    <a:pt x="394966" y="373168"/>
                    <a:pt x="394996" y="373138"/>
                  </a:cubicBezTo>
                  <a:cubicBezTo>
                    <a:pt x="398747" y="369215"/>
                    <a:pt x="402319" y="364934"/>
                    <a:pt x="405802" y="360565"/>
                  </a:cubicBezTo>
                  <a:cubicBezTo>
                    <a:pt x="406159" y="360119"/>
                    <a:pt x="406605" y="359941"/>
                    <a:pt x="406963" y="359583"/>
                  </a:cubicBezTo>
                  <a:cubicBezTo>
                    <a:pt x="430897" y="329444"/>
                    <a:pt x="447061" y="289228"/>
                    <a:pt x="447061" y="243484"/>
                  </a:cubicBezTo>
                  <a:lnTo>
                    <a:pt x="447061" y="191765"/>
                  </a:lnTo>
                  <a:cubicBezTo>
                    <a:pt x="442238" y="193192"/>
                    <a:pt x="437237" y="193906"/>
                    <a:pt x="432147" y="193995"/>
                  </a:cubicBezTo>
                  <a:cubicBezTo>
                    <a:pt x="431879" y="193995"/>
                    <a:pt x="431522" y="194084"/>
                    <a:pt x="431254" y="194084"/>
                  </a:cubicBezTo>
                  <a:cubicBezTo>
                    <a:pt x="430897" y="194084"/>
                    <a:pt x="430629" y="193995"/>
                    <a:pt x="430272" y="193995"/>
                  </a:cubicBezTo>
                  <a:cubicBezTo>
                    <a:pt x="427324" y="193906"/>
                    <a:pt x="424377" y="193727"/>
                    <a:pt x="421341" y="193192"/>
                  </a:cubicBezTo>
                  <a:cubicBezTo>
                    <a:pt x="382136" y="186148"/>
                    <a:pt x="342931" y="182626"/>
                    <a:pt x="304005" y="182626"/>
                  </a:cubicBezTo>
                  <a:close/>
                  <a:moveTo>
                    <a:pt x="304005" y="131888"/>
                  </a:moveTo>
                  <a:cubicBezTo>
                    <a:pt x="342931" y="131888"/>
                    <a:pt x="382136" y="135410"/>
                    <a:pt x="421341" y="142455"/>
                  </a:cubicBezTo>
                  <a:lnTo>
                    <a:pt x="474656" y="151817"/>
                  </a:lnTo>
                  <a:lnTo>
                    <a:pt x="485016" y="154671"/>
                  </a:lnTo>
                  <a:cubicBezTo>
                    <a:pt x="481801" y="164747"/>
                    <a:pt x="475906" y="173842"/>
                    <a:pt x="467512" y="180887"/>
                  </a:cubicBezTo>
                  <a:cubicBezTo>
                    <a:pt x="467512" y="180887"/>
                    <a:pt x="467423" y="180887"/>
                    <a:pt x="467423" y="180976"/>
                  </a:cubicBezTo>
                  <a:lnTo>
                    <a:pt x="467423" y="243484"/>
                  </a:lnTo>
                  <a:cubicBezTo>
                    <a:pt x="467423" y="285661"/>
                    <a:pt x="452419" y="330158"/>
                    <a:pt x="427145" y="365737"/>
                  </a:cubicBezTo>
                  <a:lnTo>
                    <a:pt x="436612" y="403366"/>
                  </a:lnTo>
                  <a:cubicBezTo>
                    <a:pt x="437327" y="406309"/>
                    <a:pt x="436701" y="409340"/>
                    <a:pt x="435005" y="411838"/>
                  </a:cubicBezTo>
                  <a:lnTo>
                    <a:pt x="430451" y="417990"/>
                  </a:lnTo>
                  <a:cubicBezTo>
                    <a:pt x="471888" y="425035"/>
                    <a:pt x="518505" y="442780"/>
                    <a:pt x="579500" y="474792"/>
                  </a:cubicBezTo>
                  <a:cubicBezTo>
                    <a:pt x="598075" y="484601"/>
                    <a:pt x="609685" y="503772"/>
                    <a:pt x="609685" y="524816"/>
                  </a:cubicBezTo>
                  <a:lnTo>
                    <a:pt x="609685" y="568153"/>
                  </a:lnTo>
                  <a:cubicBezTo>
                    <a:pt x="609685" y="570962"/>
                    <a:pt x="606165" y="608746"/>
                    <a:pt x="601942" y="645827"/>
                  </a:cubicBezTo>
                  <a:lnTo>
                    <a:pt x="600808" y="654649"/>
                  </a:lnTo>
                  <a:lnTo>
                    <a:pt x="590045" y="620864"/>
                  </a:lnTo>
                  <a:cubicBezTo>
                    <a:pt x="558719" y="548697"/>
                    <a:pt x="499386" y="490883"/>
                    <a:pt x="425324" y="460360"/>
                  </a:cubicBezTo>
                  <a:lnTo>
                    <a:pt x="383642" y="447752"/>
                  </a:lnTo>
                  <a:lnTo>
                    <a:pt x="415715" y="403724"/>
                  </a:lnTo>
                  <a:lnTo>
                    <a:pt x="411160" y="385532"/>
                  </a:lnTo>
                  <a:lnTo>
                    <a:pt x="411070" y="385622"/>
                  </a:lnTo>
                  <a:cubicBezTo>
                    <a:pt x="386512" y="412283"/>
                    <a:pt x="355255" y="431009"/>
                    <a:pt x="320069" y="435289"/>
                  </a:cubicBezTo>
                  <a:lnTo>
                    <a:pt x="321398" y="438284"/>
                  </a:lnTo>
                  <a:lnTo>
                    <a:pt x="304842" y="436658"/>
                  </a:lnTo>
                  <a:lnTo>
                    <a:pt x="288282" y="438285"/>
                  </a:lnTo>
                  <a:lnTo>
                    <a:pt x="289616" y="435289"/>
                  </a:lnTo>
                  <a:lnTo>
                    <a:pt x="289527" y="435289"/>
                  </a:lnTo>
                  <a:cubicBezTo>
                    <a:pt x="254341" y="431009"/>
                    <a:pt x="223173" y="412283"/>
                    <a:pt x="198615" y="385622"/>
                  </a:cubicBezTo>
                  <a:cubicBezTo>
                    <a:pt x="198525" y="385622"/>
                    <a:pt x="198525" y="385532"/>
                    <a:pt x="198436" y="385532"/>
                  </a:cubicBezTo>
                  <a:lnTo>
                    <a:pt x="193881" y="403724"/>
                  </a:lnTo>
                  <a:lnTo>
                    <a:pt x="225970" y="447774"/>
                  </a:lnTo>
                  <a:lnTo>
                    <a:pt x="184360" y="460360"/>
                  </a:lnTo>
                  <a:cubicBezTo>
                    <a:pt x="110298" y="490883"/>
                    <a:pt x="50965" y="548697"/>
                    <a:pt x="19639" y="620864"/>
                  </a:cubicBezTo>
                  <a:lnTo>
                    <a:pt x="6463" y="662224"/>
                  </a:lnTo>
                  <a:cubicBezTo>
                    <a:pt x="5937" y="656441"/>
                    <a:pt x="11126" y="665898"/>
                    <a:pt x="10600" y="660115"/>
                  </a:cubicBezTo>
                  <a:cubicBezTo>
                    <a:pt x="7806" y="623509"/>
                    <a:pt x="0" y="570962"/>
                    <a:pt x="0" y="568153"/>
                  </a:cubicBezTo>
                  <a:lnTo>
                    <a:pt x="0" y="524816"/>
                  </a:lnTo>
                  <a:cubicBezTo>
                    <a:pt x="0" y="503772"/>
                    <a:pt x="11521" y="484601"/>
                    <a:pt x="30185" y="474792"/>
                  </a:cubicBezTo>
                  <a:cubicBezTo>
                    <a:pt x="91180" y="442780"/>
                    <a:pt x="137797" y="425035"/>
                    <a:pt x="179145" y="417990"/>
                  </a:cubicBezTo>
                  <a:lnTo>
                    <a:pt x="174680" y="411838"/>
                  </a:lnTo>
                  <a:cubicBezTo>
                    <a:pt x="172894" y="409340"/>
                    <a:pt x="172269" y="406309"/>
                    <a:pt x="173073" y="403366"/>
                  </a:cubicBezTo>
                  <a:lnTo>
                    <a:pt x="182450" y="365737"/>
                  </a:lnTo>
                  <a:cubicBezTo>
                    <a:pt x="157176" y="330158"/>
                    <a:pt x="142262" y="285661"/>
                    <a:pt x="142262" y="243484"/>
                  </a:cubicBezTo>
                  <a:lnTo>
                    <a:pt x="142262" y="180976"/>
                  </a:lnTo>
                  <a:cubicBezTo>
                    <a:pt x="142173" y="180887"/>
                    <a:pt x="142173" y="180887"/>
                    <a:pt x="142084" y="180887"/>
                  </a:cubicBezTo>
                  <a:cubicBezTo>
                    <a:pt x="133690" y="173842"/>
                    <a:pt x="127706" y="164569"/>
                    <a:pt x="124580" y="154403"/>
                  </a:cubicBezTo>
                  <a:lnTo>
                    <a:pt x="134136" y="151996"/>
                  </a:lnTo>
                  <a:lnTo>
                    <a:pt x="188344" y="142455"/>
                  </a:lnTo>
                  <a:cubicBezTo>
                    <a:pt x="226433" y="135410"/>
                    <a:pt x="265080" y="131888"/>
                    <a:pt x="304005" y="131888"/>
                  </a:cubicBezTo>
                  <a:close/>
                  <a:moveTo>
                    <a:pt x="294682" y="50765"/>
                  </a:moveTo>
                  <a:lnTo>
                    <a:pt x="315002" y="50765"/>
                  </a:lnTo>
                  <a:lnTo>
                    <a:pt x="315002" y="81140"/>
                  </a:lnTo>
                  <a:lnTo>
                    <a:pt x="294682" y="81140"/>
                  </a:lnTo>
                  <a:lnTo>
                    <a:pt x="294682" y="50765"/>
                  </a:lnTo>
                  <a:close/>
                  <a:moveTo>
                    <a:pt x="284501" y="30412"/>
                  </a:moveTo>
                  <a:cubicBezTo>
                    <a:pt x="278875" y="30412"/>
                    <a:pt x="274321" y="34961"/>
                    <a:pt x="274321" y="40579"/>
                  </a:cubicBezTo>
                  <a:lnTo>
                    <a:pt x="274321" y="91327"/>
                  </a:lnTo>
                  <a:cubicBezTo>
                    <a:pt x="274321" y="96856"/>
                    <a:pt x="278875" y="101404"/>
                    <a:pt x="284501" y="101404"/>
                  </a:cubicBezTo>
                  <a:lnTo>
                    <a:pt x="325132" y="101404"/>
                  </a:lnTo>
                  <a:cubicBezTo>
                    <a:pt x="330758" y="101404"/>
                    <a:pt x="335312" y="96856"/>
                    <a:pt x="335312" y="91327"/>
                  </a:cubicBezTo>
                  <a:lnTo>
                    <a:pt x="335312" y="40579"/>
                  </a:lnTo>
                  <a:cubicBezTo>
                    <a:pt x="335312" y="34961"/>
                    <a:pt x="330758" y="30412"/>
                    <a:pt x="325132" y="30412"/>
                  </a:cubicBezTo>
                  <a:lnTo>
                    <a:pt x="284501" y="30412"/>
                  </a:lnTo>
                  <a:close/>
                  <a:moveTo>
                    <a:pt x="259675" y="0"/>
                  </a:moveTo>
                  <a:lnTo>
                    <a:pt x="349868" y="0"/>
                  </a:lnTo>
                  <a:cubicBezTo>
                    <a:pt x="424791" y="0"/>
                    <a:pt x="485782" y="59933"/>
                    <a:pt x="487479" y="134314"/>
                  </a:cubicBezTo>
                  <a:lnTo>
                    <a:pt x="478995" y="131995"/>
                  </a:lnTo>
                  <a:lnTo>
                    <a:pt x="424880" y="122452"/>
                  </a:lnTo>
                  <a:cubicBezTo>
                    <a:pt x="344064" y="107915"/>
                    <a:pt x="263247" y="107915"/>
                    <a:pt x="184753" y="122452"/>
                  </a:cubicBezTo>
                  <a:lnTo>
                    <a:pt x="129834" y="132174"/>
                  </a:lnTo>
                  <a:lnTo>
                    <a:pt x="122065" y="134135"/>
                  </a:lnTo>
                  <a:cubicBezTo>
                    <a:pt x="123940" y="59844"/>
                    <a:pt x="184932" y="0"/>
                    <a:pt x="25967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C349D48-02B1-0AC5-6D24-64D768E5460D}"/>
              </a:ext>
            </a:extLst>
          </p:cNvPr>
          <p:cNvGrpSpPr/>
          <p:nvPr/>
        </p:nvGrpSpPr>
        <p:grpSpPr>
          <a:xfrm>
            <a:off x="10166296" y="2392812"/>
            <a:ext cx="140862" cy="235274"/>
            <a:chOff x="12481517" y="3429000"/>
            <a:chExt cx="609685" cy="1018320"/>
          </a:xfrm>
          <a:solidFill>
            <a:schemeClr val="accent6"/>
          </a:solidFill>
        </p:grpSpPr>
        <p:sp>
          <p:nvSpPr>
            <p:cNvPr id="65" name="vehicle-steering-wheel_18112">
              <a:extLst>
                <a:ext uri="{FF2B5EF4-FFF2-40B4-BE49-F238E27FC236}">
                  <a16:creationId xmlns:a16="http://schemas.microsoft.com/office/drawing/2014/main" id="{94E81DEC-D6CB-D8F7-63AA-FA32617ACB31}"/>
                </a:ext>
              </a:extLst>
            </p:cNvPr>
            <p:cNvSpPr/>
            <p:nvPr/>
          </p:nvSpPr>
          <p:spPr>
            <a:xfrm>
              <a:off x="12481517" y="3838625"/>
              <a:ext cx="609685" cy="608695"/>
            </a:xfrm>
            <a:custGeom>
              <a:avLst/>
              <a:gdLst>
                <a:gd name="connsiteX0" fmla="*/ 304525 w 609050"/>
                <a:gd name="connsiteY0" fmla="*/ 323754 h 608062"/>
                <a:gd name="connsiteX1" fmla="*/ 337444 w 609050"/>
                <a:gd name="connsiteY1" fmla="*/ 356638 h 608062"/>
                <a:gd name="connsiteX2" fmla="*/ 304525 w 609050"/>
                <a:gd name="connsiteY2" fmla="*/ 389522 h 608062"/>
                <a:gd name="connsiteX3" fmla="*/ 271606 w 609050"/>
                <a:gd name="connsiteY3" fmla="*/ 356638 h 608062"/>
                <a:gd name="connsiteX4" fmla="*/ 304525 w 609050"/>
                <a:gd name="connsiteY4" fmla="*/ 323754 h 608062"/>
                <a:gd name="connsiteX5" fmla="*/ 304546 w 609050"/>
                <a:gd name="connsiteY5" fmla="*/ 313302 h 608062"/>
                <a:gd name="connsiteX6" fmla="*/ 261124 w 609050"/>
                <a:gd name="connsiteY6" fmla="*/ 356658 h 608062"/>
                <a:gd name="connsiteX7" fmla="*/ 304546 w 609050"/>
                <a:gd name="connsiteY7" fmla="*/ 400014 h 608062"/>
                <a:gd name="connsiteX8" fmla="*/ 347968 w 609050"/>
                <a:gd name="connsiteY8" fmla="*/ 356658 h 608062"/>
                <a:gd name="connsiteX9" fmla="*/ 304546 w 609050"/>
                <a:gd name="connsiteY9" fmla="*/ 313302 h 608062"/>
                <a:gd name="connsiteX10" fmla="*/ 527359 w 609050"/>
                <a:gd name="connsiteY10" fmla="*/ 265050 h 608062"/>
                <a:gd name="connsiteX11" fmla="*/ 447818 w 609050"/>
                <a:gd name="connsiteY11" fmla="*/ 299216 h 608062"/>
                <a:gd name="connsiteX12" fmla="*/ 452021 w 609050"/>
                <a:gd name="connsiteY12" fmla="*/ 308906 h 608062"/>
                <a:gd name="connsiteX13" fmla="*/ 531561 w 609050"/>
                <a:gd name="connsiteY13" fmla="*/ 274740 h 608062"/>
                <a:gd name="connsiteX14" fmla="*/ 87135 w 609050"/>
                <a:gd name="connsiteY14" fmla="*/ 265050 h 608062"/>
                <a:gd name="connsiteX15" fmla="*/ 83033 w 609050"/>
                <a:gd name="connsiteY15" fmla="*/ 274740 h 608062"/>
                <a:gd name="connsiteX16" fmla="*/ 162574 w 609050"/>
                <a:gd name="connsiteY16" fmla="*/ 308906 h 608062"/>
                <a:gd name="connsiteX17" fmla="*/ 166676 w 609050"/>
                <a:gd name="connsiteY17" fmla="*/ 299216 h 608062"/>
                <a:gd name="connsiteX18" fmla="*/ 65424 w 609050"/>
                <a:gd name="connsiteY18" fmla="*/ 231384 h 608062"/>
                <a:gd name="connsiteX19" fmla="*/ 311149 w 609050"/>
                <a:gd name="connsiteY19" fmla="*/ 304211 h 608062"/>
                <a:gd name="connsiteX20" fmla="*/ 543667 w 609050"/>
                <a:gd name="connsiteY20" fmla="*/ 231384 h 608062"/>
                <a:gd name="connsiteX21" fmla="*/ 555773 w 609050"/>
                <a:gd name="connsiteY21" fmla="*/ 303611 h 608062"/>
                <a:gd name="connsiteX22" fmla="*/ 384486 w 609050"/>
                <a:gd name="connsiteY22" fmla="*/ 371543 h 608062"/>
                <a:gd name="connsiteX23" fmla="*/ 334761 w 609050"/>
                <a:gd name="connsiteY23" fmla="*/ 557756 h 608062"/>
                <a:gd name="connsiteX24" fmla="*/ 304546 w 609050"/>
                <a:gd name="connsiteY24" fmla="*/ 559654 h 608062"/>
                <a:gd name="connsiteX25" fmla="*/ 279433 w 609050"/>
                <a:gd name="connsiteY25" fmla="*/ 558455 h 608062"/>
                <a:gd name="connsiteX26" fmla="*/ 230108 w 609050"/>
                <a:gd name="connsiteY26" fmla="*/ 368946 h 608062"/>
                <a:gd name="connsiteX27" fmla="*/ 53418 w 609050"/>
                <a:gd name="connsiteY27" fmla="*/ 300814 h 608062"/>
                <a:gd name="connsiteX28" fmla="*/ 65424 w 609050"/>
                <a:gd name="connsiteY28" fmla="*/ 231384 h 608062"/>
                <a:gd name="connsiteX29" fmla="*/ 304525 w 609050"/>
                <a:gd name="connsiteY29" fmla="*/ 47151 h 608062"/>
                <a:gd name="connsiteX30" fmla="*/ 42618 w 609050"/>
                <a:gd name="connsiteY30" fmla="*/ 308676 h 608062"/>
                <a:gd name="connsiteX31" fmla="*/ 304525 w 609050"/>
                <a:gd name="connsiteY31" fmla="*/ 570102 h 608062"/>
                <a:gd name="connsiteX32" fmla="*/ 566333 w 609050"/>
                <a:gd name="connsiteY32" fmla="*/ 308676 h 608062"/>
                <a:gd name="connsiteX33" fmla="*/ 304525 w 609050"/>
                <a:gd name="connsiteY33" fmla="*/ 47151 h 608062"/>
                <a:gd name="connsiteX34" fmla="*/ 304525 w 609050"/>
                <a:gd name="connsiteY34" fmla="*/ 0 h 608062"/>
                <a:gd name="connsiteX35" fmla="*/ 609050 w 609050"/>
                <a:gd name="connsiteY35" fmla="*/ 304081 h 608062"/>
                <a:gd name="connsiteX36" fmla="*/ 304525 w 609050"/>
                <a:gd name="connsiteY36" fmla="*/ 608062 h 608062"/>
                <a:gd name="connsiteX37" fmla="*/ 0 w 609050"/>
                <a:gd name="connsiteY37" fmla="*/ 304081 h 608062"/>
                <a:gd name="connsiteX38" fmla="*/ 304525 w 609050"/>
                <a:gd name="connsiteY38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050" h="608062">
                  <a:moveTo>
                    <a:pt x="304525" y="323754"/>
                  </a:moveTo>
                  <a:cubicBezTo>
                    <a:pt x="322706" y="323754"/>
                    <a:pt x="337444" y="338477"/>
                    <a:pt x="337444" y="356638"/>
                  </a:cubicBezTo>
                  <a:cubicBezTo>
                    <a:pt x="337444" y="374799"/>
                    <a:pt x="322706" y="389522"/>
                    <a:pt x="304525" y="389522"/>
                  </a:cubicBezTo>
                  <a:cubicBezTo>
                    <a:pt x="286344" y="389522"/>
                    <a:pt x="271606" y="374799"/>
                    <a:pt x="271606" y="356638"/>
                  </a:cubicBezTo>
                  <a:cubicBezTo>
                    <a:pt x="271606" y="338477"/>
                    <a:pt x="286344" y="323754"/>
                    <a:pt x="304525" y="323754"/>
                  </a:cubicBezTo>
                  <a:close/>
                  <a:moveTo>
                    <a:pt x="304546" y="313302"/>
                  </a:moveTo>
                  <a:cubicBezTo>
                    <a:pt x="280534" y="313302"/>
                    <a:pt x="261124" y="332782"/>
                    <a:pt x="261124" y="356658"/>
                  </a:cubicBezTo>
                  <a:cubicBezTo>
                    <a:pt x="261124" y="380634"/>
                    <a:pt x="280534" y="400014"/>
                    <a:pt x="304546" y="400014"/>
                  </a:cubicBezTo>
                  <a:cubicBezTo>
                    <a:pt x="328458" y="400014"/>
                    <a:pt x="347968" y="380634"/>
                    <a:pt x="347968" y="356658"/>
                  </a:cubicBezTo>
                  <a:cubicBezTo>
                    <a:pt x="347968" y="332782"/>
                    <a:pt x="328458" y="313302"/>
                    <a:pt x="304546" y="313302"/>
                  </a:cubicBezTo>
                  <a:close/>
                  <a:moveTo>
                    <a:pt x="527359" y="265050"/>
                  </a:moveTo>
                  <a:lnTo>
                    <a:pt x="447818" y="299216"/>
                  </a:lnTo>
                  <a:lnTo>
                    <a:pt x="452021" y="308906"/>
                  </a:lnTo>
                  <a:lnTo>
                    <a:pt x="531561" y="274740"/>
                  </a:lnTo>
                  <a:close/>
                  <a:moveTo>
                    <a:pt x="87135" y="265050"/>
                  </a:moveTo>
                  <a:lnTo>
                    <a:pt x="83033" y="274740"/>
                  </a:lnTo>
                  <a:lnTo>
                    <a:pt x="162574" y="308906"/>
                  </a:lnTo>
                  <a:lnTo>
                    <a:pt x="166676" y="299216"/>
                  </a:lnTo>
                  <a:close/>
                  <a:moveTo>
                    <a:pt x="65424" y="231384"/>
                  </a:moveTo>
                  <a:cubicBezTo>
                    <a:pt x="89637" y="247168"/>
                    <a:pt x="185986" y="304211"/>
                    <a:pt x="311149" y="304211"/>
                  </a:cubicBezTo>
                  <a:cubicBezTo>
                    <a:pt x="382085" y="304211"/>
                    <a:pt x="462226" y="285729"/>
                    <a:pt x="543667" y="231384"/>
                  </a:cubicBezTo>
                  <a:cubicBezTo>
                    <a:pt x="551071" y="254161"/>
                    <a:pt x="555273" y="278437"/>
                    <a:pt x="555773" y="303611"/>
                  </a:cubicBezTo>
                  <a:cubicBezTo>
                    <a:pt x="480235" y="304710"/>
                    <a:pt x="422506" y="327487"/>
                    <a:pt x="384486" y="371543"/>
                  </a:cubicBezTo>
                  <a:cubicBezTo>
                    <a:pt x="326157" y="439275"/>
                    <a:pt x="332260" y="534279"/>
                    <a:pt x="334761" y="557756"/>
                  </a:cubicBezTo>
                  <a:cubicBezTo>
                    <a:pt x="324856" y="558955"/>
                    <a:pt x="314751" y="559654"/>
                    <a:pt x="304546" y="559654"/>
                  </a:cubicBezTo>
                  <a:cubicBezTo>
                    <a:pt x="296041" y="559654"/>
                    <a:pt x="287637" y="559254"/>
                    <a:pt x="279433" y="558455"/>
                  </a:cubicBezTo>
                  <a:cubicBezTo>
                    <a:pt x="281434" y="542072"/>
                    <a:pt x="291539" y="440274"/>
                    <a:pt x="230108" y="368946"/>
                  </a:cubicBezTo>
                  <a:cubicBezTo>
                    <a:pt x="191188" y="323791"/>
                    <a:pt x="131758" y="300814"/>
                    <a:pt x="53418" y="300814"/>
                  </a:cubicBezTo>
                  <a:cubicBezTo>
                    <a:pt x="54219" y="276738"/>
                    <a:pt x="58321" y="253362"/>
                    <a:pt x="65424" y="231384"/>
                  </a:cubicBezTo>
                  <a:close/>
                  <a:moveTo>
                    <a:pt x="304525" y="47151"/>
                  </a:moveTo>
                  <a:cubicBezTo>
                    <a:pt x="160066" y="47151"/>
                    <a:pt x="42618" y="164427"/>
                    <a:pt x="42618" y="308676"/>
                  </a:cubicBezTo>
                  <a:cubicBezTo>
                    <a:pt x="42618" y="452825"/>
                    <a:pt x="160066" y="570102"/>
                    <a:pt x="304525" y="570102"/>
                  </a:cubicBezTo>
                  <a:cubicBezTo>
                    <a:pt x="448884" y="570102"/>
                    <a:pt x="566333" y="452825"/>
                    <a:pt x="566333" y="308676"/>
                  </a:cubicBezTo>
                  <a:cubicBezTo>
                    <a:pt x="566333" y="164427"/>
                    <a:pt x="448884" y="47151"/>
                    <a:pt x="304525" y="47151"/>
                  </a:cubicBezTo>
                  <a:close/>
                  <a:moveTo>
                    <a:pt x="304525" y="0"/>
                  </a:moveTo>
                  <a:cubicBezTo>
                    <a:pt x="472394" y="0"/>
                    <a:pt x="609050" y="136357"/>
                    <a:pt x="609050" y="304081"/>
                  </a:cubicBezTo>
                  <a:cubicBezTo>
                    <a:pt x="609050" y="471705"/>
                    <a:pt x="472394" y="608062"/>
                    <a:pt x="304525" y="608062"/>
                  </a:cubicBezTo>
                  <a:cubicBezTo>
                    <a:pt x="136556" y="608062"/>
                    <a:pt x="0" y="471705"/>
                    <a:pt x="0" y="304081"/>
                  </a:cubicBezTo>
                  <a:cubicBezTo>
                    <a:pt x="0" y="136357"/>
                    <a:pt x="136556" y="0"/>
                    <a:pt x="3045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ADEA6F9-D22B-994D-D73B-4BA91E89FB00}"/>
                </a:ext>
              </a:extLst>
            </p:cNvPr>
            <p:cNvSpPr/>
            <p:nvPr/>
          </p:nvSpPr>
          <p:spPr>
            <a:xfrm>
              <a:off x="12481517" y="3429000"/>
              <a:ext cx="609685" cy="662224"/>
            </a:xfrm>
            <a:custGeom>
              <a:avLst/>
              <a:gdLst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4885 w 609685"/>
                <a:gd name="connsiteY64" fmla="*/ 64487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84501 w 609685"/>
                <a:gd name="connsiteY83" fmla="*/ 30412 h 662224"/>
                <a:gd name="connsiteX84" fmla="*/ 274321 w 609685"/>
                <a:gd name="connsiteY84" fmla="*/ 40579 h 662224"/>
                <a:gd name="connsiteX85" fmla="*/ 274321 w 609685"/>
                <a:gd name="connsiteY85" fmla="*/ 91327 h 662224"/>
                <a:gd name="connsiteX86" fmla="*/ 284501 w 609685"/>
                <a:gd name="connsiteY86" fmla="*/ 101404 h 662224"/>
                <a:gd name="connsiteX87" fmla="*/ 325132 w 609685"/>
                <a:gd name="connsiteY87" fmla="*/ 101404 h 662224"/>
                <a:gd name="connsiteX88" fmla="*/ 335312 w 609685"/>
                <a:gd name="connsiteY88" fmla="*/ 91327 h 662224"/>
                <a:gd name="connsiteX89" fmla="*/ 335312 w 609685"/>
                <a:gd name="connsiteY89" fmla="*/ 40579 h 662224"/>
                <a:gd name="connsiteX90" fmla="*/ 325132 w 609685"/>
                <a:gd name="connsiteY90" fmla="*/ 30412 h 662224"/>
                <a:gd name="connsiteX91" fmla="*/ 259675 w 609685"/>
                <a:gd name="connsiteY91" fmla="*/ 0 h 662224"/>
                <a:gd name="connsiteX92" fmla="*/ 349868 w 609685"/>
                <a:gd name="connsiteY92" fmla="*/ 0 h 662224"/>
                <a:gd name="connsiteX93" fmla="*/ 487479 w 609685"/>
                <a:gd name="connsiteY93" fmla="*/ 134314 h 662224"/>
                <a:gd name="connsiteX94" fmla="*/ 478995 w 609685"/>
                <a:gd name="connsiteY94" fmla="*/ 131995 h 662224"/>
                <a:gd name="connsiteX95" fmla="*/ 424880 w 609685"/>
                <a:gd name="connsiteY95" fmla="*/ 122452 h 662224"/>
                <a:gd name="connsiteX96" fmla="*/ 184753 w 609685"/>
                <a:gd name="connsiteY96" fmla="*/ 122452 h 662224"/>
                <a:gd name="connsiteX97" fmla="*/ 129834 w 609685"/>
                <a:gd name="connsiteY97" fmla="*/ 132174 h 662224"/>
                <a:gd name="connsiteX98" fmla="*/ 122065 w 609685"/>
                <a:gd name="connsiteY98" fmla="*/ 134135 h 662224"/>
                <a:gd name="connsiteX99" fmla="*/ 259675 w 609685"/>
                <a:gd name="connsiteY99" fmla="*/ 0 h 662224"/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10600 w 609685"/>
                <a:gd name="connsiteY64" fmla="*/ 66011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94682 w 609685"/>
                <a:gd name="connsiteY83" fmla="*/ 50765 h 662224"/>
                <a:gd name="connsiteX84" fmla="*/ 284501 w 609685"/>
                <a:gd name="connsiteY84" fmla="*/ 30412 h 662224"/>
                <a:gd name="connsiteX85" fmla="*/ 274321 w 609685"/>
                <a:gd name="connsiteY85" fmla="*/ 40579 h 662224"/>
                <a:gd name="connsiteX86" fmla="*/ 274321 w 609685"/>
                <a:gd name="connsiteY86" fmla="*/ 91327 h 662224"/>
                <a:gd name="connsiteX87" fmla="*/ 284501 w 609685"/>
                <a:gd name="connsiteY87" fmla="*/ 101404 h 662224"/>
                <a:gd name="connsiteX88" fmla="*/ 325132 w 609685"/>
                <a:gd name="connsiteY88" fmla="*/ 101404 h 662224"/>
                <a:gd name="connsiteX89" fmla="*/ 335312 w 609685"/>
                <a:gd name="connsiteY89" fmla="*/ 91327 h 662224"/>
                <a:gd name="connsiteX90" fmla="*/ 335312 w 609685"/>
                <a:gd name="connsiteY90" fmla="*/ 40579 h 662224"/>
                <a:gd name="connsiteX91" fmla="*/ 325132 w 609685"/>
                <a:gd name="connsiteY91" fmla="*/ 30412 h 662224"/>
                <a:gd name="connsiteX92" fmla="*/ 284501 w 609685"/>
                <a:gd name="connsiteY92" fmla="*/ 30412 h 662224"/>
                <a:gd name="connsiteX93" fmla="*/ 259675 w 609685"/>
                <a:gd name="connsiteY93" fmla="*/ 0 h 662224"/>
                <a:gd name="connsiteX94" fmla="*/ 349868 w 609685"/>
                <a:gd name="connsiteY94" fmla="*/ 0 h 662224"/>
                <a:gd name="connsiteX95" fmla="*/ 487479 w 609685"/>
                <a:gd name="connsiteY95" fmla="*/ 134314 h 662224"/>
                <a:gd name="connsiteX96" fmla="*/ 478995 w 609685"/>
                <a:gd name="connsiteY96" fmla="*/ 131995 h 662224"/>
                <a:gd name="connsiteX97" fmla="*/ 424880 w 609685"/>
                <a:gd name="connsiteY97" fmla="*/ 122452 h 662224"/>
                <a:gd name="connsiteX98" fmla="*/ 184753 w 609685"/>
                <a:gd name="connsiteY98" fmla="*/ 122452 h 662224"/>
                <a:gd name="connsiteX99" fmla="*/ 129834 w 609685"/>
                <a:gd name="connsiteY99" fmla="*/ 132174 h 662224"/>
                <a:gd name="connsiteX100" fmla="*/ 122065 w 609685"/>
                <a:gd name="connsiteY100" fmla="*/ 134135 h 662224"/>
                <a:gd name="connsiteX101" fmla="*/ 259675 w 609685"/>
                <a:gd name="connsiteY101" fmla="*/ 0 h 66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9685" h="662224">
                  <a:moveTo>
                    <a:pt x="304005" y="182626"/>
                  </a:moveTo>
                  <a:cubicBezTo>
                    <a:pt x="265080" y="182626"/>
                    <a:pt x="226433" y="186148"/>
                    <a:pt x="188344" y="193192"/>
                  </a:cubicBezTo>
                  <a:cubicBezTo>
                    <a:pt x="186201" y="193549"/>
                    <a:pt x="184058" y="193816"/>
                    <a:pt x="182004" y="193906"/>
                  </a:cubicBezTo>
                  <a:cubicBezTo>
                    <a:pt x="181200" y="193995"/>
                    <a:pt x="180396" y="193995"/>
                    <a:pt x="179681" y="193995"/>
                  </a:cubicBezTo>
                  <a:cubicBezTo>
                    <a:pt x="178341" y="193995"/>
                    <a:pt x="177002" y="194084"/>
                    <a:pt x="175663" y="193995"/>
                  </a:cubicBezTo>
                  <a:cubicBezTo>
                    <a:pt x="174591" y="193906"/>
                    <a:pt x="173519" y="193816"/>
                    <a:pt x="172537" y="193639"/>
                  </a:cubicBezTo>
                  <a:cubicBezTo>
                    <a:pt x="171465" y="193549"/>
                    <a:pt x="170483" y="193460"/>
                    <a:pt x="169501" y="193282"/>
                  </a:cubicBezTo>
                  <a:cubicBezTo>
                    <a:pt x="168340" y="193192"/>
                    <a:pt x="167268" y="192836"/>
                    <a:pt x="166107" y="192657"/>
                  </a:cubicBezTo>
                  <a:cubicBezTo>
                    <a:pt x="165214" y="192390"/>
                    <a:pt x="164232" y="192212"/>
                    <a:pt x="163339" y="191944"/>
                  </a:cubicBezTo>
                  <a:cubicBezTo>
                    <a:pt x="163070" y="191944"/>
                    <a:pt x="162802" y="191855"/>
                    <a:pt x="162534" y="191765"/>
                  </a:cubicBezTo>
                  <a:lnTo>
                    <a:pt x="162534" y="243484"/>
                  </a:lnTo>
                  <a:cubicBezTo>
                    <a:pt x="162534" y="289228"/>
                    <a:pt x="178788" y="329444"/>
                    <a:pt x="202722" y="359583"/>
                  </a:cubicBezTo>
                  <a:cubicBezTo>
                    <a:pt x="203079" y="359941"/>
                    <a:pt x="203526" y="360119"/>
                    <a:pt x="203794" y="360565"/>
                  </a:cubicBezTo>
                  <a:cubicBezTo>
                    <a:pt x="207366" y="364934"/>
                    <a:pt x="210938" y="369215"/>
                    <a:pt x="214689" y="373138"/>
                  </a:cubicBezTo>
                  <a:cubicBezTo>
                    <a:pt x="214719" y="373168"/>
                    <a:pt x="214749" y="373197"/>
                    <a:pt x="214779" y="373227"/>
                  </a:cubicBezTo>
                  <a:cubicBezTo>
                    <a:pt x="217190" y="375813"/>
                    <a:pt x="219780" y="378132"/>
                    <a:pt x="222280" y="380539"/>
                  </a:cubicBezTo>
                  <a:cubicBezTo>
                    <a:pt x="247106" y="402921"/>
                    <a:pt x="276666" y="416029"/>
                    <a:pt x="304798" y="416029"/>
                  </a:cubicBezTo>
                  <a:cubicBezTo>
                    <a:pt x="333019" y="416029"/>
                    <a:pt x="362489" y="402921"/>
                    <a:pt x="387316" y="380539"/>
                  </a:cubicBezTo>
                  <a:cubicBezTo>
                    <a:pt x="389905" y="378132"/>
                    <a:pt x="392495" y="375813"/>
                    <a:pt x="394906" y="373227"/>
                  </a:cubicBezTo>
                  <a:cubicBezTo>
                    <a:pt x="394936" y="373197"/>
                    <a:pt x="394966" y="373168"/>
                    <a:pt x="394996" y="373138"/>
                  </a:cubicBezTo>
                  <a:cubicBezTo>
                    <a:pt x="398747" y="369215"/>
                    <a:pt x="402319" y="364934"/>
                    <a:pt x="405802" y="360565"/>
                  </a:cubicBezTo>
                  <a:cubicBezTo>
                    <a:pt x="406159" y="360119"/>
                    <a:pt x="406605" y="359941"/>
                    <a:pt x="406963" y="359583"/>
                  </a:cubicBezTo>
                  <a:cubicBezTo>
                    <a:pt x="430897" y="329444"/>
                    <a:pt x="447061" y="289228"/>
                    <a:pt x="447061" y="243484"/>
                  </a:cubicBezTo>
                  <a:lnTo>
                    <a:pt x="447061" y="191765"/>
                  </a:lnTo>
                  <a:cubicBezTo>
                    <a:pt x="442238" y="193192"/>
                    <a:pt x="437237" y="193906"/>
                    <a:pt x="432147" y="193995"/>
                  </a:cubicBezTo>
                  <a:cubicBezTo>
                    <a:pt x="431879" y="193995"/>
                    <a:pt x="431522" y="194084"/>
                    <a:pt x="431254" y="194084"/>
                  </a:cubicBezTo>
                  <a:cubicBezTo>
                    <a:pt x="430897" y="194084"/>
                    <a:pt x="430629" y="193995"/>
                    <a:pt x="430272" y="193995"/>
                  </a:cubicBezTo>
                  <a:cubicBezTo>
                    <a:pt x="427324" y="193906"/>
                    <a:pt x="424377" y="193727"/>
                    <a:pt x="421341" y="193192"/>
                  </a:cubicBezTo>
                  <a:cubicBezTo>
                    <a:pt x="382136" y="186148"/>
                    <a:pt x="342931" y="182626"/>
                    <a:pt x="304005" y="182626"/>
                  </a:cubicBezTo>
                  <a:close/>
                  <a:moveTo>
                    <a:pt x="304005" y="131888"/>
                  </a:moveTo>
                  <a:cubicBezTo>
                    <a:pt x="342931" y="131888"/>
                    <a:pt x="382136" y="135410"/>
                    <a:pt x="421341" y="142455"/>
                  </a:cubicBezTo>
                  <a:lnTo>
                    <a:pt x="474656" y="151817"/>
                  </a:lnTo>
                  <a:lnTo>
                    <a:pt x="485016" y="154671"/>
                  </a:lnTo>
                  <a:cubicBezTo>
                    <a:pt x="481801" y="164747"/>
                    <a:pt x="475906" y="173842"/>
                    <a:pt x="467512" y="180887"/>
                  </a:cubicBezTo>
                  <a:cubicBezTo>
                    <a:pt x="467512" y="180887"/>
                    <a:pt x="467423" y="180887"/>
                    <a:pt x="467423" y="180976"/>
                  </a:cubicBezTo>
                  <a:lnTo>
                    <a:pt x="467423" y="243484"/>
                  </a:lnTo>
                  <a:cubicBezTo>
                    <a:pt x="467423" y="285661"/>
                    <a:pt x="452419" y="330158"/>
                    <a:pt x="427145" y="365737"/>
                  </a:cubicBezTo>
                  <a:lnTo>
                    <a:pt x="436612" y="403366"/>
                  </a:lnTo>
                  <a:cubicBezTo>
                    <a:pt x="437327" y="406309"/>
                    <a:pt x="436701" y="409340"/>
                    <a:pt x="435005" y="411838"/>
                  </a:cubicBezTo>
                  <a:lnTo>
                    <a:pt x="430451" y="417990"/>
                  </a:lnTo>
                  <a:cubicBezTo>
                    <a:pt x="471888" y="425035"/>
                    <a:pt x="518505" y="442780"/>
                    <a:pt x="579500" y="474792"/>
                  </a:cubicBezTo>
                  <a:cubicBezTo>
                    <a:pt x="598075" y="484601"/>
                    <a:pt x="609685" y="503772"/>
                    <a:pt x="609685" y="524816"/>
                  </a:cubicBezTo>
                  <a:lnTo>
                    <a:pt x="609685" y="568153"/>
                  </a:lnTo>
                  <a:cubicBezTo>
                    <a:pt x="609685" y="570962"/>
                    <a:pt x="606165" y="608746"/>
                    <a:pt x="601942" y="645827"/>
                  </a:cubicBezTo>
                  <a:lnTo>
                    <a:pt x="600808" y="654649"/>
                  </a:lnTo>
                  <a:lnTo>
                    <a:pt x="590045" y="620864"/>
                  </a:lnTo>
                  <a:cubicBezTo>
                    <a:pt x="558719" y="548697"/>
                    <a:pt x="499386" y="490883"/>
                    <a:pt x="425324" y="460360"/>
                  </a:cubicBezTo>
                  <a:lnTo>
                    <a:pt x="383642" y="447752"/>
                  </a:lnTo>
                  <a:lnTo>
                    <a:pt x="415715" y="403724"/>
                  </a:lnTo>
                  <a:lnTo>
                    <a:pt x="411160" y="385532"/>
                  </a:lnTo>
                  <a:lnTo>
                    <a:pt x="411070" y="385622"/>
                  </a:lnTo>
                  <a:cubicBezTo>
                    <a:pt x="386512" y="412283"/>
                    <a:pt x="355255" y="431009"/>
                    <a:pt x="320069" y="435289"/>
                  </a:cubicBezTo>
                  <a:lnTo>
                    <a:pt x="321398" y="438284"/>
                  </a:lnTo>
                  <a:lnTo>
                    <a:pt x="304842" y="436658"/>
                  </a:lnTo>
                  <a:lnTo>
                    <a:pt x="288282" y="438285"/>
                  </a:lnTo>
                  <a:lnTo>
                    <a:pt x="289616" y="435289"/>
                  </a:lnTo>
                  <a:lnTo>
                    <a:pt x="289527" y="435289"/>
                  </a:lnTo>
                  <a:cubicBezTo>
                    <a:pt x="254341" y="431009"/>
                    <a:pt x="223173" y="412283"/>
                    <a:pt x="198615" y="385622"/>
                  </a:cubicBezTo>
                  <a:cubicBezTo>
                    <a:pt x="198525" y="385622"/>
                    <a:pt x="198525" y="385532"/>
                    <a:pt x="198436" y="385532"/>
                  </a:cubicBezTo>
                  <a:lnTo>
                    <a:pt x="193881" y="403724"/>
                  </a:lnTo>
                  <a:lnTo>
                    <a:pt x="225970" y="447774"/>
                  </a:lnTo>
                  <a:lnTo>
                    <a:pt x="184360" y="460360"/>
                  </a:lnTo>
                  <a:cubicBezTo>
                    <a:pt x="110298" y="490883"/>
                    <a:pt x="50965" y="548697"/>
                    <a:pt x="19639" y="620864"/>
                  </a:cubicBezTo>
                  <a:lnTo>
                    <a:pt x="6463" y="662224"/>
                  </a:lnTo>
                  <a:cubicBezTo>
                    <a:pt x="5937" y="656441"/>
                    <a:pt x="11126" y="665898"/>
                    <a:pt x="10600" y="660115"/>
                  </a:cubicBezTo>
                  <a:cubicBezTo>
                    <a:pt x="7806" y="623509"/>
                    <a:pt x="0" y="570962"/>
                    <a:pt x="0" y="568153"/>
                  </a:cubicBezTo>
                  <a:lnTo>
                    <a:pt x="0" y="524816"/>
                  </a:lnTo>
                  <a:cubicBezTo>
                    <a:pt x="0" y="503772"/>
                    <a:pt x="11521" y="484601"/>
                    <a:pt x="30185" y="474792"/>
                  </a:cubicBezTo>
                  <a:cubicBezTo>
                    <a:pt x="91180" y="442780"/>
                    <a:pt x="137797" y="425035"/>
                    <a:pt x="179145" y="417990"/>
                  </a:cubicBezTo>
                  <a:lnTo>
                    <a:pt x="174680" y="411838"/>
                  </a:lnTo>
                  <a:cubicBezTo>
                    <a:pt x="172894" y="409340"/>
                    <a:pt x="172269" y="406309"/>
                    <a:pt x="173073" y="403366"/>
                  </a:cubicBezTo>
                  <a:lnTo>
                    <a:pt x="182450" y="365737"/>
                  </a:lnTo>
                  <a:cubicBezTo>
                    <a:pt x="157176" y="330158"/>
                    <a:pt x="142262" y="285661"/>
                    <a:pt x="142262" y="243484"/>
                  </a:cubicBezTo>
                  <a:lnTo>
                    <a:pt x="142262" y="180976"/>
                  </a:lnTo>
                  <a:cubicBezTo>
                    <a:pt x="142173" y="180887"/>
                    <a:pt x="142173" y="180887"/>
                    <a:pt x="142084" y="180887"/>
                  </a:cubicBezTo>
                  <a:cubicBezTo>
                    <a:pt x="133690" y="173842"/>
                    <a:pt x="127706" y="164569"/>
                    <a:pt x="124580" y="154403"/>
                  </a:cubicBezTo>
                  <a:lnTo>
                    <a:pt x="134136" y="151996"/>
                  </a:lnTo>
                  <a:lnTo>
                    <a:pt x="188344" y="142455"/>
                  </a:lnTo>
                  <a:cubicBezTo>
                    <a:pt x="226433" y="135410"/>
                    <a:pt x="265080" y="131888"/>
                    <a:pt x="304005" y="131888"/>
                  </a:cubicBezTo>
                  <a:close/>
                  <a:moveTo>
                    <a:pt x="294682" y="50765"/>
                  </a:moveTo>
                  <a:lnTo>
                    <a:pt x="315002" y="50765"/>
                  </a:lnTo>
                  <a:lnTo>
                    <a:pt x="315002" y="81140"/>
                  </a:lnTo>
                  <a:lnTo>
                    <a:pt x="294682" y="81140"/>
                  </a:lnTo>
                  <a:lnTo>
                    <a:pt x="294682" y="50765"/>
                  </a:lnTo>
                  <a:close/>
                  <a:moveTo>
                    <a:pt x="284501" y="30412"/>
                  </a:moveTo>
                  <a:cubicBezTo>
                    <a:pt x="278875" y="30412"/>
                    <a:pt x="274321" y="34961"/>
                    <a:pt x="274321" y="40579"/>
                  </a:cubicBezTo>
                  <a:lnTo>
                    <a:pt x="274321" y="91327"/>
                  </a:lnTo>
                  <a:cubicBezTo>
                    <a:pt x="274321" y="96856"/>
                    <a:pt x="278875" y="101404"/>
                    <a:pt x="284501" y="101404"/>
                  </a:cubicBezTo>
                  <a:lnTo>
                    <a:pt x="325132" y="101404"/>
                  </a:lnTo>
                  <a:cubicBezTo>
                    <a:pt x="330758" y="101404"/>
                    <a:pt x="335312" y="96856"/>
                    <a:pt x="335312" y="91327"/>
                  </a:cubicBezTo>
                  <a:lnTo>
                    <a:pt x="335312" y="40579"/>
                  </a:lnTo>
                  <a:cubicBezTo>
                    <a:pt x="335312" y="34961"/>
                    <a:pt x="330758" y="30412"/>
                    <a:pt x="325132" y="30412"/>
                  </a:cubicBezTo>
                  <a:lnTo>
                    <a:pt x="284501" y="30412"/>
                  </a:lnTo>
                  <a:close/>
                  <a:moveTo>
                    <a:pt x="259675" y="0"/>
                  </a:moveTo>
                  <a:lnTo>
                    <a:pt x="349868" y="0"/>
                  </a:lnTo>
                  <a:cubicBezTo>
                    <a:pt x="424791" y="0"/>
                    <a:pt x="485782" y="59933"/>
                    <a:pt x="487479" y="134314"/>
                  </a:cubicBezTo>
                  <a:lnTo>
                    <a:pt x="478995" y="131995"/>
                  </a:lnTo>
                  <a:lnTo>
                    <a:pt x="424880" y="122452"/>
                  </a:lnTo>
                  <a:cubicBezTo>
                    <a:pt x="344064" y="107915"/>
                    <a:pt x="263247" y="107915"/>
                    <a:pt x="184753" y="122452"/>
                  </a:cubicBezTo>
                  <a:lnTo>
                    <a:pt x="129834" y="132174"/>
                  </a:lnTo>
                  <a:lnTo>
                    <a:pt x="122065" y="134135"/>
                  </a:lnTo>
                  <a:cubicBezTo>
                    <a:pt x="123940" y="59844"/>
                    <a:pt x="184932" y="0"/>
                    <a:pt x="25967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E8403BD5-419C-3A9D-0824-122B6D76E8F1}"/>
              </a:ext>
            </a:extLst>
          </p:cNvPr>
          <p:cNvGrpSpPr/>
          <p:nvPr/>
        </p:nvGrpSpPr>
        <p:grpSpPr>
          <a:xfrm>
            <a:off x="10166296" y="2896645"/>
            <a:ext cx="140862" cy="235274"/>
            <a:chOff x="12481517" y="3429000"/>
            <a:chExt cx="609685" cy="1018320"/>
          </a:xfrm>
          <a:solidFill>
            <a:schemeClr val="accent6"/>
          </a:solidFill>
        </p:grpSpPr>
        <p:sp>
          <p:nvSpPr>
            <p:cNvPr id="70" name="vehicle-steering-wheel_18112">
              <a:extLst>
                <a:ext uri="{FF2B5EF4-FFF2-40B4-BE49-F238E27FC236}">
                  <a16:creationId xmlns:a16="http://schemas.microsoft.com/office/drawing/2014/main" id="{B691563A-988A-3820-5B21-79436BC2018C}"/>
                </a:ext>
              </a:extLst>
            </p:cNvPr>
            <p:cNvSpPr/>
            <p:nvPr/>
          </p:nvSpPr>
          <p:spPr>
            <a:xfrm>
              <a:off x="12481517" y="3838625"/>
              <a:ext cx="609685" cy="608695"/>
            </a:xfrm>
            <a:custGeom>
              <a:avLst/>
              <a:gdLst>
                <a:gd name="connsiteX0" fmla="*/ 304525 w 609050"/>
                <a:gd name="connsiteY0" fmla="*/ 323754 h 608062"/>
                <a:gd name="connsiteX1" fmla="*/ 337444 w 609050"/>
                <a:gd name="connsiteY1" fmla="*/ 356638 h 608062"/>
                <a:gd name="connsiteX2" fmla="*/ 304525 w 609050"/>
                <a:gd name="connsiteY2" fmla="*/ 389522 h 608062"/>
                <a:gd name="connsiteX3" fmla="*/ 271606 w 609050"/>
                <a:gd name="connsiteY3" fmla="*/ 356638 h 608062"/>
                <a:gd name="connsiteX4" fmla="*/ 304525 w 609050"/>
                <a:gd name="connsiteY4" fmla="*/ 323754 h 608062"/>
                <a:gd name="connsiteX5" fmla="*/ 304546 w 609050"/>
                <a:gd name="connsiteY5" fmla="*/ 313302 h 608062"/>
                <a:gd name="connsiteX6" fmla="*/ 261124 w 609050"/>
                <a:gd name="connsiteY6" fmla="*/ 356658 h 608062"/>
                <a:gd name="connsiteX7" fmla="*/ 304546 w 609050"/>
                <a:gd name="connsiteY7" fmla="*/ 400014 h 608062"/>
                <a:gd name="connsiteX8" fmla="*/ 347968 w 609050"/>
                <a:gd name="connsiteY8" fmla="*/ 356658 h 608062"/>
                <a:gd name="connsiteX9" fmla="*/ 304546 w 609050"/>
                <a:gd name="connsiteY9" fmla="*/ 313302 h 608062"/>
                <a:gd name="connsiteX10" fmla="*/ 527359 w 609050"/>
                <a:gd name="connsiteY10" fmla="*/ 265050 h 608062"/>
                <a:gd name="connsiteX11" fmla="*/ 447818 w 609050"/>
                <a:gd name="connsiteY11" fmla="*/ 299216 h 608062"/>
                <a:gd name="connsiteX12" fmla="*/ 452021 w 609050"/>
                <a:gd name="connsiteY12" fmla="*/ 308906 h 608062"/>
                <a:gd name="connsiteX13" fmla="*/ 531561 w 609050"/>
                <a:gd name="connsiteY13" fmla="*/ 274740 h 608062"/>
                <a:gd name="connsiteX14" fmla="*/ 87135 w 609050"/>
                <a:gd name="connsiteY14" fmla="*/ 265050 h 608062"/>
                <a:gd name="connsiteX15" fmla="*/ 83033 w 609050"/>
                <a:gd name="connsiteY15" fmla="*/ 274740 h 608062"/>
                <a:gd name="connsiteX16" fmla="*/ 162574 w 609050"/>
                <a:gd name="connsiteY16" fmla="*/ 308906 h 608062"/>
                <a:gd name="connsiteX17" fmla="*/ 166676 w 609050"/>
                <a:gd name="connsiteY17" fmla="*/ 299216 h 608062"/>
                <a:gd name="connsiteX18" fmla="*/ 65424 w 609050"/>
                <a:gd name="connsiteY18" fmla="*/ 231384 h 608062"/>
                <a:gd name="connsiteX19" fmla="*/ 311149 w 609050"/>
                <a:gd name="connsiteY19" fmla="*/ 304211 h 608062"/>
                <a:gd name="connsiteX20" fmla="*/ 543667 w 609050"/>
                <a:gd name="connsiteY20" fmla="*/ 231384 h 608062"/>
                <a:gd name="connsiteX21" fmla="*/ 555773 w 609050"/>
                <a:gd name="connsiteY21" fmla="*/ 303611 h 608062"/>
                <a:gd name="connsiteX22" fmla="*/ 384486 w 609050"/>
                <a:gd name="connsiteY22" fmla="*/ 371543 h 608062"/>
                <a:gd name="connsiteX23" fmla="*/ 334761 w 609050"/>
                <a:gd name="connsiteY23" fmla="*/ 557756 h 608062"/>
                <a:gd name="connsiteX24" fmla="*/ 304546 w 609050"/>
                <a:gd name="connsiteY24" fmla="*/ 559654 h 608062"/>
                <a:gd name="connsiteX25" fmla="*/ 279433 w 609050"/>
                <a:gd name="connsiteY25" fmla="*/ 558455 h 608062"/>
                <a:gd name="connsiteX26" fmla="*/ 230108 w 609050"/>
                <a:gd name="connsiteY26" fmla="*/ 368946 h 608062"/>
                <a:gd name="connsiteX27" fmla="*/ 53418 w 609050"/>
                <a:gd name="connsiteY27" fmla="*/ 300814 h 608062"/>
                <a:gd name="connsiteX28" fmla="*/ 65424 w 609050"/>
                <a:gd name="connsiteY28" fmla="*/ 231384 h 608062"/>
                <a:gd name="connsiteX29" fmla="*/ 304525 w 609050"/>
                <a:gd name="connsiteY29" fmla="*/ 47151 h 608062"/>
                <a:gd name="connsiteX30" fmla="*/ 42618 w 609050"/>
                <a:gd name="connsiteY30" fmla="*/ 308676 h 608062"/>
                <a:gd name="connsiteX31" fmla="*/ 304525 w 609050"/>
                <a:gd name="connsiteY31" fmla="*/ 570102 h 608062"/>
                <a:gd name="connsiteX32" fmla="*/ 566333 w 609050"/>
                <a:gd name="connsiteY32" fmla="*/ 308676 h 608062"/>
                <a:gd name="connsiteX33" fmla="*/ 304525 w 609050"/>
                <a:gd name="connsiteY33" fmla="*/ 47151 h 608062"/>
                <a:gd name="connsiteX34" fmla="*/ 304525 w 609050"/>
                <a:gd name="connsiteY34" fmla="*/ 0 h 608062"/>
                <a:gd name="connsiteX35" fmla="*/ 609050 w 609050"/>
                <a:gd name="connsiteY35" fmla="*/ 304081 h 608062"/>
                <a:gd name="connsiteX36" fmla="*/ 304525 w 609050"/>
                <a:gd name="connsiteY36" fmla="*/ 608062 h 608062"/>
                <a:gd name="connsiteX37" fmla="*/ 0 w 609050"/>
                <a:gd name="connsiteY37" fmla="*/ 304081 h 608062"/>
                <a:gd name="connsiteX38" fmla="*/ 304525 w 609050"/>
                <a:gd name="connsiteY38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050" h="608062">
                  <a:moveTo>
                    <a:pt x="304525" y="323754"/>
                  </a:moveTo>
                  <a:cubicBezTo>
                    <a:pt x="322706" y="323754"/>
                    <a:pt x="337444" y="338477"/>
                    <a:pt x="337444" y="356638"/>
                  </a:cubicBezTo>
                  <a:cubicBezTo>
                    <a:pt x="337444" y="374799"/>
                    <a:pt x="322706" y="389522"/>
                    <a:pt x="304525" y="389522"/>
                  </a:cubicBezTo>
                  <a:cubicBezTo>
                    <a:pt x="286344" y="389522"/>
                    <a:pt x="271606" y="374799"/>
                    <a:pt x="271606" y="356638"/>
                  </a:cubicBezTo>
                  <a:cubicBezTo>
                    <a:pt x="271606" y="338477"/>
                    <a:pt x="286344" y="323754"/>
                    <a:pt x="304525" y="323754"/>
                  </a:cubicBezTo>
                  <a:close/>
                  <a:moveTo>
                    <a:pt x="304546" y="313302"/>
                  </a:moveTo>
                  <a:cubicBezTo>
                    <a:pt x="280534" y="313302"/>
                    <a:pt x="261124" y="332782"/>
                    <a:pt x="261124" y="356658"/>
                  </a:cubicBezTo>
                  <a:cubicBezTo>
                    <a:pt x="261124" y="380634"/>
                    <a:pt x="280534" y="400014"/>
                    <a:pt x="304546" y="400014"/>
                  </a:cubicBezTo>
                  <a:cubicBezTo>
                    <a:pt x="328458" y="400014"/>
                    <a:pt x="347968" y="380634"/>
                    <a:pt x="347968" y="356658"/>
                  </a:cubicBezTo>
                  <a:cubicBezTo>
                    <a:pt x="347968" y="332782"/>
                    <a:pt x="328458" y="313302"/>
                    <a:pt x="304546" y="313302"/>
                  </a:cubicBezTo>
                  <a:close/>
                  <a:moveTo>
                    <a:pt x="527359" y="265050"/>
                  </a:moveTo>
                  <a:lnTo>
                    <a:pt x="447818" y="299216"/>
                  </a:lnTo>
                  <a:lnTo>
                    <a:pt x="452021" y="308906"/>
                  </a:lnTo>
                  <a:lnTo>
                    <a:pt x="531561" y="274740"/>
                  </a:lnTo>
                  <a:close/>
                  <a:moveTo>
                    <a:pt x="87135" y="265050"/>
                  </a:moveTo>
                  <a:lnTo>
                    <a:pt x="83033" y="274740"/>
                  </a:lnTo>
                  <a:lnTo>
                    <a:pt x="162574" y="308906"/>
                  </a:lnTo>
                  <a:lnTo>
                    <a:pt x="166676" y="299216"/>
                  </a:lnTo>
                  <a:close/>
                  <a:moveTo>
                    <a:pt x="65424" y="231384"/>
                  </a:moveTo>
                  <a:cubicBezTo>
                    <a:pt x="89637" y="247168"/>
                    <a:pt x="185986" y="304211"/>
                    <a:pt x="311149" y="304211"/>
                  </a:cubicBezTo>
                  <a:cubicBezTo>
                    <a:pt x="382085" y="304211"/>
                    <a:pt x="462226" y="285729"/>
                    <a:pt x="543667" y="231384"/>
                  </a:cubicBezTo>
                  <a:cubicBezTo>
                    <a:pt x="551071" y="254161"/>
                    <a:pt x="555273" y="278437"/>
                    <a:pt x="555773" y="303611"/>
                  </a:cubicBezTo>
                  <a:cubicBezTo>
                    <a:pt x="480235" y="304710"/>
                    <a:pt x="422506" y="327487"/>
                    <a:pt x="384486" y="371543"/>
                  </a:cubicBezTo>
                  <a:cubicBezTo>
                    <a:pt x="326157" y="439275"/>
                    <a:pt x="332260" y="534279"/>
                    <a:pt x="334761" y="557756"/>
                  </a:cubicBezTo>
                  <a:cubicBezTo>
                    <a:pt x="324856" y="558955"/>
                    <a:pt x="314751" y="559654"/>
                    <a:pt x="304546" y="559654"/>
                  </a:cubicBezTo>
                  <a:cubicBezTo>
                    <a:pt x="296041" y="559654"/>
                    <a:pt x="287637" y="559254"/>
                    <a:pt x="279433" y="558455"/>
                  </a:cubicBezTo>
                  <a:cubicBezTo>
                    <a:pt x="281434" y="542072"/>
                    <a:pt x="291539" y="440274"/>
                    <a:pt x="230108" y="368946"/>
                  </a:cubicBezTo>
                  <a:cubicBezTo>
                    <a:pt x="191188" y="323791"/>
                    <a:pt x="131758" y="300814"/>
                    <a:pt x="53418" y="300814"/>
                  </a:cubicBezTo>
                  <a:cubicBezTo>
                    <a:pt x="54219" y="276738"/>
                    <a:pt x="58321" y="253362"/>
                    <a:pt x="65424" y="231384"/>
                  </a:cubicBezTo>
                  <a:close/>
                  <a:moveTo>
                    <a:pt x="304525" y="47151"/>
                  </a:moveTo>
                  <a:cubicBezTo>
                    <a:pt x="160066" y="47151"/>
                    <a:pt x="42618" y="164427"/>
                    <a:pt x="42618" y="308676"/>
                  </a:cubicBezTo>
                  <a:cubicBezTo>
                    <a:pt x="42618" y="452825"/>
                    <a:pt x="160066" y="570102"/>
                    <a:pt x="304525" y="570102"/>
                  </a:cubicBezTo>
                  <a:cubicBezTo>
                    <a:pt x="448884" y="570102"/>
                    <a:pt x="566333" y="452825"/>
                    <a:pt x="566333" y="308676"/>
                  </a:cubicBezTo>
                  <a:cubicBezTo>
                    <a:pt x="566333" y="164427"/>
                    <a:pt x="448884" y="47151"/>
                    <a:pt x="304525" y="47151"/>
                  </a:cubicBezTo>
                  <a:close/>
                  <a:moveTo>
                    <a:pt x="304525" y="0"/>
                  </a:moveTo>
                  <a:cubicBezTo>
                    <a:pt x="472394" y="0"/>
                    <a:pt x="609050" y="136357"/>
                    <a:pt x="609050" y="304081"/>
                  </a:cubicBezTo>
                  <a:cubicBezTo>
                    <a:pt x="609050" y="471705"/>
                    <a:pt x="472394" y="608062"/>
                    <a:pt x="304525" y="608062"/>
                  </a:cubicBezTo>
                  <a:cubicBezTo>
                    <a:pt x="136556" y="608062"/>
                    <a:pt x="0" y="471705"/>
                    <a:pt x="0" y="304081"/>
                  </a:cubicBezTo>
                  <a:cubicBezTo>
                    <a:pt x="0" y="136357"/>
                    <a:pt x="136556" y="0"/>
                    <a:pt x="3045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F4D0969-22A3-5ECB-CA32-C4610589BF8D}"/>
                </a:ext>
              </a:extLst>
            </p:cNvPr>
            <p:cNvSpPr/>
            <p:nvPr/>
          </p:nvSpPr>
          <p:spPr>
            <a:xfrm>
              <a:off x="12481517" y="3429000"/>
              <a:ext cx="609685" cy="662224"/>
            </a:xfrm>
            <a:custGeom>
              <a:avLst/>
              <a:gdLst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4885 w 609685"/>
                <a:gd name="connsiteY64" fmla="*/ 64487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84501 w 609685"/>
                <a:gd name="connsiteY83" fmla="*/ 30412 h 662224"/>
                <a:gd name="connsiteX84" fmla="*/ 274321 w 609685"/>
                <a:gd name="connsiteY84" fmla="*/ 40579 h 662224"/>
                <a:gd name="connsiteX85" fmla="*/ 274321 w 609685"/>
                <a:gd name="connsiteY85" fmla="*/ 91327 h 662224"/>
                <a:gd name="connsiteX86" fmla="*/ 284501 w 609685"/>
                <a:gd name="connsiteY86" fmla="*/ 101404 h 662224"/>
                <a:gd name="connsiteX87" fmla="*/ 325132 w 609685"/>
                <a:gd name="connsiteY87" fmla="*/ 101404 h 662224"/>
                <a:gd name="connsiteX88" fmla="*/ 335312 w 609685"/>
                <a:gd name="connsiteY88" fmla="*/ 91327 h 662224"/>
                <a:gd name="connsiteX89" fmla="*/ 335312 w 609685"/>
                <a:gd name="connsiteY89" fmla="*/ 40579 h 662224"/>
                <a:gd name="connsiteX90" fmla="*/ 325132 w 609685"/>
                <a:gd name="connsiteY90" fmla="*/ 30412 h 662224"/>
                <a:gd name="connsiteX91" fmla="*/ 259675 w 609685"/>
                <a:gd name="connsiteY91" fmla="*/ 0 h 662224"/>
                <a:gd name="connsiteX92" fmla="*/ 349868 w 609685"/>
                <a:gd name="connsiteY92" fmla="*/ 0 h 662224"/>
                <a:gd name="connsiteX93" fmla="*/ 487479 w 609685"/>
                <a:gd name="connsiteY93" fmla="*/ 134314 h 662224"/>
                <a:gd name="connsiteX94" fmla="*/ 478995 w 609685"/>
                <a:gd name="connsiteY94" fmla="*/ 131995 h 662224"/>
                <a:gd name="connsiteX95" fmla="*/ 424880 w 609685"/>
                <a:gd name="connsiteY95" fmla="*/ 122452 h 662224"/>
                <a:gd name="connsiteX96" fmla="*/ 184753 w 609685"/>
                <a:gd name="connsiteY96" fmla="*/ 122452 h 662224"/>
                <a:gd name="connsiteX97" fmla="*/ 129834 w 609685"/>
                <a:gd name="connsiteY97" fmla="*/ 132174 h 662224"/>
                <a:gd name="connsiteX98" fmla="*/ 122065 w 609685"/>
                <a:gd name="connsiteY98" fmla="*/ 134135 h 662224"/>
                <a:gd name="connsiteX99" fmla="*/ 259675 w 609685"/>
                <a:gd name="connsiteY99" fmla="*/ 0 h 662224"/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10600 w 609685"/>
                <a:gd name="connsiteY64" fmla="*/ 66011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94682 w 609685"/>
                <a:gd name="connsiteY83" fmla="*/ 50765 h 662224"/>
                <a:gd name="connsiteX84" fmla="*/ 284501 w 609685"/>
                <a:gd name="connsiteY84" fmla="*/ 30412 h 662224"/>
                <a:gd name="connsiteX85" fmla="*/ 274321 w 609685"/>
                <a:gd name="connsiteY85" fmla="*/ 40579 h 662224"/>
                <a:gd name="connsiteX86" fmla="*/ 274321 w 609685"/>
                <a:gd name="connsiteY86" fmla="*/ 91327 h 662224"/>
                <a:gd name="connsiteX87" fmla="*/ 284501 w 609685"/>
                <a:gd name="connsiteY87" fmla="*/ 101404 h 662224"/>
                <a:gd name="connsiteX88" fmla="*/ 325132 w 609685"/>
                <a:gd name="connsiteY88" fmla="*/ 101404 h 662224"/>
                <a:gd name="connsiteX89" fmla="*/ 335312 w 609685"/>
                <a:gd name="connsiteY89" fmla="*/ 91327 h 662224"/>
                <a:gd name="connsiteX90" fmla="*/ 335312 w 609685"/>
                <a:gd name="connsiteY90" fmla="*/ 40579 h 662224"/>
                <a:gd name="connsiteX91" fmla="*/ 325132 w 609685"/>
                <a:gd name="connsiteY91" fmla="*/ 30412 h 662224"/>
                <a:gd name="connsiteX92" fmla="*/ 284501 w 609685"/>
                <a:gd name="connsiteY92" fmla="*/ 30412 h 662224"/>
                <a:gd name="connsiteX93" fmla="*/ 259675 w 609685"/>
                <a:gd name="connsiteY93" fmla="*/ 0 h 662224"/>
                <a:gd name="connsiteX94" fmla="*/ 349868 w 609685"/>
                <a:gd name="connsiteY94" fmla="*/ 0 h 662224"/>
                <a:gd name="connsiteX95" fmla="*/ 487479 w 609685"/>
                <a:gd name="connsiteY95" fmla="*/ 134314 h 662224"/>
                <a:gd name="connsiteX96" fmla="*/ 478995 w 609685"/>
                <a:gd name="connsiteY96" fmla="*/ 131995 h 662224"/>
                <a:gd name="connsiteX97" fmla="*/ 424880 w 609685"/>
                <a:gd name="connsiteY97" fmla="*/ 122452 h 662224"/>
                <a:gd name="connsiteX98" fmla="*/ 184753 w 609685"/>
                <a:gd name="connsiteY98" fmla="*/ 122452 h 662224"/>
                <a:gd name="connsiteX99" fmla="*/ 129834 w 609685"/>
                <a:gd name="connsiteY99" fmla="*/ 132174 h 662224"/>
                <a:gd name="connsiteX100" fmla="*/ 122065 w 609685"/>
                <a:gd name="connsiteY100" fmla="*/ 134135 h 662224"/>
                <a:gd name="connsiteX101" fmla="*/ 259675 w 609685"/>
                <a:gd name="connsiteY101" fmla="*/ 0 h 66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9685" h="662224">
                  <a:moveTo>
                    <a:pt x="304005" y="182626"/>
                  </a:moveTo>
                  <a:cubicBezTo>
                    <a:pt x="265080" y="182626"/>
                    <a:pt x="226433" y="186148"/>
                    <a:pt x="188344" y="193192"/>
                  </a:cubicBezTo>
                  <a:cubicBezTo>
                    <a:pt x="186201" y="193549"/>
                    <a:pt x="184058" y="193816"/>
                    <a:pt x="182004" y="193906"/>
                  </a:cubicBezTo>
                  <a:cubicBezTo>
                    <a:pt x="181200" y="193995"/>
                    <a:pt x="180396" y="193995"/>
                    <a:pt x="179681" y="193995"/>
                  </a:cubicBezTo>
                  <a:cubicBezTo>
                    <a:pt x="178341" y="193995"/>
                    <a:pt x="177002" y="194084"/>
                    <a:pt x="175663" y="193995"/>
                  </a:cubicBezTo>
                  <a:cubicBezTo>
                    <a:pt x="174591" y="193906"/>
                    <a:pt x="173519" y="193816"/>
                    <a:pt x="172537" y="193639"/>
                  </a:cubicBezTo>
                  <a:cubicBezTo>
                    <a:pt x="171465" y="193549"/>
                    <a:pt x="170483" y="193460"/>
                    <a:pt x="169501" y="193282"/>
                  </a:cubicBezTo>
                  <a:cubicBezTo>
                    <a:pt x="168340" y="193192"/>
                    <a:pt x="167268" y="192836"/>
                    <a:pt x="166107" y="192657"/>
                  </a:cubicBezTo>
                  <a:cubicBezTo>
                    <a:pt x="165214" y="192390"/>
                    <a:pt x="164232" y="192212"/>
                    <a:pt x="163339" y="191944"/>
                  </a:cubicBezTo>
                  <a:cubicBezTo>
                    <a:pt x="163070" y="191944"/>
                    <a:pt x="162802" y="191855"/>
                    <a:pt x="162534" y="191765"/>
                  </a:cubicBezTo>
                  <a:lnTo>
                    <a:pt x="162534" y="243484"/>
                  </a:lnTo>
                  <a:cubicBezTo>
                    <a:pt x="162534" y="289228"/>
                    <a:pt x="178788" y="329444"/>
                    <a:pt x="202722" y="359583"/>
                  </a:cubicBezTo>
                  <a:cubicBezTo>
                    <a:pt x="203079" y="359941"/>
                    <a:pt x="203526" y="360119"/>
                    <a:pt x="203794" y="360565"/>
                  </a:cubicBezTo>
                  <a:cubicBezTo>
                    <a:pt x="207366" y="364934"/>
                    <a:pt x="210938" y="369215"/>
                    <a:pt x="214689" y="373138"/>
                  </a:cubicBezTo>
                  <a:cubicBezTo>
                    <a:pt x="214719" y="373168"/>
                    <a:pt x="214749" y="373197"/>
                    <a:pt x="214779" y="373227"/>
                  </a:cubicBezTo>
                  <a:cubicBezTo>
                    <a:pt x="217190" y="375813"/>
                    <a:pt x="219780" y="378132"/>
                    <a:pt x="222280" y="380539"/>
                  </a:cubicBezTo>
                  <a:cubicBezTo>
                    <a:pt x="247106" y="402921"/>
                    <a:pt x="276666" y="416029"/>
                    <a:pt x="304798" y="416029"/>
                  </a:cubicBezTo>
                  <a:cubicBezTo>
                    <a:pt x="333019" y="416029"/>
                    <a:pt x="362489" y="402921"/>
                    <a:pt x="387316" y="380539"/>
                  </a:cubicBezTo>
                  <a:cubicBezTo>
                    <a:pt x="389905" y="378132"/>
                    <a:pt x="392495" y="375813"/>
                    <a:pt x="394906" y="373227"/>
                  </a:cubicBezTo>
                  <a:cubicBezTo>
                    <a:pt x="394936" y="373197"/>
                    <a:pt x="394966" y="373168"/>
                    <a:pt x="394996" y="373138"/>
                  </a:cubicBezTo>
                  <a:cubicBezTo>
                    <a:pt x="398747" y="369215"/>
                    <a:pt x="402319" y="364934"/>
                    <a:pt x="405802" y="360565"/>
                  </a:cubicBezTo>
                  <a:cubicBezTo>
                    <a:pt x="406159" y="360119"/>
                    <a:pt x="406605" y="359941"/>
                    <a:pt x="406963" y="359583"/>
                  </a:cubicBezTo>
                  <a:cubicBezTo>
                    <a:pt x="430897" y="329444"/>
                    <a:pt x="447061" y="289228"/>
                    <a:pt x="447061" y="243484"/>
                  </a:cubicBezTo>
                  <a:lnTo>
                    <a:pt x="447061" y="191765"/>
                  </a:lnTo>
                  <a:cubicBezTo>
                    <a:pt x="442238" y="193192"/>
                    <a:pt x="437237" y="193906"/>
                    <a:pt x="432147" y="193995"/>
                  </a:cubicBezTo>
                  <a:cubicBezTo>
                    <a:pt x="431879" y="193995"/>
                    <a:pt x="431522" y="194084"/>
                    <a:pt x="431254" y="194084"/>
                  </a:cubicBezTo>
                  <a:cubicBezTo>
                    <a:pt x="430897" y="194084"/>
                    <a:pt x="430629" y="193995"/>
                    <a:pt x="430272" y="193995"/>
                  </a:cubicBezTo>
                  <a:cubicBezTo>
                    <a:pt x="427324" y="193906"/>
                    <a:pt x="424377" y="193727"/>
                    <a:pt x="421341" y="193192"/>
                  </a:cubicBezTo>
                  <a:cubicBezTo>
                    <a:pt x="382136" y="186148"/>
                    <a:pt x="342931" y="182626"/>
                    <a:pt x="304005" y="182626"/>
                  </a:cubicBezTo>
                  <a:close/>
                  <a:moveTo>
                    <a:pt x="304005" y="131888"/>
                  </a:moveTo>
                  <a:cubicBezTo>
                    <a:pt x="342931" y="131888"/>
                    <a:pt x="382136" y="135410"/>
                    <a:pt x="421341" y="142455"/>
                  </a:cubicBezTo>
                  <a:lnTo>
                    <a:pt x="474656" y="151817"/>
                  </a:lnTo>
                  <a:lnTo>
                    <a:pt x="485016" y="154671"/>
                  </a:lnTo>
                  <a:cubicBezTo>
                    <a:pt x="481801" y="164747"/>
                    <a:pt x="475906" y="173842"/>
                    <a:pt x="467512" y="180887"/>
                  </a:cubicBezTo>
                  <a:cubicBezTo>
                    <a:pt x="467512" y="180887"/>
                    <a:pt x="467423" y="180887"/>
                    <a:pt x="467423" y="180976"/>
                  </a:cubicBezTo>
                  <a:lnTo>
                    <a:pt x="467423" y="243484"/>
                  </a:lnTo>
                  <a:cubicBezTo>
                    <a:pt x="467423" y="285661"/>
                    <a:pt x="452419" y="330158"/>
                    <a:pt x="427145" y="365737"/>
                  </a:cubicBezTo>
                  <a:lnTo>
                    <a:pt x="436612" y="403366"/>
                  </a:lnTo>
                  <a:cubicBezTo>
                    <a:pt x="437327" y="406309"/>
                    <a:pt x="436701" y="409340"/>
                    <a:pt x="435005" y="411838"/>
                  </a:cubicBezTo>
                  <a:lnTo>
                    <a:pt x="430451" y="417990"/>
                  </a:lnTo>
                  <a:cubicBezTo>
                    <a:pt x="471888" y="425035"/>
                    <a:pt x="518505" y="442780"/>
                    <a:pt x="579500" y="474792"/>
                  </a:cubicBezTo>
                  <a:cubicBezTo>
                    <a:pt x="598075" y="484601"/>
                    <a:pt x="609685" y="503772"/>
                    <a:pt x="609685" y="524816"/>
                  </a:cubicBezTo>
                  <a:lnTo>
                    <a:pt x="609685" y="568153"/>
                  </a:lnTo>
                  <a:cubicBezTo>
                    <a:pt x="609685" y="570962"/>
                    <a:pt x="606165" y="608746"/>
                    <a:pt x="601942" y="645827"/>
                  </a:cubicBezTo>
                  <a:lnTo>
                    <a:pt x="600808" y="654649"/>
                  </a:lnTo>
                  <a:lnTo>
                    <a:pt x="590045" y="620864"/>
                  </a:lnTo>
                  <a:cubicBezTo>
                    <a:pt x="558719" y="548697"/>
                    <a:pt x="499386" y="490883"/>
                    <a:pt x="425324" y="460360"/>
                  </a:cubicBezTo>
                  <a:lnTo>
                    <a:pt x="383642" y="447752"/>
                  </a:lnTo>
                  <a:lnTo>
                    <a:pt x="415715" y="403724"/>
                  </a:lnTo>
                  <a:lnTo>
                    <a:pt x="411160" y="385532"/>
                  </a:lnTo>
                  <a:lnTo>
                    <a:pt x="411070" y="385622"/>
                  </a:lnTo>
                  <a:cubicBezTo>
                    <a:pt x="386512" y="412283"/>
                    <a:pt x="355255" y="431009"/>
                    <a:pt x="320069" y="435289"/>
                  </a:cubicBezTo>
                  <a:lnTo>
                    <a:pt x="321398" y="438284"/>
                  </a:lnTo>
                  <a:lnTo>
                    <a:pt x="304842" y="436658"/>
                  </a:lnTo>
                  <a:lnTo>
                    <a:pt x="288282" y="438285"/>
                  </a:lnTo>
                  <a:lnTo>
                    <a:pt x="289616" y="435289"/>
                  </a:lnTo>
                  <a:lnTo>
                    <a:pt x="289527" y="435289"/>
                  </a:lnTo>
                  <a:cubicBezTo>
                    <a:pt x="254341" y="431009"/>
                    <a:pt x="223173" y="412283"/>
                    <a:pt x="198615" y="385622"/>
                  </a:cubicBezTo>
                  <a:cubicBezTo>
                    <a:pt x="198525" y="385622"/>
                    <a:pt x="198525" y="385532"/>
                    <a:pt x="198436" y="385532"/>
                  </a:cubicBezTo>
                  <a:lnTo>
                    <a:pt x="193881" y="403724"/>
                  </a:lnTo>
                  <a:lnTo>
                    <a:pt x="225970" y="447774"/>
                  </a:lnTo>
                  <a:lnTo>
                    <a:pt x="184360" y="460360"/>
                  </a:lnTo>
                  <a:cubicBezTo>
                    <a:pt x="110298" y="490883"/>
                    <a:pt x="50965" y="548697"/>
                    <a:pt x="19639" y="620864"/>
                  </a:cubicBezTo>
                  <a:lnTo>
                    <a:pt x="6463" y="662224"/>
                  </a:lnTo>
                  <a:cubicBezTo>
                    <a:pt x="5937" y="656441"/>
                    <a:pt x="11126" y="665898"/>
                    <a:pt x="10600" y="660115"/>
                  </a:cubicBezTo>
                  <a:cubicBezTo>
                    <a:pt x="7806" y="623509"/>
                    <a:pt x="0" y="570962"/>
                    <a:pt x="0" y="568153"/>
                  </a:cubicBezTo>
                  <a:lnTo>
                    <a:pt x="0" y="524816"/>
                  </a:lnTo>
                  <a:cubicBezTo>
                    <a:pt x="0" y="503772"/>
                    <a:pt x="11521" y="484601"/>
                    <a:pt x="30185" y="474792"/>
                  </a:cubicBezTo>
                  <a:cubicBezTo>
                    <a:pt x="91180" y="442780"/>
                    <a:pt x="137797" y="425035"/>
                    <a:pt x="179145" y="417990"/>
                  </a:cubicBezTo>
                  <a:lnTo>
                    <a:pt x="174680" y="411838"/>
                  </a:lnTo>
                  <a:cubicBezTo>
                    <a:pt x="172894" y="409340"/>
                    <a:pt x="172269" y="406309"/>
                    <a:pt x="173073" y="403366"/>
                  </a:cubicBezTo>
                  <a:lnTo>
                    <a:pt x="182450" y="365737"/>
                  </a:lnTo>
                  <a:cubicBezTo>
                    <a:pt x="157176" y="330158"/>
                    <a:pt x="142262" y="285661"/>
                    <a:pt x="142262" y="243484"/>
                  </a:cubicBezTo>
                  <a:lnTo>
                    <a:pt x="142262" y="180976"/>
                  </a:lnTo>
                  <a:cubicBezTo>
                    <a:pt x="142173" y="180887"/>
                    <a:pt x="142173" y="180887"/>
                    <a:pt x="142084" y="180887"/>
                  </a:cubicBezTo>
                  <a:cubicBezTo>
                    <a:pt x="133690" y="173842"/>
                    <a:pt x="127706" y="164569"/>
                    <a:pt x="124580" y="154403"/>
                  </a:cubicBezTo>
                  <a:lnTo>
                    <a:pt x="134136" y="151996"/>
                  </a:lnTo>
                  <a:lnTo>
                    <a:pt x="188344" y="142455"/>
                  </a:lnTo>
                  <a:cubicBezTo>
                    <a:pt x="226433" y="135410"/>
                    <a:pt x="265080" y="131888"/>
                    <a:pt x="304005" y="131888"/>
                  </a:cubicBezTo>
                  <a:close/>
                  <a:moveTo>
                    <a:pt x="294682" y="50765"/>
                  </a:moveTo>
                  <a:lnTo>
                    <a:pt x="315002" y="50765"/>
                  </a:lnTo>
                  <a:lnTo>
                    <a:pt x="315002" y="81140"/>
                  </a:lnTo>
                  <a:lnTo>
                    <a:pt x="294682" y="81140"/>
                  </a:lnTo>
                  <a:lnTo>
                    <a:pt x="294682" y="50765"/>
                  </a:lnTo>
                  <a:close/>
                  <a:moveTo>
                    <a:pt x="284501" y="30412"/>
                  </a:moveTo>
                  <a:cubicBezTo>
                    <a:pt x="278875" y="30412"/>
                    <a:pt x="274321" y="34961"/>
                    <a:pt x="274321" y="40579"/>
                  </a:cubicBezTo>
                  <a:lnTo>
                    <a:pt x="274321" y="91327"/>
                  </a:lnTo>
                  <a:cubicBezTo>
                    <a:pt x="274321" y="96856"/>
                    <a:pt x="278875" y="101404"/>
                    <a:pt x="284501" y="101404"/>
                  </a:cubicBezTo>
                  <a:lnTo>
                    <a:pt x="325132" y="101404"/>
                  </a:lnTo>
                  <a:cubicBezTo>
                    <a:pt x="330758" y="101404"/>
                    <a:pt x="335312" y="96856"/>
                    <a:pt x="335312" y="91327"/>
                  </a:cubicBezTo>
                  <a:lnTo>
                    <a:pt x="335312" y="40579"/>
                  </a:lnTo>
                  <a:cubicBezTo>
                    <a:pt x="335312" y="34961"/>
                    <a:pt x="330758" y="30412"/>
                    <a:pt x="325132" y="30412"/>
                  </a:cubicBezTo>
                  <a:lnTo>
                    <a:pt x="284501" y="30412"/>
                  </a:lnTo>
                  <a:close/>
                  <a:moveTo>
                    <a:pt x="259675" y="0"/>
                  </a:moveTo>
                  <a:lnTo>
                    <a:pt x="349868" y="0"/>
                  </a:lnTo>
                  <a:cubicBezTo>
                    <a:pt x="424791" y="0"/>
                    <a:pt x="485782" y="59933"/>
                    <a:pt x="487479" y="134314"/>
                  </a:cubicBezTo>
                  <a:lnTo>
                    <a:pt x="478995" y="131995"/>
                  </a:lnTo>
                  <a:lnTo>
                    <a:pt x="424880" y="122452"/>
                  </a:lnTo>
                  <a:cubicBezTo>
                    <a:pt x="344064" y="107915"/>
                    <a:pt x="263247" y="107915"/>
                    <a:pt x="184753" y="122452"/>
                  </a:cubicBezTo>
                  <a:lnTo>
                    <a:pt x="129834" y="132174"/>
                  </a:lnTo>
                  <a:lnTo>
                    <a:pt x="122065" y="134135"/>
                  </a:lnTo>
                  <a:cubicBezTo>
                    <a:pt x="123940" y="59844"/>
                    <a:pt x="184932" y="0"/>
                    <a:pt x="25967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FA1FED4-B1A0-4827-BED5-D1009A4DC4E4}"/>
              </a:ext>
            </a:extLst>
          </p:cNvPr>
          <p:cNvGrpSpPr/>
          <p:nvPr/>
        </p:nvGrpSpPr>
        <p:grpSpPr>
          <a:xfrm>
            <a:off x="10166296" y="3384802"/>
            <a:ext cx="140862" cy="235274"/>
            <a:chOff x="12481517" y="3429000"/>
            <a:chExt cx="609685" cy="1018320"/>
          </a:xfrm>
          <a:solidFill>
            <a:schemeClr val="accent6"/>
          </a:solidFill>
        </p:grpSpPr>
        <p:sp>
          <p:nvSpPr>
            <p:cNvPr id="73" name="vehicle-steering-wheel_18112">
              <a:extLst>
                <a:ext uri="{FF2B5EF4-FFF2-40B4-BE49-F238E27FC236}">
                  <a16:creationId xmlns:a16="http://schemas.microsoft.com/office/drawing/2014/main" id="{EB179470-4382-CD45-1482-B8155861824A}"/>
                </a:ext>
              </a:extLst>
            </p:cNvPr>
            <p:cNvSpPr/>
            <p:nvPr/>
          </p:nvSpPr>
          <p:spPr>
            <a:xfrm>
              <a:off x="12481517" y="3838625"/>
              <a:ext cx="609685" cy="608695"/>
            </a:xfrm>
            <a:custGeom>
              <a:avLst/>
              <a:gdLst>
                <a:gd name="connsiteX0" fmla="*/ 304525 w 609050"/>
                <a:gd name="connsiteY0" fmla="*/ 323754 h 608062"/>
                <a:gd name="connsiteX1" fmla="*/ 337444 w 609050"/>
                <a:gd name="connsiteY1" fmla="*/ 356638 h 608062"/>
                <a:gd name="connsiteX2" fmla="*/ 304525 w 609050"/>
                <a:gd name="connsiteY2" fmla="*/ 389522 h 608062"/>
                <a:gd name="connsiteX3" fmla="*/ 271606 w 609050"/>
                <a:gd name="connsiteY3" fmla="*/ 356638 h 608062"/>
                <a:gd name="connsiteX4" fmla="*/ 304525 w 609050"/>
                <a:gd name="connsiteY4" fmla="*/ 323754 h 608062"/>
                <a:gd name="connsiteX5" fmla="*/ 304546 w 609050"/>
                <a:gd name="connsiteY5" fmla="*/ 313302 h 608062"/>
                <a:gd name="connsiteX6" fmla="*/ 261124 w 609050"/>
                <a:gd name="connsiteY6" fmla="*/ 356658 h 608062"/>
                <a:gd name="connsiteX7" fmla="*/ 304546 w 609050"/>
                <a:gd name="connsiteY7" fmla="*/ 400014 h 608062"/>
                <a:gd name="connsiteX8" fmla="*/ 347968 w 609050"/>
                <a:gd name="connsiteY8" fmla="*/ 356658 h 608062"/>
                <a:gd name="connsiteX9" fmla="*/ 304546 w 609050"/>
                <a:gd name="connsiteY9" fmla="*/ 313302 h 608062"/>
                <a:gd name="connsiteX10" fmla="*/ 527359 w 609050"/>
                <a:gd name="connsiteY10" fmla="*/ 265050 h 608062"/>
                <a:gd name="connsiteX11" fmla="*/ 447818 w 609050"/>
                <a:gd name="connsiteY11" fmla="*/ 299216 h 608062"/>
                <a:gd name="connsiteX12" fmla="*/ 452021 w 609050"/>
                <a:gd name="connsiteY12" fmla="*/ 308906 h 608062"/>
                <a:gd name="connsiteX13" fmla="*/ 531561 w 609050"/>
                <a:gd name="connsiteY13" fmla="*/ 274740 h 608062"/>
                <a:gd name="connsiteX14" fmla="*/ 87135 w 609050"/>
                <a:gd name="connsiteY14" fmla="*/ 265050 h 608062"/>
                <a:gd name="connsiteX15" fmla="*/ 83033 w 609050"/>
                <a:gd name="connsiteY15" fmla="*/ 274740 h 608062"/>
                <a:gd name="connsiteX16" fmla="*/ 162574 w 609050"/>
                <a:gd name="connsiteY16" fmla="*/ 308906 h 608062"/>
                <a:gd name="connsiteX17" fmla="*/ 166676 w 609050"/>
                <a:gd name="connsiteY17" fmla="*/ 299216 h 608062"/>
                <a:gd name="connsiteX18" fmla="*/ 65424 w 609050"/>
                <a:gd name="connsiteY18" fmla="*/ 231384 h 608062"/>
                <a:gd name="connsiteX19" fmla="*/ 311149 w 609050"/>
                <a:gd name="connsiteY19" fmla="*/ 304211 h 608062"/>
                <a:gd name="connsiteX20" fmla="*/ 543667 w 609050"/>
                <a:gd name="connsiteY20" fmla="*/ 231384 h 608062"/>
                <a:gd name="connsiteX21" fmla="*/ 555773 w 609050"/>
                <a:gd name="connsiteY21" fmla="*/ 303611 h 608062"/>
                <a:gd name="connsiteX22" fmla="*/ 384486 w 609050"/>
                <a:gd name="connsiteY22" fmla="*/ 371543 h 608062"/>
                <a:gd name="connsiteX23" fmla="*/ 334761 w 609050"/>
                <a:gd name="connsiteY23" fmla="*/ 557756 h 608062"/>
                <a:gd name="connsiteX24" fmla="*/ 304546 w 609050"/>
                <a:gd name="connsiteY24" fmla="*/ 559654 h 608062"/>
                <a:gd name="connsiteX25" fmla="*/ 279433 w 609050"/>
                <a:gd name="connsiteY25" fmla="*/ 558455 h 608062"/>
                <a:gd name="connsiteX26" fmla="*/ 230108 w 609050"/>
                <a:gd name="connsiteY26" fmla="*/ 368946 h 608062"/>
                <a:gd name="connsiteX27" fmla="*/ 53418 w 609050"/>
                <a:gd name="connsiteY27" fmla="*/ 300814 h 608062"/>
                <a:gd name="connsiteX28" fmla="*/ 65424 w 609050"/>
                <a:gd name="connsiteY28" fmla="*/ 231384 h 608062"/>
                <a:gd name="connsiteX29" fmla="*/ 304525 w 609050"/>
                <a:gd name="connsiteY29" fmla="*/ 47151 h 608062"/>
                <a:gd name="connsiteX30" fmla="*/ 42618 w 609050"/>
                <a:gd name="connsiteY30" fmla="*/ 308676 h 608062"/>
                <a:gd name="connsiteX31" fmla="*/ 304525 w 609050"/>
                <a:gd name="connsiteY31" fmla="*/ 570102 h 608062"/>
                <a:gd name="connsiteX32" fmla="*/ 566333 w 609050"/>
                <a:gd name="connsiteY32" fmla="*/ 308676 h 608062"/>
                <a:gd name="connsiteX33" fmla="*/ 304525 w 609050"/>
                <a:gd name="connsiteY33" fmla="*/ 47151 h 608062"/>
                <a:gd name="connsiteX34" fmla="*/ 304525 w 609050"/>
                <a:gd name="connsiteY34" fmla="*/ 0 h 608062"/>
                <a:gd name="connsiteX35" fmla="*/ 609050 w 609050"/>
                <a:gd name="connsiteY35" fmla="*/ 304081 h 608062"/>
                <a:gd name="connsiteX36" fmla="*/ 304525 w 609050"/>
                <a:gd name="connsiteY36" fmla="*/ 608062 h 608062"/>
                <a:gd name="connsiteX37" fmla="*/ 0 w 609050"/>
                <a:gd name="connsiteY37" fmla="*/ 304081 h 608062"/>
                <a:gd name="connsiteX38" fmla="*/ 304525 w 609050"/>
                <a:gd name="connsiteY38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050" h="608062">
                  <a:moveTo>
                    <a:pt x="304525" y="323754"/>
                  </a:moveTo>
                  <a:cubicBezTo>
                    <a:pt x="322706" y="323754"/>
                    <a:pt x="337444" y="338477"/>
                    <a:pt x="337444" y="356638"/>
                  </a:cubicBezTo>
                  <a:cubicBezTo>
                    <a:pt x="337444" y="374799"/>
                    <a:pt x="322706" y="389522"/>
                    <a:pt x="304525" y="389522"/>
                  </a:cubicBezTo>
                  <a:cubicBezTo>
                    <a:pt x="286344" y="389522"/>
                    <a:pt x="271606" y="374799"/>
                    <a:pt x="271606" y="356638"/>
                  </a:cubicBezTo>
                  <a:cubicBezTo>
                    <a:pt x="271606" y="338477"/>
                    <a:pt x="286344" y="323754"/>
                    <a:pt x="304525" y="323754"/>
                  </a:cubicBezTo>
                  <a:close/>
                  <a:moveTo>
                    <a:pt x="304546" y="313302"/>
                  </a:moveTo>
                  <a:cubicBezTo>
                    <a:pt x="280534" y="313302"/>
                    <a:pt x="261124" y="332782"/>
                    <a:pt x="261124" y="356658"/>
                  </a:cubicBezTo>
                  <a:cubicBezTo>
                    <a:pt x="261124" y="380634"/>
                    <a:pt x="280534" y="400014"/>
                    <a:pt x="304546" y="400014"/>
                  </a:cubicBezTo>
                  <a:cubicBezTo>
                    <a:pt x="328458" y="400014"/>
                    <a:pt x="347968" y="380634"/>
                    <a:pt x="347968" y="356658"/>
                  </a:cubicBezTo>
                  <a:cubicBezTo>
                    <a:pt x="347968" y="332782"/>
                    <a:pt x="328458" y="313302"/>
                    <a:pt x="304546" y="313302"/>
                  </a:cubicBezTo>
                  <a:close/>
                  <a:moveTo>
                    <a:pt x="527359" y="265050"/>
                  </a:moveTo>
                  <a:lnTo>
                    <a:pt x="447818" y="299216"/>
                  </a:lnTo>
                  <a:lnTo>
                    <a:pt x="452021" y="308906"/>
                  </a:lnTo>
                  <a:lnTo>
                    <a:pt x="531561" y="274740"/>
                  </a:lnTo>
                  <a:close/>
                  <a:moveTo>
                    <a:pt x="87135" y="265050"/>
                  </a:moveTo>
                  <a:lnTo>
                    <a:pt x="83033" y="274740"/>
                  </a:lnTo>
                  <a:lnTo>
                    <a:pt x="162574" y="308906"/>
                  </a:lnTo>
                  <a:lnTo>
                    <a:pt x="166676" y="299216"/>
                  </a:lnTo>
                  <a:close/>
                  <a:moveTo>
                    <a:pt x="65424" y="231384"/>
                  </a:moveTo>
                  <a:cubicBezTo>
                    <a:pt x="89637" y="247168"/>
                    <a:pt x="185986" y="304211"/>
                    <a:pt x="311149" y="304211"/>
                  </a:cubicBezTo>
                  <a:cubicBezTo>
                    <a:pt x="382085" y="304211"/>
                    <a:pt x="462226" y="285729"/>
                    <a:pt x="543667" y="231384"/>
                  </a:cubicBezTo>
                  <a:cubicBezTo>
                    <a:pt x="551071" y="254161"/>
                    <a:pt x="555273" y="278437"/>
                    <a:pt x="555773" y="303611"/>
                  </a:cubicBezTo>
                  <a:cubicBezTo>
                    <a:pt x="480235" y="304710"/>
                    <a:pt x="422506" y="327487"/>
                    <a:pt x="384486" y="371543"/>
                  </a:cubicBezTo>
                  <a:cubicBezTo>
                    <a:pt x="326157" y="439275"/>
                    <a:pt x="332260" y="534279"/>
                    <a:pt x="334761" y="557756"/>
                  </a:cubicBezTo>
                  <a:cubicBezTo>
                    <a:pt x="324856" y="558955"/>
                    <a:pt x="314751" y="559654"/>
                    <a:pt x="304546" y="559654"/>
                  </a:cubicBezTo>
                  <a:cubicBezTo>
                    <a:pt x="296041" y="559654"/>
                    <a:pt x="287637" y="559254"/>
                    <a:pt x="279433" y="558455"/>
                  </a:cubicBezTo>
                  <a:cubicBezTo>
                    <a:pt x="281434" y="542072"/>
                    <a:pt x="291539" y="440274"/>
                    <a:pt x="230108" y="368946"/>
                  </a:cubicBezTo>
                  <a:cubicBezTo>
                    <a:pt x="191188" y="323791"/>
                    <a:pt x="131758" y="300814"/>
                    <a:pt x="53418" y="300814"/>
                  </a:cubicBezTo>
                  <a:cubicBezTo>
                    <a:pt x="54219" y="276738"/>
                    <a:pt x="58321" y="253362"/>
                    <a:pt x="65424" y="231384"/>
                  </a:cubicBezTo>
                  <a:close/>
                  <a:moveTo>
                    <a:pt x="304525" y="47151"/>
                  </a:moveTo>
                  <a:cubicBezTo>
                    <a:pt x="160066" y="47151"/>
                    <a:pt x="42618" y="164427"/>
                    <a:pt x="42618" y="308676"/>
                  </a:cubicBezTo>
                  <a:cubicBezTo>
                    <a:pt x="42618" y="452825"/>
                    <a:pt x="160066" y="570102"/>
                    <a:pt x="304525" y="570102"/>
                  </a:cubicBezTo>
                  <a:cubicBezTo>
                    <a:pt x="448884" y="570102"/>
                    <a:pt x="566333" y="452825"/>
                    <a:pt x="566333" y="308676"/>
                  </a:cubicBezTo>
                  <a:cubicBezTo>
                    <a:pt x="566333" y="164427"/>
                    <a:pt x="448884" y="47151"/>
                    <a:pt x="304525" y="47151"/>
                  </a:cubicBezTo>
                  <a:close/>
                  <a:moveTo>
                    <a:pt x="304525" y="0"/>
                  </a:moveTo>
                  <a:cubicBezTo>
                    <a:pt x="472394" y="0"/>
                    <a:pt x="609050" y="136357"/>
                    <a:pt x="609050" y="304081"/>
                  </a:cubicBezTo>
                  <a:cubicBezTo>
                    <a:pt x="609050" y="471705"/>
                    <a:pt x="472394" y="608062"/>
                    <a:pt x="304525" y="608062"/>
                  </a:cubicBezTo>
                  <a:cubicBezTo>
                    <a:pt x="136556" y="608062"/>
                    <a:pt x="0" y="471705"/>
                    <a:pt x="0" y="304081"/>
                  </a:cubicBezTo>
                  <a:cubicBezTo>
                    <a:pt x="0" y="136357"/>
                    <a:pt x="136556" y="0"/>
                    <a:pt x="3045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C54EDEB-4C58-ED03-D763-697C40F99196}"/>
                </a:ext>
              </a:extLst>
            </p:cNvPr>
            <p:cNvSpPr/>
            <p:nvPr/>
          </p:nvSpPr>
          <p:spPr>
            <a:xfrm>
              <a:off x="12481517" y="3429000"/>
              <a:ext cx="609685" cy="662224"/>
            </a:xfrm>
            <a:custGeom>
              <a:avLst/>
              <a:gdLst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4885 w 609685"/>
                <a:gd name="connsiteY64" fmla="*/ 64487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84501 w 609685"/>
                <a:gd name="connsiteY83" fmla="*/ 30412 h 662224"/>
                <a:gd name="connsiteX84" fmla="*/ 274321 w 609685"/>
                <a:gd name="connsiteY84" fmla="*/ 40579 h 662224"/>
                <a:gd name="connsiteX85" fmla="*/ 274321 w 609685"/>
                <a:gd name="connsiteY85" fmla="*/ 91327 h 662224"/>
                <a:gd name="connsiteX86" fmla="*/ 284501 w 609685"/>
                <a:gd name="connsiteY86" fmla="*/ 101404 h 662224"/>
                <a:gd name="connsiteX87" fmla="*/ 325132 w 609685"/>
                <a:gd name="connsiteY87" fmla="*/ 101404 h 662224"/>
                <a:gd name="connsiteX88" fmla="*/ 335312 w 609685"/>
                <a:gd name="connsiteY88" fmla="*/ 91327 h 662224"/>
                <a:gd name="connsiteX89" fmla="*/ 335312 w 609685"/>
                <a:gd name="connsiteY89" fmla="*/ 40579 h 662224"/>
                <a:gd name="connsiteX90" fmla="*/ 325132 w 609685"/>
                <a:gd name="connsiteY90" fmla="*/ 30412 h 662224"/>
                <a:gd name="connsiteX91" fmla="*/ 259675 w 609685"/>
                <a:gd name="connsiteY91" fmla="*/ 0 h 662224"/>
                <a:gd name="connsiteX92" fmla="*/ 349868 w 609685"/>
                <a:gd name="connsiteY92" fmla="*/ 0 h 662224"/>
                <a:gd name="connsiteX93" fmla="*/ 487479 w 609685"/>
                <a:gd name="connsiteY93" fmla="*/ 134314 h 662224"/>
                <a:gd name="connsiteX94" fmla="*/ 478995 w 609685"/>
                <a:gd name="connsiteY94" fmla="*/ 131995 h 662224"/>
                <a:gd name="connsiteX95" fmla="*/ 424880 w 609685"/>
                <a:gd name="connsiteY95" fmla="*/ 122452 h 662224"/>
                <a:gd name="connsiteX96" fmla="*/ 184753 w 609685"/>
                <a:gd name="connsiteY96" fmla="*/ 122452 h 662224"/>
                <a:gd name="connsiteX97" fmla="*/ 129834 w 609685"/>
                <a:gd name="connsiteY97" fmla="*/ 132174 h 662224"/>
                <a:gd name="connsiteX98" fmla="*/ 122065 w 609685"/>
                <a:gd name="connsiteY98" fmla="*/ 134135 h 662224"/>
                <a:gd name="connsiteX99" fmla="*/ 259675 w 609685"/>
                <a:gd name="connsiteY99" fmla="*/ 0 h 662224"/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10600 w 609685"/>
                <a:gd name="connsiteY64" fmla="*/ 66011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94682 w 609685"/>
                <a:gd name="connsiteY83" fmla="*/ 50765 h 662224"/>
                <a:gd name="connsiteX84" fmla="*/ 284501 w 609685"/>
                <a:gd name="connsiteY84" fmla="*/ 30412 h 662224"/>
                <a:gd name="connsiteX85" fmla="*/ 274321 w 609685"/>
                <a:gd name="connsiteY85" fmla="*/ 40579 h 662224"/>
                <a:gd name="connsiteX86" fmla="*/ 274321 w 609685"/>
                <a:gd name="connsiteY86" fmla="*/ 91327 h 662224"/>
                <a:gd name="connsiteX87" fmla="*/ 284501 w 609685"/>
                <a:gd name="connsiteY87" fmla="*/ 101404 h 662224"/>
                <a:gd name="connsiteX88" fmla="*/ 325132 w 609685"/>
                <a:gd name="connsiteY88" fmla="*/ 101404 h 662224"/>
                <a:gd name="connsiteX89" fmla="*/ 335312 w 609685"/>
                <a:gd name="connsiteY89" fmla="*/ 91327 h 662224"/>
                <a:gd name="connsiteX90" fmla="*/ 335312 w 609685"/>
                <a:gd name="connsiteY90" fmla="*/ 40579 h 662224"/>
                <a:gd name="connsiteX91" fmla="*/ 325132 w 609685"/>
                <a:gd name="connsiteY91" fmla="*/ 30412 h 662224"/>
                <a:gd name="connsiteX92" fmla="*/ 284501 w 609685"/>
                <a:gd name="connsiteY92" fmla="*/ 30412 h 662224"/>
                <a:gd name="connsiteX93" fmla="*/ 259675 w 609685"/>
                <a:gd name="connsiteY93" fmla="*/ 0 h 662224"/>
                <a:gd name="connsiteX94" fmla="*/ 349868 w 609685"/>
                <a:gd name="connsiteY94" fmla="*/ 0 h 662224"/>
                <a:gd name="connsiteX95" fmla="*/ 487479 w 609685"/>
                <a:gd name="connsiteY95" fmla="*/ 134314 h 662224"/>
                <a:gd name="connsiteX96" fmla="*/ 478995 w 609685"/>
                <a:gd name="connsiteY96" fmla="*/ 131995 h 662224"/>
                <a:gd name="connsiteX97" fmla="*/ 424880 w 609685"/>
                <a:gd name="connsiteY97" fmla="*/ 122452 h 662224"/>
                <a:gd name="connsiteX98" fmla="*/ 184753 w 609685"/>
                <a:gd name="connsiteY98" fmla="*/ 122452 h 662224"/>
                <a:gd name="connsiteX99" fmla="*/ 129834 w 609685"/>
                <a:gd name="connsiteY99" fmla="*/ 132174 h 662224"/>
                <a:gd name="connsiteX100" fmla="*/ 122065 w 609685"/>
                <a:gd name="connsiteY100" fmla="*/ 134135 h 662224"/>
                <a:gd name="connsiteX101" fmla="*/ 259675 w 609685"/>
                <a:gd name="connsiteY101" fmla="*/ 0 h 66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9685" h="662224">
                  <a:moveTo>
                    <a:pt x="304005" y="182626"/>
                  </a:moveTo>
                  <a:cubicBezTo>
                    <a:pt x="265080" y="182626"/>
                    <a:pt x="226433" y="186148"/>
                    <a:pt x="188344" y="193192"/>
                  </a:cubicBezTo>
                  <a:cubicBezTo>
                    <a:pt x="186201" y="193549"/>
                    <a:pt x="184058" y="193816"/>
                    <a:pt x="182004" y="193906"/>
                  </a:cubicBezTo>
                  <a:cubicBezTo>
                    <a:pt x="181200" y="193995"/>
                    <a:pt x="180396" y="193995"/>
                    <a:pt x="179681" y="193995"/>
                  </a:cubicBezTo>
                  <a:cubicBezTo>
                    <a:pt x="178341" y="193995"/>
                    <a:pt x="177002" y="194084"/>
                    <a:pt x="175663" y="193995"/>
                  </a:cubicBezTo>
                  <a:cubicBezTo>
                    <a:pt x="174591" y="193906"/>
                    <a:pt x="173519" y="193816"/>
                    <a:pt x="172537" y="193639"/>
                  </a:cubicBezTo>
                  <a:cubicBezTo>
                    <a:pt x="171465" y="193549"/>
                    <a:pt x="170483" y="193460"/>
                    <a:pt x="169501" y="193282"/>
                  </a:cubicBezTo>
                  <a:cubicBezTo>
                    <a:pt x="168340" y="193192"/>
                    <a:pt x="167268" y="192836"/>
                    <a:pt x="166107" y="192657"/>
                  </a:cubicBezTo>
                  <a:cubicBezTo>
                    <a:pt x="165214" y="192390"/>
                    <a:pt x="164232" y="192212"/>
                    <a:pt x="163339" y="191944"/>
                  </a:cubicBezTo>
                  <a:cubicBezTo>
                    <a:pt x="163070" y="191944"/>
                    <a:pt x="162802" y="191855"/>
                    <a:pt x="162534" y="191765"/>
                  </a:cubicBezTo>
                  <a:lnTo>
                    <a:pt x="162534" y="243484"/>
                  </a:lnTo>
                  <a:cubicBezTo>
                    <a:pt x="162534" y="289228"/>
                    <a:pt x="178788" y="329444"/>
                    <a:pt x="202722" y="359583"/>
                  </a:cubicBezTo>
                  <a:cubicBezTo>
                    <a:pt x="203079" y="359941"/>
                    <a:pt x="203526" y="360119"/>
                    <a:pt x="203794" y="360565"/>
                  </a:cubicBezTo>
                  <a:cubicBezTo>
                    <a:pt x="207366" y="364934"/>
                    <a:pt x="210938" y="369215"/>
                    <a:pt x="214689" y="373138"/>
                  </a:cubicBezTo>
                  <a:cubicBezTo>
                    <a:pt x="214719" y="373168"/>
                    <a:pt x="214749" y="373197"/>
                    <a:pt x="214779" y="373227"/>
                  </a:cubicBezTo>
                  <a:cubicBezTo>
                    <a:pt x="217190" y="375813"/>
                    <a:pt x="219780" y="378132"/>
                    <a:pt x="222280" y="380539"/>
                  </a:cubicBezTo>
                  <a:cubicBezTo>
                    <a:pt x="247106" y="402921"/>
                    <a:pt x="276666" y="416029"/>
                    <a:pt x="304798" y="416029"/>
                  </a:cubicBezTo>
                  <a:cubicBezTo>
                    <a:pt x="333019" y="416029"/>
                    <a:pt x="362489" y="402921"/>
                    <a:pt x="387316" y="380539"/>
                  </a:cubicBezTo>
                  <a:cubicBezTo>
                    <a:pt x="389905" y="378132"/>
                    <a:pt x="392495" y="375813"/>
                    <a:pt x="394906" y="373227"/>
                  </a:cubicBezTo>
                  <a:cubicBezTo>
                    <a:pt x="394936" y="373197"/>
                    <a:pt x="394966" y="373168"/>
                    <a:pt x="394996" y="373138"/>
                  </a:cubicBezTo>
                  <a:cubicBezTo>
                    <a:pt x="398747" y="369215"/>
                    <a:pt x="402319" y="364934"/>
                    <a:pt x="405802" y="360565"/>
                  </a:cubicBezTo>
                  <a:cubicBezTo>
                    <a:pt x="406159" y="360119"/>
                    <a:pt x="406605" y="359941"/>
                    <a:pt x="406963" y="359583"/>
                  </a:cubicBezTo>
                  <a:cubicBezTo>
                    <a:pt x="430897" y="329444"/>
                    <a:pt x="447061" y="289228"/>
                    <a:pt x="447061" y="243484"/>
                  </a:cubicBezTo>
                  <a:lnTo>
                    <a:pt x="447061" y="191765"/>
                  </a:lnTo>
                  <a:cubicBezTo>
                    <a:pt x="442238" y="193192"/>
                    <a:pt x="437237" y="193906"/>
                    <a:pt x="432147" y="193995"/>
                  </a:cubicBezTo>
                  <a:cubicBezTo>
                    <a:pt x="431879" y="193995"/>
                    <a:pt x="431522" y="194084"/>
                    <a:pt x="431254" y="194084"/>
                  </a:cubicBezTo>
                  <a:cubicBezTo>
                    <a:pt x="430897" y="194084"/>
                    <a:pt x="430629" y="193995"/>
                    <a:pt x="430272" y="193995"/>
                  </a:cubicBezTo>
                  <a:cubicBezTo>
                    <a:pt x="427324" y="193906"/>
                    <a:pt x="424377" y="193727"/>
                    <a:pt x="421341" y="193192"/>
                  </a:cubicBezTo>
                  <a:cubicBezTo>
                    <a:pt x="382136" y="186148"/>
                    <a:pt x="342931" y="182626"/>
                    <a:pt x="304005" y="182626"/>
                  </a:cubicBezTo>
                  <a:close/>
                  <a:moveTo>
                    <a:pt x="304005" y="131888"/>
                  </a:moveTo>
                  <a:cubicBezTo>
                    <a:pt x="342931" y="131888"/>
                    <a:pt x="382136" y="135410"/>
                    <a:pt x="421341" y="142455"/>
                  </a:cubicBezTo>
                  <a:lnTo>
                    <a:pt x="474656" y="151817"/>
                  </a:lnTo>
                  <a:lnTo>
                    <a:pt x="485016" y="154671"/>
                  </a:lnTo>
                  <a:cubicBezTo>
                    <a:pt x="481801" y="164747"/>
                    <a:pt x="475906" y="173842"/>
                    <a:pt x="467512" y="180887"/>
                  </a:cubicBezTo>
                  <a:cubicBezTo>
                    <a:pt x="467512" y="180887"/>
                    <a:pt x="467423" y="180887"/>
                    <a:pt x="467423" y="180976"/>
                  </a:cubicBezTo>
                  <a:lnTo>
                    <a:pt x="467423" y="243484"/>
                  </a:lnTo>
                  <a:cubicBezTo>
                    <a:pt x="467423" y="285661"/>
                    <a:pt x="452419" y="330158"/>
                    <a:pt x="427145" y="365737"/>
                  </a:cubicBezTo>
                  <a:lnTo>
                    <a:pt x="436612" y="403366"/>
                  </a:lnTo>
                  <a:cubicBezTo>
                    <a:pt x="437327" y="406309"/>
                    <a:pt x="436701" y="409340"/>
                    <a:pt x="435005" y="411838"/>
                  </a:cubicBezTo>
                  <a:lnTo>
                    <a:pt x="430451" y="417990"/>
                  </a:lnTo>
                  <a:cubicBezTo>
                    <a:pt x="471888" y="425035"/>
                    <a:pt x="518505" y="442780"/>
                    <a:pt x="579500" y="474792"/>
                  </a:cubicBezTo>
                  <a:cubicBezTo>
                    <a:pt x="598075" y="484601"/>
                    <a:pt x="609685" y="503772"/>
                    <a:pt x="609685" y="524816"/>
                  </a:cubicBezTo>
                  <a:lnTo>
                    <a:pt x="609685" y="568153"/>
                  </a:lnTo>
                  <a:cubicBezTo>
                    <a:pt x="609685" y="570962"/>
                    <a:pt x="606165" y="608746"/>
                    <a:pt x="601942" y="645827"/>
                  </a:cubicBezTo>
                  <a:lnTo>
                    <a:pt x="600808" y="654649"/>
                  </a:lnTo>
                  <a:lnTo>
                    <a:pt x="590045" y="620864"/>
                  </a:lnTo>
                  <a:cubicBezTo>
                    <a:pt x="558719" y="548697"/>
                    <a:pt x="499386" y="490883"/>
                    <a:pt x="425324" y="460360"/>
                  </a:cubicBezTo>
                  <a:lnTo>
                    <a:pt x="383642" y="447752"/>
                  </a:lnTo>
                  <a:lnTo>
                    <a:pt x="415715" y="403724"/>
                  </a:lnTo>
                  <a:lnTo>
                    <a:pt x="411160" y="385532"/>
                  </a:lnTo>
                  <a:lnTo>
                    <a:pt x="411070" y="385622"/>
                  </a:lnTo>
                  <a:cubicBezTo>
                    <a:pt x="386512" y="412283"/>
                    <a:pt x="355255" y="431009"/>
                    <a:pt x="320069" y="435289"/>
                  </a:cubicBezTo>
                  <a:lnTo>
                    <a:pt x="321398" y="438284"/>
                  </a:lnTo>
                  <a:lnTo>
                    <a:pt x="304842" y="436658"/>
                  </a:lnTo>
                  <a:lnTo>
                    <a:pt x="288282" y="438285"/>
                  </a:lnTo>
                  <a:lnTo>
                    <a:pt x="289616" y="435289"/>
                  </a:lnTo>
                  <a:lnTo>
                    <a:pt x="289527" y="435289"/>
                  </a:lnTo>
                  <a:cubicBezTo>
                    <a:pt x="254341" y="431009"/>
                    <a:pt x="223173" y="412283"/>
                    <a:pt x="198615" y="385622"/>
                  </a:cubicBezTo>
                  <a:cubicBezTo>
                    <a:pt x="198525" y="385622"/>
                    <a:pt x="198525" y="385532"/>
                    <a:pt x="198436" y="385532"/>
                  </a:cubicBezTo>
                  <a:lnTo>
                    <a:pt x="193881" y="403724"/>
                  </a:lnTo>
                  <a:lnTo>
                    <a:pt x="225970" y="447774"/>
                  </a:lnTo>
                  <a:lnTo>
                    <a:pt x="184360" y="460360"/>
                  </a:lnTo>
                  <a:cubicBezTo>
                    <a:pt x="110298" y="490883"/>
                    <a:pt x="50965" y="548697"/>
                    <a:pt x="19639" y="620864"/>
                  </a:cubicBezTo>
                  <a:lnTo>
                    <a:pt x="6463" y="662224"/>
                  </a:lnTo>
                  <a:cubicBezTo>
                    <a:pt x="5937" y="656441"/>
                    <a:pt x="11126" y="665898"/>
                    <a:pt x="10600" y="660115"/>
                  </a:cubicBezTo>
                  <a:cubicBezTo>
                    <a:pt x="7806" y="623509"/>
                    <a:pt x="0" y="570962"/>
                    <a:pt x="0" y="568153"/>
                  </a:cubicBezTo>
                  <a:lnTo>
                    <a:pt x="0" y="524816"/>
                  </a:lnTo>
                  <a:cubicBezTo>
                    <a:pt x="0" y="503772"/>
                    <a:pt x="11521" y="484601"/>
                    <a:pt x="30185" y="474792"/>
                  </a:cubicBezTo>
                  <a:cubicBezTo>
                    <a:pt x="91180" y="442780"/>
                    <a:pt x="137797" y="425035"/>
                    <a:pt x="179145" y="417990"/>
                  </a:cubicBezTo>
                  <a:lnTo>
                    <a:pt x="174680" y="411838"/>
                  </a:lnTo>
                  <a:cubicBezTo>
                    <a:pt x="172894" y="409340"/>
                    <a:pt x="172269" y="406309"/>
                    <a:pt x="173073" y="403366"/>
                  </a:cubicBezTo>
                  <a:lnTo>
                    <a:pt x="182450" y="365737"/>
                  </a:lnTo>
                  <a:cubicBezTo>
                    <a:pt x="157176" y="330158"/>
                    <a:pt x="142262" y="285661"/>
                    <a:pt x="142262" y="243484"/>
                  </a:cubicBezTo>
                  <a:lnTo>
                    <a:pt x="142262" y="180976"/>
                  </a:lnTo>
                  <a:cubicBezTo>
                    <a:pt x="142173" y="180887"/>
                    <a:pt x="142173" y="180887"/>
                    <a:pt x="142084" y="180887"/>
                  </a:cubicBezTo>
                  <a:cubicBezTo>
                    <a:pt x="133690" y="173842"/>
                    <a:pt x="127706" y="164569"/>
                    <a:pt x="124580" y="154403"/>
                  </a:cubicBezTo>
                  <a:lnTo>
                    <a:pt x="134136" y="151996"/>
                  </a:lnTo>
                  <a:lnTo>
                    <a:pt x="188344" y="142455"/>
                  </a:lnTo>
                  <a:cubicBezTo>
                    <a:pt x="226433" y="135410"/>
                    <a:pt x="265080" y="131888"/>
                    <a:pt x="304005" y="131888"/>
                  </a:cubicBezTo>
                  <a:close/>
                  <a:moveTo>
                    <a:pt x="294682" y="50765"/>
                  </a:moveTo>
                  <a:lnTo>
                    <a:pt x="315002" y="50765"/>
                  </a:lnTo>
                  <a:lnTo>
                    <a:pt x="315002" y="81140"/>
                  </a:lnTo>
                  <a:lnTo>
                    <a:pt x="294682" y="81140"/>
                  </a:lnTo>
                  <a:lnTo>
                    <a:pt x="294682" y="50765"/>
                  </a:lnTo>
                  <a:close/>
                  <a:moveTo>
                    <a:pt x="284501" y="30412"/>
                  </a:moveTo>
                  <a:cubicBezTo>
                    <a:pt x="278875" y="30412"/>
                    <a:pt x="274321" y="34961"/>
                    <a:pt x="274321" y="40579"/>
                  </a:cubicBezTo>
                  <a:lnTo>
                    <a:pt x="274321" y="91327"/>
                  </a:lnTo>
                  <a:cubicBezTo>
                    <a:pt x="274321" y="96856"/>
                    <a:pt x="278875" y="101404"/>
                    <a:pt x="284501" y="101404"/>
                  </a:cubicBezTo>
                  <a:lnTo>
                    <a:pt x="325132" y="101404"/>
                  </a:lnTo>
                  <a:cubicBezTo>
                    <a:pt x="330758" y="101404"/>
                    <a:pt x="335312" y="96856"/>
                    <a:pt x="335312" y="91327"/>
                  </a:cubicBezTo>
                  <a:lnTo>
                    <a:pt x="335312" y="40579"/>
                  </a:lnTo>
                  <a:cubicBezTo>
                    <a:pt x="335312" y="34961"/>
                    <a:pt x="330758" y="30412"/>
                    <a:pt x="325132" y="30412"/>
                  </a:cubicBezTo>
                  <a:lnTo>
                    <a:pt x="284501" y="30412"/>
                  </a:lnTo>
                  <a:close/>
                  <a:moveTo>
                    <a:pt x="259675" y="0"/>
                  </a:moveTo>
                  <a:lnTo>
                    <a:pt x="349868" y="0"/>
                  </a:lnTo>
                  <a:cubicBezTo>
                    <a:pt x="424791" y="0"/>
                    <a:pt x="485782" y="59933"/>
                    <a:pt x="487479" y="134314"/>
                  </a:cubicBezTo>
                  <a:lnTo>
                    <a:pt x="478995" y="131995"/>
                  </a:lnTo>
                  <a:lnTo>
                    <a:pt x="424880" y="122452"/>
                  </a:lnTo>
                  <a:cubicBezTo>
                    <a:pt x="344064" y="107915"/>
                    <a:pt x="263247" y="107915"/>
                    <a:pt x="184753" y="122452"/>
                  </a:cubicBezTo>
                  <a:lnTo>
                    <a:pt x="129834" y="132174"/>
                  </a:lnTo>
                  <a:lnTo>
                    <a:pt x="122065" y="134135"/>
                  </a:lnTo>
                  <a:cubicBezTo>
                    <a:pt x="123940" y="59844"/>
                    <a:pt x="184932" y="0"/>
                    <a:pt x="25967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8E541743-36C0-27A4-B6C1-7C617160192B}"/>
              </a:ext>
            </a:extLst>
          </p:cNvPr>
          <p:cNvGrpSpPr/>
          <p:nvPr/>
        </p:nvGrpSpPr>
        <p:grpSpPr>
          <a:xfrm>
            <a:off x="10166296" y="3872464"/>
            <a:ext cx="140862" cy="235274"/>
            <a:chOff x="12481517" y="3429000"/>
            <a:chExt cx="609685" cy="1018320"/>
          </a:xfrm>
          <a:solidFill>
            <a:schemeClr val="accent6"/>
          </a:solidFill>
        </p:grpSpPr>
        <p:sp>
          <p:nvSpPr>
            <p:cNvPr id="78" name="vehicle-steering-wheel_18112">
              <a:extLst>
                <a:ext uri="{FF2B5EF4-FFF2-40B4-BE49-F238E27FC236}">
                  <a16:creationId xmlns:a16="http://schemas.microsoft.com/office/drawing/2014/main" id="{5C8A0B0A-9DA5-AB44-AFC3-1EB9A76C97F6}"/>
                </a:ext>
              </a:extLst>
            </p:cNvPr>
            <p:cNvSpPr/>
            <p:nvPr/>
          </p:nvSpPr>
          <p:spPr>
            <a:xfrm>
              <a:off x="12481517" y="3838625"/>
              <a:ext cx="609685" cy="608695"/>
            </a:xfrm>
            <a:custGeom>
              <a:avLst/>
              <a:gdLst>
                <a:gd name="connsiteX0" fmla="*/ 304525 w 609050"/>
                <a:gd name="connsiteY0" fmla="*/ 323754 h 608062"/>
                <a:gd name="connsiteX1" fmla="*/ 337444 w 609050"/>
                <a:gd name="connsiteY1" fmla="*/ 356638 h 608062"/>
                <a:gd name="connsiteX2" fmla="*/ 304525 w 609050"/>
                <a:gd name="connsiteY2" fmla="*/ 389522 h 608062"/>
                <a:gd name="connsiteX3" fmla="*/ 271606 w 609050"/>
                <a:gd name="connsiteY3" fmla="*/ 356638 h 608062"/>
                <a:gd name="connsiteX4" fmla="*/ 304525 w 609050"/>
                <a:gd name="connsiteY4" fmla="*/ 323754 h 608062"/>
                <a:gd name="connsiteX5" fmla="*/ 304546 w 609050"/>
                <a:gd name="connsiteY5" fmla="*/ 313302 h 608062"/>
                <a:gd name="connsiteX6" fmla="*/ 261124 w 609050"/>
                <a:gd name="connsiteY6" fmla="*/ 356658 h 608062"/>
                <a:gd name="connsiteX7" fmla="*/ 304546 w 609050"/>
                <a:gd name="connsiteY7" fmla="*/ 400014 h 608062"/>
                <a:gd name="connsiteX8" fmla="*/ 347968 w 609050"/>
                <a:gd name="connsiteY8" fmla="*/ 356658 h 608062"/>
                <a:gd name="connsiteX9" fmla="*/ 304546 w 609050"/>
                <a:gd name="connsiteY9" fmla="*/ 313302 h 608062"/>
                <a:gd name="connsiteX10" fmla="*/ 527359 w 609050"/>
                <a:gd name="connsiteY10" fmla="*/ 265050 h 608062"/>
                <a:gd name="connsiteX11" fmla="*/ 447818 w 609050"/>
                <a:gd name="connsiteY11" fmla="*/ 299216 h 608062"/>
                <a:gd name="connsiteX12" fmla="*/ 452021 w 609050"/>
                <a:gd name="connsiteY12" fmla="*/ 308906 h 608062"/>
                <a:gd name="connsiteX13" fmla="*/ 531561 w 609050"/>
                <a:gd name="connsiteY13" fmla="*/ 274740 h 608062"/>
                <a:gd name="connsiteX14" fmla="*/ 87135 w 609050"/>
                <a:gd name="connsiteY14" fmla="*/ 265050 h 608062"/>
                <a:gd name="connsiteX15" fmla="*/ 83033 w 609050"/>
                <a:gd name="connsiteY15" fmla="*/ 274740 h 608062"/>
                <a:gd name="connsiteX16" fmla="*/ 162574 w 609050"/>
                <a:gd name="connsiteY16" fmla="*/ 308906 h 608062"/>
                <a:gd name="connsiteX17" fmla="*/ 166676 w 609050"/>
                <a:gd name="connsiteY17" fmla="*/ 299216 h 608062"/>
                <a:gd name="connsiteX18" fmla="*/ 65424 w 609050"/>
                <a:gd name="connsiteY18" fmla="*/ 231384 h 608062"/>
                <a:gd name="connsiteX19" fmla="*/ 311149 w 609050"/>
                <a:gd name="connsiteY19" fmla="*/ 304211 h 608062"/>
                <a:gd name="connsiteX20" fmla="*/ 543667 w 609050"/>
                <a:gd name="connsiteY20" fmla="*/ 231384 h 608062"/>
                <a:gd name="connsiteX21" fmla="*/ 555773 w 609050"/>
                <a:gd name="connsiteY21" fmla="*/ 303611 h 608062"/>
                <a:gd name="connsiteX22" fmla="*/ 384486 w 609050"/>
                <a:gd name="connsiteY22" fmla="*/ 371543 h 608062"/>
                <a:gd name="connsiteX23" fmla="*/ 334761 w 609050"/>
                <a:gd name="connsiteY23" fmla="*/ 557756 h 608062"/>
                <a:gd name="connsiteX24" fmla="*/ 304546 w 609050"/>
                <a:gd name="connsiteY24" fmla="*/ 559654 h 608062"/>
                <a:gd name="connsiteX25" fmla="*/ 279433 w 609050"/>
                <a:gd name="connsiteY25" fmla="*/ 558455 h 608062"/>
                <a:gd name="connsiteX26" fmla="*/ 230108 w 609050"/>
                <a:gd name="connsiteY26" fmla="*/ 368946 h 608062"/>
                <a:gd name="connsiteX27" fmla="*/ 53418 w 609050"/>
                <a:gd name="connsiteY27" fmla="*/ 300814 h 608062"/>
                <a:gd name="connsiteX28" fmla="*/ 65424 w 609050"/>
                <a:gd name="connsiteY28" fmla="*/ 231384 h 608062"/>
                <a:gd name="connsiteX29" fmla="*/ 304525 w 609050"/>
                <a:gd name="connsiteY29" fmla="*/ 47151 h 608062"/>
                <a:gd name="connsiteX30" fmla="*/ 42618 w 609050"/>
                <a:gd name="connsiteY30" fmla="*/ 308676 h 608062"/>
                <a:gd name="connsiteX31" fmla="*/ 304525 w 609050"/>
                <a:gd name="connsiteY31" fmla="*/ 570102 h 608062"/>
                <a:gd name="connsiteX32" fmla="*/ 566333 w 609050"/>
                <a:gd name="connsiteY32" fmla="*/ 308676 h 608062"/>
                <a:gd name="connsiteX33" fmla="*/ 304525 w 609050"/>
                <a:gd name="connsiteY33" fmla="*/ 47151 h 608062"/>
                <a:gd name="connsiteX34" fmla="*/ 304525 w 609050"/>
                <a:gd name="connsiteY34" fmla="*/ 0 h 608062"/>
                <a:gd name="connsiteX35" fmla="*/ 609050 w 609050"/>
                <a:gd name="connsiteY35" fmla="*/ 304081 h 608062"/>
                <a:gd name="connsiteX36" fmla="*/ 304525 w 609050"/>
                <a:gd name="connsiteY36" fmla="*/ 608062 h 608062"/>
                <a:gd name="connsiteX37" fmla="*/ 0 w 609050"/>
                <a:gd name="connsiteY37" fmla="*/ 304081 h 608062"/>
                <a:gd name="connsiteX38" fmla="*/ 304525 w 609050"/>
                <a:gd name="connsiteY38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050" h="608062">
                  <a:moveTo>
                    <a:pt x="304525" y="323754"/>
                  </a:moveTo>
                  <a:cubicBezTo>
                    <a:pt x="322706" y="323754"/>
                    <a:pt x="337444" y="338477"/>
                    <a:pt x="337444" y="356638"/>
                  </a:cubicBezTo>
                  <a:cubicBezTo>
                    <a:pt x="337444" y="374799"/>
                    <a:pt x="322706" y="389522"/>
                    <a:pt x="304525" y="389522"/>
                  </a:cubicBezTo>
                  <a:cubicBezTo>
                    <a:pt x="286344" y="389522"/>
                    <a:pt x="271606" y="374799"/>
                    <a:pt x="271606" y="356638"/>
                  </a:cubicBezTo>
                  <a:cubicBezTo>
                    <a:pt x="271606" y="338477"/>
                    <a:pt x="286344" y="323754"/>
                    <a:pt x="304525" y="323754"/>
                  </a:cubicBezTo>
                  <a:close/>
                  <a:moveTo>
                    <a:pt x="304546" y="313302"/>
                  </a:moveTo>
                  <a:cubicBezTo>
                    <a:pt x="280534" y="313302"/>
                    <a:pt x="261124" y="332782"/>
                    <a:pt x="261124" y="356658"/>
                  </a:cubicBezTo>
                  <a:cubicBezTo>
                    <a:pt x="261124" y="380634"/>
                    <a:pt x="280534" y="400014"/>
                    <a:pt x="304546" y="400014"/>
                  </a:cubicBezTo>
                  <a:cubicBezTo>
                    <a:pt x="328458" y="400014"/>
                    <a:pt x="347968" y="380634"/>
                    <a:pt x="347968" y="356658"/>
                  </a:cubicBezTo>
                  <a:cubicBezTo>
                    <a:pt x="347968" y="332782"/>
                    <a:pt x="328458" y="313302"/>
                    <a:pt x="304546" y="313302"/>
                  </a:cubicBezTo>
                  <a:close/>
                  <a:moveTo>
                    <a:pt x="527359" y="265050"/>
                  </a:moveTo>
                  <a:lnTo>
                    <a:pt x="447818" y="299216"/>
                  </a:lnTo>
                  <a:lnTo>
                    <a:pt x="452021" y="308906"/>
                  </a:lnTo>
                  <a:lnTo>
                    <a:pt x="531561" y="274740"/>
                  </a:lnTo>
                  <a:close/>
                  <a:moveTo>
                    <a:pt x="87135" y="265050"/>
                  </a:moveTo>
                  <a:lnTo>
                    <a:pt x="83033" y="274740"/>
                  </a:lnTo>
                  <a:lnTo>
                    <a:pt x="162574" y="308906"/>
                  </a:lnTo>
                  <a:lnTo>
                    <a:pt x="166676" y="299216"/>
                  </a:lnTo>
                  <a:close/>
                  <a:moveTo>
                    <a:pt x="65424" y="231384"/>
                  </a:moveTo>
                  <a:cubicBezTo>
                    <a:pt x="89637" y="247168"/>
                    <a:pt x="185986" y="304211"/>
                    <a:pt x="311149" y="304211"/>
                  </a:cubicBezTo>
                  <a:cubicBezTo>
                    <a:pt x="382085" y="304211"/>
                    <a:pt x="462226" y="285729"/>
                    <a:pt x="543667" y="231384"/>
                  </a:cubicBezTo>
                  <a:cubicBezTo>
                    <a:pt x="551071" y="254161"/>
                    <a:pt x="555273" y="278437"/>
                    <a:pt x="555773" y="303611"/>
                  </a:cubicBezTo>
                  <a:cubicBezTo>
                    <a:pt x="480235" y="304710"/>
                    <a:pt x="422506" y="327487"/>
                    <a:pt x="384486" y="371543"/>
                  </a:cubicBezTo>
                  <a:cubicBezTo>
                    <a:pt x="326157" y="439275"/>
                    <a:pt x="332260" y="534279"/>
                    <a:pt x="334761" y="557756"/>
                  </a:cubicBezTo>
                  <a:cubicBezTo>
                    <a:pt x="324856" y="558955"/>
                    <a:pt x="314751" y="559654"/>
                    <a:pt x="304546" y="559654"/>
                  </a:cubicBezTo>
                  <a:cubicBezTo>
                    <a:pt x="296041" y="559654"/>
                    <a:pt x="287637" y="559254"/>
                    <a:pt x="279433" y="558455"/>
                  </a:cubicBezTo>
                  <a:cubicBezTo>
                    <a:pt x="281434" y="542072"/>
                    <a:pt x="291539" y="440274"/>
                    <a:pt x="230108" y="368946"/>
                  </a:cubicBezTo>
                  <a:cubicBezTo>
                    <a:pt x="191188" y="323791"/>
                    <a:pt x="131758" y="300814"/>
                    <a:pt x="53418" y="300814"/>
                  </a:cubicBezTo>
                  <a:cubicBezTo>
                    <a:pt x="54219" y="276738"/>
                    <a:pt x="58321" y="253362"/>
                    <a:pt x="65424" y="231384"/>
                  </a:cubicBezTo>
                  <a:close/>
                  <a:moveTo>
                    <a:pt x="304525" y="47151"/>
                  </a:moveTo>
                  <a:cubicBezTo>
                    <a:pt x="160066" y="47151"/>
                    <a:pt x="42618" y="164427"/>
                    <a:pt x="42618" y="308676"/>
                  </a:cubicBezTo>
                  <a:cubicBezTo>
                    <a:pt x="42618" y="452825"/>
                    <a:pt x="160066" y="570102"/>
                    <a:pt x="304525" y="570102"/>
                  </a:cubicBezTo>
                  <a:cubicBezTo>
                    <a:pt x="448884" y="570102"/>
                    <a:pt x="566333" y="452825"/>
                    <a:pt x="566333" y="308676"/>
                  </a:cubicBezTo>
                  <a:cubicBezTo>
                    <a:pt x="566333" y="164427"/>
                    <a:pt x="448884" y="47151"/>
                    <a:pt x="304525" y="47151"/>
                  </a:cubicBezTo>
                  <a:close/>
                  <a:moveTo>
                    <a:pt x="304525" y="0"/>
                  </a:moveTo>
                  <a:cubicBezTo>
                    <a:pt x="472394" y="0"/>
                    <a:pt x="609050" y="136357"/>
                    <a:pt x="609050" y="304081"/>
                  </a:cubicBezTo>
                  <a:cubicBezTo>
                    <a:pt x="609050" y="471705"/>
                    <a:pt x="472394" y="608062"/>
                    <a:pt x="304525" y="608062"/>
                  </a:cubicBezTo>
                  <a:cubicBezTo>
                    <a:pt x="136556" y="608062"/>
                    <a:pt x="0" y="471705"/>
                    <a:pt x="0" y="304081"/>
                  </a:cubicBezTo>
                  <a:cubicBezTo>
                    <a:pt x="0" y="136357"/>
                    <a:pt x="136556" y="0"/>
                    <a:pt x="3045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4322F3A-330B-87DD-5EA1-7E195177A657}"/>
                </a:ext>
              </a:extLst>
            </p:cNvPr>
            <p:cNvSpPr/>
            <p:nvPr/>
          </p:nvSpPr>
          <p:spPr>
            <a:xfrm>
              <a:off x="12481517" y="3429000"/>
              <a:ext cx="609685" cy="662224"/>
            </a:xfrm>
            <a:custGeom>
              <a:avLst/>
              <a:gdLst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4885 w 609685"/>
                <a:gd name="connsiteY64" fmla="*/ 64487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84501 w 609685"/>
                <a:gd name="connsiteY83" fmla="*/ 30412 h 662224"/>
                <a:gd name="connsiteX84" fmla="*/ 274321 w 609685"/>
                <a:gd name="connsiteY84" fmla="*/ 40579 h 662224"/>
                <a:gd name="connsiteX85" fmla="*/ 274321 w 609685"/>
                <a:gd name="connsiteY85" fmla="*/ 91327 h 662224"/>
                <a:gd name="connsiteX86" fmla="*/ 284501 w 609685"/>
                <a:gd name="connsiteY86" fmla="*/ 101404 h 662224"/>
                <a:gd name="connsiteX87" fmla="*/ 325132 w 609685"/>
                <a:gd name="connsiteY87" fmla="*/ 101404 h 662224"/>
                <a:gd name="connsiteX88" fmla="*/ 335312 w 609685"/>
                <a:gd name="connsiteY88" fmla="*/ 91327 h 662224"/>
                <a:gd name="connsiteX89" fmla="*/ 335312 w 609685"/>
                <a:gd name="connsiteY89" fmla="*/ 40579 h 662224"/>
                <a:gd name="connsiteX90" fmla="*/ 325132 w 609685"/>
                <a:gd name="connsiteY90" fmla="*/ 30412 h 662224"/>
                <a:gd name="connsiteX91" fmla="*/ 259675 w 609685"/>
                <a:gd name="connsiteY91" fmla="*/ 0 h 662224"/>
                <a:gd name="connsiteX92" fmla="*/ 349868 w 609685"/>
                <a:gd name="connsiteY92" fmla="*/ 0 h 662224"/>
                <a:gd name="connsiteX93" fmla="*/ 487479 w 609685"/>
                <a:gd name="connsiteY93" fmla="*/ 134314 h 662224"/>
                <a:gd name="connsiteX94" fmla="*/ 478995 w 609685"/>
                <a:gd name="connsiteY94" fmla="*/ 131995 h 662224"/>
                <a:gd name="connsiteX95" fmla="*/ 424880 w 609685"/>
                <a:gd name="connsiteY95" fmla="*/ 122452 h 662224"/>
                <a:gd name="connsiteX96" fmla="*/ 184753 w 609685"/>
                <a:gd name="connsiteY96" fmla="*/ 122452 h 662224"/>
                <a:gd name="connsiteX97" fmla="*/ 129834 w 609685"/>
                <a:gd name="connsiteY97" fmla="*/ 132174 h 662224"/>
                <a:gd name="connsiteX98" fmla="*/ 122065 w 609685"/>
                <a:gd name="connsiteY98" fmla="*/ 134135 h 662224"/>
                <a:gd name="connsiteX99" fmla="*/ 259675 w 609685"/>
                <a:gd name="connsiteY99" fmla="*/ 0 h 662224"/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10600 w 609685"/>
                <a:gd name="connsiteY64" fmla="*/ 66011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94682 w 609685"/>
                <a:gd name="connsiteY83" fmla="*/ 50765 h 662224"/>
                <a:gd name="connsiteX84" fmla="*/ 284501 w 609685"/>
                <a:gd name="connsiteY84" fmla="*/ 30412 h 662224"/>
                <a:gd name="connsiteX85" fmla="*/ 274321 w 609685"/>
                <a:gd name="connsiteY85" fmla="*/ 40579 h 662224"/>
                <a:gd name="connsiteX86" fmla="*/ 274321 w 609685"/>
                <a:gd name="connsiteY86" fmla="*/ 91327 h 662224"/>
                <a:gd name="connsiteX87" fmla="*/ 284501 w 609685"/>
                <a:gd name="connsiteY87" fmla="*/ 101404 h 662224"/>
                <a:gd name="connsiteX88" fmla="*/ 325132 w 609685"/>
                <a:gd name="connsiteY88" fmla="*/ 101404 h 662224"/>
                <a:gd name="connsiteX89" fmla="*/ 335312 w 609685"/>
                <a:gd name="connsiteY89" fmla="*/ 91327 h 662224"/>
                <a:gd name="connsiteX90" fmla="*/ 335312 w 609685"/>
                <a:gd name="connsiteY90" fmla="*/ 40579 h 662224"/>
                <a:gd name="connsiteX91" fmla="*/ 325132 w 609685"/>
                <a:gd name="connsiteY91" fmla="*/ 30412 h 662224"/>
                <a:gd name="connsiteX92" fmla="*/ 284501 w 609685"/>
                <a:gd name="connsiteY92" fmla="*/ 30412 h 662224"/>
                <a:gd name="connsiteX93" fmla="*/ 259675 w 609685"/>
                <a:gd name="connsiteY93" fmla="*/ 0 h 662224"/>
                <a:gd name="connsiteX94" fmla="*/ 349868 w 609685"/>
                <a:gd name="connsiteY94" fmla="*/ 0 h 662224"/>
                <a:gd name="connsiteX95" fmla="*/ 487479 w 609685"/>
                <a:gd name="connsiteY95" fmla="*/ 134314 h 662224"/>
                <a:gd name="connsiteX96" fmla="*/ 478995 w 609685"/>
                <a:gd name="connsiteY96" fmla="*/ 131995 h 662224"/>
                <a:gd name="connsiteX97" fmla="*/ 424880 w 609685"/>
                <a:gd name="connsiteY97" fmla="*/ 122452 h 662224"/>
                <a:gd name="connsiteX98" fmla="*/ 184753 w 609685"/>
                <a:gd name="connsiteY98" fmla="*/ 122452 h 662224"/>
                <a:gd name="connsiteX99" fmla="*/ 129834 w 609685"/>
                <a:gd name="connsiteY99" fmla="*/ 132174 h 662224"/>
                <a:gd name="connsiteX100" fmla="*/ 122065 w 609685"/>
                <a:gd name="connsiteY100" fmla="*/ 134135 h 662224"/>
                <a:gd name="connsiteX101" fmla="*/ 259675 w 609685"/>
                <a:gd name="connsiteY101" fmla="*/ 0 h 66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9685" h="662224">
                  <a:moveTo>
                    <a:pt x="304005" y="182626"/>
                  </a:moveTo>
                  <a:cubicBezTo>
                    <a:pt x="265080" y="182626"/>
                    <a:pt x="226433" y="186148"/>
                    <a:pt x="188344" y="193192"/>
                  </a:cubicBezTo>
                  <a:cubicBezTo>
                    <a:pt x="186201" y="193549"/>
                    <a:pt x="184058" y="193816"/>
                    <a:pt x="182004" y="193906"/>
                  </a:cubicBezTo>
                  <a:cubicBezTo>
                    <a:pt x="181200" y="193995"/>
                    <a:pt x="180396" y="193995"/>
                    <a:pt x="179681" y="193995"/>
                  </a:cubicBezTo>
                  <a:cubicBezTo>
                    <a:pt x="178341" y="193995"/>
                    <a:pt x="177002" y="194084"/>
                    <a:pt x="175663" y="193995"/>
                  </a:cubicBezTo>
                  <a:cubicBezTo>
                    <a:pt x="174591" y="193906"/>
                    <a:pt x="173519" y="193816"/>
                    <a:pt x="172537" y="193639"/>
                  </a:cubicBezTo>
                  <a:cubicBezTo>
                    <a:pt x="171465" y="193549"/>
                    <a:pt x="170483" y="193460"/>
                    <a:pt x="169501" y="193282"/>
                  </a:cubicBezTo>
                  <a:cubicBezTo>
                    <a:pt x="168340" y="193192"/>
                    <a:pt x="167268" y="192836"/>
                    <a:pt x="166107" y="192657"/>
                  </a:cubicBezTo>
                  <a:cubicBezTo>
                    <a:pt x="165214" y="192390"/>
                    <a:pt x="164232" y="192212"/>
                    <a:pt x="163339" y="191944"/>
                  </a:cubicBezTo>
                  <a:cubicBezTo>
                    <a:pt x="163070" y="191944"/>
                    <a:pt x="162802" y="191855"/>
                    <a:pt x="162534" y="191765"/>
                  </a:cubicBezTo>
                  <a:lnTo>
                    <a:pt x="162534" y="243484"/>
                  </a:lnTo>
                  <a:cubicBezTo>
                    <a:pt x="162534" y="289228"/>
                    <a:pt x="178788" y="329444"/>
                    <a:pt x="202722" y="359583"/>
                  </a:cubicBezTo>
                  <a:cubicBezTo>
                    <a:pt x="203079" y="359941"/>
                    <a:pt x="203526" y="360119"/>
                    <a:pt x="203794" y="360565"/>
                  </a:cubicBezTo>
                  <a:cubicBezTo>
                    <a:pt x="207366" y="364934"/>
                    <a:pt x="210938" y="369215"/>
                    <a:pt x="214689" y="373138"/>
                  </a:cubicBezTo>
                  <a:cubicBezTo>
                    <a:pt x="214719" y="373168"/>
                    <a:pt x="214749" y="373197"/>
                    <a:pt x="214779" y="373227"/>
                  </a:cubicBezTo>
                  <a:cubicBezTo>
                    <a:pt x="217190" y="375813"/>
                    <a:pt x="219780" y="378132"/>
                    <a:pt x="222280" y="380539"/>
                  </a:cubicBezTo>
                  <a:cubicBezTo>
                    <a:pt x="247106" y="402921"/>
                    <a:pt x="276666" y="416029"/>
                    <a:pt x="304798" y="416029"/>
                  </a:cubicBezTo>
                  <a:cubicBezTo>
                    <a:pt x="333019" y="416029"/>
                    <a:pt x="362489" y="402921"/>
                    <a:pt x="387316" y="380539"/>
                  </a:cubicBezTo>
                  <a:cubicBezTo>
                    <a:pt x="389905" y="378132"/>
                    <a:pt x="392495" y="375813"/>
                    <a:pt x="394906" y="373227"/>
                  </a:cubicBezTo>
                  <a:cubicBezTo>
                    <a:pt x="394936" y="373197"/>
                    <a:pt x="394966" y="373168"/>
                    <a:pt x="394996" y="373138"/>
                  </a:cubicBezTo>
                  <a:cubicBezTo>
                    <a:pt x="398747" y="369215"/>
                    <a:pt x="402319" y="364934"/>
                    <a:pt x="405802" y="360565"/>
                  </a:cubicBezTo>
                  <a:cubicBezTo>
                    <a:pt x="406159" y="360119"/>
                    <a:pt x="406605" y="359941"/>
                    <a:pt x="406963" y="359583"/>
                  </a:cubicBezTo>
                  <a:cubicBezTo>
                    <a:pt x="430897" y="329444"/>
                    <a:pt x="447061" y="289228"/>
                    <a:pt x="447061" y="243484"/>
                  </a:cubicBezTo>
                  <a:lnTo>
                    <a:pt x="447061" y="191765"/>
                  </a:lnTo>
                  <a:cubicBezTo>
                    <a:pt x="442238" y="193192"/>
                    <a:pt x="437237" y="193906"/>
                    <a:pt x="432147" y="193995"/>
                  </a:cubicBezTo>
                  <a:cubicBezTo>
                    <a:pt x="431879" y="193995"/>
                    <a:pt x="431522" y="194084"/>
                    <a:pt x="431254" y="194084"/>
                  </a:cubicBezTo>
                  <a:cubicBezTo>
                    <a:pt x="430897" y="194084"/>
                    <a:pt x="430629" y="193995"/>
                    <a:pt x="430272" y="193995"/>
                  </a:cubicBezTo>
                  <a:cubicBezTo>
                    <a:pt x="427324" y="193906"/>
                    <a:pt x="424377" y="193727"/>
                    <a:pt x="421341" y="193192"/>
                  </a:cubicBezTo>
                  <a:cubicBezTo>
                    <a:pt x="382136" y="186148"/>
                    <a:pt x="342931" y="182626"/>
                    <a:pt x="304005" y="182626"/>
                  </a:cubicBezTo>
                  <a:close/>
                  <a:moveTo>
                    <a:pt x="304005" y="131888"/>
                  </a:moveTo>
                  <a:cubicBezTo>
                    <a:pt x="342931" y="131888"/>
                    <a:pt x="382136" y="135410"/>
                    <a:pt x="421341" y="142455"/>
                  </a:cubicBezTo>
                  <a:lnTo>
                    <a:pt x="474656" y="151817"/>
                  </a:lnTo>
                  <a:lnTo>
                    <a:pt x="485016" y="154671"/>
                  </a:lnTo>
                  <a:cubicBezTo>
                    <a:pt x="481801" y="164747"/>
                    <a:pt x="475906" y="173842"/>
                    <a:pt x="467512" y="180887"/>
                  </a:cubicBezTo>
                  <a:cubicBezTo>
                    <a:pt x="467512" y="180887"/>
                    <a:pt x="467423" y="180887"/>
                    <a:pt x="467423" y="180976"/>
                  </a:cubicBezTo>
                  <a:lnTo>
                    <a:pt x="467423" y="243484"/>
                  </a:lnTo>
                  <a:cubicBezTo>
                    <a:pt x="467423" y="285661"/>
                    <a:pt x="452419" y="330158"/>
                    <a:pt x="427145" y="365737"/>
                  </a:cubicBezTo>
                  <a:lnTo>
                    <a:pt x="436612" y="403366"/>
                  </a:lnTo>
                  <a:cubicBezTo>
                    <a:pt x="437327" y="406309"/>
                    <a:pt x="436701" y="409340"/>
                    <a:pt x="435005" y="411838"/>
                  </a:cubicBezTo>
                  <a:lnTo>
                    <a:pt x="430451" y="417990"/>
                  </a:lnTo>
                  <a:cubicBezTo>
                    <a:pt x="471888" y="425035"/>
                    <a:pt x="518505" y="442780"/>
                    <a:pt x="579500" y="474792"/>
                  </a:cubicBezTo>
                  <a:cubicBezTo>
                    <a:pt x="598075" y="484601"/>
                    <a:pt x="609685" y="503772"/>
                    <a:pt x="609685" y="524816"/>
                  </a:cubicBezTo>
                  <a:lnTo>
                    <a:pt x="609685" y="568153"/>
                  </a:lnTo>
                  <a:cubicBezTo>
                    <a:pt x="609685" y="570962"/>
                    <a:pt x="606165" y="608746"/>
                    <a:pt x="601942" y="645827"/>
                  </a:cubicBezTo>
                  <a:lnTo>
                    <a:pt x="600808" y="654649"/>
                  </a:lnTo>
                  <a:lnTo>
                    <a:pt x="590045" y="620864"/>
                  </a:lnTo>
                  <a:cubicBezTo>
                    <a:pt x="558719" y="548697"/>
                    <a:pt x="499386" y="490883"/>
                    <a:pt x="425324" y="460360"/>
                  </a:cubicBezTo>
                  <a:lnTo>
                    <a:pt x="383642" y="447752"/>
                  </a:lnTo>
                  <a:lnTo>
                    <a:pt x="415715" y="403724"/>
                  </a:lnTo>
                  <a:lnTo>
                    <a:pt x="411160" y="385532"/>
                  </a:lnTo>
                  <a:lnTo>
                    <a:pt x="411070" y="385622"/>
                  </a:lnTo>
                  <a:cubicBezTo>
                    <a:pt x="386512" y="412283"/>
                    <a:pt x="355255" y="431009"/>
                    <a:pt x="320069" y="435289"/>
                  </a:cubicBezTo>
                  <a:lnTo>
                    <a:pt x="321398" y="438284"/>
                  </a:lnTo>
                  <a:lnTo>
                    <a:pt x="304842" y="436658"/>
                  </a:lnTo>
                  <a:lnTo>
                    <a:pt x="288282" y="438285"/>
                  </a:lnTo>
                  <a:lnTo>
                    <a:pt x="289616" y="435289"/>
                  </a:lnTo>
                  <a:lnTo>
                    <a:pt x="289527" y="435289"/>
                  </a:lnTo>
                  <a:cubicBezTo>
                    <a:pt x="254341" y="431009"/>
                    <a:pt x="223173" y="412283"/>
                    <a:pt x="198615" y="385622"/>
                  </a:cubicBezTo>
                  <a:cubicBezTo>
                    <a:pt x="198525" y="385622"/>
                    <a:pt x="198525" y="385532"/>
                    <a:pt x="198436" y="385532"/>
                  </a:cubicBezTo>
                  <a:lnTo>
                    <a:pt x="193881" y="403724"/>
                  </a:lnTo>
                  <a:lnTo>
                    <a:pt x="225970" y="447774"/>
                  </a:lnTo>
                  <a:lnTo>
                    <a:pt x="184360" y="460360"/>
                  </a:lnTo>
                  <a:cubicBezTo>
                    <a:pt x="110298" y="490883"/>
                    <a:pt x="50965" y="548697"/>
                    <a:pt x="19639" y="620864"/>
                  </a:cubicBezTo>
                  <a:lnTo>
                    <a:pt x="6463" y="662224"/>
                  </a:lnTo>
                  <a:cubicBezTo>
                    <a:pt x="5937" y="656441"/>
                    <a:pt x="11126" y="665898"/>
                    <a:pt x="10600" y="660115"/>
                  </a:cubicBezTo>
                  <a:cubicBezTo>
                    <a:pt x="7806" y="623509"/>
                    <a:pt x="0" y="570962"/>
                    <a:pt x="0" y="568153"/>
                  </a:cubicBezTo>
                  <a:lnTo>
                    <a:pt x="0" y="524816"/>
                  </a:lnTo>
                  <a:cubicBezTo>
                    <a:pt x="0" y="503772"/>
                    <a:pt x="11521" y="484601"/>
                    <a:pt x="30185" y="474792"/>
                  </a:cubicBezTo>
                  <a:cubicBezTo>
                    <a:pt x="91180" y="442780"/>
                    <a:pt x="137797" y="425035"/>
                    <a:pt x="179145" y="417990"/>
                  </a:cubicBezTo>
                  <a:lnTo>
                    <a:pt x="174680" y="411838"/>
                  </a:lnTo>
                  <a:cubicBezTo>
                    <a:pt x="172894" y="409340"/>
                    <a:pt x="172269" y="406309"/>
                    <a:pt x="173073" y="403366"/>
                  </a:cubicBezTo>
                  <a:lnTo>
                    <a:pt x="182450" y="365737"/>
                  </a:lnTo>
                  <a:cubicBezTo>
                    <a:pt x="157176" y="330158"/>
                    <a:pt x="142262" y="285661"/>
                    <a:pt x="142262" y="243484"/>
                  </a:cubicBezTo>
                  <a:lnTo>
                    <a:pt x="142262" y="180976"/>
                  </a:lnTo>
                  <a:cubicBezTo>
                    <a:pt x="142173" y="180887"/>
                    <a:pt x="142173" y="180887"/>
                    <a:pt x="142084" y="180887"/>
                  </a:cubicBezTo>
                  <a:cubicBezTo>
                    <a:pt x="133690" y="173842"/>
                    <a:pt x="127706" y="164569"/>
                    <a:pt x="124580" y="154403"/>
                  </a:cubicBezTo>
                  <a:lnTo>
                    <a:pt x="134136" y="151996"/>
                  </a:lnTo>
                  <a:lnTo>
                    <a:pt x="188344" y="142455"/>
                  </a:lnTo>
                  <a:cubicBezTo>
                    <a:pt x="226433" y="135410"/>
                    <a:pt x="265080" y="131888"/>
                    <a:pt x="304005" y="131888"/>
                  </a:cubicBezTo>
                  <a:close/>
                  <a:moveTo>
                    <a:pt x="294682" y="50765"/>
                  </a:moveTo>
                  <a:lnTo>
                    <a:pt x="315002" y="50765"/>
                  </a:lnTo>
                  <a:lnTo>
                    <a:pt x="315002" y="81140"/>
                  </a:lnTo>
                  <a:lnTo>
                    <a:pt x="294682" y="81140"/>
                  </a:lnTo>
                  <a:lnTo>
                    <a:pt x="294682" y="50765"/>
                  </a:lnTo>
                  <a:close/>
                  <a:moveTo>
                    <a:pt x="284501" y="30412"/>
                  </a:moveTo>
                  <a:cubicBezTo>
                    <a:pt x="278875" y="30412"/>
                    <a:pt x="274321" y="34961"/>
                    <a:pt x="274321" y="40579"/>
                  </a:cubicBezTo>
                  <a:lnTo>
                    <a:pt x="274321" y="91327"/>
                  </a:lnTo>
                  <a:cubicBezTo>
                    <a:pt x="274321" y="96856"/>
                    <a:pt x="278875" y="101404"/>
                    <a:pt x="284501" y="101404"/>
                  </a:cubicBezTo>
                  <a:lnTo>
                    <a:pt x="325132" y="101404"/>
                  </a:lnTo>
                  <a:cubicBezTo>
                    <a:pt x="330758" y="101404"/>
                    <a:pt x="335312" y="96856"/>
                    <a:pt x="335312" y="91327"/>
                  </a:cubicBezTo>
                  <a:lnTo>
                    <a:pt x="335312" y="40579"/>
                  </a:lnTo>
                  <a:cubicBezTo>
                    <a:pt x="335312" y="34961"/>
                    <a:pt x="330758" y="30412"/>
                    <a:pt x="325132" y="30412"/>
                  </a:cubicBezTo>
                  <a:lnTo>
                    <a:pt x="284501" y="30412"/>
                  </a:lnTo>
                  <a:close/>
                  <a:moveTo>
                    <a:pt x="259675" y="0"/>
                  </a:moveTo>
                  <a:lnTo>
                    <a:pt x="349868" y="0"/>
                  </a:lnTo>
                  <a:cubicBezTo>
                    <a:pt x="424791" y="0"/>
                    <a:pt x="485782" y="59933"/>
                    <a:pt x="487479" y="134314"/>
                  </a:cubicBezTo>
                  <a:lnTo>
                    <a:pt x="478995" y="131995"/>
                  </a:lnTo>
                  <a:lnTo>
                    <a:pt x="424880" y="122452"/>
                  </a:lnTo>
                  <a:cubicBezTo>
                    <a:pt x="344064" y="107915"/>
                    <a:pt x="263247" y="107915"/>
                    <a:pt x="184753" y="122452"/>
                  </a:cubicBezTo>
                  <a:lnTo>
                    <a:pt x="129834" y="132174"/>
                  </a:lnTo>
                  <a:lnTo>
                    <a:pt x="122065" y="134135"/>
                  </a:lnTo>
                  <a:cubicBezTo>
                    <a:pt x="123940" y="59844"/>
                    <a:pt x="184932" y="0"/>
                    <a:pt x="25967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F8BA9FD-292B-AF48-CC02-BA9CD68DC07C}"/>
              </a:ext>
            </a:extLst>
          </p:cNvPr>
          <p:cNvGrpSpPr/>
          <p:nvPr/>
        </p:nvGrpSpPr>
        <p:grpSpPr>
          <a:xfrm>
            <a:off x="8597101" y="2392812"/>
            <a:ext cx="140862" cy="235274"/>
            <a:chOff x="12481517" y="3429000"/>
            <a:chExt cx="609685" cy="1018320"/>
          </a:xfrm>
          <a:solidFill>
            <a:schemeClr val="accent6"/>
          </a:solidFill>
        </p:grpSpPr>
        <p:sp>
          <p:nvSpPr>
            <p:cNvPr id="83" name="vehicle-steering-wheel_18112">
              <a:extLst>
                <a:ext uri="{FF2B5EF4-FFF2-40B4-BE49-F238E27FC236}">
                  <a16:creationId xmlns:a16="http://schemas.microsoft.com/office/drawing/2014/main" id="{0CB604B4-2D7A-C899-4CFB-0C05AB590CA8}"/>
                </a:ext>
              </a:extLst>
            </p:cNvPr>
            <p:cNvSpPr/>
            <p:nvPr/>
          </p:nvSpPr>
          <p:spPr>
            <a:xfrm>
              <a:off x="12481517" y="3838625"/>
              <a:ext cx="609685" cy="608695"/>
            </a:xfrm>
            <a:custGeom>
              <a:avLst/>
              <a:gdLst>
                <a:gd name="connsiteX0" fmla="*/ 304525 w 609050"/>
                <a:gd name="connsiteY0" fmla="*/ 323754 h 608062"/>
                <a:gd name="connsiteX1" fmla="*/ 337444 w 609050"/>
                <a:gd name="connsiteY1" fmla="*/ 356638 h 608062"/>
                <a:gd name="connsiteX2" fmla="*/ 304525 w 609050"/>
                <a:gd name="connsiteY2" fmla="*/ 389522 h 608062"/>
                <a:gd name="connsiteX3" fmla="*/ 271606 w 609050"/>
                <a:gd name="connsiteY3" fmla="*/ 356638 h 608062"/>
                <a:gd name="connsiteX4" fmla="*/ 304525 w 609050"/>
                <a:gd name="connsiteY4" fmla="*/ 323754 h 608062"/>
                <a:gd name="connsiteX5" fmla="*/ 304546 w 609050"/>
                <a:gd name="connsiteY5" fmla="*/ 313302 h 608062"/>
                <a:gd name="connsiteX6" fmla="*/ 261124 w 609050"/>
                <a:gd name="connsiteY6" fmla="*/ 356658 h 608062"/>
                <a:gd name="connsiteX7" fmla="*/ 304546 w 609050"/>
                <a:gd name="connsiteY7" fmla="*/ 400014 h 608062"/>
                <a:gd name="connsiteX8" fmla="*/ 347968 w 609050"/>
                <a:gd name="connsiteY8" fmla="*/ 356658 h 608062"/>
                <a:gd name="connsiteX9" fmla="*/ 304546 w 609050"/>
                <a:gd name="connsiteY9" fmla="*/ 313302 h 608062"/>
                <a:gd name="connsiteX10" fmla="*/ 527359 w 609050"/>
                <a:gd name="connsiteY10" fmla="*/ 265050 h 608062"/>
                <a:gd name="connsiteX11" fmla="*/ 447818 w 609050"/>
                <a:gd name="connsiteY11" fmla="*/ 299216 h 608062"/>
                <a:gd name="connsiteX12" fmla="*/ 452021 w 609050"/>
                <a:gd name="connsiteY12" fmla="*/ 308906 h 608062"/>
                <a:gd name="connsiteX13" fmla="*/ 531561 w 609050"/>
                <a:gd name="connsiteY13" fmla="*/ 274740 h 608062"/>
                <a:gd name="connsiteX14" fmla="*/ 87135 w 609050"/>
                <a:gd name="connsiteY14" fmla="*/ 265050 h 608062"/>
                <a:gd name="connsiteX15" fmla="*/ 83033 w 609050"/>
                <a:gd name="connsiteY15" fmla="*/ 274740 h 608062"/>
                <a:gd name="connsiteX16" fmla="*/ 162574 w 609050"/>
                <a:gd name="connsiteY16" fmla="*/ 308906 h 608062"/>
                <a:gd name="connsiteX17" fmla="*/ 166676 w 609050"/>
                <a:gd name="connsiteY17" fmla="*/ 299216 h 608062"/>
                <a:gd name="connsiteX18" fmla="*/ 65424 w 609050"/>
                <a:gd name="connsiteY18" fmla="*/ 231384 h 608062"/>
                <a:gd name="connsiteX19" fmla="*/ 311149 w 609050"/>
                <a:gd name="connsiteY19" fmla="*/ 304211 h 608062"/>
                <a:gd name="connsiteX20" fmla="*/ 543667 w 609050"/>
                <a:gd name="connsiteY20" fmla="*/ 231384 h 608062"/>
                <a:gd name="connsiteX21" fmla="*/ 555773 w 609050"/>
                <a:gd name="connsiteY21" fmla="*/ 303611 h 608062"/>
                <a:gd name="connsiteX22" fmla="*/ 384486 w 609050"/>
                <a:gd name="connsiteY22" fmla="*/ 371543 h 608062"/>
                <a:gd name="connsiteX23" fmla="*/ 334761 w 609050"/>
                <a:gd name="connsiteY23" fmla="*/ 557756 h 608062"/>
                <a:gd name="connsiteX24" fmla="*/ 304546 w 609050"/>
                <a:gd name="connsiteY24" fmla="*/ 559654 h 608062"/>
                <a:gd name="connsiteX25" fmla="*/ 279433 w 609050"/>
                <a:gd name="connsiteY25" fmla="*/ 558455 h 608062"/>
                <a:gd name="connsiteX26" fmla="*/ 230108 w 609050"/>
                <a:gd name="connsiteY26" fmla="*/ 368946 h 608062"/>
                <a:gd name="connsiteX27" fmla="*/ 53418 w 609050"/>
                <a:gd name="connsiteY27" fmla="*/ 300814 h 608062"/>
                <a:gd name="connsiteX28" fmla="*/ 65424 w 609050"/>
                <a:gd name="connsiteY28" fmla="*/ 231384 h 608062"/>
                <a:gd name="connsiteX29" fmla="*/ 304525 w 609050"/>
                <a:gd name="connsiteY29" fmla="*/ 47151 h 608062"/>
                <a:gd name="connsiteX30" fmla="*/ 42618 w 609050"/>
                <a:gd name="connsiteY30" fmla="*/ 308676 h 608062"/>
                <a:gd name="connsiteX31" fmla="*/ 304525 w 609050"/>
                <a:gd name="connsiteY31" fmla="*/ 570102 h 608062"/>
                <a:gd name="connsiteX32" fmla="*/ 566333 w 609050"/>
                <a:gd name="connsiteY32" fmla="*/ 308676 h 608062"/>
                <a:gd name="connsiteX33" fmla="*/ 304525 w 609050"/>
                <a:gd name="connsiteY33" fmla="*/ 47151 h 608062"/>
                <a:gd name="connsiteX34" fmla="*/ 304525 w 609050"/>
                <a:gd name="connsiteY34" fmla="*/ 0 h 608062"/>
                <a:gd name="connsiteX35" fmla="*/ 609050 w 609050"/>
                <a:gd name="connsiteY35" fmla="*/ 304081 h 608062"/>
                <a:gd name="connsiteX36" fmla="*/ 304525 w 609050"/>
                <a:gd name="connsiteY36" fmla="*/ 608062 h 608062"/>
                <a:gd name="connsiteX37" fmla="*/ 0 w 609050"/>
                <a:gd name="connsiteY37" fmla="*/ 304081 h 608062"/>
                <a:gd name="connsiteX38" fmla="*/ 304525 w 609050"/>
                <a:gd name="connsiteY38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050" h="608062">
                  <a:moveTo>
                    <a:pt x="304525" y="323754"/>
                  </a:moveTo>
                  <a:cubicBezTo>
                    <a:pt x="322706" y="323754"/>
                    <a:pt x="337444" y="338477"/>
                    <a:pt x="337444" y="356638"/>
                  </a:cubicBezTo>
                  <a:cubicBezTo>
                    <a:pt x="337444" y="374799"/>
                    <a:pt x="322706" y="389522"/>
                    <a:pt x="304525" y="389522"/>
                  </a:cubicBezTo>
                  <a:cubicBezTo>
                    <a:pt x="286344" y="389522"/>
                    <a:pt x="271606" y="374799"/>
                    <a:pt x="271606" y="356638"/>
                  </a:cubicBezTo>
                  <a:cubicBezTo>
                    <a:pt x="271606" y="338477"/>
                    <a:pt x="286344" y="323754"/>
                    <a:pt x="304525" y="323754"/>
                  </a:cubicBezTo>
                  <a:close/>
                  <a:moveTo>
                    <a:pt x="304546" y="313302"/>
                  </a:moveTo>
                  <a:cubicBezTo>
                    <a:pt x="280534" y="313302"/>
                    <a:pt x="261124" y="332782"/>
                    <a:pt x="261124" y="356658"/>
                  </a:cubicBezTo>
                  <a:cubicBezTo>
                    <a:pt x="261124" y="380634"/>
                    <a:pt x="280534" y="400014"/>
                    <a:pt x="304546" y="400014"/>
                  </a:cubicBezTo>
                  <a:cubicBezTo>
                    <a:pt x="328458" y="400014"/>
                    <a:pt x="347968" y="380634"/>
                    <a:pt x="347968" y="356658"/>
                  </a:cubicBezTo>
                  <a:cubicBezTo>
                    <a:pt x="347968" y="332782"/>
                    <a:pt x="328458" y="313302"/>
                    <a:pt x="304546" y="313302"/>
                  </a:cubicBezTo>
                  <a:close/>
                  <a:moveTo>
                    <a:pt x="527359" y="265050"/>
                  </a:moveTo>
                  <a:lnTo>
                    <a:pt x="447818" y="299216"/>
                  </a:lnTo>
                  <a:lnTo>
                    <a:pt x="452021" y="308906"/>
                  </a:lnTo>
                  <a:lnTo>
                    <a:pt x="531561" y="274740"/>
                  </a:lnTo>
                  <a:close/>
                  <a:moveTo>
                    <a:pt x="87135" y="265050"/>
                  </a:moveTo>
                  <a:lnTo>
                    <a:pt x="83033" y="274740"/>
                  </a:lnTo>
                  <a:lnTo>
                    <a:pt x="162574" y="308906"/>
                  </a:lnTo>
                  <a:lnTo>
                    <a:pt x="166676" y="299216"/>
                  </a:lnTo>
                  <a:close/>
                  <a:moveTo>
                    <a:pt x="65424" y="231384"/>
                  </a:moveTo>
                  <a:cubicBezTo>
                    <a:pt x="89637" y="247168"/>
                    <a:pt x="185986" y="304211"/>
                    <a:pt x="311149" y="304211"/>
                  </a:cubicBezTo>
                  <a:cubicBezTo>
                    <a:pt x="382085" y="304211"/>
                    <a:pt x="462226" y="285729"/>
                    <a:pt x="543667" y="231384"/>
                  </a:cubicBezTo>
                  <a:cubicBezTo>
                    <a:pt x="551071" y="254161"/>
                    <a:pt x="555273" y="278437"/>
                    <a:pt x="555773" y="303611"/>
                  </a:cubicBezTo>
                  <a:cubicBezTo>
                    <a:pt x="480235" y="304710"/>
                    <a:pt x="422506" y="327487"/>
                    <a:pt x="384486" y="371543"/>
                  </a:cubicBezTo>
                  <a:cubicBezTo>
                    <a:pt x="326157" y="439275"/>
                    <a:pt x="332260" y="534279"/>
                    <a:pt x="334761" y="557756"/>
                  </a:cubicBezTo>
                  <a:cubicBezTo>
                    <a:pt x="324856" y="558955"/>
                    <a:pt x="314751" y="559654"/>
                    <a:pt x="304546" y="559654"/>
                  </a:cubicBezTo>
                  <a:cubicBezTo>
                    <a:pt x="296041" y="559654"/>
                    <a:pt x="287637" y="559254"/>
                    <a:pt x="279433" y="558455"/>
                  </a:cubicBezTo>
                  <a:cubicBezTo>
                    <a:pt x="281434" y="542072"/>
                    <a:pt x="291539" y="440274"/>
                    <a:pt x="230108" y="368946"/>
                  </a:cubicBezTo>
                  <a:cubicBezTo>
                    <a:pt x="191188" y="323791"/>
                    <a:pt x="131758" y="300814"/>
                    <a:pt x="53418" y="300814"/>
                  </a:cubicBezTo>
                  <a:cubicBezTo>
                    <a:pt x="54219" y="276738"/>
                    <a:pt x="58321" y="253362"/>
                    <a:pt x="65424" y="231384"/>
                  </a:cubicBezTo>
                  <a:close/>
                  <a:moveTo>
                    <a:pt x="304525" y="47151"/>
                  </a:moveTo>
                  <a:cubicBezTo>
                    <a:pt x="160066" y="47151"/>
                    <a:pt x="42618" y="164427"/>
                    <a:pt x="42618" y="308676"/>
                  </a:cubicBezTo>
                  <a:cubicBezTo>
                    <a:pt x="42618" y="452825"/>
                    <a:pt x="160066" y="570102"/>
                    <a:pt x="304525" y="570102"/>
                  </a:cubicBezTo>
                  <a:cubicBezTo>
                    <a:pt x="448884" y="570102"/>
                    <a:pt x="566333" y="452825"/>
                    <a:pt x="566333" y="308676"/>
                  </a:cubicBezTo>
                  <a:cubicBezTo>
                    <a:pt x="566333" y="164427"/>
                    <a:pt x="448884" y="47151"/>
                    <a:pt x="304525" y="47151"/>
                  </a:cubicBezTo>
                  <a:close/>
                  <a:moveTo>
                    <a:pt x="304525" y="0"/>
                  </a:moveTo>
                  <a:cubicBezTo>
                    <a:pt x="472394" y="0"/>
                    <a:pt x="609050" y="136357"/>
                    <a:pt x="609050" y="304081"/>
                  </a:cubicBezTo>
                  <a:cubicBezTo>
                    <a:pt x="609050" y="471705"/>
                    <a:pt x="472394" y="608062"/>
                    <a:pt x="304525" y="608062"/>
                  </a:cubicBezTo>
                  <a:cubicBezTo>
                    <a:pt x="136556" y="608062"/>
                    <a:pt x="0" y="471705"/>
                    <a:pt x="0" y="304081"/>
                  </a:cubicBezTo>
                  <a:cubicBezTo>
                    <a:pt x="0" y="136357"/>
                    <a:pt x="136556" y="0"/>
                    <a:pt x="3045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6F2F0DA-17CD-B8E6-7770-AB9DA5EEB885}"/>
                </a:ext>
              </a:extLst>
            </p:cNvPr>
            <p:cNvSpPr/>
            <p:nvPr/>
          </p:nvSpPr>
          <p:spPr>
            <a:xfrm>
              <a:off x="12481517" y="3429000"/>
              <a:ext cx="609685" cy="662224"/>
            </a:xfrm>
            <a:custGeom>
              <a:avLst/>
              <a:gdLst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4885 w 609685"/>
                <a:gd name="connsiteY64" fmla="*/ 64487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84501 w 609685"/>
                <a:gd name="connsiteY83" fmla="*/ 30412 h 662224"/>
                <a:gd name="connsiteX84" fmla="*/ 274321 w 609685"/>
                <a:gd name="connsiteY84" fmla="*/ 40579 h 662224"/>
                <a:gd name="connsiteX85" fmla="*/ 274321 w 609685"/>
                <a:gd name="connsiteY85" fmla="*/ 91327 h 662224"/>
                <a:gd name="connsiteX86" fmla="*/ 284501 w 609685"/>
                <a:gd name="connsiteY86" fmla="*/ 101404 h 662224"/>
                <a:gd name="connsiteX87" fmla="*/ 325132 w 609685"/>
                <a:gd name="connsiteY87" fmla="*/ 101404 h 662224"/>
                <a:gd name="connsiteX88" fmla="*/ 335312 w 609685"/>
                <a:gd name="connsiteY88" fmla="*/ 91327 h 662224"/>
                <a:gd name="connsiteX89" fmla="*/ 335312 w 609685"/>
                <a:gd name="connsiteY89" fmla="*/ 40579 h 662224"/>
                <a:gd name="connsiteX90" fmla="*/ 325132 w 609685"/>
                <a:gd name="connsiteY90" fmla="*/ 30412 h 662224"/>
                <a:gd name="connsiteX91" fmla="*/ 259675 w 609685"/>
                <a:gd name="connsiteY91" fmla="*/ 0 h 662224"/>
                <a:gd name="connsiteX92" fmla="*/ 349868 w 609685"/>
                <a:gd name="connsiteY92" fmla="*/ 0 h 662224"/>
                <a:gd name="connsiteX93" fmla="*/ 487479 w 609685"/>
                <a:gd name="connsiteY93" fmla="*/ 134314 h 662224"/>
                <a:gd name="connsiteX94" fmla="*/ 478995 w 609685"/>
                <a:gd name="connsiteY94" fmla="*/ 131995 h 662224"/>
                <a:gd name="connsiteX95" fmla="*/ 424880 w 609685"/>
                <a:gd name="connsiteY95" fmla="*/ 122452 h 662224"/>
                <a:gd name="connsiteX96" fmla="*/ 184753 w 609685"/>
                <a:gd name="connsiteY96" fmla="*/ 122452 h 662224"/>
                <a:gd name="connsiteX97" fmla="*/ 129834 w 609685"/>
                <a:gd name="connsiteY97" fmla="*/ 132174 h 662224"/>
                <a:gd name="connsiteX98" fmla="*/ 122065 w 609685"/>
                <a:gd name="connsiteY98" fmla="*/ 134135 h 662224"/>
                <a:gd name="connsiteX99" fmla="*/ 259675 w 609685"/>
                <a:gd name="connsiteY99" fmla="*/ 0 h 662224"/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10600 w 609685"/>
                <a:gd name="connsiteY64" fmla="*/ 66011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94682 w 609685"/>
                <a:gd name="connsiteY83" fmla="*/ 50765 h 662224"/>
                <a:gd name="connsiteX84" fmla="*/ 284501 w 609685"/>
                <a:gd name="connsiteY84" fmla="*/ 30412 h 662224"/>
                <a:gd name="connsiteX85" fmla="*/ 274321 w 609685"/>
                <a:gd name="connsiteY85" fmla="*/ 40579 h 662224"/>
                <a:gd name="connsiteX86" fmla="*/ 274321 w 609685"/>
                <a:gd name="connsiteY86" fmla="*/ 91327 h 662224"/>
                <a:gd name="connsiteX87" fmla="*/ 284501 w 609685"/>
                <a:gd name="connsiteY87" fmla="*/ 101404 h 662224"/>
                <a:gd name="connsiteX88" fmla="*/ 325132 w 609685"/>
                <a:gd name="connsiteY88" fmla="*/ 101404 h 662224"/>
                <a:gd name="connsiteX89" fmla="*/ 335312 w 609685"/>
                <a:gd name="connsiteY89" fmla="*/ 91327 h 662224"/>
                <a:gd name="connsiteX90" fmla="*/ 335312 w 609685"/>
                <a:gd name="connsiteY90" fmla="*/ 40579 h 662224"/>
                <a:gd name="connsiteX91" fmla="*/ 325132 w 609685"/>
                <a:gd name="connsiteY91" fmla="*/ 30412 h 662224"/>
                <a:gd name="connsiteX92" fmla="*/ 284501 w 609685"/>
                <a:gd name="connsiteY92" fmla="*/ 30412 h 662224"/>
                <a:gd name="connsiteX93" fmla="*/ 259675 w 609685"/>
                <a:gd name="connsiteY93" fmla="*/ 0 h 662224"/>
                <a:gd name="connsiteX94" fmla="*/ 349868 w 609685"/>
                <a:gd name="connsiteY94" fmla="*/ 0 h 662224"/>
                <a:gd name="connsiteX95" fmla="*/ 487479 w 609685"/>
                <a:gd name="connsiteY95" fmla="*/ 134314 h 662224"/>
                <a:gd name="connsiteX96" fmla="*/ 478995 w 609685"/>
                <a:gd name="connsiteY96" fmla="*/ 131995 h 662224"/>
                <a:gd name="connsiteX97" fmla="*/ 424880 w 609685"/>
                <a:gd name="connsiteY97" fmla="*/ 122452 h 662224"/>
                <a:gd name="connsiteX98" fmla="*/ 184753 w 609685"/>
                <a:gd name="connsiteY98" fmla="*/ 122452 h 662224"/>
                <a:gd name="connsiteX99" fmla="*/ 129834 w 609685"/>
                <a:gd name="connsiteY99" fmla="*/ 132174 h 662224"/>
                <a:gd name="connsiteX100" fmla="*/ 122065 w 609685"/>
                <a:gd name="connsiteY100" fmla="*/ 134135 h 662224"/>
                <a:gd name="connsiteX101" fmla="*/ 259675 w 609685"/>
                <a:gd name="connsiteY101" fmla="*/ 0 h 66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9685" h="662224">
                  <a:moveTo>
                    <a:pt x="304005" y="182626"/>
                  </a:moveTo>
                  <a:cubicBezTo>
                    <a:pt x="265080" y="182626"/>
                    <a:pt x="226433" y="186148"/>
                    <a:pt x="188344" y="193192"/>
                  </a:cubicBezTo>
                  <a:cubicBezTo>
                    <a:pt x="186201" y="193549"/>
                    <a:pt x="184058" y="193816"/>
                    <a:pt x="182004" y="193906"/>
                  </a:cubicBezTo>
                  <a:cubicBezTo>
                    <a:pt x="181200" y="193995"/>
                    <a:pt x="180396" y="193995"/>
                    <a:pt x="179681" y="193995"/>
                  </a:cubicBezTo>
                  <a:cubicBezTo>
                    <a:pt x="178341" y="193995"/>
                    <a:pt x="177002" y="194084"/>
                    <a:pt x="175663" y="193995"/>
                  </a:cubicBezTo>
                  <a:cubicBezTo>
                    <a:pt x="174591" y="193906"/>
                    <a:pt x="173519" y="193816"/>
                    <a:pt x="172537" y="193639"/>
                  </a:cubicBezTo>
                  <a:cubicBezTo>
                    <a:pt x="171465" y="193549"/>
                    <a:pt x="170483" y="193460"/>
                    <a:pt x="169501" y="193282"/>
                  </a:cubicBezTo>
                  <a:cubicBezTo>
                    <a:pt x="168340" y="193192"/>
                    <a:pt x="167268" y="192836"/>
                    <a:pt x="166107" y="192657"/>
                  </a:cubicBezTo>
                  <a:cubicBezTo>
                    <a:pt x="165214" y="192390"/>
                    <a:pt x="164232" y="192212"/>
                    <a:pt x="163339" y="191944"/>
                  </a:cubicBezTo>
                  <a:cubicBezTo>
                    <a:pt x="163070" y="191944"/>
                    <a:pt x="162802" y="191855"/>
                    <a:pt x="162534" y="191765"/>
                  </a:cubicBezTo>
                  <a:lnTo>
                    <a:pt x="162534" y="243484"/>
                  </a:lnTo>
                  <a:cubicBezTo>
                    <a:pt x="162534" y="289228"/>
                    <a:pt x="178788" y="329444"/>
                    <a:pt x="202722" y="359583"/>
                  </a:cubicBezTo>
                  <a:cubicBezTo>
                    <a:pt x="203079" y="359941"/>
                    <a:pt x="203526" y="360119"/>
                    <a:pt x="203794" y="360565"/>
                  </a:cubicBezTo>
                  <a:cubicBezTo>
                    <a:pt x="207366" y="364934"/>
                    <a:pt x="210938" y="369215"/>
                    <a:pt x="214689" y="373138"/>
                  </a:cubicBezTo>
                  <a:cubicBezTo>
                    <a:pt x="214719" y="373168"/>
                    <a:pt x="214749" y="373197"/>
                    <a:pt x="214779" y="373227"/>
                  </a:cubicBezTo>
                  <a:cubicBezTo>
                    <a:pt x="217190" y="375813"/>
                    <a:pt x="219780" y="378132"/>
                    <a:pt x="222280" y="380539"/>
                  </a:cubicBezTo>
                  <a:cubicBezTo>
                    <a:pt x="247106" y="402921"/>
                    <a:pt x="276666" y="416029"/>
                    <a:pt x="304798" y="416029"/>
                  </a:cubicBezTo>
                  <a:cubicBezTo>
                    <a:pt x="333019" y="416029"/>
                    <a:pt x="362489" y="402921"/>
                    <a:pt x="387316" y="380539"/>
                  </a:cubicBezTo>
                  <a:cubicBezTo>
                    <a:pt x="389905" y="378132"/>
                    <a:pt x="392495" y="375813"/>
                    <a:pt x="394906" y="373227"/>
                  </a:cubicBezTo>
                  <a:cubicBezTo>
                    <a:pt x="394936" y="373197"/>
                    <a:pt x="394966" y="373168"/>
                    <a:pt x="394996" y="373138"/>
                  </a:cubicBezTo>
                  <a:cubicBezTo>
                    <a:pt x="398747" y="369215"/>
                    <a:pt x="402319" y="364934"/>
                    <a:pt x="405802" y="360565"/>
                  </a:cubicBezTo>
                  <a:cubicBezTo>
                    <a:pt x="406159" y="360119"/>
                    <a:pt x="406605" y="359941"/>
                    <a:pt x="406963" y="359583"/>
                  </a:cubicBezTo>
                  <a:cubicBezTo>
                    <a:pt x="430897" y="329444"/>
                    <a:pt x="447061" y="289228"/>
                    <a:pt x="447061" y="243484"/>
                  </a:cubicBezTo>
                  <a:lnTo>
                    <a:pt x="447061" y="191765"/>
                  </a:lnTo>
                  <a:cubicBezTo>
                    <a:pt x="442238" y="193192"/>
                    <a:pt x="437237" y="193906"/>
                    <a:pt x="432147" y="193995"/>
                  </a:cubicBezTo>
                  <a:cubicBezTo>
                    <a:pt x="431879" y="193995"/>
                    <a:pt x="431522" y="194084"/>
                    <a:pt x="431254" y="194084"/>
                  </a:cubicBezTo>
                  <a:cubicBezTo>
                    <a:pt x="430897" y="194084"/>
                    <a:pt x="430629" y="193995"/>
                    <a:pt x="430272" y="193995"/>
                  </a:cubicBezTo>
                  <a:cubicBezTo>
                    <a:pt x="427324" y="193906"/>
                    <a:pt x="424377" y="193727"/>
                    <a:pt x="421341" y="193192"/>
                  </a:cubicBezTo>
                  <a:cubicBezTo>
                    <a:pt x="382136" y="186148"/>
                    <a:pt x="342931" y="182626"/>
                    <a:pt x="304005" y="182626"/>
                  </a:cubicBezTo>
                  <a:close/>
                  <a:moveTo>
                    <a:pt x="304005" y="131888"/>
                  </a:moveTo>
                  <a:cubicBezTo>
                    <a:pt x="342931" y="131888"/>
                    <a:pt x="382136" y="135410"/>
                    <a:pt x="421341" y="142455"/>
                  </a:cubicBezTo>
                  <a:lnTo>
                    <a:pt x="474656" y="151817"/>
                  </a:lnTo>
                  <a:lnTo>
                    <a:pt x="485016" y="154671"/>
                  </a:lnTo>
                  <a:cubicBezTo>
                    <a:pt x="481801" y="164747"/>
                    <a:pt x="475906" y="173842"/>
                    <a:pt x="467512" y="180887"/>
                  </a:cubicBezTo>
                  <a:cubicBezTo>
                    <a:pt x="467512" y="180887"/>
                    <a:pt x="467423" y="180887"/>
                    <a:pt x="467423" y="180976"/>
                  </a:cubicBezTo>
                  <a:lnTo>
                    <a:pt x="467423" y="243484"/>
                  </a:lnTo>
                  <a:cubicBezTo>
                    <a:pt x="467423" y="285661"/>
                    <a:pt x="452419" y="330158"/>
                    <a:pt x="427145" y="365737"/>
                  </a:cubicBezTo>
                  <a:lnTo>
                    <a:pt x="436612" y="403366"/>
                  </a:lnTo>
                  <a:cubicBezTo>
                    <a:pt x="437327" y="406309"/>
                    <a:pt x="436701" y="409340"/>
                    <a:pt x="435005" y="411838"/>
                  </a:cubicBezTo>
                  <a:lnTo>
                    <a:pt x="430451" y="417990"/>
                  </a:lnTo>
                  <a:cubicBezTo>
                    <a:pt x="471888" y="425035"/>
                    <a:pt x="518505" y="442780"/>
                    <a:pt x="579500" y="474792"/>
                  </a:cubicBezTo>
                  <a:cubicBezTo>
                    <a:pt x="598075" y="484601"/>
                    <a:pt x="609685" y="503772"/>
                    <a:pt x="609685" y="524816"/>
                  </a:cubicBezTo>
                  <a:lnTo>
                    <a:pt x="609685" y="568153"/>
                  </a:lnTo>
                  <a:cubicBezTo>
                    <a:pt x="609685" y="570962"/>
                    <a:pt x="606165" y="608746"/>
                    <a:pt x="601942" y="645827"/>
                  </a:cubicBezTo>
                  <a:lnTo>
                    <a:pt x="600808" y="654649"/>
                  </a:lnTo>
                  <a:lnTo>
                    <a:pt x="590045" y="620864"/>
                  </a:lnTo>
                  <a:cubicBezTo>
                    <a:pt x="558719" y="548697"/>
                    <a:pt x="499386" y="490883"/>
                    <a:pt x="425324" y="460360"/>
                  </a:cubicBezTo>
                  <a:lnTo>
                    <a:pt x="383642" y="447752"/>
                  </a:lnTo>
                  <a:lnTo>
                    <a:pt x="415715" y="403724"/>
                  </a:lnTo>
                  <a:lnTo>
                    <a:pt x="411160" y="385532"/>
                  </a:lnTo>
                  <a:lnTo>
                    <a:pt x="411070" y="385622"/>
                  </a:lnTo>
                  <a:cubicBezTo>
                    <a:pt x="386512" y="412283"/>
                    <a:pt x="355255" y="431009"/>
                    <a:pt x="320069" y="435289"/>
                  </a:cubicBezTo>
                  <a:lnTo>
                    <a:pt x="321398" y="438284"/>
                  </a:lnTo>
                  <a:lnTo>
                    <a:pt x="304842" y="436658"/>
                  </a:lnTo>
                  <a:lnTo>
                    <a:pt x="288282" y="438285"/>
                  </a:lnTo>
                  <a:lnTo>
                    <a:pt x="289616" y="435289"/>
                  </a:lnTo>
                  <a:lnTo>
                    <a:pt x="289527" y="435289"/>
                  </a:lnTo>
                  <a:cubicBezTo>
                    <a:pt x="254341" y="431009"/>
                    <a:pt x="223173" y="412283"/>
                    <a:pt x="198615" y="385622"/>
                  </a:cubicBezTo>
                  <a:cubicBezTo>
                    <a:pt x="198525" y="385622"/>
                    <a:pt x="198525" y="385532"/>
                    <a:pt x="198436" y="385532"/>
                  </a:cubicBezTo>
                  <a:lnTo>
                    <a:pt x="193881" y="403724"/>
                  </a:lnTo>
                  <a:lnTo>
                    <a:pt x="225970" y="447774"/>
                  </a:lnTo>
                  <a:lnTo>
                    <a:pt x="184360" y="460360"/>
                  </a:lnTo>
                  <a:cubicBezTo>
                    <a:pt x="110298" y="490883"/>
                    <a:pt x="50965" y="548697"/>
                    <a:pt x="19639" y="620864"/>
                  </a:cubicBezTo>
                  <a:lnTo>
                    <a:pt x="6463" y="662224"/>
                  </a:lnTo>
                  <a:cubicBezTo>
                    <a:pt x="5937" y="656441"/>
                    <a:pt x="11126" y="665898"/>
                    <a:pt x="10600" y="660115"/>
                  </a:cubicBezTo>
                  <a:cubicBezTo>
                    <a:pt x="7806" y="623509"/>
                    <a:pt x="0" y="570962"/>
                    <a:pt x="0" y="568153"/>
                  </a:cubicBezTo>
                  <a:lnTo>
                    <a:pt x="0" y="524816"/>
                  </a:lnTo>
                  <a:cubicBezTo>
                    <a:pt x="0" y="503772"/>
                    <a:pt x="11521" y="484601"/>
                    <a:pt x="30185" y="474792"/>
                  </a:cubicBezTo>
                  <a:cubicBezTo>
                    <a:pt x="91180" y="442780"/>
                    <a:pt x="137797" y="425035"/>
                    <a:pt x="179145" y="417990"/>
                  </a:cubicBezTo>
                  <a:lnTo>
                    <a:pt x="174680" y="411838"/>
                  </a:lnTo>
                  <a:cubicBezTo>
                    <a:pt x="172894" y="409340"/>
                    <a:pt x="172269" y="406309"/>
                    <a:pt x="173073" y="403366"/>
                  </a:cubicBezTo>
                  <a:lnTo>
                    <a:pt x="182450" y="365737"/>
                  </a:lnTo>
                  <a:cubicBezTo>
                    <a:pt x="157176" y="330158"/>
                    <a:pt x="142262" y="285661"/>
                    <a:pt x="142262" y="243484"/>
                  </a:cubicBezTo>
                  <a:lnTo>
                    <a:pt x="142262" y="180976"/>
                  </a:lnTo>
                  <a:cubicBezTo>
                    <a:pt x="142173" y="180887"/>
                    <a:pt x="142173" y="180887"/>
                    <a:pt x="142084" y="180887"/>
                  </a:cubicBezTo>
                  <a:cubicBezTo>
                    <a:pt x="133690" y="173842"/>
                    <a:pt x="127706" y="164569"/>
                    <a:pt x="124580" y="154403"/>
                  </a:cubicBezTo>
                  <a:lnTo>
                    <a:pt x="134136" y="151996"/>
                  </a:lnTo>
                  <a:lnTo>
                    <a:pt x="188344" y="142455"/>
                  </a:lnTo>
                  <a:cubicBezTo>
                    <a:pt x="226433" y="135410"/>
                    <a:pt x="265080" y="131888"/>
                    <a:pt x="304005" y="131888"/>
                  </a:cubicBezTo>
                  <a:close/>
                  <a:moveTo>
                    <a:pt x="294682" y="50765"/>
                  </a:moveTo>
                  <a:lnTo>
                    <a:pt x="315002" y="50765"/>
                  </a:lnTo>
                  <a:lnTo>
                    <a:pt x="315002" y="81140"/>
                  </a:lnTo>
                  <a:lnTo>
                    <a:pt x="294682" y="81140"/>
                  </a:lnTo>
                  <a:lnTo>
                    <a:pt x="294682" y="50765"/>
                  </a:lnTo>
                  <a:close/>
                  <a:moveTo>
                    <a:pt x="284501" y="30412"/>
                  </a:moveTo>
                  <a:cubicBezTo>
                    <a:pt x="278875" y="30412"/>
                    <a:pt x="274321" y="34961"/>
                    <a:pt x="274321" y="40579"/>
                  </a:cubicBezTo>
                  <a:lnTo>
                    <a:pt x="274321" y="91327"/>
                  </a:lnTo>
                  <a:cubicBezTo>
                    <a:pt x="274321" y="96856"/>
                    <a:pt x="278875" y="101404"/>
                    <a:pt x="284501" y="101404"/>
                  </a:cubicBezTo>
                  <a:lnTo>
                    <a:pt x="325132" y="101404"/>
                  </a:lnTo>
                  <a:cubicBezTo>
                    <a:pt x="330758" y="101404"/>
                    <a:pt x="335312" y="96856"/>
                    <a:pt x="335312" y="91327"/>
                  </a:cubicBezTo>
                  <a:lnTo>
                    <a:pt x="335312" y="40579"/>
                  </a:lnTo>
                  <a:cubicBezTo>
                    <a:pt x="335312" y="34961"/>
                    <a:pt x="330758" y="30412"/>
                    <a:pt x="325132" y="30412"/>
                  </a:cubicBezTo>
                  <a:lnTo>
                    <a:pt x="284501" y="30412"/>
                  </a:lnTo>
                  <a:close/>
                  <a:moveTo>
                    <a:pt x="259675" y="0"/>
                  </a:moveTo>
                  <a:lnTo>
                    <a:pt x="349868" y="0"/>
                  </a:lnTo>
                  <a:cubicBezTo>
                    <a:pt x="424791" y="0"/>
                    <a:pt x="485782" y="59933"/>
                    <a:pt x="487479" y="134314"/>
                  </a:cubicBezTo>
                  <a:lnTo>
                    <a:pt x="478995" y="131995"/>
                  </a:lnTo>
                  <a:lnTo>
                    <a:pt x="424880" y="122452"/>
                  </a:lnTo>
                  <a:cubicBezTo>
                    <a:pt x="344064" y="107915"/>
                    <a:pt x="263247" y="107915"/>
                    <a:pt x="184753" y="122452"/>
                  </a:cubicBezTo>
                  <a:lnTo>
                    <a:pt x="129834" y="132174"/>
                  </a:lnTo>
                  <a:lnTo>
                    <a:pt x="122065" y="134135"/>
                  </a:lnTo>
                  <a:cubicBezTo>
                    <a:pt x="123940" y="59844"/>
                    <a:pt x="184932" y="0"/>
                    <a:pt x="25967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163FFA7C-D52F-0CF3-3921-5F295CB5DB99}"/>
              </a:ext>
            </a:extLst>
          </p:cNvPr>
          <p:cNvGrpSpPr/>
          <p:nvPr/>
        </p:nvGrpSpPr>
        <p:grpSpPr>
          <a:xfrm>
            <a:off x="8597101" y="2904265"/>
            <a:ext cx="140862" cy="235274"/>
            <a:chOff x="12481517" y="3429000"/>
            <a:chExt cx="609685" cy="1018320"/>
          </a:xfrm>
          <a:solidFill>
            <a:schemeClr val="accent6"/>
          </a:solidFill>
        </p:grpSpPr>
        <p:sp>
          <p:nvSpPr>
            <p:cNvPr id="86" name="vehicle-steering-wheel_18112">
              <a:extLst>
                <a:ext uri="{FF2B5EF4-FFF2-40B4-BE49-F238E27FC236}">
                  <a16:creationId xmlns:a16="http://schemas.microsoft.com/office/drawing/2014/main" id="{1150E93B-F484-0845-D8A4-3D782A84F165}"/>
                </a:ext>
              </a:extLst>
            </p:cNvPr>
            <p:cNvSpPr/>
            <p:nvPr/>
          </p:nvSpPr>
          <p:spPr>
            <a:xfrm>
              <a:off x="12481517" y="3838625"/>
              <a:ext cx="609685" cy="608695"/>
            </a:xfrm>
            <a:custGeom>
              <a:avLst/>
              <a:gdLst>
                <a:gd name="connsiteX0" fmla="*/ 304525 w 609050"/>
                <a:gd name="connsiteY0" fmla="*/ 323754 h 608062"/>
                <a:gd name="connsiteX1" fmla="*/ 337444 w 609050"/>
                <a:gd name="connsiteY1" fmla="*/ 356638 h 608062"/>
                <a:gd name="connsiteX2" fmla="*/ 304525 w 609050"/>
                <a:gd name="connsiteY2" fmla="*/ 389522 h 608062"/>
                <a:gd name="connsiteX3" fmla="*/ 271606 w 609050"/>
                <a:gd name="connsiteY3" fmla="*/ 356638 h 608062"/>
                <a:gd name="connsiteX4" fmla="*/ 304525 w 609050"/>
                <a:gd name="connsiteY4" fmla="*/ 323754 h 608062"/>
                <a:gd name="connsiteX5" fmla="*/ 304546 w 609050"/>
                <a:gd name="connsiteY5" fmla="*/ 313302 h 608062"/>
                <a:gd name="connsiteX6" fmla="*/ 261124 w 609050"/>
                <a:gd name="connsiteY6" fmla="*/ 356658 h 608062"/>
                <a:gd name="connsiteX7" fmla="*/ 304546 w 609050"/>
                <a:gd name="connsiteY7" fmla="*/ 400014 h 608062"/>
                <a:gd name="connsiteX8" fmla="*/ 347968 w 609050"/>
                <a:gd name="connsiteY8" fmla="*/ 356658 h 608062"/>
                <a:gd name="connsiteX9" fmla="*/ 304546 w 609050"/>
                <a:gd name="connsiteY9" fmla="*/ 313302 h 608062"/>
                <a:gd name="connsiteX10" fmla="*/ 527359 w 609050"/>
                <a:gd name="connsiteY10" fmla="*/ 265050 h 608062"/>
                <a:gd name="connsiteX11" fmla="*/ 447818 w 609050"/>
                <a:gd name="connsiteY11" fmla="*/ 299216 h 608062"/>
                <a:gd name="connsiteX12" fmla="*/ 452021 w 609050"/>
                <a:gd name="connsiteY12" fmla="*/ 308906 h 608062"/>
                <a:gd name="connsiteX13" fmla="*/ 531561 w 609050"/>
                <a:gd name="connsiteY13" fmla="*/ 274740 h 608062"/>
                <a:gd name="connsiteX14" fmla="*/ 87135 w 609050"/>
                <a:gd name="connsiteY14" fmla="*/ 265050 h 608062"/>
                <a:gd name="connsiteX15" fmla="*/ 83033 w 609050"/>
                <a:gd name="connsiteY15" fmla="*/ 274740 h 608062"/>
                <a:gd name="connsiteX16" fmla="*/ 162574 w 609050"/>
                <a:gd name="connsiteY16" fmla="*/ 308906 h 608062"/>
                <a:gd name="connsiteX17" fmla="*/ 166676 w 609050"/>
                <a:gd name="connsiteY17" fmla="*/ 299216 h 608062"/>
                <a:gd name="connsiteX18" fmla="*/ 65424 w 609050"/>
                <a:gd name="connsiteY18" fmla="*/ 231384 h 608062"/>
                <a:gd name="connsiteX19" fmla="*/ 311149 w 609050"/>
                <a:gd name="connsiteY19" fmla="*/ 304211 h 608062"/>
                <a:gd name="connsiteX20" fmla="*/ 543667 w 609050"/>
                <a:gd name="connsiteY20" fmla="*/ 231384 h 608062"/>
                <a:gd name="connsiteX21" fmla="*/ 555773 w 609050"/>
                <a:gd name="connsiteY21" fmla="*/ 303611 h 608062"/>
                <a:gd name="connsiteX22" fmla="*/ 384486 w 609050"/>
                <a:gd name="connsiteY22" fmla="*/ 371543 h 608062"/>
                <a:gd name="connsiteX23" fmla="*/ 334761 w 609050"/>
                <a:gd name="connsiteY23" fmla="*/ 557756 h 608062"/>
                <a:gd name="connsiteX24" fmla="*/ 304546 w 609050"/>
                <a:gd name="connsiteY24" fmla="*/ 559654 h 608062"/>
                <a:gd name="connsiteX25" fmla="*/ 279433 w 609050"/>
                <a:gd name="connsiteY25" fmla="*/ 558455 h 608062"/>
                <a:gd name="connsiteX26" fmla="*/ 230108 w 609050"/>
                <a:gd name="connsiteY26" fmla="*/ 368946 h 608062"/>
                <a:gd name="connsiteX27" fmla="*/ 53418 w 609050"/>
                <a:gd name="connsiteY27" fmla="*/ 300814 h 608062"/>
                <a:gd name="connsiteX28" fmla="*/ 65424 w 609050"/>
                <a:gd name="connsiteY28" fmla="*/ 231384 h 608062"/>
                <a:gd name="connsiteX29" fmla="*/ 304525 w 609050"/>
                <a:gd name="connsiteY29" fmla="*/ 47151 h 608062"/>
                <a:gd name="connsiteX30" fmla="*/ 42618 w 609050"/>
                <a:gd name="connsiteY30" fmla="*/ 308676 h 608062"/>
                <a:gd name="connsiteX31" fmla="*/ 304525 w 609050"/>
                <a:gd name="connsiteY31" fmla="*/ 570102 h 608062"/>
                <a:gd name="connsiteX32" fmla="*/ 566333 w 609050"/>
                <a:gd name="connsiteY32" fmla="*/ 308676 h 608062"/>
                <a:gd name="connsiteX33" fmla="*/ 304525 w 609050"/>
                <a:gd name="connsiteY33" fmla="*/ 47151 h 608062"/>
                <a:gd name="connsiteX34" fmla="*/ 304525 w 609050"/>
                <a:gd name="connsiteY34" fmla="*/ 0 h 608062"/>
                <a:gd name="connsiteX35" fmla="*/ 609050 w 609050"/>
                <a:gd name="connsiteY35" fmla="*/ 304081 h 608062"/>
                <a:gd name="connsiteX36" fmla="*/ 304525 w 609050"/>
                <a:gd name="connsiteY36" fmla="*/ 608062 h 608062"/>
                <a:gd name="connsiteX37" fmla="*/ 0 w 609050"/>
                <a:gd name="connsiteY37" fmla="*/ 304081 h 608062"/>
                <a:gd name="connsiteX38" fmla="*/ 304525 w 609050"/>
                <a:gd name="connsiteY38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050" h="608062">
                  <a:moveTo>
                    <a:pt x="304525" y="323754"/>
                  </a:moveTo>
                  <a:cubicBezTo>
                    <a:pt x="322706" y="323754"/>
                    <a:pt x="337444" y="338477"/>
                    <a:pt x="337444" y="356638"/>
                  </a:cubicBezTo>
                  <a:cubicBezTo>
                    <a:pt x="337444" y="374799"/>
                    <a:pt x="322706" y="389522"/>
                    <a:pt x="304525" y="389522"/>
                  </a:cubicBezTo>
                  <a:cubicBezTo>
                    <a:pt x="286344" y="389522"/>
                    <a:pt x="271606" y="374799"/>
                    <a:pt x="271606" y="356638"/>
                  </a:cubicBezTo>
                  <a:cubicBezTo>
                    <a:pt x="271606" y="338477"/>
                    <a:pt x="286344" y="323754"/>
                    <a:pt x="304525" y="323754"/>
                  </a:cubicBezTo>
                  <a:close/>
                  <a:moveTo>
                    <a:pt x="304546" y="313302"/>
                  </a:moveTo>
                  <a:cubicBezTo>
                    <a:pt x="280534" y="313302"/>
                    <a:pt x="261124" y="332782"/>
                    <a:pt x="261124" y="356658"/>
                  </a:cubicBezTo>
                  <a:cubicBezTo>
                    <a:pt x="261124" y="380634"/>
                    <a:pt x="280534" y="400014"/>
                    <a:pt x="304546" y="400014"/>
                  </a:cubicBezTo>
                  <a:cubicBezTo>
                    <a:pt x="328458" y="400014"/>
                    <a:pt x="347968" y="380634"/>
                    <a:pt x="347968" y="356658"/>
                  </a:cubicBezTo>
                  <a:cubicBezTo>
                    <a:pt x="347968" y="332782"/>
                    <a:pt x="328458" y="313302"/>
                    <a:pt x="304546" y="313302"/>
                  </a:cubicBezTo>
                  <a:close/>
                  <a:moveTo>
                    <a:pt x="527359" y="265050"/>
                  </a:moveTo>
                  <a:lnTo>
                    <a:pt x="447818" y="299216"/>
                  </a:lnTo>
                  <a:lnTo>
                    <a:pt x="452021" y="308906"/>
                  </a:lnTo>
                  <a:lnTo>
                    <a:pt x="531561" y="274740"/>
                  </a:lnTo>
                  <a:close/>
                  <a:moveTo>
                    <a:pt x="87135" y="265050"/>
                  </a:moveTo>
                  <a:lnTo>
                    <a:pt x="83033" y="274740"/>
                  </a:lnTo>
                  <a:lnTo>
                    <a:pt x="162574" y="308906"/>
                  </a:lnTo>
                  <a:lnTo>
                    <a:pt x="166676" y="299216"/>
                  </a:lnTo>
                  <a:close/>
                  <a:moveTo>
                    <a:pt x="65424" y="231384"/>
                  </a:moveTo>
                  <a:cubicBezTo>
                    <a:pt x="89637" y="247168"/>
                    <a:pt x="185986" y="304211"/>
                    <a:pt x="311149" y="304211"/>
                  </a:cubicBezTo>
                  <a:cubicBezTo>
                    <a:pt x="382085" y="304211"/>
                    <a:pt x="462226" y="285729"/>
                    <a:pt x="543667" y="231384"/>
                  </a:cubicBezTo>
                  <a:cubicBezTo>
                    <a:pt x="551071" y="254161"/>
                    <a:pt x="555273" y="278437"/>
                    <a:pt x="555773" y="303611"/>
                  </a:cubicBezTo>
                  <a:cubicBezTo>
                    <a:pt x="480235" y="304710"/>
                    <a:pt x="422506" y="327487"/>
                    <a:pt x="384486" y="371543"/>
                  </a:cubicBezTo>
                  <a:cubicBezTo>
                    <a:pt x="326157" y="439275"/>
                    <a:pt x="332260" y="534279"/>
                    <a:pt x="334761" y="557756"/>
                  </a:cubicBezTo>
                  <a:cubicBezTo>
                    <a:pt x="324856" y="558955"/>
                    <a:pt x="314751" y="559654"/>
                    <a:pt x="304546" y="559654"/>
                  </a:cubicBezTo>
                  <a:cubicBezTo>
                    <a:pt x="296041" y="559654"/>
                    <a:pt x="287637" y="559254"/>
                    <a:pt x="279433" y="558455"/>
                  </a:cubicBezTo>
                  <a:cubicBezTo>
                    <a:pt x="281434" y="542072"/>
                    <a:pt x="291539" y="440274"/>
                    <a:pt x="230108" y="368946"/>
                  </a:cubicBezTo>
                  <a:cubicBezTo>
                    <a:pt x="191188" y="323791"/>
                    <a:pt x="131758" y="300814"/>
                    <a:pt x="53418" y="300814"/>
                  </a:cubicBezTo>
                  <a:cubicBezTo>
                    <a:pt x="54219" y="276738"/>
                    <a:pt x="58321" y="253362"/>
                    <a:pt x="65424" y="231384"/>
                  </a:cubicBezTo>
                  <a:close/>
                  <a:moveTo>
                    <a:pt x="304525" y="47151"/>
                  </a:moveTo>
                  <a:cubicBezTo>
                    <a:pt x="160066" y="47151"/>
                    <a:pt x="42618" y="164427"/>
                    <a:pt x="42618" y="308676"/>
                  </a:cubicBezTo>
                  <a:cubicBezTo>
                    <a:pt x="42618" y="452825"/>
                    <a:pt x="160066" y="570102"/>
                    <a:pt x="304525" y="570102"/>
                  </a:cubicBezTo>
                  <a:cubicBezTo>
                    <a:pt x="448884" y="570102"/>
                    <a:pt x="566333" y="452825"/>
                    <a:pt x="566333" y="308676"/>
                  </a:cubicBezTo>
                  <a:cubicBezTo>
                    <a:pt x="566333" y="164427"/>
                    <a:pt x="448884" y="47151"/>
                    <a:pt x="304525" y="47151"/>
                  </a:cubicBezTo>
                  <a:close/>
                  <a:moveTo>
                    <a:pt x="304525" y="0"/>
                  </a:moveTo>
                  <a:cubicBezTo>
                    <a:pt x="472394" y="0"/>
                    <a:pt x="609050" y="136357"/>
                    <a:pt x="609050" y="304081"/>
                  </a:cubicBezTo>
                  <a:cubicBezTo>
                    <a:pt x="609050" y="471705"/>
                    <a:pt x="472394" y="608062"/>
                    <a:pt x="304525" y="608062"/>
                  </a:cubicBezTo>
                  <a:cubicBezTo>
                    <a:pt x="136556" y="608062"/>
                    <a:pt x="0" y="471705"/>
                    <a:pt x="0" y="304081"/>
                  </a:cubicBezTo>
                  <a:cubicBezTo>
                    <a:pt x="0" y="136357"/>
                    <a:pt x="136556" y="0"/>
                    <a:pt x="3045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64358FE-169E-F22F-446C-CFC8EF8E4E19}"/>
                </a:ext>
              </a:extLst>
            </p:cNvPr>
            <p:cNvSpPr/>
            <p:nvPr/>
          </p:nvSpPr>
          <p:spPr>
            <a:xfrm>
              <a:off x="12481517" y="3429000"/>
              <a:ext cx="609685" cy="662224"/>
            </a:xfrm>
            <a:custGeom>
              <a:avLst/>
              <a:gdLst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4885 w 609685"/>
                <a:gd name="connsiteY64" fmla="*/ 64487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84501 w 609685"/>
                <a:gd name="connsiteY83" fmla="*/ 30412 h 662224"/>
                <a:gd name="connsiteX84" fmla="*/ 274321 w 609685"/>
                <a:gd name="connsiteY84" fmla="*/ 40579 h 662224"/>
                <a:gd name="connsiteX85" fmla="*/ 274321 w 609685"/>
                <a:gd name="connsiteY85" fmla="*/ 91327 h 662224"/>
                <a:gd name="connsiteX86" fmla="*/ 284501 w 609685"/>
                <a:gd name="connsiteY86" fmla="*/ 101404 h 662224"/>
                <a:gd name="connsiteX87" fmla="*/ 325132 w 609685"/>
                <a:gd name="connsiteY87" fmla="*/ 101404 h 662224"/>
                <a:gd name="connsiteX88" fmla="*/ 335312 w 609685"/>
                <a:gd name="connsiteY88" fmla="*/ 91327 h 662224"/>
                <a:gd name="connsiteX89" fmla="*/ 335312 w 609685"/>
                <a:gd name="connsiteY89" fmla="*/ 40579 h 662224"/>
                <a:gd name="connsiteX90" fmla="*/ 325132 w 609685"/>
                <a:gd name="connsiteY90" fmla="*/ 30412 h 662224"/>
                <a:gd name="connsiteX91" fmla="*/ 259675 w 609685"/>
                <a:gd name="connsiteY91" fmla="*/ 0 h 662224"/>
                <a:gd name="connsiteX92" fmla="*/ 349868 w 609685"/>
                <a:gd name="connsiteY92" fmla="*/ 0 h 662224"/>
                <a:gd name="connsiteX93" fmla="*/ 487479 w 609685"/>
                <a:gd name="connsiteY93" fmla="*/ 134314 h 662224"/>
                <a:gd name="connsiteX94" fmla="*/ 478995 w 609685"/>
                <a:gd name="connsiteY94" fmla="*/ 131995 h 662224"/>
                <a:gd name="connsiteX95" fmla="*/ 424880 w 609685"/>
                <a:gd name="connsiteY95" fmla="*/ 122452 h 662224"/>
                <a:gd name="connsiteX96" fmla="*/ 184753 w 609685"/>
                <a:gd name="connsiteY96" fmla="*/ 122452 h 662224"/>
                <a:gd name="connsiteX97" fmla="*/ 129834 w 609685"/>
                <a:gd name="connsiteY97" fmla="*/ 132174 h 662224"/>
                <a:gd name="connsiteX98" fmla="*/ 122065 w 609685"/>
                <a:gd name="connsiteY98" fmla="*/ 134135 h 662224"/>
                <a:gd name="connsiteX99" fmla="*/ 259675 w 609685"/>
                <a:gd name="connsiteY99" fmla="*/ 0 h 662224"/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10600 w 609685"/>
                <a:gd name="connsiteY64" fmla="*/ 66011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94682 w 609685"/>
                <a:gd name="connsiteY83" fmla="*/ 50765 h 662224"/>
                <a:gd name="connsiteX84" fmla="*/ 284501 w 609685"/>
                <a:gd name="connsiteY84" fmla="*/ 30412 h 662224"/>
                <a:gd name="connsiteX85" fmla="*/ 274321 w 609685"/>
                <a:gd name="connsiteY85" fmla="*/ 40579 h 662224"/>
                <a:gd name="connsiteX86" fmla="*/ 274321 w 609685"/>
                <a:gd name="connsiteY86" fmla="*/ 91327 h 662224"/>
                <a:gd name="connsiteX87" fmla="*/ 284501 w 609685"/>
                <a:gd name="connsiteY87" fmla="*/ 101404 h 662224"/>
                <a:gd name="connsiteX88" fmla="*/ 325132 w 609685"/>
                <a:gd name="connsiteY88" fmla="*/ 101404 h 662224"/>
                <a:gd name="connsiteX89" fmla="*/ 335312 w 609685"/>
                <a:gd name="connsiteY89" fmla="*/ 91327 h 662224"/>
                <a:gd name="connsiteX90" fmla="*/ 335312 w 609685"/>
                <a:gd name="connsiteY90" fmla="*/ 40579 h 662224"/>
                <a:gd name="connsiteX91" fmla="*/ 325132 w 609685"/>
                <a:gd name="connsiteY91" fmla="*/ 30412 h 662224"/>
                <a:gd name="connsiteX92" fmla="*/ 284501 w 609685"/>
                <a:gd name="connsiteY92" fmla="*/ 30412 h 662224"/>
                <a:gd name="connsiteX93" fmla="*/ 259675 w 609685"/>
                <a:gd name="connsiteY93" fmla="*/ 0 h 662224"/>
                <a:gd name="connsiteX94" fmla="*/ 349868 w 609685"/>
                <a:gd name="connsiteY94" fmla="*/ 0 h 662224"/>
                <a:gd name="connsiteX95" fmla="*/ 487479 w 609685"/>
                <a:gd name="connsiteY95" fmla="*/ 134314 h 662224"/>
                <a:gd name="connsiteX96" fmla="*/ 478995 w 609685"/>
                <a:gd name="connsiteY96" fmla="*/ 131995 h 662224"/>
                <a:gd name="connsiteX97" fmla="*/ 424880 w 609685"/>
                <a:gd name="connsiteY97" fmla="*/ 122452 h 662224"/>
                <a:gd name="connsiteX98" fmla="*/ 184753 w 609685"/>
                <a:gd name="connsiteY98" fmla="*/ 122452 h 662224"/>
                <a:gd name="connsiteX99" fmla="*/ 129834 w 609685"/>
                <a:gd name="connsiteY99" fmla="*/ 132174 h 662224"/>
                <a:gd name="connsiteX100" fmla="*/ 122065 w 609685"/>
                <a:gd name="connsiteY100" fmla="*/ 134135 h 662224"/>
                <a:gd name="connsiteX101" fmla="*/ 259675 w 609685"/>
                <a:gd name="connsiteY101" fmla="*/ 0 h 66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9685" h="662224">
                  <a:moveTo>
                    <a:pt x="304005" y="182626"/>
                  </a:moveTo>
                  <a:cubicBezTo>
                    <a:pt x="265080" y="182626"/>
                    <a:pt x="226433" y="186148"/>
                    <a:pt x="188344" y="193192"/>
                  </a:cubicBezTo>
                  <a:cubicBezTo>
                    <a:pt x="186201" y="193549"/>
                    <a:pt x="184058" y="193816"/>
                    <a:pt x="182004" y="193906"/>
                  </a:cubicBezTo>
                  <a:cubicBezTo>
                    <a:pt x="181200" y="193995"/>
                    <a:pt x="180396" y="193995"/>
                    <a:pt x="179681" y="193995"/>
                  </a:cubicBezTo>
                  <a:cubicBezTo>
                    <a:pt x="178341" y="193995"/>
                    <a:pt x="177002" y="194084"/>
                    <a:pt x="175663" y="193995"/>
                  </a:cubicBezTo>
                  <a:cubicBezTo>
                    <a:pt x="174591" y="193906"/>
                    <a:pt x="173519" y="193816"/>
                    <a:pt x="172537" y="193639"/>
                  </a:cubicBezTo>
                  <a:cubicBezTo>
                    <a:pt x="171465" y="193549"/>
                    <a:pt x="170483" y="193460"/>
                    <a:pt x="169501" y="193282"/>
                  </a:cubicBezTo>
                  <a:cubicBezTo>
                    <a:pt x="168340" y="193192"/>
                    <a:pt x="167268" y="192836"/>
                    <a:pt x="166107" y="192657"/>
                  </a:cubicBezTo>
                  <a:cubicBezTo>
                    <a:pt x="165214" y="192390"/>
                    <a:pt x="164232" y="192212"/>
                    <a:pt x="163339" y="191944"/>
                  </a:cubicBezTo>
                  <a:cubicBezTo>
                    <a:pt x="163070" y="191944"/>
                    <a:pt x="162802" y="191855"/>
                    <a:pt x="162534" y="191765"/>
                  </a:cubicBezTo>
                  <a:lnTo>
                    <a:pt x="162534" y="243484"/>
                  </a:lnTo>
                  <a:cubicBezTo>
                    <a:pt x="162534" y="289228"/>
                    <a:pt x="178788" y="329444"/>
                    <a:pt x="202722" y="359583"/>
                  </a:cubicBezTo>
                  <a:cubicBezTo>
                    <a:pt x="203079" y="359941"/>
                    <a:pt x="203526" y="360119"/>
                    <a:pt x="203794" y="360565"/>
                  </a:cubicBezTo>
                  <a:cubicBezTo>
                    <a:pt x="207366" y="364934"/>
                    <a:pt x="210938" y="369215"/>
                    <a:pt x="214689" y="373138"/>
                  </a:cubicBezTo>
                  <a:cubicBezTo>
                    <a:pt x="214719" y="373168"/>
                    <a:pt x="214749" y="373197"/>
                    <a:pt x="214779" y="373227"/>
                  </a:cubicBezTo>
                  <a:cubicBezTo>
                    <a:pt x="217190" y="375813"/>
                    <a:pt x="219780" y="378132"/>
                    <a:pt x="222280" y="380539"/>
                  </a:cubicBezTo>
                  <a:cubicBezTo>
                    <a:pt x="247106" y="402921"/>
                    <a:pt x="276666" y="416029"/>
                    <a:pt x="304798" y="416029"/>
                  </a:cubicBezTo>
                  <a:cubicBezTo>
                    <a:pt x="333019" y="416029"/>
                    <a:pt x="362489" y="402921"/>
                    <a:pt x="387316" y="380539"/>
                  </a:cubicBezTo>
                  <a:cubicBezTo>
                    <a:pt x="389905" y="378132"/>
                    <a:pt x="392495" y="375813"/>
                    <a:pt x="394906" y="373227"/>
                  </a:cubicBezTo>
                  <a:cubicBezTo>
                    <a:pt x="394936" y="373197"/>
                    <a:pt x="394966" y="373168"/>
                    <a:pt x="394996" y="373138"/>
                  </a:cubicBezTo>
                  <a:cubicBezTo>
                    <a:pt x="398747" y="369215"/>
                    <a:pt x="402319" y="364934"/>
                    <a:pt x="405802" y="360565"/>
                  </a:cubicBezTo>
                  <a:cubicBezTo>
                    <a:pt x="406159" y="360119"/>
                    <a:pt x="406605" y="359941"/>
                    <a:pt x="406963" y="359583"/>
                  </a:cubicBezTo>
                  <a:cubicBezTo>
                    <a:pt x="430897" y="329444"/>
                    <a:pt x="447061" y="289228"/>
                    <a:pt x="447061" y="243484"/>
                  </a:cubicBezTo>
                  <a:lnTo>
                    <a:pt x="447061" y="191765"/>
                  </a:lnTo>
                  <a:cubicBezTo>
                    <a:pt x="442238" y="193192"/>
                    <a:pt x="437237" y="193906"/>
                    <a:pt x="432147" y="193995"/>
                  </a:cubicBezTo>
                  <a:cubicBezTo>
                    <a:pt x="431879" y="193995"/>
                    <a:pt x="431522" y="194084"/>
                    <a:pt x="431254" y="194084"/>
                  </a:cubicBezTo>
                  <a:cubicBezTo>
                    <a:pt x="430897" y="194084"/>
                    <a:pt x="430629" y="193995"/>
                    <a:pt x="430272" y="193995"/>
                  </a:cubicBezTo>
                  <a:cubicBezTo>
                    <a:pt x="427324" y="193906"/>
                    <a:pt x="424377" y="193727"/>
                    <a:pt x="421341" y="193192"/>
                  </a:cubicBezTo>
                  <a:cubicBezTo>
                    <a:pt x="382136" y="186148"/>
                    <a:pt x="342931" y="182626"/>
                    <a:pt x="304005" y="182626"/>
                  </a:cubicBezTo>
                  <a:close/>
                  <a:moveTo>
                    <a:pt x="304005" y="131888"/>
                  </a:moveTo>
                  <a:cubicBezTo>
                    <a:pt x="342931" y="131888"/>
                    <a:pt x="382136" y="135410"/>
                    <a:pt x="421341" y="142455"/>
                  </a:cubicBezTo>
                  <a:lnTo>
                    <a:pt x="474656" y="151817"/>
                  </a:lnTo>
                  <a:lnTo>
                    <a:pt x="485016" y="154671"/>
                  </a:lnTo>
                  <a:cubicBezTo>
                    <a:pt x="481801" y="164747"/>
                    <a:pt x="475906" y="173842"/>
                    <a:pt x="467512" y="180887"/>
                  </a:cubicBezTo>
                  <a:cubicBezTo>
                    <a:pt x="467512" y="180887"/>
                    <a:pt x="467423" y="180887"/>
                    <a:pt x="467423" y="180976"/>
                  </a:cubicBezTo>
                  <a:lnTo>
                    <a:pt x="467423" y="243484"/>
                  </a:lnTo>
                  <a:cubicBezTo>
                    <a:pt x="467423" y="285661"/>
                    <a:pt x="452419" y="330158"/>
                    <a:pt x="427145" y="365737"/>
                  </a:cubicBezTo>
                  <a:lnTo>
                    <a:pt x="436612" y="403366"/>
                  </a:lnTo>
                  <a:cubicBezTo>
                    <a:pt x="437327" y="406309"/>
                    <a:pt x="436701" y="409340"/>
                    <a:pt x="435005" y="411838"/>
                  </a:cubicBezTo>
                  <a:lnTo>
                    <a:pt x="430451" y="417990"/>
                  </a:lnTo>
                  <a:cubicBezTo>
                    <a:pt x="471888" y="425035"/>
                    <a:pt x="518505" y="442780"/>
                    <a:pt x="579500" y="474792"/>
                  </a:cubicBezTo>
                  <a:cubicBezTo>
                    <a:pt x="598075" y="484601"/>
                    <a:pt x="609685" y="503772"/>
                    <a:pt x="609685" y="524816"/>
                  </a:cubicBezTo>
                  <a:lnTo>
                    <a:pt x="609685" y="568153"/>
                  </a:lnTo>
                  <a:cubicBezTo>
                    <a:pt x="609685" y="570962"/>
                    <a:pt x="606165" y="608746"/>
                    <a:pt x="601942" y="645827"/>
                  </a:cubicBezTo>
                  <a:lnTo>
                    <a:pt x="600808" y="654649"/>
                  </a:lnTo>
                  <a:lnTo>
                    <a:pt x="590045" y="620864"/>
                  </a:lnTo>
                  <a:cubicBezTo>
                    <a:pt x="558719" y="548697"/>
                    <a:pt x="499386" y="490883"/>
                    <a:pt x="425324" y="460360"/>
                  </a:cubicBezTo>
                  <a:lnTo>
                    <a:pt x="383642" y="447752"/>
                  </a:lnTo>
                  <a:lnTo>
                    <a:pt x="415715" y="403724"/>
                  </a:lnTo>
                  <a:lnTo>
                    <a:pt x="411160" y="385532"/>
                  </a:lnTo>
                  <a:lnTo>
                    <a:pt x="411070" y="385622"/>
                  </a:lnTo>
                  <a:cubicBezTo>
                    <a:pt x="386512" y="412283"/>
                    <a:pt x="355255" y="431009"/>
                    <a:pt x="320069" y="435289"/>
                  </a:cubicBezTo>
                  <a:lnTo>
                    <a:pt x="321398" y="438284"/>
                  </a:lnTo>
                  <a:lnTo>
                    <a:pt x="304842" y="436658"/>
                  </a:lnTo>
                  <a:lnTo>
                    <a:pt x="288282" y="438285"/>
                  </a:lnTo>
                  <a:lnTo>
                    <a:pt x="289616" y="435289"/>
                  </a:lnTo>
                  <a:lnTo>
                    <a:pt x="289527" y="435289"/>
                  </a:lnTo>
                  <a:cubicBezTo>
                    <a:pt x="254341" y="431009"/>
                    <a:pt x="223173" y="412283"/>
                    <a:pt x="198615" y="385622"/>
                  </a:cubicBezTo>
                  <a:cubicBezTo>
                    <a:pt x="198525" y="385622"/>
                    <a:pt x="198525" y="385532"/>
                    <a:pt x="198436" y="385532"/>
                  </a:cubicBezTo>
                  <a:lnTo>
                    <a:pt x="193881" y="403724"/>
                  </a:lnTo>
                  <a:lnTo>
                    <a:pt x="225970" y="447774"/>
                  </a:lnTo>
                  <a:lnTo>
                    <a:pt x="184360" y="460360"/>
                  </a:lnTo>
                  <a:cubicBezTo>
                    <a:pt x="110298" y="490883"/>
                    <a:pt x="50965" y="548697"/>
                    <a:pt x="19639" y="620864"/>
                  </a:cubicBezTo>
                  <a:lnTo>
                    <a:pt x="6463" y="662224"/>
                  </a:lnTo>
                  <a:cubicBezTo>
                    <a:pt x="5937" y="656441"/>
                    <a:pt x="11126" y="665898"/>
                    <a:pt x="10600" y="660115"/>
                  </a:cubicBezTo>
                  <a:cubicBezTo>
                    <a:pt x="7806" y="623509"/>
                    <a:pt x="0" y="570962"/>
                    <a:pt x="0" y="568153"/>
                  </a:cubicBezTo>
                  <a:lnTo>
                    <a:pt x="0" y="524816"/>
                  </a:lnTo>
                  <a:cubicBezTo>
                    <a:pt x="0" y="503772"/>
                    <a:pt x="11521" y="484601"/>
                    <a:pt x="30185" y="474792"/>
                  </a:cubicBezTo>
                  <a:cubicBezTo>
                    <a:pt x="91180" y="442780"/>
                    <a:pt x="137797" y="425035"/>
                    <a:pt x="179145" y="417990"/>
                  </a:cubicBezTo>
                  <a:lnTo>
                    <a:pt x="174680" y="411838"/>
                  </a:lnTo>
                  <a:cubicBezTo>
                    <a:pt x="172894" y="409340"/>
                    <a:pt x="172269" y="406309"/>
                    <a:pt x="173073" y="403366"/>
                  </a:cubicBezTo>
                  <a:lnTo>
                    <a:pt x="182450" y="365737"/>
                  </a:lnTo>
                  <a:cubicBezTo>
                    <a:pt x="157176" y="330158"/>
                    <a:pt x="142262" y="285661"/>
                    <a:pt x="142262" y="243484"/>
                  </a:cubicBezTo>
                  <a:lnTo>
                    <a:pt x="142262" y="180976"/>
                  </a:lnTo>
                  <a:cubicBezTo>
                    <a:pt x="142173" y="180887"/>
                    <a:pt x="142173" y="180887"/>
                    <a:pt x="142084" y="180887"/>
                  </a:cubicBezTo>
                  <a:cubicBezTo>
                    <a:pt x="133690" y="173842"/>
                    <a:pt x="127706" y="164569"/>
                    <a:pt x="124580" y="154403"/>
                  </a:cubicBezTo>
                  <a:lnTo>
                    <a:pt x="134136" y="151996"/>
                  </a:lnTo>
                  <a:lnTo>
                    <a:pt x="188344" y="142455"/>
                  </a:lnTo>
                  <a:cubicBezTo>
                    <a:pt x="226433" y="135410"/>
                    <a:pt x="265080" y="131888"/>
                    <a:pt x="304005" y="131888"/>
                  </a:cubicBezTo>
                  <a:close/>
                  <a:moveTo>
                    <a:pt x="294682" y="50765"/>
                  </a:moveTo>
                  <a:lnTo>
                    <a:pt x="315002" y="50765"/>
                  </a:lnTo>
                  <a:lnTo>
                    <a:pt x="315002" y="81140"/>
                  </a:lnTo>
                  <a:lnTo>
                    <a:pt x="294682" y="81140"/>
                  </a:lnTo>
                  <a:lnTo>
                    <a:pt x="294682" y="50765"/>
                  </a:lnTo>
                  <a:close/>
                  <a:moveTo>
                    <a:pt x="284501" y="30412"/>
                  </a:moveTo>
                  <a:cubicBezTo>
                    <a:pt x="278875" y="30412"/>
                    <a:pt x="274321" y="34961"/>
                    <a:pt x="274321" y="40579"/>
                  </a:cubicBezTo>
                  <a:lnTo>
                    <a:pt x="274321" y="91327"/>
                  </a:lnTo>
                  <a:cubicBezTo>
                    <a:pt x="274321" y="96856"/>
                    <a:pt x="278875" y="101404"/>
                    <a:pt x="284501" y="101404"/>
                  </a:cubicBezTo>
                  <a:lnTo>
                    <a:pt x="325132" y="101404"/>
                  </a:lnTo>
                  <a:cubicBezTo>
                    <a:pt x="330758" y="101404"/>
                    <a:pt x="335312" y="96856"/>
                    <a:pt x="335312" y="91327"/>
                  </a:cubicBezTo>
                  <a:lnTo>
                    <a:pt x="335312" y="40579"/>
                  </a:lnTo>
                  <a:cubicBezTo>
                    <a:pt x="335312" y="34961"/>
                    <a:pt x="330758" y="30412"/>
                    <a:pt x="325132" y="30412"/>
                  </a:cubicBezTo>
                  <a:lnTo>
                    <a:pt x="284501" y="30412"/>
                  </a:lnTo>
                  <a:close/>
                  <a:moveTo>
                    <a:pt x="259675" y="0"/>
                  </a:moveTo>
                  <a:lnTo>
                    <a:pt x="349868" y="0"/>
                  </a:lnTo>
                  <a:cubicBezTo>
                    <a:pt x="424791" y="0"/>
                    <a:pt x="485782" y="59933"/>
                    <a:pt x="487479" y="134314"/>
                  </a:cubicBezTo>
                  <a:lnTo>
                    <a:pt x="478995" y="131995"/>
                  </a:lnTo>
                  <a:lnTo>
                    <a:pt x="424880" y="122452"/>
                  </a:lnTo>
                  <a:cubicBezTo>
                    <a:pt x="344064" y="107915"/>
                    <a:pt x="263247" y="107915"/>
                    <a:pt x="184753" y="122452"/>
                  </a:cubicBezTo>
                  <a:lnTo>
                    <a:pt x="129834" y="132174"/>
                  </a:lnTo>
                  <a:lnTo>
                    <a:pt x="122065" y="134135"/>
                  </a:lnTo>
                  <a:cubicBezTo>
                    <a:pt x="123940" y="59844"/>
                    <a:pt x="184932" y="0"/>
                    <a:pt x="25967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88" name="car-front_48611">
            <a:extLst>
              <a:ext uri="{FF2B5EF4-FFF2-40B4-BE49-F238E27FC236}">
                <a16:creationId xmlns:a16="http://schemas.microsoft.com/office/drawing/2014/main" id="{72D2F0F9-7D24-87BA-7E65-AE1701CA517F}"/>
              </a:ext>
            </a:extLst>
          </p:cNvPr>
          <p:cNvSpPr/>
          <p:nvPr/>
        </p:nvSpPr>
        <p:spPr>
          <a:xfrm>
            <a:off x="8586947" y="3471763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car-front_48611">
            <a:extLst>
              <a:ext uri="{FF2B5EF4-FFF2-40B4-BE49-F238E27FC236}">
                <a16:creationId xmlns:a16="http://schemas.microsoft.com/office/drawing/2014/main" id="{0CD2D353-8D5D-BFCF-E8F7-196C926CC5D8}"/>
              </a:ext>
            </a:extLst>
          </p:cNvPr>
          <p:cNvSpPr/>
          <p:nvPr/>
        </p:nvSpPr>
        <p:spPr>
          <a:xfrm>
            <a:off x="8586947" y="3940692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car-front_48611">
            <a:extLst>
              <a:ext uri="{FF2B5EF4-FFF2-40B4-BE49-F238E27FC236}">
                <a16:creationId xmlns:a16="http://schemas.microsoft.com/office/drawing/2014/main" id="{53EB318D-6AE6-C158-FD88-6EEB3CB4BB53}"/>
              </a:ext>
            </a:extLst>
          </p:cNvPr>
          <p:cNvSpPr/>
          <p:nvPr/>
        </p:nvSpPr>
        <p:spPr>
          <a:xfrm>
            <a:off x="9411276" y="3940692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car-front_48611">
            <a:extLst>
              <a:ext uri="{FF2B5EF4-FFF2-40B4-BE49-F238E27FC236}">
                <a16:creationId xmlns:a16="http://schemas.microsoft.com/office/drawing/2014/main" id="{9C906AE8-D4E8-35A9-D6C1-AFDFE0544EAA}"/>
              </a:ext>
            </a:extLst>
          </p:cNvPr>
          <p:cNvSpPr/>
          <p:nvPr/>
        </p:nvSpPr>
        <p:spPr>
          <a:xfrm>
            <a:off x="8586947" y="4418092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car-front_48611">
            <a:extLst>
              <a:ext uri="{FF2B5EF4-FFF2-40B4-BE49-F238E27FC236}">
                <a16:creationId xmlns:a16="http://schemas.microsoft.com/office/drawing/2014/main" id="{90FE339D-F3F8-673E-FF60-D8F86A3C14C2}"/>
              </a:ext>
            </a:extLst>
          </p:cNvPr>
          <p:cNvSpPr/>
          <p:nvPr/>
        </p:nvSpPr>
        <p:spPr>
          <a:xfrm>
            <a:off x="9411276" y="4418092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car-front_48611">
            <a:extLst>
              <a:ext uri="{FF2B5EF4-FFF2-40B4-BE49-F238E27FC236}">
                <a16:creationId xmlns:a16="http://schemas.microsoft.com/office/drawing/2014/main" id="{E84DDA09-CF95-DE41-E69C-4C8931914F07}"/>
              </a:ext>
            </a:extLst>
          </p:cNvPr>
          <p:cNvSpPr/>
          <p:nvPr/>
        </p:nvSpPr>
        <p:spPr>
          <a:xfrm>
            <a:off x="8586947" y="4911720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car-front_48611">
            <a:extLst>
              <a:ext uri="{FF2B5EF4-FFF2-40B4-BE49-F238E27FC236}">
                <a16:creationId xmlns:a16="http://schemas.microsoft.com/office/drawing/2014/main" id="{A5B0C667-0CE9-ACC2-5178-4A917E940596}"/>
              </a:ext>
            </a:extLst>
          </p:cNvPr>
          <p:cNvSpPr/>
          <p:nvPr/>
        </p:nvSpPr>
        <p:spPr>
          <a:xfrm>
            <a:off x="9411276" y="4911720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car-front_48611">
            <a:extLst>
              <a:ext uri="{FF2B5EF4-FFF2-40B4-BE49-F238E27FC236}">
                <a16:creationId xmlns:a16="http://schemas.microsoft.com/office/drawing/2014/main" id="{EEF5B250-D00A-80A9-8AB6-E755FD2A679B}"/>
              </a:ext>
            </a:extLst>
          </p:cNvPr>
          <p:cNvSpPr/>
          <p:nvPr/>
        </p:nvSpPr>
        <p:spPr>
          <a:xfrm>
            <a:off x="10156142" y="4418092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car-front_48611">
            <a:extLst>
              <a:ext uri="{FF2B5EF4-FFF2-40B4-BE49-F238E27FC236}">
                <a16:creationId xmlns:a16="http://schemas.microsoft.com/office/drawing/2014/main" id="{8DDE17C4-0E55-0C54-5C41-896F7C927235}"/>
              </a:ext>
            </a:extLst>
          </p:cNvPr>
          <p:cNvSpPr/>
          <p:nvPr/>
        </p:nvSpPr>
        <p:spPr>
          <a:xfrm>
            <a:off x="10156142" y="4911720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737180DA-6939-5F4F-A5F4-74B89CAA60D1}"/>
              </a:ext>
            </a:extLst>
          </p:cNvPr>
          <p:cNvSpPr/>
          <p:nvPr/>
        </p:nvSpPr>
        <p:spPr>
          <a:xfrm>
            <a:off x="4715655" y="1477846"/>
            <a:ext cx="6808213" cy="299387"/>
          </a:xfrm>
          <a:prstGeom prst="roundRect">
            <a:avLst/>
          </a:pr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D0F9D2C-C315-D606-BACB-439FB76B004B}"/>
              </a:ext>
            </a:extLst>
          </p:cNvPr>
          <p:cNvGrpSpPr/>
          <p:nvPr/>
        </p:nvGrpSpPr>
        <p:grpSpPr>
          <a:xfrm>
            <a:off x="10371856" y="1523572"/>
            <a:ext cx="118681" cy="198226"/>
            <a:chOff x="12481517" y="3429000"/>
            <a:chExt cx="609685" cy="1018320"/>
          </a:xfrm>
          <a:solidFill>
            <a:schemeClr val="accent6"/>
          </a:solidFill>
        </p:grpSpPr>
        <p:sp>
          <p:nvSpPr>
            <p:cNvPr id="109" name="vehicle-steering-wheel_18112">
              <a:extLst>
                <a:ext uri="{FF2B5EF4-FFF2-40B4-BE49-F238E27FC236}">
                  <a16:creationId xmlns:a16="http://schemas.microsoft.com/office/drawing/2014/main" id="{3C1F5D3E-E95D-4C97-59B7-F8B1EA1F8A4E}"/>
                </a:ext>
              </a:extLst>
            </p:cNvPr>
            <p:cNvSpPr/>
            <p:nvPr/>
          </p:nvSpPr>
          <p:spPr>
            <a:xfrm>
              <a:off x="12481517" y="3838625"/>
              <a:ext cx="609685" cy="608695"/>
            </a:xfrm>
            <a:custGeom>
              <a:avLst/>
              <a:gdLst>
                <a:gd name="connsiteX0" fmla="*/ 304525 w 609050"/>
                <a:gd name="connsiteY0" fmla="*/ 323754 h 608062"/>
                <a:gd name="connsiteX1" fmla="*/ 337444 w 609050"/>
                <a:gd name="connsiteY1" fmla="*/ 356638 h 608062"/>
                <a:gd name="connsiteX2" fmla="*/ 304525 w 609050"/>
                <a:gd name="connsiteY2" fmla="*/ 389522 h 608062"/>
                <a:gd name="connsiteX3" fmla="*/ 271606 w 609050"/>
                <a:gd name="connsiteY3" fmla="*/ 356638 h 608062"/>
                <a:gd name="connsiteX4" fmla="*/ 304525 w 609050"/>
                <a:gd name="connsiteY4" fmla="*/ 323754 h 608062"/>
                <a:gd name="connsiteX5" fmla="*/ 304546 w 609050"/>
                <a:gd name="connsiteY5" fmla="*/ 313302 h 608062"/>
                <a:gd name="connsiteX6" fmla="*/ 261124 w 609050"/>
                <a:gd name="connsiteY6" fmla="*/ 356658 h 608062"/>
                <a:gd name="connsiteX7" fmla="*/ 304546 w 609050"/>
                <a:gd name="connsiteY7" fmla="*/ 400014 h 608062"/>
                <a:gd name="connsiteX8" fmla="*/ 347968 w 609050"/>
                <a:gd name="connsiteY8" fmla="*/ 356658 h 608062"/>
                <a:gd name="connsiteX9" fmla="*/ 304546 w 609050"/>
                <a:gd name="connsiteY9" fmla="*/ 313302 h 608062"/>
                <a:gd name="connsiteX10" fmla="*/ 527359 w 609050"/>
                <a:gd name="connsiteY10" fmla="*/ 265050 h 608062"/>
                <a:gd name="connsiteX11" fmla="*/ 447818 w 609050"/>
                <a:gd name="connsiteY11" fmla="*/ 299216 h 608062"/>
                <a:gd name="connsiteX12" fmla="*/ 452021 w 609050"/>
                <a:gd name="connsiteY12" fmla="*/ 308906 h 608062"/>
                <a:gd name="connsiteX13" fmla="*/ 531561 w 609050"/>
                <a:gd name="connsiteY13" fmla="*/ 274740 h 608062"/>
                <a:gd name="connsiteX14" fmla="*/ 87135 w 609050"/>
                <a:gd name="connsiteY14" fmla="*/ 265050 h 608062"/>
                <a:gd name="connsiteX15" fmla="*/ 83033 w 609050"/>
                <a:gd name="connsiteY15" fmla="*/ 274740 h 608062"/>
                <a:gd name="connsiteX16" fmla="*/ 162574 w 609050"/>
                <a:gd name="connsiteY16" fmla="*/ 308906 h 608062"/>
                <a:gd name="connsiteX17" fmla="*/ 166676 w 609050"/>
                <a:gd name="connsiteY17" fmla="*/ 299216 h 608062"/>
                <a:gd name="connsiteX18" fmla="*/ 65424 w 609050"/>
                <a:gd name="connsiteY18" fmla="*/ 231384 h 608062"/>
                <a:gd name="connsiteX19" fmla="*/ 311149 w 609050"/>
                <a:gd name="connsiteY19" fmla="*/ 304211 h 608062"/>
                <a:gd name="connsiteX20" fmla="*/ 543667 w 609050"/>
                <a:gd name="connsiteY20" fmla="*/ 231384 h 608062"/>
                <a:gd name="connsiteX21" fmla="*/ 555773 w 609050"/>
                <a:gd name="connsiteY21" fmla="*/ 303611 h 608062"/>
                <a:gd name="connsiteX22" fmla="*/ 384486 w 609050"/>
                <a:gd name="connsiteY22" fmla="*/ 371543 h 608062"/>
                <a:gd name="connsiteX23" fmla="*/ 334761 w 609050"/>
                <a:gd name="connsiteY23" fmla="*/ 557756 h 608062"/>
                <a:gd name="connsiteX24" fmla="*/ 304546 w 609050"/>
                <a:gd name="connsiteY24" fmla="*/ 559654 h 608062"/>
                <a:gd name="connsiteX25" fmla="*/ 279433 w 609050"/>
                <a:gd name="connsiteY25" fmla="*/ 558455 h 608062"/>
                <a:gd name="connsiteX26" fmla="*/ 230108 w 609050"/>
                <a:gd name="connsiteY26" fmla="*/ 368946 h 608062"/>
                <a:gd name="connsiteX27" fmla="*/ 53418 w 609050"/>
                <a:gd name="connsiteY27" fmla="*/ 300814 h 608062"/>
                <a:gd name="connsiteX28" fmla="*/ 65424 w 609050"/>
                <a:gd name="connsiteY28" fmla="*/ 231384 h 608062"/>
                <a:gd name="connsiteX29" fmla="*/ 304525 w 609050"/>
                <a:gd name="connsiteY29" fmla="*/ 47151 h 608062"/>
                <a:gd name="connsiteX30" fmla="*/ 42618 w 609050"/>
                <a:gd name="connsiteY30" fmla="*/ 308676 h 608062"/>
                <a:gd name="connsiteX31" fmla="*/ 304525 w 609050"/>
                <a:gd name="connsiteY31" fmla="*/ 570102 h 608062"/>
                <a:gd name="connsiteX32" fmla="*/ 566333 w 609050"/>
                <a:gd name="connsiteY32" fmla="*/ 308676 h 608062"/>
                <a:gd name="connsiteX33" fmla="*/ 304525 w 609050"/>
                <a:gd name="connsiteY33" fmla="*/ 47151 h 608062"/>
                <a:gd name="connsiteX34" fmla="*/ 304525 w 609050"/>
                <a:gd name="connsiteY34" fmla="*/ 0 h 608062"/>
                <a:gd name="connsiteX35" fmla="*/ 609050 w 609050"/>
                <a:gd name="connsiteY35" fmla="*/ 304081 h 608062"/>
                <a:gd name="connsiteX36" fmla="*/ 304525 w 609050"/>
                <a:gd name="connsiteY36" fmla="*/ 608062 h 608062"/>
                <a:gd name="connsiteX37" fmla="*/ 0 w 609050"/>
                <a:gd name="connsiteY37" fmla="*/ 304081 h 608062"/>
                <a:gd name="connsiteX38" fmla="*/ 304525 w 609050"/>
                <a:gd name="connsiteY38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050" h="608062">
                  <a:moveTo>
                    <a:pt x="304525" y="323754"/>
                  </a:moveTo>
                  <a:cubicBezTo>
                    <a:pt x="322706" y="323754"/>
                    <a:pt x="337444" y="338477"/>
                    <a:pt x="337444" y="356638"/>
                  </a:cubicBezTo>
                  <a:cubicBezTo>
                    <a:pt x="337444" y="374799"/>
                    <a:pt x="322706" y="389522"/>
                    <a:pt x="304525" y="389522"/>
                  </a:cubicBezTo>
                  <a:cubicBezTo>
                    <a:pt x="286344" y="389522"/>
                    <a:pt x="271606" y="374799"/>
                    <a:pt x="271606" y="356638"/>
                  </a:cubicBezTo>
                  <a:cubicBezTo>
                    <a:pt x="271606" y="338477"/>
                    <a:pt x="286344" y="323754"/>
                    <a:pt x="304525" y="323754"/>
                  </a:cubicBezTo>
                  <a:close/>
                  <a:moveTo>
                    <a:pt x="304546" y="313302"/>
                  </a:moveTo>
                  <a:cubicBezTo>
                    <a:pt x="280534" y="313302"/>
                    <a:pt x="261124" y="332782"/>
                    <a:pt x="261124" y="356658"/>
                  </a:cubicBezTo>
                  <a:cubicBezTo>
                    <a:pt x="261124" y="380634"/>
                    <a:pt x="280534" y="400014"/>
                    <a:pt x="304546" y="400014"/>
                  </a:cubicBezTo>
                  <a:cubicBezTo>
                    <a:pt x="328458" y="400014"/>
                    <a:pt x="347968" y="380634"/>
                    <a:pt x="347968" y="356658"/>
                  </a:cubicBezTo>
                  <a:cubicBezTo>
                    <a:pt x="347968" y="332782"/>
                    <a:pt x="328458" y="313302"/>
                    <a:pt x="304546" y="313302"/>
                  </a:cubicBezTo>
                  <a:close/>
                  <a:moveTo>
                    <a:pt x="527359" y="265050"/>
                  </a:moveTo>
                  <a:lnTo>
                    <a:pt x="447818" y="299216"/>
                  </a:lnTo>
                  <a:lnTo>
                    <a:pt x="452021" y="308906"/>
                  </a:lnTo>
                  <a:lnTo>
                    <a:pt x="531561" y="274740"/>
                  </a:lnTo>
                  <a:close/>
                  <a:moveTo>
                    <a:pt x="87135" y="265050"/>
                  </a:moveTo>
                  <a:lnTo>
                    <a:pt x="83033" y="274740"/>
                  </a:lnTo>
                  <a:lnTo>
                    <a:pt x="162574" y="308906"/>
                  </a:lnTo>
                  <a:lnTo>
                    <a:pt x="166676" y="299216"/>
                  </a:lnTo>
                  <a:close/>
                  <a:moveTo>
                    <a:pt x="65424" y="231384"/>
                  </a:moveTo>
                  <a:cubicBezTo>
                    <a:pt x="89637" y="247168"/>
                    <a:pt x="185986" y="304211"/>
                    <a:pt x="311149" y="304211"/>
                  </a:cubicBezTo>
                  <a:cubicBezTo>
                    <a:pt x="382085" y="304211"/>
                    <a:pt x="462226" y="285729"/>
                    <a:pt x="543667" y="231384"/>
                  </a:cubicBezTo>
                  <a:cubicBezTo>
                    <a:pt x="551071" y="254161"/>
                    <a:pt x="555273" y="278437"/>
                    <a:pt x="555773" y="303611"/>
                  </a:cubicBezTo>
                  <a:cubicBezTo>
                    <a:pt x="480235" y="304710"/>
                    <a:pt x="422506" y="327487"/>
                    <a:pt x="384486" y="371543"/>
                  </a:cubicBezTo>
                  <a:cubicBezTo>
                    <a:pt x="326157" y="439275"/>
                    <a:pt x="332260" y="534279"/>
                    <a:pt x="334761" y="557756"/>
                  </a:cubicBezTo>
                  <a:cubicBezTo>
                    <a:pt x="324856" y="558955"/>
                    <a:pt x="314751" y="559654"/>
                    <a:pt x="304546" y="559654"/>
                  </a:cubicBezTo>
                  <a:cubicBezTo>
                    <a:pt x="296041" y="559654"/>
                    <a:pt x="287637" y="559254"/>
                    <a:pt x="279433" y="558455"/>
                  </a:cubicBezTo>
                  <a:cubicBezTo>
                    <a:pt x="281434" y="542072"/>
                    <a:pt x="291539" y="440274"/>
                    <a:pt x="230108" y="368946"/>
                  </a:cubicBezTo>
                  <a:cubicBezTo>
                    <a:pt x="191188" y="323791"/>
                    <a:pt x="131758" y="300814"/>
                    <a:pt x="53418" y="300814"/>
                  </a:cubicBezTo>
                  <a:cubicBezTo>
                    <a:pt x="54219" y="276738"/>
                    <a:pt x="58321" y="253362"/>
                    <a:pt x="65424" y="231384"/>
                  </a:cubicBezTo>
                  <a:close/>
                  <a:moveTo>
                    <a:pt x="304525" y="47151"/>
                  </a:moveTo>
                  <a:cubicBezTo>
                    <a:pt x="160066" y="47151"/>
                    <a:pt x="42618" y="164427"/>
                    <a:pt x="42618" y="308676"/>
                  </a:cubicBezTo>
                  <a:cubicBezTo>
                    <a:pt x="42618" y="452825"/>
                    <a:pt x="160066" y="570102"/>
                    <a:pt x="304525" y="570102"/>
                  </a:cubicBezTo>
                  <a:cubicBezTo>
                    <a:pt x="448884" y="570102"/>
                    <a:pt x="566333" y="452825"/>
                    <a:pt x="566333" y="308676"/>
                  </a:cubicBezTo>
                  <a:cubicBezTo>
                    <a:pt x="566333" y="164427"/>
                    <a:pt x="448884" y="47151"/>
                    <a:pt x="304525" y="47151"/>
                  </a:cubicBezTo>
                  <a:close/>
                  <a:moveTo>
                    <a:pt x="304525" y="0"/>
                  </a:moveTo>
                  <a:cubicBezTo>
                    <a:pt x="472394" y="0"/>
                    <a:pt x="609050" y="136357"/>
                    <a:pt x="609050" y="304081"/>
                  </a:cubicBezTo>
                  <a:cubicBezTo>
                    <a:pt x="609050" y="471705"/>
                    <a:pt x="472394" y="608062"/>
                    <a:pt x="304525" y="608062"/>
                  </a:cubicBezTo>
                  <a:cubicBezTo>
                    <a:pt x="136556" y="608062"/>
                    <a:pt x="0" y="471705"/>
                    <a:pt x="0" y="304081"/>
                  </a:cubicBezTo>
                  <a:cubicBezTo>
                    <a:pt x="0" y="136357"/>
                    <a:pt x="136556" y="0"/>
                    <a:pt x="3045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9F6CB16-D8A9-79F8-FB13-D20B185FCD22}"/>
                </a:ext>
              </a:extLst>
            </p:cNvPr>
            <p:cNvSpPr/>
            <p:nvPr/>
          </p:nvSpPr>
          <p:spPr>
            <a:xfrm>
              <a:off x="12481517" y="3429000"/>
              <a:ext cx="609685" cy="662224"/>
            </a:xfrm>
            <a:custGeom>
              <a:avLst/>
              <a:gdLst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4885 w 609685"/>
                <a:gd name="connsiteY64" fmla="*/ 64487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84501 w 609685"/>
                <a:gd name="connsiteY83" fmla="*/ 30412 h 662224"/>
                <a:gd name="connsiteX84" fmla="*/ 274321 w 609685"/>
                <a:gd name="connsiteY84" fmla="*/ 40579 h 662224"/>
                <a:gd name="connsiteX85" fmla="*/ 274321 w 609685"/>
                <a:gd name="connsiteY85" fmla="*/ 91327 h 662224"/>
                <a:gd name="connsiteX86" fmla="*/ 284501 w 609685"/>
                <a:gd name="connsiteY86" fmla="*/ 101404 h 662224"/>
                <a:gd name="connsiteX87" fmla="*/ 325132 w 609685"/>
                <a:gd name="connsiteY87" fmla="*/ 101404 h 662224"/>
                <a:gd name="connsiteX88" fmla="*/ 335312 w 609685"/>
                <a:gd name="connsiteY88" fmla="*/ 91327 h 662224"/>
                <a:gd name="connsiteX89" fmla="*/ 335312 w 609685"/>
                <a:gd name="connsiteY89" fmla="*/ 40579 h 662224"/>
                <a:gd name="connsiteX90" fmla="*/ 325132 w 609685"/>
                <a:gd name="connsiteY90" fmla="*/ 30412 h 662224"/>
                <a:gd name="connsiteX91" fmla="*/ 259675 w 609685"/>
                <a:gd name="connsiteY91" fmla="*/ 0 h 662224"/>
                <a:gd name="connsiteX92" fmla="*/ 349868 w 609685"/>
                <a:gd name="connsiteY92" fmla="*/ 0 h 662224"/>
                <a:gd name="connsiteX93" fmla="*/ 487479 w 609685"/>
                <a:gd name="connsiteY93" fmla="*/ 134314 h 662224"/>
                <a:gd name="connsiteX94" fmla="*/ 478995 w 609685"/>
                <a:gd name="connsiteY94" fmla="*/ 131995 h 662224"/>
                <a:gd name="connsiteX95" fmla="*/ 424880 w 609685"/>
                <a:gd name="connsiteY95" fmla="*/ 122452 h 662224"/>
                <a:gd name="connsiteX96" fmla="*/ 184753 w 609685"/>
                <a:gd name="connsiteY96" fmla="*/ 122452 h 662224"/>
                <a:gd name="connsiteX97" fmla="*/ 129834 w 609685"/>
                <a:gd name="connsiteY97" fmla="*/ 132174 h 662224"/>
                <a:gd name="connsiteX98" fmla="*/ 122065 w 609685"/>
                <a:gd name="connsiteY98" fmla="*/ 134135 h 662224"/>
                <a:gd name="connsiteX99" fmla="*/ 259675 w 609685"/>
                <a:gd name="connsiteY99" fmla="*/ 0 h 662224"/>
                <a:gd name="connsiteX0" fmla="*/ 304005 w 609685"/>
                <a:gd name="connsiteY0" fmla="*/ 182626 h 662224"/>
                <a:gd name="connsiteX1" fmla="*/ 188344 w 609685"/>
                <a:gd name="connsiteY1" fmla="*/ 193192 h 662224"/>
                <a:gd name="connsiteX2" fmla="*/ 182004 w 609685"/>
                <a:gd name="connsiteY2" fmla="*/ 193906 h 662224"/>
                <a:gd name="connsiteX3" fmla="*/ 179681 w 609685"/>
                <a:gd name="connsiteY3" fmla="*/ 193995 h 662224"/>
                <a:gd name="connsiteX4" fmla="*/ 175663 w 609685"/>
                <a:gd name="connsiteY4" fmla="*/ 193995 h 662224"/>
                <a:gd name="connsiteX5" fmla="*/ 172537 w 609685"/>
                <a:gd name="connsiteY5" fmla="*/ 193639 h 662224"/>
                <a:gd name="connsiteX6" fmla="*/ 169501 w 609685"/>
                <a:gd name="connsiteY6" fmla="*/ 193282 h 662224"/>
                <a:gd name="connsiteX7" fmla="*/ 166107 w 609685"/>
                <a:gd name="connsiteY7" fmla="*/ 192657 h 662224"/>
                <a:gd name="connsiteX8" fmla="*/ 163339 w 609685"/>
                <a:gd name="connsiteY8" fmla="*/ 191944 h 662224"/>
                <a:gd name="connsiteX9" fmla="*/ 162534 w 609685"/>
                <a:gd name="connsiteY9" fmla="*/ 191765 h 662224"/>
                <a:gd name="connsiteX10" fmla="*/ 162534 w 609685"/>
                <a:gd name="connsiteY10" fmla="*/ 243484 h 662224"/>
                <a:gd name="connsiteX11" fmla="*/ 202722 w 609685"/>
                <a:gd name="connsiteY11" fmla="*/ 359583 h 662224"/>
                <a:gd name="connsiteX12" fmla="*/ 203794 w 609685"/>
                <a:gd name="connsiteY12" fmla="*/ 360565 h 662224"/>
                <a:gd name="connsiteX13" fmla="*/ 214689 w 609685"/>
                <a:gd name="connsiteY13" fmla="*/ 373138 h 662224"/>
                <a:gd name="connsiteX14" fmla="*/ 214779 w 609685"/>
                <a:gd name="connsiteY14" fmla="*/ 373227 h 662224"/>
                <a:gd name="connsiteX15" fmla="*/ 222280 w 609685"/>
                <a:gd name="connsiteY15" fmla="*/ 380539 h 662224"/>
                <a:gd name="connsiteX16" fmla="*/ 304798 w 609685"/>
                <a:gd name="connsiteY16" fmla="*/ 416029 h 662224"/>
                <a:gd name="connsiteX17" fmla="*/ 387316 w 609685"/>
                <a:gd name="connsiteY17" fmla="*/ 380539 h 662224"/>
                <a:gd name="connsiteX18" fmla="*/ 394906 w 609685"/>
                <a:gd name="connsiteY18" fmla="*/ 373227 h 662224"/>
                <a:gd name="connsiteX19" fmla="*/ 394996 w 609685"/>
                <a:gd name="connsiteY19" fmla="*/ 373138 h 662224"/>
                <a:gd name="connsiteX20" fmla="*/ 405802 w 609685"/>
                <a:gd name="connsiteY20" fmla="*/ 360565 h 662224"/>
                <a:gd name="connsiteX21" fmla="*/ 406963 w 609685"/>
                <a:gd name="connsiteY21" fmla="*/ 359583 h 662224"/>
                <a:gd name="connsiteX22" fmla="*/ 447061 w 609685"/>
                <a:gd name="connsiteY22" fmla="*/ 243484 h 662224"/>
                <a:gd name="connsiteX23" fmla="*/ 447061 w 609685"/>
                <a:gd name="connsiteY23" fmla="*/ 191765 h 662224"/>
                <a:gd name="connsiteX24" fmla="*/ 432147 w 609685"/>
                <a:gd name="connsiteY24" fmla="*/ 193995 h 662224"/>
                <a:gd name="connsiteX25" fmla="*/ 431254 w 609685"/>
                <a:gd name="connsiteY25" fmla="*/ 194084 h 662224"/>
                <a:gd name="connsiteX26" fmla="*/ 430272 w 609685"/>
                <a:gd name="connsiteY26" fmla="*/ 193995 h 662224"/>
                <a:gd name="connsiteX27" fmla="*/ 421341 w 609685"/>
                <a:gd name="connsiteY27" fmla="*/ 193192 h 662224"/>
                <a:gd name="connsiteX28" fmla="*/ 304005 w 609685"/>
                <a:gd name="connsiteY28" fmla="*/ 182626 h 662224"/>
                <a:gd name="connsiteX29" fmla="*/ 304005 w 609685"/>
                <a:gd name="connsiteY29" fmla="*/ 131888 h 662224"/>
                <a:gd name="connsiteX30" fmla="*/ 421341 w 609685"/>
                <a:gd name="connsiteY30" fmla="*/ 142455 h 662224"/>
                <a:gd name="connsiteX31" fmla="*/ 474656 w 609685"/>
                <a:gd name="connsiteY31" fmla="*/ 151817 h 662224"/>
                <a:gd name="connsiteX32" fmla="*/ 485016 w 609685"/>
                <a:gd name="connsiteY32" fmla="*/ 154671 h 662224"/>
                <a:gd name="connsiteX33" fmla="*/ 467512 w 609685"/>
                <a:gd name="connsiteY33" fmla="*/ 180887 h 662224"/>
                <a:gd name="connsiteX34" fmla="*/ 467423 w 609685"/>
                <a:gd name="connsiteY34" fmla="*/ 180976 h 662224"/>
                <a:gd name="connsiteX35" fmla="*/ 467423 w 609685"/>
                <a:gd name="connsiteY35" fmla="*/ 243484 h 662224"/>
                <a:gd name="connsiteX36" fmla="*/ 427145 w 609685"/>
                <a:gd name="connsiteY36" fmla="*/ 365737 h 662224"/>
                <a:gd name="connsiteX37" fmla="*/ 436612 w 609685"/>
                <a:gd name="connsiteY37" fmla="*/ 403366 h 662224"/>
                <a:gd name="connsiteX38" fmla="*/ 435005 w 609685"/>
                <a:gd name="connsiteY38" fmla="*/ 411838 h 662224"/>
                <a:gd name="connsiteX39" fmla="*/ 430451 w 609685"/>
                <a:gd name="connsiteY39" fmla="*/ 417990 h 662224"/>
                <a:gd name="connsiteX40" fmla="*/ 579500 w 609685"/>
                <a:gd name="connsiteY40" fmla="*/ 474792 h 662224"/>
                <a:gd name="connsiteX41" fmla="*/ 609685 w 609685"/>
                <a:gd name="connsiteY41" fmla="*/ 524816 h 662224"/>
                <a:gd name="connsiteX42" fmla="*/ 609685 w 609685"/>
                <a:gd name="connsiteY42" fmla="*/ 568153 h 662224"/>
                <a:gd name="connsiteX43" fmla="*/ 601942 w 609685"/>
                <a:gd name="connsiteY43" fmla="*/ 645827 h 662224"/>
                <a:gd name="connsiteX44" fmla="*/ 600808 w 609685"/>
                <a:gd name="connsiteY44" fmla="*/ 654649 h 662224"/>
                <a:gd name="connsiteX45" fmla="*/ 590045 w 609685"/>
                <a:gd name="connsiteY45" fmla="*/ 620864 h 662224"/>
                <a:gd name="connsiteX46" fmla="*/ 425324 w 609685"/>
                <a:gd name="connsiteY46" fmla="*/ 460360 h 662224"/>
                <a:gd name="connsiteX47" fmla="*/ 383642 w 609685"/>
                <a:gd name="connsiteY47" fmla="*/ 447752 h 662224"/>
                <a:gd name="connsiteX48" fmla="*/ 415715 w 609685"/>
                <a:gd name="connsiteY48" fmla="*/ 403724 h 662224"/>
                <a:gd name="connsiteX49" fmla="*/ 411160 w 609685"/>
                <a:gd name="connsiteY49" fmla="*/ 385532 h 662224"/>
                <a:gd name="connsiteX50" fmla="*/ 411070 w 609685"/>
                <a:gd name="connsiteY50" fmla="*/ 385622 h 662224"/>
                <a:gd name="connsiteX51" fmla="*/ 320069 w 609685"/>
                <a:gd name="connsiteY51" fmla="*/ 435289 h 662224"/>
                <a:gd name="connsiteX52" fmla="*/ 321398 w 609685"/>
                <a:gd name="connsiteY52" fmla="*/ 438284 h 662224"/>
                <a:gd name="connsiteX53" fmla="*/ 304842 w 609685"/>
                <a:gd name="connsiteY53" fmla="*/ 436658 h 662224"/>
                <a:gd name="connsiteX54" fmla="*/ 288282 w 609685"/>
                <a:gd name="connsiteY54" fmla="*/ 438285 h 662224"/>
                <a:gd name="connsiteX55" fmla="*/ 289616 w 609685"/>
                <a:gd name="connsiteY55" fmla="*/ 435289 h 662224"/>
                <a:gd name="connsiteX56" fmla="*/ 289527 w 609685"/>
                <a:gd name="connsiteY56" fmla="*/ 435289 h 662224"/>
                <a:gd name="connsiteX57" fmla="*/ 198615 w 609685"/>
                <a:gd name="connsiteY57" fmla="*/ 385622 h 662224"/>
                <a:gd name="connsiteX58" fmla="*/ 198436 w 609685"/>
                <a:gd name="connsiteY58" fmla="*/ 385532 h 662224"/>
                <a:gd name="connsiteX59" fmla="*/ 193881 w 609685"/>
                <a:gd name="connsiteY59" fmla="*/ 403724 h 662224"/>
                <a:gd name="connsiteX60" fmla="*/ 225970 w 609685"/>
                <a:gd name="connsiteY60" fmla="*/ 447774 h 662224"/>
                <a:gd name="connsiteX61" fmla="*/ 184360 w 609685"/>
                <a:gd name="connsiteY61" fmla="*/ 460360 h 662224"/>
                <a:gd name="connsiteX62" fmla="*/ 19639 w 609685"/>
                <a:gd name="connsiteY62" fmla="*/ 620864 h 662224"/>
                <a:gd name="connsiteX63" fmla="*/ 6463 w 609685"/>
                <a:gd name="connsiteY63" fmla="*/ 662224 h 662224"/>
                <a:gd name="connsiteX64" fmla="*/ 10600 w 609685"/>
                <a:gd name="connsiteY64" fmla="*/ 660115 h 662224"/>
                <a:gd name="connsiteX65" fmla="*/ 0 w 609685"/>
                <a:gd name="connsiteY65" fmla="*/ 568153 h 662224"/>
                <a:gd name="connsiteX66" fmla="*/ 0 w 609685"/>
                <a:gd name="connsiteY66" fmla="*/ 524816 h 662224"/>
                <a:gd name="connsiteX67" fmla="*/ 30185 w 609685"/>
                <a:gd name="connsiteY67" fmla="*/ 474792 h 662224"/>
                <a:gd name="connsiteX68" fmla="*/ 179145 w 609685"/>
                <a:gd name="connsiteY68" fmla="*/ 417990 h 662224"/>
                <a:gd name="connsiteX69" fmla="*/ 174680 w 609685"/>
                <a:gd name="connsiteY69" fmla="*/ 411838 h 662224"/>
                <a:gd name="connsiteX70" fmla="*/ 173073 w 609685"/>
                <a:gd name="connsiteY70" fmla="*/ 403366 h 662224"/>
                <a:gd name="connsiteX71" fmla="*/ 182450 w 609685"/>
                <a:gd name="connsiteY71" fmla="*/ 365737 h 662224"/>
                <a:gd name="connsiteX72" fmla="*/ 142262 w 609685"/>
                <a:gd name="connsiteY72" fmla="*/ 243484 h 662224"/>
                <a:gd name="connsiteX73" fmla="*/ 142262 w 609685"/>
                <a:gd name="connsiteY73" fmla="*/ 180976 h 662224"/>
                <a:gd name="connsiteX74" fmla="*/ 142084 w 609685"/>
                <a:gd name="connsiteY74" fmla="*/ 180887 h 662224"/>
                <a:gd name="connsiteX75" fmla="*/ 124580 w 609685"/>
                <a:gd name="connsiteY75" fmla="*/ 154403 h 662224"/>
                <a:gd name="connsiteX76" fmla="*/ 134136 w 609685"/>
                <a:gd name="connsiteY76" fmla="*/ 151996 h 662224"/>
                <a:gd name="connsiteX77" fmla="*/ 188344 w 609685"/>
                <a:gd name="connsiteY77" fmla="*/ 142455 h 662224"/>
                <a:gd name="connsiteX78" fmla="*/ 304005 w 609685"/>
                <a:gd name="connsiteY78" fmla="*/ 131888 h 662224"/>
                <a:gd name="connsiteX79" fmla="*/ 294682 w 609685"/>
                <a:gd name="connsiteY79" fmla="*/ 50765 h 662224"/>
                <a:gd name="connsiteX80" fmla="*/ 315002 w 609685"/>
                <a:gd name="connsiteY80" fmla="*/ 50765 h 662224"/>
                <a:gd name="connsiteX81" fmla="*/ 315002 w 609685"/>
                <a:gd name="connsiteY81" fmla="*/ 81140 h 662224"/>
                <a:gd name="connsiteX82" fmla="*/ 294682 w 609685"/>
                <a:gd name="connsiteY82" fmla="*/ 81140 h 662224"/>
                <a:gd name="connsiteX83" fmla="*/ 294682 w 609685"/>
                <a:gd name="connsiteY83" fmla="*/ 50765 h 662224"/>
                <a:gd name="connsiteX84" fmla="*/ 284501 w 609685"/>
                <a:gd name="connsiteY84" fmla="*/ 30412 h 662224"/>
                <a:gd name="connsiteX85" fmla="*/ 274321 w 609685"/>
                <a:gd name="connsiteY85" fmla="*/ 40579 h 662224"/>
                <a:gd name="connsiteX86" fmla="*/ 274321 w 609685"/>
                <a:gd name="connsiteY86" fmla="*/ 91327 h 662224"/>
                <a:gd name="connsiteX87" fmla="*/ 284501 w 609685"/>
                <a:gd name="connsiteY87" fmla="*/ 101404 h 662224"/>
                <a:gd name="connsiteX88" fmla="*/ 325132 w 609685"/>
                <a:gd name="connsiteY88" fmla="*/ 101404 h 662224"/>
                <a:gd name="connsiteX89" fmla="*/ 335312 w 609685"/>
                <a:gd name="connsiteY89" fmla="*/ 91327 h 662224"/>
                <a:gd name="connsiteX90" fmla="*/ 335312 w 609685"/>
                <a:gd name="connsiteY90" fmla="*/ 40579 h 662224"/>
                <a:gd name="connsiteX91" fmla="*/ 325132 w 609685"/>
                <a:gd name="connsiteY91" fmla="*/ 30412 h 662224"/>
                <a:gd name="connsiteX92" fmla="*/ 284501 w 609685"/>
                <a:gd name="connsiteY92" fmla="*/ 30412 h 662224"/>
                <a:gd name="connsiteX93" fmla="*/ 259675 w 609685"/>
                <a:gd name="connsiteY93" fmla="*/ 0 h 662224"/>
                <a:gd name="connsiteX94" fmla="*/ 349868 w 609685"/>
                <a:gd name="connsiteY94" fmla="*/ 0 h 662224"/>
                <a:gd name="connsiteX95" fmla="*/ 487479 w 609685"/>
                <a:gd name="connsiteY95" fmla="*/ 134314 h 662224"/>
                <a:gd name="connsiteX96" fmla="*/ 478995 w 609685"/>
                <a:gd name="connsiteY96" fmla="*/ 131995 h 662224"/>
                <a:gd name="connsiteX97" fmla="*/ 424880 w 609685"/>
                <a:gd name="connsiteY97" fmla="*/ 122452 h 662224"/>
                <a:gd name="connsiteX98" fmla="*/ 184753 w 609685"/>
                <a:gd name="connsiteY98" fmla="*/ 122452 h 662224"/>
                <a:gd name="connsiteX99" fmla="*/ 129834 w 609685"/>
                <a:gd name="connsiteY99" fmla="*/ 132174 h 662224"/>
                <a:gd name="connsiteX100" fmla="*/ 122065 w 609685"/>
                <a:gd name="connsiteY100" fmla="*/ 134135 h 662224"/>
                <a:gd name="connsiteX101" fmla="*/ 259675 w 609685"/>
                <a:gd name="connsiteY101" fmla="*/ 0 h 66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609685" h="662224">
                  <a:moveTo>
                    <a:pt x="304005" y="182626"/>
                  </a:moveTo>
                  <a:cubicBezTo>
                    <a:pt x="265080" y="182626"/>
                    <a:pt x="226433" y="186148"/>
                    <a:pt x="188344" y="193192"/>
                  </a:cubicBezTo>
                  <a:cubicBezTo>
                    <a:pt x="186201" y="193549"/>
                    <a:pt x="184058" y="193816"/>
                    <a:pt x="182004" y="193906"/>
                  </a:cubicBezTo>
                  <a:cubicBezTo>
                    <a:pt x="181200" y="193995"/>
                    <a:pt x="180396" y="193995"/>
                    <a:pt x="179681" y="193995"/>
                  </a:cubicBezTo>
                  <a:cubicBezTo>
                    <a:pt x="178341" y="193995"/>
                    <a:pt x="177002" y="194084"/>
                    <a:pt x="175663" y="193995"/>
                  </a:cubicBezTo>
                  <a:cubicBezTo>
                    <a:pt x="174591" y="193906"/>
                    <a:pt x="173519" y="193816"/>
                    <a:pt x="172537" y="193639"/>
                  </a:cubicBezTo>
                  <a:cubicBezTo>
                    <a:pt x="171465" y="193549"/>
                    <a:pt x="170483" y="193460"/>
                    <a:pt x="169501" y="193282"/>
                  </a:cubicBezTo>
                  <a:cubicBezTo>
                    <a:pt x="168340" y="193192"/>
                    <a:pt x="167268" y="192836"/>
                    <a:pt x="166107" y="192657"/>
                  </a:cubicBezTo>
                  <a:cubicBezTo>
                    <a:pt x="165214" y="192390"/>
                    <a:pt x="164232" y="192212"/>
                    <a:pt x="163339" y="191944"/>
                  </a:cubicBezTo>
                  <a:cubicBezTo>
                    <a:pt x="163070" y="191944"/>
                    <a:pt x="162802" y="191855"/>
                    <a:pt x="162534" y="191765"/>
                  </a:cubicBezTo>
                  <a:lnTo>
                    <a:pt x="162534" y="243484"/>
                  </a:lnTo>
                  <a:cubicBezTo>
                    <a:pt x="162534" y="289228"/>
                    <a:pt x="178788" y="329444"/>
                    <a:pt x="202722" y="359583"/>
                  </a:cubicBezTo>
                  <a:cubicBezTo>
                    <a:pt x="203079" y="359941"/>
                    <a:pt x="203526" y="360119"/>
                    <a:pt x="203794" y="360565"/>
                  </a:cubicBezTo>
                  <a:cubicBezTo>
                    <a:pt x="207366" y="364934"/>
                    <a:pt x="210938" y="369215"/>
                    <a:pt x="214689" y="373138"/>
                  </a:cubicBezTo>
                  <a:cubicBezTo>
                    <a:pt x="214719" y="373168"/>
                    <a:pt x="214749" y="373197"/>
                    <a:pt x="214779" y="373227"/>
                  </a:cubicBezTo>
                  <a:cubicBezTo>
                    <a:pt x="217190" y="375813"/>
                    <a:pt x="219780" y="378132"/>
                    <a:pt x="222280" y="380539"/>
                  </a:cubicBezTo>
                  <a:cubicBezTo>
                    <a:pt x="247106" y="402921"/>
                    <a:pt x="276666" y="416029"/>
                    <a:pt x="304798" y="416029"/>
                  </a:cubicBezTo>
                  <a:cubicBezTo>
                    <a:pt x="333019" y="416029"/>
                    <a:pt x="362489" y="402921"/>
                    <a:pt x="387316" y="380539"/>
                  </a:cubicBezTo>
                  <a:cubicBezTo>
                    <a:pt x="389905" y="378132"/>
                    <a:pt x="392495" y="375813"/>
                    <a:pt x="394906" y="373227"/>
                  </a:cubicBezTo>
                  <a:cubicBezTo>
                    <a:pt x="394936" y="373197"/>
                    <a:pt x="394966" y="373168"/>
                    <a:pt x="394996" y="373138"/>
                  </a:cubicBezTo>
                  <a:cubicBezTo>
                    <a:pt x="398747" y="369215"/>
                    <a:pt x="402319" y="364934"/>
                    <a:pt x="405802" y="360565"/>
                  </a:cubicBezTo>
                  <a:cubicBezTo>
                    <a:pt x="406159" y="360119"/>
                    <a:pt x="406605" y="359941"/>
                    <a:pt x="406963" y="359583"/>
                  </a:cubicBezTo>
                  <a:cubicBezTo>
                    <a:pt x="430897" y="329444"/>
                    <a:pt x="447061" y="289228"/>
                    <a:pt x="447061" y="243484"/>
                  </a:cubicBezTo>
                  <a:lnTo>
                    <a:pt x="447061" y="191765"/>
                  </a:lnTo>
                  <a:cubicBezTo>
                    <a:pt x="442238" y="193192"/>
                    <a:pt x="437237" y="193906"/>
                    <a:pt x="432147" y="193995"/>
                  </a:cubicBezTo>
                  <a:cubicBezTo>
                    <a:pt x="431879" y="193995"/>
                    <a:pt x="431522" y="194084"/>
                    <a:pt x="431254" y="194084"/>
                  </a:cubicBezTo>
                  <a:cubicBezTo>
                    <a:pt x="430897" y="194084"/>
                    <a:pt x="430629" y="193995"/>
                    <a:pt x="430272" y="193995"/>
                  </a:cubicBezTo>
                  <a:cubicBezTo>
                    <a:pt x="427324" y="193906"/>
                    <a:pt x="424377" y="193727"/>
                    <a:pt x="421341" y="193192"/>
                  </a:cubicBezTo>
                  <a:cubicBezTo>
                    <a:pt x="382136" y="186148"/>
                    <a:pt x="342931" y="182626"/>
                    <a:pt x="304005" y="182626"/>
                  </a:cubicBezTo>
                  <a:close/>
                  <a:moveTo>
                    <a:pt x="304005" y="131888"/>
                  </a:moveTo>
                  <a:cubicBezTo>
                    <a:pt x="342931" y="131888"/>
                    <a:pt x="382136" y="135410"/>
                    <a:pt x="421341" y="142455"/>
                  </a:cubicBezTo>
                  <a:lnTo>
                    <a:pt x="474656" y="151817"/>
                  </a:lnTo>
                  <a:lnTo>
                    <a:pt x="485016" y="154671"/>
                  </a:lnTo>
                  <a:cubicBezTo>
                    <a:pt x="481801" y="164747"/>
                    <a:pt x="475906" y="173842"/>
                    <a:pt x="467512" y="180887"/>
                  </a:cubicBezTo>
                  <a:cubicBezTo>
                    <a:pt x="467512" y="180887"/>
                    <a:pt x="467423" y="180887"/>
                    <a:pt x="467423" y="180976"/>
                  </a:cubicBezTo>
                  <a:lnTo>
                    <a:pt x="467423" y="243484"/>
                  </a:lnTo>
                  <a:cubicBezTo>
                    <a:pt x="467423" y="285661"/>
                    <a:pt x="452419" y="330158"/>
                    <a:pt x="427145" y="365737"/>
                  </a:cubicBezTo>
                  <a:lnTo>
                    <a:pt x="436612" y="403366"/>
                  </a:lnTo>
                  <a:cubicBezTo>
                    <a:pt x="437327" y="406309"/>
                    <a:pt x="436701" y="409340"/>
                    <a:pt x="435005" y="411838"/>
                  </a:cubicBezTo>
                  <a:lnTo>
                    <a:pt x="430451" y="417990"/>
                  </a:lnTo>
                  <a:cubicBezTo>
                    <a:pt x="471888" y="425035"/>
                    <a:pt x="518505" y="442780"/>
                    <a:pt x="579500" y="474792"/>
                  </a:cubicBezTo>
                  <a:cubicBezTo>
                    <a:pt x="598075" y="484601"/>
                    <a:pt x="609685" y="503772"/>
                    <a:pt x="609685" y="524816"/>
                  </a:cubicBezTo>
                  <a:lnTo>
                    <a:pt x="609685" y="568153"/>
                  </a:lnTo>
                  <a:cubicBezTo>
                    <a:pt x="609685" y="570962"/>
                    <a:pt x="606165" y="608746"/>
                    <a:pt x="601942" y="645827"/>
                  </a:cubicBezTo>
                  <a:lnTo>
                    <a:pt x="600808" y="654649"/>
                  </a:lnTo>
                  <a:lnTo>
                    <a:pt x="590045" y="620864"/>
                  </a:lnTo>
                  <a:cubicBezTo>
                    <a:pt x="558719" y="548697"/>
                    <a:pt x="499386" y="490883"/>
                    <a:pt x="425324" y="460360"/>
                  </a:cubicBezTo>
                  <a:lnTo>
                    <a:pt x="383642" y="447752"/>
                  </a:lnTo>
                  <a:lnTo>
                    <a:pt x="415715" y="403724"/>
                  </a:lnTo>
                  <a:lnTo>
                    <a:pt x="411160" y="385532"/>
                  </a:lnTo>
                  <a:lnTo>
                    <a:pt x="411070" y="385622"/>
                  </a:lnTo>
                  <a:cubicBezTo>
                    <a:pt x="386512" y="412283"/>
                    <a:pt x="355255" y="431009"/>
                    <a:pt x="320069" y="435289"/>
                  </a:cubicBezTo>
                  <a:lnTo>
                    <a:pt x="321398" y="438284"/>
                  </a:lnTo>
                  <a:lnTo>
                    <a:pt x="304842" y="436658"/>
                  </a:lnTo>
                  <a:lnTo>
                    <a:pt x="288282" y="438285"/>
                  </a:lnTo>
                  <a:lnTo>
                    <a:pt x="289616" y="435289"/>
                  </a:lnTo>
                  <a:lnTo>
                    <a:pt x="289527" y="435289"/>
                  </a:lnTo>
                  <a:cubicBezTo>
                    <a:pt x="254341" y="431009"/>
                    <a:pt x="223173" y="412283"/>
                    <a:pt x="198615" y="385622"/>
                  </a:cubicBezTo>
                  <a:cubicBezTo>
                    <a:pt x="198525" y="385622"/>
                    <a:pt x="198525" y="385532"/>
                    <a:pt x="198436" y="385532"/>
                  </a:cubicBezTo>
                  <a:lnTo>
                    <a:pt x="193881" y="403724"/>
                  </a:lnTo>
                  <a:lnTo>
                    <a:pt x="225970" y="447774"/>
                  </a:lnTo>
                  <a:lnTo>
                    <a:pt x="184360" y="460360"/>
                  </a:lnTo>
                  <a:cubicBezTo>
                    <a:pt x="110298" y="490883"/>
                    <a:pt x="50965" y="548697"/>
                    <a:pt x="19639" y="620864"/>
                  </a:cubicBezTo>
                  <a:lnTo>
                    <a:pt x="6463" y="662224"/>
                  </a:lnTo>
                  <a:cubicBezTo>
                    <a:pt x="5937" y="656441"/>
                    <a:pt x="11126" y="665898"/>
                    <a:pt x="10600" y="660115"/>
                  </a:cubicBezTo>
                  <a:cubicBezTo>
                    <a:pt x="7806" y="623509"/>
                    <a:pt x="0" y="570962"/>
                    <a:pt x="0" y="568153"/>
                  </a:cubicBezTo>
                  <a:lnTo>
                    <a:pt x="0" y="524816"/>
                  </a:lnTo>
                  <a:cubicBezTo>
                    <a:pt x="0" y="503772"/>
                    <a:pt x="11521" y="484601"/>
                    <a:pt x="30185" y="474792"/>
                  </a:cubicBezTo>
                  <a:cubicBezTo>
                    <a:pt x="91180" y="442780"/>
                    <a:pt x="137797" y="425035"/>
                    <a:pt x="179145" y="417990"/>
                  </a:cubicBezTo>
                  <a:lnTo>
                    <a:pt x="174680" y="411838"/>
                  </a:lnTo>
                  <a:cubicBezTo>
                    <a:pt x="172894" y="409340"/>
                    <a:pt x="172269" y="406309"/>
                    <a:pt x="173073" y="403366"/>
                  </a:cubicBezTo>
                  <a:lnTo>
                    <a:pt x="182450" y="365737"/>
                  </a:lnTo>
                  <a:cubicBezTo>
                    <a:pt x="157176" y="330158"/>
                    <a:pt x="142262" y="285661"/>
                    <a:pt x="142262" y="243484"/>
                  </a:cubicBezTo>
                  <a:lnTo>
                    <a:pt x="142262" y="180976"/>
                  </a:lnTo>
                  <a:cubicBezTo>
                    <a:pt x="142173" y="180887"/>
                    <a:pt x="142173" y="180887"/>
                    <a:pt x="142084" y="180887"/>
                  </a:cubicBezTo>
                  <a:cubicBezTo>
                    <a:pt x="133690" y="173842"/>
                    <a:pt x="127706" y="164569"/>
                    <a:pt x="124580" y="154403"/>
                  </a:cubicBezTo>
                  <a:lnTo>
                    <a:pt x="134136" y="151996"/>
                  </a:lnTo>
                  <a:lnTo>
                    <a:pt x="188344" y="142455"/>
                  </a:lnTo>
                  <a:cubicBezTo>
                    <a:pt x="226433" y="135410"/>
                    <a:pt x="265080" y="131888"/>
                    <a:pt x="304005" y="131888"/>
                  </a:cubicBezTo>
                  <a:close/>
                  <a:moveTo>
                    <a:pt x="294682" y="50765"/>
                  </a:moveTo>
                  <a:lnTo>
                    <a:pt x="315002" y="50765"/>
                  </a:lnTo>
                  <a:lnTo>
                    <a:pt x="315002" y="81140"/>
                  </a:lnTo>
                  <a:lnTo>
                    <a:pt x="294682" y="81140"/>
                  </a:lnTo>
                  <a:lnTo>
                    <a:pt x="294682" y="50765"/>
                  </a:lnTo>
                  <a:close/>
                  <a:moveTo>
                    <a:pt x="284501" y="30412"/>
                  </a:moveTo>
                  <a:cubicBezTo>
                    <a:pt x="278875" y="30412"/>
                    <a:pt x="274321" y="34961"/>
                    <a:pt x="274321" y="40579"/>
                  </a:cubicBezTo>
                  <a:lnTo>
                    <a:pt x="274321" y="91327"/>
                  </a:lnTo>
                  <a:cubicBezTo>
                    <a:pt x="274321" y="96856"/>
                    <a:pt x="278875" y="101404"/>
                    <a:pt x="284501" y="101404"/>
                  </a:cubicBezTo>
                  <a:lnTo>
                    <a:pt x="325132" y="101404"/>
                  </a:lnTo>
                  <a:cubicBezTo>
                    <a:pt x="330758" y="101404"/>
                    <a:pt x="335312" y="96856"/>
                    <a:pt x="335312" y="91327"/>
                  </a:cubicBezTo>
                  <a:lnTo>
                    <a:pt x="335312" y="40579"/>
                  </a:lnTo>
                  <a:cubicBezTo>
                    <a:pt x="335312" y="34961"/>
                    <a:pt x="330758" y="30412"/>
                    <a:pt x="325132" y="30412"/>
                  </a:cubicBezTo>
                  <a:lnTo>
                    <a:pt x="284501" y="30412"/>
                  </a:lnTo>
                  <a:close/>
                  <a:moveTo>
                    <a:pt x="259675" y="0"/>
                  </a:moveTo>
                  <a:lnTo>
                    <a:pt x="349868" y="0"/>
                  </a:lnTo>
                  <a:cubicBezTo>
                    <a:pt x="424791" y="0"/>
                    <a:pt x="485782" y="59933"/>
                    <a:pt x="487479" y="134314"/>
                  </a:cubicBezTo>
                  <a:lnTo>
                    <a:pt x="478995" y="131995"/>
                  </a:lnTo>
                  <a:lnTo>
                    <a:pt x="424880" y="122452"/>
                  </a:lnTo>
                  <a:cubicBezTo>
                    <a:pt x="344064" y="107915"/>
                    <a:pt x="263247" y="107915"/>
                    <a:pt x="184753" y="122452"/>
                  </a:cubicBezTo>
                  <a:lnTo>
                    <a:pt x="129834" y="132174"/>
                  </a:lnTo>
                  <a:lnTo>
                    <a:pt x="122065" y="134135"/>
                  </a:lnTo>
                  <a:cubicBezTo>
                    <a:pt x="123940" y="59844"/>
                    <a:pt x="184932" y="0"/>
                    <a:pt x="25967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11" name="car-front_48611">
            <a:extLst>
              <a:ext uri="{FF2B5EF4-FFF2-40B4-BE49-F238E27FC236}">
                <a16:creationId xmlns:a16="http://schemas.microsoft.com/office/drawing/2014/main" id="{2A705A56-19EA-8FA3-CA0E-D5B1B3D33155}"/>
              </a:ext>
            </a:extLst>
          </p:cNvPr>
          <p:cNvSpPr/>
          <p:nvPr/>
        </p:nvSpPr>
        <p:spPr>
          <a:xfrm>
            <a:off x="9390906" y="1565364"/>
            <a:ext cx="161171" cy="121263"/>
          </a:xfrm>
          <a:custGeom>
            <a:avLst/>
            <a:gdLst>
              <a:gd name="T0" fmla="*/ 575 w 653"/>
              <a:gd name="T1" fmla="*/ 127 h 492"/>
              <a:gd name="T2" fmla="*/ 517 w 653"/>
              <a:gd name="T3" fmla="*/ 48 h 492"/>
              <a:gd name="T4" fmla="*/ 467 w 653"/>
              <a:gd name="T5" fmla="*/ 26 h 492"/>
              <a:gd name="T6" fmla="*/ 455 w 653"/>
              <a:gd name="T7" fmla="*/ 0 h 492"/>
              <a:gd name="T8" fmla="*/ 426 w 653"/>
              <a:gd name="T9" fmla="*/ 26 h 492"/>
              <a:gd name="T10" fmla="*/ 228 w 653"/>
              <a:gd name="T11" fmla="*/ 0 h 492"/>
              <a:gd name="T12" fmla="*/ 198 w 653"/>
              <a:gd name="T13" fmla="*/ 26 h 492"/>
              <a:gd name="T14" fmla="*/ 140 w 653"/>
              <a:gd name="T15" fmla="*/ 47 h 492"/>
              <a:gd name="T16" fmla="*/ 86 w 653"/>
              <a:gd name="T17" fmla="*/ 131 h 492"/>
              <a:gd name="T18" fmla="*/ 9 w 653"/>
              <a:gd name="T19" fmla="*/ 127 h 492"/>
              <a:gd name="T20" fmla="*/ 0 w 653"/>
              <a:gd name="T21" fmla="*/ 173 h 492"/>
              <a:gd name="T22" fmla="*/ 50 w 653"/>
              <a:gd name="T23" fmla="*/ 183 h 492"/>
              <a:gd name="T24" fmla="*/ 11 w 653"/>
              <a:gd name="T25" fmla="*/ 367 h 492"/>
              <a:gd name="T26" fmla="*/ 25 w 653"/>
              <a:gd name="T27" fmla="*/ 456 h 492"/>
              <a:gd name="T28" fmla="*/ 103 w 653"/>
              <a:gd name="T29" fmla="*/ 492 h 492"/>
              <a:gd name="T30" fmla="*/ 138 w 653"/>
              <a:gd name="T31" fmla="*/ 449 h 492"/>
              <a:gd name="T32" fmla="*/ 515 w 653"/>
              <a:gd name="T33" fmla="*/ 456 h 492"/>
              <a:gd name="T34" fmla="*/ 593 w 653"/>
              <a:gd name="T35" fmla="*/ 492 h 492"/>
              <a:gd name="T36" fmla="*/ 628 w 653"/>
              <a:gd name="T37" fmla="*/ 415 h 492"/>
              <a:gd name="T38" fmla="*/ 642 w 653"/>
              <a:gd name="T39" fmla="*/ 277 h 492"/>
              <a:gd name="T40" fmla="*/ 644 w 653"/>
              <a:gd name="T41" fmla="*/ 183 h 492"/>
              <a:gd name="T42" fmla="*/ 653 w 653"/>
              <a:gd name="T43" fmla="*/ 136 h 492"/>
              <a:gd name="T44" fmla="*/ 164 w 653"/>
              <a:gd name="T45" fmla="*/ 69 h 492"/>
              <a:gd name="T46" fmla="*/ 467 w 653"/>
              <a:gd name="T47" fmla="*/ 59 h 492"/>
              <a:gd name="T48" fmla="*/ 552 w 653"/>
              <a:gd name="T49" fmla="*/ 166 h 492"/>
              <a:gd name="T50" fmla="*/ 164 w 653"/>
              <a:gd name="T51" fmla="*/ 69 h 492"/>
              <a:gd name="T52" fmla="*/ 451 w 653"/>
              <a:gd name="T53" fmla="*/ 331 h 492"/>
              <a:gd name="T54" fmla="*/ 432 w 653"/>
              <a:gd name="T55" fmla="*/ 265 h 492"/>
              <a:gd name="T56" fmla="*/ 418 w 653"/>
              <a:gd name="T57" fmla="*/ 265 h 492"/>
              <a:gd name="T58" fmla="*/ 399 w 653"/>
              <a:gd name="T59" fmla="*/ 331 h 492"/>
              <a:gd name="T60" fmla="*/ 418 w 653"/>
              <a:gd name="T61" fmla="*/ 265 h 492"/>
              <a:gd name="T62" fmla="*/ 385 w 653"/>
              <a:gd name="T63" fmla="*/ 331 h 492"/>
              <a:gd name="T64" fmla="*/ 366 w 653"/>
              <a:gd name="T65" fmla="*/ 265 h 492"/>
              <a:gd name="T66" fmla="*/ 353 w 653"/>
              <a:gd name="T67" fmla="*/ 265 h 492"/>
              <a:gd name="T68" fmla="*/ 334 w 653"/>
              <a:gd name="T69" fmla="*/ 331 h 492"/>
              <a:gd name="T70" fmla="*/ 353 w 653"/>
              <a:gd name="T71" fmla="*/ 265 h 492"/>
              <a:gd name="T72" fmla="*/ 320 w 653"/>
              <a:gd name="T73" fmla="*/ 331 h 492"/>
              <a:gd name="T74" fmla="*/ 301 w 653"/>
              <a:gd name="T75" fmla="*/ 265 h 492"/>
              <a:gd name="T76" fmla="*/ 287 w 653"/>
              <a:gd name="T77" fmla="*/ 265 h 492"/>
              <a:gd name="T78" fmla="*/ 268 w 653"/>
              <a:gd name="T79" fmla="*/ 331 h 492"/>
              <a:gd name="T80" fmla="*/ 287 w 653"/>
              <a:gd name="T81" fmla="*/ 265 h 492"/>
              <a:gd name="T82" fmla="*/ 254 w 653"/>
              <a:gd name="T83" fmla="*/ 331 h 492"/>
              <a:gd name="T84" fmla="*/ 235 w 653"/>
              <a:gd name="T85" fmla="*/ 265 h 492"/>
              <a:gd name="T86" fmla="*/ 221 w 653"/>
              <a:gd name="T87" fmla="*/ 265 h 492"/>
              <a:gd name="T88" fmla="*/ 202 w 653"/>
              <a:gd name="T89" fmla="*/ 331 h 492"/>
              <a:gd name="T90" fmla="*/ 221 w 653"/>
              <a:gd name="T91" fmla="*/ 265 h 492"/>
              <a:gd name="T92" fmla="*/ 61 w 653"/>
              <a:gd name="T93" fmla="*/ 352 h 492"/>
              <a:gd name="T94" fmla="*/ 172 w 653"/>
              <a:gd name="T95" fmla="*/ 408 h 492"/>
              <a:gd name="T96" fmla="*/ 179 w 653"/>
              <a:gd name="T97" fmla="*/ 331 h 492"/>
              <a:gd name="T98" fmla="*/ 52 w 653"/>
              <a:gd name="T99" fmla="*/ 265 h 492"/>
              <a:gd name="T100" fmla="*/ 179 w 653"/>
              <a:gd name="T101" fmla="*/ 331 h 492"/>
              <a:gd name="T102" fmla="*/ 423 w 653"/>
              <a:gd name="T103" fmla="*/ 408 h 492"/>
              <a:gd name="T104" fmla="*/ 194 w 653"/>
              <a:gd name="T105" fmla="*/ 368 h 492"/>
              <a:gd name="T106" fmla="*/ 423 w 653"/>
              <a:gd name="T107" fmla="*/ 408 h 492"/>
              <a:gd name="T108" fmla="*/ 481 w 653"/>
              <a:gd name="T109" fmla="*/ 408 h 492"/>
              <a:gd name="T110" fmla="*/ 592 w 653"/>
              <a:gd name="T111" fmla="*/ 352 h 492"/>
              <a:gd name="T112" fmla="*/ 602 w 653"/>
              <a:gd name="T113" fmla="*/ 331 h 492"/>
              <a:gd name="T114" fmla="*/ 475 w 653"/>
              <a:gd name="T115" fmla="*/ 265 h 492"/>
              <a:gd name="T116" fmla="*/ 602 w 653"/>
              <a:gd name="T117" fmla="*/ 33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3" h="492">
                <a:moveTo>
                  <a:pt x="644" y="127"/>
                </a:moveTo>
                <a:lnTo>
                  <a:pt x="575" y="127"/>
                </a:lnTo>
                <a:cubicBezTo>
                  <a:pt x="572" y="127"/>
                  <a:pt x="570" y="128"/>
                  <a:pt x="568" y="130"/>
                </a:cubicBezTo>
                <a:lnTo>
                  <a:pt x="517" y="48"/>
                </a:lnTo>
                <a:cubicBezTo>
                  <a:pt x="517" y="48"/>
                  <a:pt x="517" y="47"/>
                  <a:pt x="516" y="47"/>
                </a:cubicBezTo>
                <a:cubicBezTo>
                  <a:pt x="505" y="35"/>
                  <a:pt x="483" y="26"/>
                  <a:pt x="467" y="26"/>
                </a:cubicBezTo>
                <a:lnTo>
                  <a:pt x="455" y="26"/>
                </a:lnTo>
                <a:lnTo>
                  <a:pt x="455" y="0"/>
                </a:lnTo>
                <a:lnTo>
                  <a:pt x="426" y="0"/>
                </a:lnTo>
                <a:lnTo>
                  <a:pt x="426" y="26"/>
                </a:lnTo>
                <a:lnTo>
                  <a:pt x="228" y="26"/>
                </a:lnTo>
                <a:lnTo>
                  <a:pt x="228" y="0"/>
                </a:lnTo>
                <a:lnTo>
                  <a:pt x="198" y="0"/>
                </a:lnTo>
                <a:lnTo>
                  <a:pt x="198" y="26"/>
                </a:lnTo>
                <a:lnTo>
                  <a:pt x="190" y="26"/>
                </a:lnTo>
                <a:cubicBezTo>
                  <a:pt x="174" y="26"/>
                  <a:pt x="152" y="35"/>
                  <a:pt x="140" y="47"/>
                </a:cubicBezTo>
                <a:cubicBezTo>
                  <a:pt x="140" y="47"/>
                  <a:pt x="140" y="47"/>
                  <a:pt x="139" y="48"/>
                </a:cubicBezTo>
                <a:lnTo>
                  <a:pt x="86" y="131"/>
                </a:lnTo>
                <a:cubicBezTo>
                  <a:pt x="84" y="129"/>
                  <a:pt x="82" y="127"/>
                  <a:pt x="79" y="127"/>
                </a:cubicBezTo>
                <a:lnTo>
                  <a:pt x="9" y="127"/>
                </a:lnTo>
                <a:cubicBezTo>
                  <a:pt x="4" y="127"/>
                  <a:pt x="0" y="131"/>
                  <a:pt x="0" y="136"/>
                </a:cubicBezTo>
                <a:lnTo>
                  <a:pt x="0" y="173"/>
                </a:lnTo>
                <a:cubicBezTo>
                  <a:pt x="0" y="178"/>
                  <a:pt x="4" y="183"/>
                  <a:pt x="9" y="183"/>
                </a:cubicBezTo>
                <a:lnTo>
                  <a:pt x="50" y="183"/>
                </a:lnTo>
                <a:cubicBezTo>
                  <a:pt x="26" y="205"/>
                  <a:pt x="11" y="246"/>
                  <a:pt x="11" y="277"/>
                </a:cubicBezTo>
                <a:lnTo>
                  <a:pt x="11" y="367"/>
                </a:lnTo>
                <a:cubicBezTo>
                  <a:pt x="11" y="385"/>
                  <a:pt x="16" y="401"/>
                  <a:pt x="25" y="415"/>
                </a:cubicBezTo>
                <a:lnTo>
                  <a:pt x="25" y="456"/>
                </a:lnTo>
                <a:cubicBezTo>
                  <a:pt x="25" y="476"/>
                  <a:pt x="41" y="492"/>
                  <a:pt x="60" y="492"/>
                </a:cubicBezTo>
                <a:lnTo>
                  <a:pt x="103" y="492"/>
                </a:lnTo>
                <a:cubicBezTo>
                  <a:pt x="122" y="492"/>
                  <a:pt x="138" y="476"/>
                  <a:pt x="138" y="456"/>
                </a:cubicBezTo>
                <a:lnTo>
                  <a:pt x="138" y="449"/>
                </a:lnTo>
                <a:lnTo>
                  <a:pt x="515" y="449"/>
                </a:lnTo>
                <a:lnTo>
                  <a:pt x="515" y="456"/>
                </a:lnTo>
                <a:cubicBezTo>
                  <a:pt x="515" y="476"/>
                  <a:pt x="531" y="492"/>
                  <a:pt x="550" y="492"/>
                </a:cubicBezTo>
                <a:lnTo>
                  <a:pt x="593" y="492"/>
                </a:lnTo>
                <a:cubicBezTo>
                  <a:pt x="613" y="492"/>
                  <a:pt x="628" y="476"/>
                  <a:pt x="628" y="456"/>
                </a:cubicBezTo>
                <a:lnTo>
                  <a:pt x="628" y="415"/>
                </a:lnTo>
                <a:cubicBezTo>
                  <a:pt x="637" y="401"/>
                  <a:pt x="642" y="385"/>
                  <a:pt x="642" y="367"/>
                </a:cubicBezTo>
                <a:lnTo>
                  <a:pt x="642" y="277"/>
                </a:lnTo>
                <a:cubicBezTo>
                  <a:pt x="642" y="246"/>
                  <a:pt x="627" y="205"/>
                  <a:pt x="604" y="183"/>
                </a:cubicBezTo>
                <a:lnTo>
                  <a:pt x="644" y="183"/>
                </a:lnTo>
                <a:cubicBezTo>
                  <a:pt x="649" y="183"/>
                  <a:pt x="653" y="178"/>
                  <a:pt x="653" y="173"/>
                </a:cubicBezTo>
                <a:lnTo>
                  <a:pt x="653" y="136"/>
                </a:lnTo>
                <a:cubicBezTo>
                  <a:pt x="653" y="131"/>
                  <a:pt x="649" y="127"/>
                  <a:pt x="644" y="127"/>
                </a:cubicBezTo>
                <a:close/>
                <a:moveTo>
                  <a:pt x="164" y="69"/>
                </a:moveTo>
                <a:cubicBezTo>
                  <a:pt x="172" y="63"/>
                  <a:pt x="184" y="59"/>
                  <a:pt x="190" y="59"/>
                </a:cubicBezTo>
                <a:lnTo>
                  <a:pt x="467" y="59"/>
                </a:lnTo>
                <a:cubicBezTo>
                  <a:pt x="474" y="59"/>
                  <a:pt x="486" y="64"/>
                  <a:pt x="492" y="68"/>
                </a:cubicBezTo>
                <a:lnTo>
                  <a:pt x="552" y="166"/>
                </a:lnTo>
                <a:lnTo>
                  <a:pt x="102" y="166"/>
                </a:lnTo>
                <a:lnTo>
                  <a:pt x="164" y="69"/>
                </a:lnTo>
                <a:close/>
                <a:moveTo>
                  <a:pt x="451" y="265"/>
                </a:moveTo>
                <a:lnTo>
                  <a:pt x="451" y="331"/>
                </a:lnTo>
                <a:lnTo>
                  <a:pt x="432" y="331"/>
                </a:lnTo>
                <a:lnTo>
                  <a:pt x="432" y="265"/>
                </a:lnTo>
                <a:lnTo>
                  <a:pt x="451" y="265"/>
                </a:lnTo>
                <a:close/>
                <a:moveTo>
                  <a:pt x="418" y="265"/>
                </a:moveTo>
                <a:lnTo>
                  <a:pt x="418" y="331"/>
                </a:lnTo>
                <a:lnTo>
                  <a:pt x="399" y="331"/>
                </a:lnTo>
                <a:lnTo>
                  <a:pt x="399" y="265"/>
                </a:lnTo>
                <a:lnTo>
                  <a:pt x="418" y="265"/>
                </a:lnTo>
                <a:close/>
                <a:moveTo>
                  <a:pt x="385" y="265"/>
                </a:moveTo>
                <a:lnTo>
                  <a:pt x="385" y="331"/>
                </a:lnTo>
                <a:lnTo>
                  <a:pt x="366" y="331"/>
                </a:lnTo>
                <a:lnTo>
                  <a:pt x="366" y="265"/>
                </a:lnTo>
                <a:lnTo>
                  <a:pt x="385" y="265"/>
                </a:lnTo>
                <a:close/>
                <a:moveTo>
                  <a:pt x="353" y="265"/>
                </a:moveTo>
                <a:lnTo>
                  <a:pt x="353" y="331"/>
                </a:lnTo>
                <a:lnTo>
                  <a:pt x="334" y="331"/>
                </a:lnTo>
                <a:lnTo>
                  <a:pt x="334" y="265"/>
                </a:lnTo>
                <a:lnTo>
                  <a:pt x="353" y="265"/>
                </a:lnTo>
                <a:close/>
                <a:moveTo>
                  <a:pt x="320" y="265"/>
                </a:moveTo>
                <a:lnTo>
                  <a:pt x="320" y="331"/>
                </a:lnTo>
                <a:lnTo>
                  <a:pt x="301" y="331"/>
                </a:lnTo>
                <a:lnTo>
                  <a:pt x="301" y="265"/>
                </a:lnTo>
                <a:lnTo>
                  <a:pt x="320" y="265"/>
                </a:lnTo>
                <a:close/>
                <a:moveTo>
                  <a:pt x="287" y="265"/>
                </a:moveTo>
                <a:lnTo>
                  <a:pt x="287" y="331"/>
                </a:lnTo>
                <a:lnTo>
                  <a:pt x="268" y="331"/>
                </a:lnTo>
                <a:lnTo>
                  <a:pt x="268" y="265"/>
                </a:lnTo>
                <a:lnTo>
                  <a:pt x="287" y="265"/>
                </a:lnTo>
                <a:close/>
                <a:moveTo>
                  <a:pt x="254" y="265"/>
                </a:moveTo>
                <a:lnTo>
                  <a:pt x="254" y="331"/>
                </a:lnTo>
                <a:lnTo>
                  <a:pt x="235" y="331"/>
                </a:lnTo>
                <a:lnTo>
                  <a:pt x="235" y="265"/>
                </a:lnTo>
                <a:lnTo>
                  <a:pt x="254" y="265"/>
                </a:lnTo>
                <a:close/>
                <a:moveTo>
                  <a:pt x="221" y="265"/>
                </a:moveTo>
                <a:lnTo>
                  <a:pt x="221" y="331"/>
                </a:lnTo>
                <a:lnTo>
                  <a:pt x="202" y="331"/>
                </a:lnTo>
                <a:lnTo>
                  <a:pt x="202" y="265"/>
                </a:lnTo>
                <a:lnTo>
                  <a:pt x="221" y="265"/>
                </a:lnTo>
                <a:close/>
                <a:moveTo>
                  <a:pt x="90" y="408"/>
                </a:moveTo>
                <a:cubicBezTo>
                  <a:pt x="34" y="389"/>
                  <a:pt x="61" y="352"/>
                  <a:pt x="61" y="352"/>
                </a:cubicBezTo>
                <a:lnTo>
                  <a:pt x="128" y="352"/>
                </a:lnTo>
                <a:lnTo>
                  <a:pt x="172" y="408"/>
                </a:lnTo>
                <a:lnTo>
                  <a:pt x="90" y="408"/>
                </a:lnTo>
                <a:close/>
                <a:moveTo>
                  <a:pt x="179" y="331"/>
                </a:moveTo>
                <a:lnTo>
                  <a:pt x="52" y="331"/>
                </a:lnTo>
                <a:lnTo>
                  <a:pt x="52" y="265"/>
                </a:lnTo>
                <a:lnTo>
                  <a:pt x="179" y="265"/>
                </a:lnTo>
                <a:lnTo>
                  <a:pt x="179" y="331"/>
                </a:lnTo>
                <a:lnTo>
                  <a:pt x="179" y="331"/>
                </a:lnTo>
                <a:close/>
                <a:moveTo>
                  <a:pt x="423" y="408"/>
                </a:moveTo>
                <a:lnTo>
                  <a:pt x="230" y="408"/>
                </a:lnTo>
                <a:cubicBezTo>
                  <a:pt x="210" y="408"/>
                  <a:pt x="194" y="390"/>
                  <a:pt x="194" y="368"/>
                </a:cubicBezTo>
                <a:lnTo>
                  <a:pt x="459" y="368"/>
                </a:lnTo>
                <a:cubicBezTo>
                  <a:pt x="459" y="390"/>
                  <a:pt x="443" y="408"/>
                  <a:pt x="423" y="408"/>
                </a:cubicBezTo>
                <a:close/>
                <a:moveTo>
                  <a:pt x="563" y="408"/>
                </a:moveTo>
                <a:lnTo>
                  <a:pt x="481" y="408"/>
                </a:lnTo>
                <a:lnTo>
                  <a:pt x="526" y="352"/>
                </a:lnTo>
                <a:lnTo>
                  <a:pt x="592" y="352"/>
                </a:lnTo>
                <a:cubicBezTo>
                  <a:pt x="592" y="352"/>
                  <a:pt x="619" y="389"/>
                  <a:pt x="563" y="408"/>
                </a:cubicBezTo>
                <a:close/>
                <a:moveTo>
                  <a:pt x="602" y="331"/>
                </a:moveTo>
                <a:lnTo>
                  <a:pt x="475" y="331"/>
                </a:lnTo>
                <a:lnTo>
                  <a:pt x="475" y="265"/>
                </a:lnTo>
                <a:lnTo>
                  <a:pt x="602" y="265"/>
                </a:lnTo>
                <a:lnTo>
                  <a:pt x="602" y="3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483CB942-BDD4-BE15-483F-65C25BBA65C6}"/>
              </a:ext>
            </a:extLst>
          </p:cNvPr>
          <p:cNvSpPr txBox="1"/>
          <p:nvPr/>
        </p:nvSpPr>
        <p:spPr>
          <a:xfrm>
            <a:off x="9647981" y="1550597"/>
            <a:ext cx="376074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50" spc="300" dirty="0">
                <a:solidFill>
                  <a:schemeClr val="accent3"/>
                </a:solidFill>
                <a:latin typeface="+mn-ea"/>
              </a:rPr>
              <a:t>车辆</a:t>
            </a:r>
            <a:endParaRPr lang="en-US" sz="1050" spc="300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2A505152-C9FF-BE76-9460-274EDCBDF7F9}"/>
              </a:ext>
            </a:extLst>
          </p:cNvPr>
          <p:cNvSpPr txBox="1"/>
          <p:nvPr/>
        </p:nvSpPr>
        <p:spPr>
          <a:xfrm>
            <a:off x="10586528" y="1550597"/>
            <a:ext cx="858659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50" spc="300" dirty="0">
                <a:solidFill>
                  <a:schemeClr val="accent6"/>
                </a:solidFill>
                <a:latin typeface="+mn-ea"/>
              </a:rPr>
              <a:t>人类驾驶员</a:t>
            </a:r>
            <a:endParaRPr lang="en-US" sz="1050" spc="300" dirty="0">
              <a:solidFill>
                <a:schemeClr val="accent6"/>
              </a:solidFill>
              <a:latin typeface="+mn-ea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D7E23E2-274E-5885-7ACE-D6DFB6A9FCDB}"/>
              </a:ext>
            </a:extLst>
          </p:cNvPr>
          <p:cNvSpPr txBox="1"/>
          <p:nvPr/>
        </p:nvSpPr>
        <p:spPr>
          <a:xfrm>
            <a:off x="5000076" y="5957379"/>
            <a:ext cx="2072056" cy="662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两套业界较为常用的</a:t>
            </a:r>
            <a:endParaRPr lang="en-US" altLang="zh-CN" sz="1600" b="0" i="0" dirty="0"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分级标准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D2FC54FA-1566-259F-6CD4-0B6C4E9A206E}"/>
              </a:ext>
            </a:extLst>
          </p:cNvPr>
          <p:cNvSpPr txBox="1"/>
          <p:nvPr/>
        </p:nvSpPr>
        <p:spPr>
          <a:xfrm>
            <a:off x="613264" y="5981752"/>
            <a:ext cx="29249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0" i="0" dirty="0">
                <a:solidFill>
                  <a:schemeClr val="bg1"/>
                </a:solidFill>
                <a:effectLst/>
                <a:latin typeface="Hiragino Sans GB"/>
              </a:rPr>
              <a:t>美国国家公路交通安全管理局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A0FD27CF-F293-1B01-3116-F683C4AE0E16}"/>
              </a:ext>
            </a:extLst>
          </p:cNvPr>
          <p:cNvSpPr txBox="1"/>
          <p:nvPr/>
        </p:nvSpPr>
        <p:spPr>
          <a:xfrm>
            <a:off x="509357" y="6290545"/>
            <a:ext cx="13853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 i="0">
                <a:solidFill>
                  <a:schemeClr val="bg1"/>
                </a:solidFill>
                <a:effectLst/>
                <a:latin typeface="Hiragino Sans GB"/>
              </a:rPr>
              <a:t>（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Hiragino Sans GB"/>
              </a:rPr>
              <a:t>NHTSA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Hiragino Sans GB"/>
              </a:rPr>
              <a:t>）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A0308D4-D624-1790-FEFB-A744A0A289BB}"/>
              </a:ext>
            </a:extLst>
          </p:cNvPr>
          <p:cNvSpPr txBox="1"/>
          <p:nvPr/>
        </p:nvSpPr>
        <p:spPr>
          <a:xfrm>
            <a:off x="9267568" y="5981752"/>
            <a:ext cx="22742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600" b="0" i="0" dirty="0">
                <a:solidFill>
                  <a:schemeClr val="bg1"/>
                </a:solidFill>
                <a:effectLst/>
                <a:latin typeface="Hiragino Sans GB"/>
              </a:rPr>
              <a:t>国际自动机工程师学会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4271D6A6-654E-E0CB-7554-A14EA9EE0A7C}"/>
              </a:ext>
            </a:extLst>
          </p:cNvPr>
          <p:cNvSpPr txBox="1"/>
          <p:nvPr/>
        </p:nvSpPr>
        <p:spPr>
          <a:xfrm>
            <a:off x="9363836" y="6290545"/>
            <a:ext cx="22742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400" b="0" i="0" dirty="0">
                <a:solidFill>
                  <a:schemeClr val="bg1"/>
                </a:solidFill>
                <a:effectLst/>
                <a:latin typeface="Hiragino Sans GB"/>
              </a:rPr>
              <a:t>（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Hiragino Sans GB"/>
              </a:rPr>
              <a:t>SAE International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Hiragino Sans GB"/>
              </a:rPr>
              <a:t>）</a:t>
            </a:r>
            <a:endParaRPr lang="en-US" sz="1400" dirty="0">
              <a:solidFill>
                <a:schemeClr val="bg1"/>
              </a:solidFill>
            </a:endParaRP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73D6304A-195E-3574-4E14-F669CB7737AB}"/>
              </a:ext>
            </a:extLst>
          </p:cNvPr>
          <p:cNvGrpSpPr/>
          <p:nvPr/>
        </p:nvGrpSpPr>
        <p:grpSpPr>
          <a:xfrm>
            <a:off x="7432048" y="6132575"/>
            <a:ext cx="604006" cy="345540"/>
            <a:chOff x="7549395" y="6196064"/>
            <a:chExt cx="604006" cy="308966"/>
          </a:xfrm>
        </p:grpSpPr>
        <p:sp>
          <p:nvSpPr>
            <p:cNvPr id="123" name="箭头: V 形 122">
              <a:extLst>
                <a:ext uri="{FF2B5EF4-FFF2-40B4-BE49-F238E27FC236}">
                  <a16:creationId xmlns:a16="http://schemas.microsoft.com/office/drawing/2014/main" id="{4816124A-68CC-A6DD-4C85-2EBFBEE04AB4}"/>
                </a:ext>
              </a:extLst>
            </p:cNvPr>
            <p:cNvSpPr/>
            <p:nvPr/>
          </p:nvSpPr>
          <p:spPr>
            <a:xfrm>
              <a:off x="7549395" y="6196064"/>
              <a:ext cx="210429" cy="308966"/>
            </a:xfrm>
            <a:prstGeom prst="chevron">
              <a:avLst>
                <a:gd name="adj" fmla="val 58253"/>
              </a:avLst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箭头: V 形 123">
              <a:extLst>
                <a:ext uri="{FF2B5EF4-FFF2-40B4-BE49-F238E27FC236}">
                  <a16:creationId xmlns:a16="http://schemas.microsoft.com/office/drawing/2014/main" id="{3B7346B6-1C2E-8C7D-A2F0-1C8D970788CE}"/>
                </a:ext>
              </a:extLst>
            </p:cNvPr>
            <p:cNvSpPr/>
            <p:nvPr/>
          </p:nvSpPr>
          <p:spPr>
            <a:xfrm>
              <a:off x="7746183" y="6196064"/>
              <a:ext cx="210429" cy="308966"/>
            </a:xfrm>
            <a:prstGeom prst="chevron">
              <a:avLst>
                <a:gd name="adj" fmla="val 58253"/>
              </a:avLst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箭头: V 形 124">
              <a:extLst>
                <a:ext uri="{FF2B5EF4-FFF2-40B4-BE49-F238E27FC236}">
                  <a16:creationId xmlns:a16="http://schemas.microsoft.com/office/drawing/2014/main" id="{87523CE4-32E3-F10F-568D-3D2D48B22DC8}"/>
                </a:ext>
              </a:extLst>
            </p:cNvPr>
            <p:cNvSpPr/>
            <p:nvPr/>
          </p:nvSpPr>
          <p:spPr>
            <a:xfrm>
              <a:off x="7942972" y="6196064"/>
              <a:ext cx="210429" cy="308966"/>
            </a:xfrm>
            <a:prstGeom prst="chevron">
              <a:avLst>
                <a:gd name="adj" fmla="val 5825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F5B6D416-246E-2453-A091-B75F779C726B}"/>
              </a:ext>
            </a:extLst>
          </p:cNvPr>
          <p:cNvGrpSpPr/>
          <p:nvPr/>
        </p:nvGrpSpPr>
        <p:grpSpPr>
          <a:xfrm>
            <a:off x="4034183" y="6132576"/>
            <a:ext cx="604004" cy="345538"/>
            <a:chOff x="3921177" y="6196065"/>
            <a:chExt cx="604004" cy="308964"/>
          </a:xfrm>
        </p:grpSpPr>
        <p:sp>
          <p:nvSpPr>
            <p:cNvPr id="130" name="箭头: V 形 129">
              <a:extLst>
                <a:ext uri="{FF2B5EF4-FFF2-40B4-BE49-F238E27FC236}">
                  <a16:creationId xmlns:a16="http://schemas.microsoft.com/office/drawing/2014/main" id="{100C8E46-E207-8505-520A-7DD365A26990}"/>
                </a:ext>
              </a:extLst>
            </p:cNvPr>
            <p:cNvSpPr/>
            <p:nvPr/>
          </p:nvSpPr>
          <p:spPr>
            <a:xfrm flipH="1">
              <a:off x="4314753" y="6196065"/>
              <a:ext cx="210428" cy="308964"/>
            </a:xfrm>
            <a:prstGeom prst="chevron">
              <a:avLst>
                <a:gd name="adj" fmla="val 58253"/>
              </a:avLst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1" name="箭头: V 形 130">
              <a:extLst>
                <a:ext uri="{FF2B5EF4-FFF2-40B4-BE49-F238E27FC236}">
                  <a16:creationId xmlns:a16="http://schemas.microsoft.com/office/drawing/2014/main" id="{D8356B86-8E4C-0A5E-FAA7-F4021E1BFB28}"/>
                </a:ext>
              </a:extLst>
            </p:cNvPr>
            <p:cNvSpPr/>
            <p:nvPr/>
          </p:nvSpPr>
          <p:spPr>
            <a:xfrm flipH="1">
              <a:off x="4117965" y="6196065"/>
              <a:ext cx="210428" cy="308964"/>
            </a:xfrm>
            <a:prstGeom prst="chevron">
              <a:avLst>
                <a:gd name="adj" fmla="val 58253"/>
              </a:avLst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2" name="箭头: V 形 131">
              <a:extLst>
                <a:ext uri="{FF2B5EF4-FFF2-40B4-BE49-F238E27FC236}">
                  <a16:creationId xmlns:a16="http://schemas.microsoft.com/office/drawing/2014/main" id="{9BE60792-8BC1-7485-F88E-AA698CB789E5}"/>
                </a:ext>
              </a:extLst>
            </p:cNvPr>
            <p:cNvSpPr/>
            <p:nvPr/>
          </p:nvSpPr>
          <p:spPr>
            <a:xfrm flipH="1">
              <a:off x="3921177" y="6196065"/>
              <a:ext cx="210428" cy="308964"/>
            </a:xfrm>
            <a:prstGeom prst="chevron">
              <a:avLst>
                <a:gd name="adj" fmla="val 5825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AD0280DC-06B8-A1BB-F291-B84CAF306533}"/>
              </a:ext>
            </a:extLst>
          </p:cNvPr>
          <p:cNvGrpSpPr/>
          <p:nvPr/>
        </p:nvGrpSpPr>
        <p:grpSpPr>
          <a:xfrm>
            <a:off x="1475729" y="2389646"/>
            <a:ext cx="1953328" cy="1951522"/>
            <a:chOff x="2663825" y="0"/>
            <a:chExt cx="6864350" cy="6858000"/>
          </a:xfrm>
          <a:solidFill>
            <a:schemeClr val="accent3">
              <a:alpha val="54000"/>
            </a:schemeClr>
          </a:solidFill>
        </p:grpSpPr>
        <p:sp>
          <p:nvSpPr>
            <p:cNvPr id="136" name="Freeform 6">
              <a:extLst>
                <a:ext uri="{FF2B5EF4-FFF2-40B4-BE49-F238E27FC236}">
                  <a16:creationId xmlns:a16="http://schemas.microsoft.com/office/drawing/2014/main" id="{4A7165EC-1815-EE15-772B-CE3E640690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3825" y="0"/>
              <a:ext cx="6864350" cy="6858000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37" name="Oval 7">
              <a:extLst>
                <a:ext uri="{FF2B5EF4-FFF2-40B4-BE49-F238E27FC236}">
                  <a16:creationId xmlns:a16="http://schemas.microsoft.com/office/drawing/2014/main" id="{98B5E743-54E5-6A79-70DE-53498BCCF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9013" y="6659563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38" name="Oval 8">
              <a:extLst>
                <a:ext uri="{FF2B5EF4-FFF2-40B4-BE49-F238E27FC236}">
                  <a16:creationId xmlns:a16="http://schemas.microsoft.com/office/drawing/2014/main" id="{426B1BBD-3FBF-5C9D-B57F-66C29CE812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7238" y="6653213"/>
              <a:ext cx="53975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39" name="Oval 9">
              <a:extLst>
                <a:ext uri="{FF2B5EF4-FFF2-40B4-BE49-F238E27FC236}">
                  <a16:creationId xmlns:a16="http://schemas.microsoft.com/office/drawing/2014/main" id="{F2273794-317F-4288-499E-48A45A098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7050" y="6629400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0" name="Oval 10">
              <a:extLst>
                <a:ext uri="{FF2B5EF4-FFF2-40B4-BE49-F238E27FC236}">
                  <a16:creationId xmlns:a16="http://schemas.microsoft.com/office/drawing/2014/main" id="{C675F617-A204-CEB8-8AEF-C0AFD698A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0038" y="6589713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1" name="Oval 11">
              <a:extLst>
                <a:ext uri="{FF2B5EF4-FFF2-40B4-BE49-F238E27FC236}">
                  <a16:creationId xmlns:a16="http://schemas.microsoft.com/office/drawing/2014/main" id="{A35DB03D-4BFF-A443-CB9A-BF0610E7D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6200" y="6534150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2" name="Oval 12">
              <a:extLst>
                <a:ext uri="{FF2B5EF4-FFF2-40B4-BE49-F238E27FC236}">
                  <a16:creationId xmlns:a16="http://schemas.microsoft.com/office/drawing/2014/main" id="{59F7F560-FE92-E593-1AF7-1C30AD9B4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8713" y="6462713"/>
              <a:ext cx="36513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3" name="Oval 13">
              <a:extLst>
                <a:ext uri="{FF2B5EF4-FFF2-40B4-BE49-F238E27FC236}">
                  <a16:creationId xmlns:a16="http://schemas.microsoft.com/office/drawing/2014/main" id="{2A1C1A88-27EB-76A3-C68C-792F883DE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5988" y="6376988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4" name="Oval 14">
              <a:extLst>
                <a:ext uri="{FF2B5EF4-FFF2-40B4-BE49-F238E27FC236}">
                  <a16:creationId xmlns:a16="http://schemas.microsoft.com/office/drawing/2014/main" id="{1FDA1CFA-8AAD-2DE2-879C-EF1B3690DC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1200" y="6275388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5" name="Oval 15">
              <a:extLst>
                <a:ext uri="{FF2B5EF4-FFF2-40B4-BE49-F238E27FC236}">
                  <a16:creationId xmlns:a16="http://schemas.microsoft.com/office/drawing/2014/main" id="{039A1BAD-1F2E-B951-D7EF-EBF724360F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350" y="61595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6" name="Oval 16">
              <a:extLst>
                <a:ext uri="{FF2B5EF4-FFF2-40B4-BE49-F238E27FC236}">
                  <a16:creationId xmlns:a16="http://schemas.microsoft.com/office/drawing/2014/main" id="{1CB84502-27C9-E2FE-ECE9-74418C7D1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5438" y="6029325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7" name="Oval 17">
              <a:extLst>
                <a:ext uri="{FF2B5EF4-FFF2-40B4-BE49-F238E27FC236}">
                  <a16:creationId xmlns:a16="http://schemas.microsoft.com/office/drawing/2014/main" id="{EFA6DB37-CC3F-FDB7-ADD1-50BE882A94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6050" y="588486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8" name="Oval 18">
              <a:extLst>
                <a:ext uri="{FF2B5EF4-FFF2-40B4-BE49-F238E27FC236}">
                  <a16:creationId xmlns:a16="http://schemas.microsoft.com/office/drawing/2014/main" id="{D432ECB5-4ACF-DE4C-309D-653836461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6188" y="5727700"/>
              <a:ext cx="952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9" name="Oval 19">
              <a:extLst>
                <a:ext uri="{FF2B5EF4-FFF2-40B4-BE49-F238E27FC236}">
                  <a16:creationId xmlns:a16="http://schemas.microsoft.com/office/drawing/2014/main" id="{2C42C5CD-DE80-5D7F-F406-FBC7F4B8E3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0613" y="5557838"/>
              <a:ext cx="4763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50" name="Oval 20">
              <a:extLst>
                <a:ext uri="{FF2B5EF4-FFF2-40B4-BE49-F238E27FC236}">
                  <a16:creationId xmlns:a16="http://schemas.microsoft.com/office/drawing/2014/main" id="{7D486D6C-C650-97B4-1217-C056075C8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2975" y="5378450"/>
              <a:ext cx="635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51" name="Oval 21">
              <a:extLst>
                <a:ext uri="{FF2B5EF4-FFF2-40B4-BE49-F238E27FC236}">
                  <a16:creationId xmlns:a16="http://schemas.microsoft.com/office/drawing/2014/main" id="{A90891F4-945B-C834-B6DC-828820DFCC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213" y="5186363"/>
              <a:ext cx="4763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52" name="Oval 22">
              <a:extLst>
                <a:ext uri="{FF2B5EF4-FFF2-40B4-BE49-F238E27FC236}">
                  <a16:creationId xmlns:a16="http://schemas.microsoft.com/office/drawing/2014/main" id="{494A4EB9-6F9D-7D68-60B2-2FAE682B58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563" y="4986338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53" name="Oval 23">
              <a:extLst>
                <a:ext uri="{FF2B5EF4-FFF2-40B4-BE49-F238E27FC236}">
                  <a16:creationId xmlns:a16="http://schemas.microsoft.com/office/drawing/2014/main" id="{64869197-CCEC-E7EB-5390-9D5187873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5788" y="4778375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54" name="Oval 24">
              <a:extLst>
                <a:ext uri="{FF2B5EF4-FFF2-40B4-BE49-F238E27FC236}">
                  <a16:creationId xmlns:a16="http://schemas.microsoft.com/office/drawing/2014/main" id="{5FA6AA65-64AD-38E2-B6D9-468A842B77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5300" y="4562475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55" name="Oval 25">
              <a:extLst>
                <a:ext uri="{FF2B5EF4-FFF2-40B4-BE49-F238E27FC236}">
                  <a16:creationId xmlns:a16="http://schemas.microsoft.com/office/drawing/2014/main" id="{77C6F1E5-ABCD-AE94-C55D-4CE881D66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9100" y="4340225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56" name="Oval 26">
              <a:extLst>
                <a:ext uri="{FF2B5EF4-FFF2-40B4-BE49-F238E27FC236}">
                  <a16:creationId xmlns:a16="http://schemas.microsoft.com/office/drawing/2014/main" id="{E6FFFD96-C086-464C-7982-81554FFEF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0363" y="411321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57" name="Oval 27">
              <a:extLst>
                <a:ext uri="{FF2B5EF4-FFF2-40B4-BE49-F238E27FC236}">
                  <a16:creationId xmlns:a16="http://schemas.microsoft.com/office/drawing/2014/main" id="{FC902BC3-29F8-1AD8-AF82-ACEF96362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9088" y="388302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58" name="Oval 28">
              <a:extLst>
                <a:ext uri="{FF2B5EF4-FFF2-40B4-BE49-F238E27FC236}">
                  <a16:creationId xmlns:a16="http://schemas.microsoft.com/office/drawing/2014/main" id="{F4320B96-347E-8665-1159-9CAE06B3D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100" y="3651250"/>
              <a:ext cx="2222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59" name="Oval 29">
              <a:extLst>
                <a:ext uri="{FF2B5EF4-FFF2-40B4-BE49-F238E27FC236}">
                  <a16:creationId xmlns:a16="http://schemas.microsoft.com/office/drawing/2014/main" id="{4FFB0FF9-5BD4-0670-9BD5-D63CB7EC1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2575" y="3416300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60" name="Oval 30">
              <a:extLst>
                <a:ext uri="{FF2B5EF4-FFF2-40B4-BE49-F238E27FC236}">
                  <a16:creationId xmlns:a16="http://schemas.microsoft.com/office/drawing/2014/main" id="{9225798A-56C7-F0D5-5850-A118AAC6EC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8925" y="3182938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61" name="Oval 31">
              <a:extLst>
                <a:ext uri="{FF2B5EF4-FFF2-40B4-BE49-F238E27FC236}">
                  <a16:creationId xmlns:a16="http://schemas.microsoft.com/office/drawing/2014/main" id="{AC6093DA-6F41-916D-290A-84A485C01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2738" y="29511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62" name="Oval 32">
              <a:extLst>
                <a:ext uri="{FF2B5EF4-FFF2-40B4-BE49-F238E27FC236}">
                  <a16:creationId xmlns:a16="http://schemas.microsoft.com/office/drawing/2014/main" id="{59665943-CF10-1AE8-705A-FDDF5AED91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4013" y="2720975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63" name="Oval 33">
              <a:extLst>
                <a:ext uri="{FF2B5EF4-FFF2-40B4-BE49-F238E27FC236}">
                  <a16:creationId xmlns:a16="http://schemas.microsoft.com/office/drawing/2014/main" id="{82D81A5D-3E54-8998-40BD-C6581B650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163" y="24955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64" name="Oval 34">
              <a:extLst>
                <a:ext uri="{FF2B5EF4-FFF2-40B4-BE49-F238E27FC236}">
                  <a16:creationId xmlns:a16="http://schemas.microsoft.com/office/drawing/2014/main" id="{BC5E3D99-E72D-C78D-13A7-DC47DF2A3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2600" y="2273300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65" name="Oval 35">
              <a:extLst>
                <a:ext uri="{FF2B5EF4-FFF2-40B4-BE49-F238E27FC236}">
                  <a16:creationId xmlns:a16="http://schemas.microsoft.com/office/drawing/2014/main" id="{D0759049-B67E-1BEA-5FEA-514D30BC3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1500" y="2057400"/>
              <a:ext cx="34925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66" name="Oval 36">
              <a:extLst>
                <a:ext uri="{FF2B5EF4-FFF2-40B4-BE49-F238E27FC236}">
                  <a16:creationId xmlns:a16="http://schemas.microsoft.com/office/drawing/2014/main" id="{110E0548-C3FC-EAEF-3E46-BA2D954322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275" y="1849438"/>
              <a:ext cx="36513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67" name="Oval 37">
              <a:extLst>
                <a:ext uri="{FF2B5EF4-FFF2-40B4-BE49-F238E27FC236}">
                  <a16:creationId xmlns:a16="http://schemas.microsoft.com/office/drawing/2014/main" id="{8EDC5C5A-C73C-0003-68B4-FEB2C243B6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164782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68" name="Oval 38">
              <a:extLst>
                <a:ext uri="{FF2B5EF4-FFF2-40B4-BE49-F238E27FC236}">
                  <a16:creationId xmlns:a16="http://schemas.microsoft.com/office/drawing/2014/main" id="{EDD8DD25-040C-C975-FC81-34C68AD28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5513" y="1457325"/>
              <a:ext cx="41275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69" name="Oval 39">
              <a:extLst>
                <a:ext uri="{FF2B5EF4-FFF2-40B4-BE49-F238E27FC236}">
                  <a16:creationId xmlns:a16="http://schemas.microsoft.com/office/drawing/2014/main" id="{B5CB5231-2B51-03DE-315A-EF4584C99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1563" y="1274763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0" name="Oval 40">
              <a:extLst>
                <a:ext uri="{FF2B5EF4-FFF2-40B4-BE49-F238E27FC236}">
                  <a16:creationId xmlns:a16="http://schemas.microsoft.com/office/drawing/2014/main" id="{83DFD156-2CFF-7058-E031-64687FBB4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725" y="1103313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1" name="Oval 41">
              <a:extLst>
                <a:ext uri="{FF2B5EF4-FFF2-40B4-BE49-F238E27FC236}">
                  <a16:creationId xmlns:a16="http://schemas.microsoft.com/office/drawing/2014/main" id="{84CF2067-3DE9-4FF5-98D2-C75C545FD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8588" y="944563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2" name="Oval 42">
              <a:extLst>
                <a:ext uri="{FF2B5EF4-FFF2-40B4-BE49-F238E27FC236}">
                  <a16:creationId xmlns:a16="http://schemas.microsoft.com/office/drawing/2014/main" id="{5A849BFB-E42C-C123-1497-5A2DA451C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9563" y="798513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3" name="Oval 43">
              <a:extLst>
                <a:ext uri="{FF2B5EF4-FFF2-40B4-BE49-F238E27FC236}">
                  <a16:creationId xmlns:a16="http://schemas.microsoft.com/office/drawing/2014/main" id="{7096794E-A6C7-E7DA-0BF4-D10C1BFBC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8475" y="663575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4" name="Oval 44">
              <a:extLst>
                <a:ext uri="{FF2B5EF4-FFF2-40B4-BE49-F238E27FC236}">
                  <a16:creationId xmlns:a16="http://schemas.microsoft.com/office/drawing/2014/main" id="{0B8B8984-E856-03F5-41C6-5F8E4FFFD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8500" y="54451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5" name="Oval 45">
              <a:extLst>
                <a:ext uri="{FF2B5EF4-FFF2-40B4-BE49-F238E27FC236}">
                  <a16:creationId xmlns:a16="http://schemas.microsoft.com/office/drawing/2014/main" id="{53CA4564-2B71-AEA5-C005-8671C4CFD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6463" y="438150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6" name="Oval 46">
              <a:extLst>
                <a:ext uri="{FF2B5EF4-FFF2-40B4-BE49-F238E27FC236}">
                  <a16:creationId xmlns:a16="http://schemas.microsoft.com/office/drawing/2014/main" id="{80576F11-9A61-F218-5B94-91629610BB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9188" y="349250"/>
              <a:ext cx="53975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7" name="Oval 47">
              <a:extLst>
                <a:ext uri="{FF2B5EF4-FFF2-40B4-BE49-F238E27FC236}">
                  <a16:creationId xmlns:a16="http://schemas.microsoft.com/office/drawing/2014/main" id="{EB2B8B2F-0B44-1B15-508C-05373283A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9850" y="274638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8" name="Oval 48">
              <a:extLst>
                <a:ext uri="{FF2B5EF4-FFF2-40B4-BE49-F238E27FC236}">
                  <a16:creationId xmlns:a16="http://schemas.microsoft.com/office/drawing/2014/main" id="{E9002FC5-CF03-8934-C681-8D24FCB65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5275" y="215900"/>
              <a:ext cx="53975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9" name="Oval 49">
              <a:extLst>
                <a:ext uri="{FF2B5EF4-FFF2-40B4-BE49-F238E27FC236}">
                  <a16:creationId xmlns:a16="http://schemas.microsoft.com/office/drawing/2014/main" id="{C65732D1-DA97-3727-F786-0886E3CEE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875" y="174625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0" name="Oval 50">
              <a:extLst>
                <a:ext uri="{FF2B5EF4-FFF2-40B4-BE49-F238E27FC236}">
                  <a16:creationId xmlns:a16="http://schemas.microsoft.com/office/drawing/2014/main" id="{12A24BD4-E070-3C91-815D-F38F622FD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149225"/>
              <a:ext cx="58738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1" name="Oval 51">
              <a:extLst>
                <a:ext uri="{FF2B5EF4-FFF2-40B4-BE49-F238E27FC236}">
                  <a16:creationId xmlns:a16="http://schemas.microsoft.com/office/drawing/2014/main" id="{64501EEB-D292-D3F9-54E1-FF1D953B9A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5838" y="139700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2" name="Oval 52">
              <a:extLst>
                <a:ext uri="{FF2B5EF4-FFF2-40B4-BE49-F238E27FC236}">
                  <a16:creationId xmlns:a16="http://schemas.microsoft.com/office/drawing/2014/main" id="{3B6BF6D2-63C1-69F1-AD60-935F94DAE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9200" y="147638"/>
              <a:ext cx="58738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3" name="Oval 53">
              <a:extLst>
                <a:ext uri="{FF2B5EF4-FFF2-40B4-BE49-F238E27FC236}">
                  <a16:creationId xmlns:a16="http://schemas.microsoft.com/office/drawing/2014/main" id="{F40A22D3-A858-CCD9-023C-41ECBEF5F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9388" y="171450"/>
              <a:ext cx="60325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4" name="Oval 54">
              <a:extLst>
                <a:ext uri="{FF2B5EF4-FFF2-40B4-BE49-F238E27FC236}">
                  <a16:creationId xmlns:a16="http://schemas.microsoft.com/office/drawing/2014/main" id="{6EC92DCE-8120-C4AB-7777-1266D4590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7988" y="212725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5" name="Oval 55">
              <a:extLst>
                <a:ext uri="{FF2B5EF4-FFF2-40B4-BE49-F238E27FC236}">
                  <a16:creationId xmlns:a16="http://schemas.microsoft.com/office/drawing/2014/main" id="{A270721C-0028-4951-C675-8AA84E1B9F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3413" y="269875"/>
              <a:ext cx="63500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6" name="Oval 56">
              <a:extLst>
                <a:ext uri="{FF2B5EF4-FFF2-40B4-BE49-F238E27FC236}">
                  <a16:creationId xmlns:a16="http://schemas.microsoft.com/office/drawing/2014/main" id="{40753016-7153-8F3A-7FC9-DBD3EF2B1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4075" y="34290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7" name="Oval 57">
              <a:extLst>
                <a:ext uri="{FF2B5EF4-FFF2-40B4-BE49-F238E27FC236}">
                  <a16:creationId xmlns:a16="http://schemas.microsoft.com/office/drawing/2014/main" id="{013BCBA7-6DB0-A2E3-936A-67D164ACA7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8388" y="43180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8" name="Oval 58">
              <a:extLst>
                <a:ext uri="{FF2B5EF4-FFF2-40B4-BE49-F238E27FC236}">
                  <a16:creationId xmlns:a16="http://schemas.microsoft.com/office/drawing/2014/main" id="{59E5714E-0242-DF92-393C-3DC28FF78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6350" y="536575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9" name="Oval 59">
              <a:extLst>
                <a:ext uri="{FF2B5EF4-FFF2-40B4-BE49-F238E27FC236}">
                  <a16:creationId xmlns:a16="http://schemas.microsoft.com/office/drawing/2014/main" id="{0E4673D5-7803-76D0-88E9-2FE051338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6375" y="65563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0" name="Oval 60">
              <a:extLst>
                <a:ext uri="{FF2B5EF4-FFF2-40B4-BE49-F238E27FC236}">
                  <a16:creationId xmlns:a16="http://schemas.microsoft.com/office/drawing/2014/main" id="{FF0304E6-1C25-12C4-B937-9A5F97164A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8463" y="78740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1" name="Oval 61">
              <a:extLst>
                <a:ext uri="{FF2B5EF4-FFF2-40B4-BE49-F238E27FC236}">
                  <a16:creationId xmlns:a16="http://schemas.microsoft.com/office/drawing/2014/main" id="{403E5302-D870-85E0-851B-F224DE30A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99438" y="93345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2" name="Oval 62">
              <a:extLst>
                <a:ext uri="{FF2B5EF4-FFF2-40B4-BE49-F238E27FC236}">
                  <a16:creationId xmlns:a16="http://schemas.microsoft.com/office/drawing/2014/main" id="{ECEB087F-1AC9-AC61-5CEB-D5269537C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9300" y="1092200"/>
              <a:ext cx="650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3" name="Oval 63">
              <a:extLst>
                <a:ext uri="{FF2B5EF4-FFF2-40B4-BE49-F238E27FC236}">
                  <a16:creationId xmlns:a16="http://schemas.microsoft.com/office/drawing/2014/main" id="{113874EB-36B2-79CF-E9D3-E36CC4CD2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8050" y="1262063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4" name="Oval 64">
              <a:extLst>
                <a:ext uri="{FF2B5EF4-FFF2-40B4-BE49-F238E27FC236}">
                  <a16:creationId xmlns:a16="http://schemas.microsoft.com/office/drawing/2014/main" id="{D21FC061-CCF6-B3D5-2B7E-6D2588774E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4100" y="144303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5" name="Oval 65">
              <a:extLst>
                <a:ext uri="{FF2B5EF4-FFF2-40B4-BE49-F238E27FC236}">
                  <a16:creationId xmlns:a16="http://schemas.microsoft.com/office/drawing/2014/main" id="{31B918A9-07F5-EC68-E1F2-022557E29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038" y="1635125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6" name="Oval 66">
              <a:extLst>
                <a:ext uri="{FF2B5EF4-FFF2-40B4-BE49-F238E27FC236}">
                  <a16:creationId xmlns:a16="http://schemas.microsoft.com/office/drawing/2014/main" id="{97D42D07-C180-655D-954B-9F5FDC776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1275" y="1838325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7" name="Oval 67">
              <a:extLst>
                <a:ext uri="{FF2B5EF4-FFF2-40B4-BE49-F238E27FC236}">
                  <a16:creationId xmlns:a16="http://schemas.microsoft.com/office/drawing/2014/main" id="{53917308-B0E4-8D30-E037-D5F45739A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9225" y="20494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8" name="Oval 68">
              <a:extLst>
                <a:ext uri="{FF2B5EF4-FFF2-40B4-BE49-F238E27FC236}">
                  <a16:creationId xmlns:a16="http://schemas.microsoft.com/office/drawing/2014/main" id="{DF6D3CC2-A764-F6FE-ED2E-5EF3FA962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300" y="2266950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9" name="Oval 69">
              <a:extLst>
                <a:ext uri="{FF2B5EF4-FFF2-40B4-BE49-F238E27FC236}">
                  <a16:creationId xmlns:a16="http://schemas.microsoft.com/office/drawing/2014/main" id="{FF227229-8AFD-7946-3377-9395867C5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7500" y="2490788"/>
              <a:ext cx="38100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00" name="Oval 70">
              <a:extLst>
                <a:ext uri="{FF2B5EF4-FFF2-40B4-BE49-F238E27FC236}">
                  <a16:creationId xmlns:a16="http://schemas.microsoft.com/office/drawing/2014/main" id="{7981F02D-3ED6-B0D3-2AC8-B1FE2CDE6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7825" y="2719388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01" name="Oval 71">
              <a:extLst>
                <a:ext uri="{FF2B5EF4-FFF2-40B4-BE49-F238E27FC236}">
                  <a16:creationId xmlns:a16="http://schemas.microsoft.com/office/drawing/2014/main" id="{BA72248F-7C85-A36B-8AB5-D0FD95BE9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2275" y="2951163"/>
              <a:ext cx="25400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02" name="Oval 72">
              <a:extLst>
                <a:ext uri="{FF2B5EF4-FFF2-40B4-BE49-F238E27FC236}">
                  <a16:creationId xmlns:a16="http://schemas.microsoft.com/office/drawing/2014/main" id="{E1068344-746F-7814-6283-916101CEB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39263" y="3184525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03" name="Oval 73">
              <a:extLst>
                <a:ext uri="{FF2B5EF4-FFF2-40B4-BE49-F238E27FC236}">
                  <a16:creationId xmlns:a16="http://schemas.microsoft.com/office/drawing/2014/main" id="{51503001-5B21-2E11-074E-6DE179E769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0375" y="3417888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04" name="Oval 74">
              <a:extLst>
                <a:ext uri="{FF2B5EF4-FFF2-40B4-BE49-F238E27FC236}">
                  <a16:creationId xmlns:a16="http://schemas.microsoft.com/office/drawing/2014/main" id="{4222B0A5-ADB7-8FAB-F966-369558C22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2438" y="3651250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05" name="Oval 75">
              <a:extLst>
                <a:ext uri="{FF2B5EF4-FFF2-40B4-BE49-F238E27FC236}">
                  <a16:creationId xmlns:a16="http://schemas.microsoft.com/office/drawing/2014/main" id="{B5B9788E-7D45-1C7B-7184-89327ABE8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8625" y="3883025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06" name="Oval 76">
              <a:extLst>
                <a:ext uri="{FF2B5EF4-FFF2-40B4-BE49-F238E27FC236}">
                  <a16:creationId xmlns:a16="http://schemas.microsoft.com/office/drawing/2014/main" id="{B78F8BA8-776E-E67E-B074-361AFBC67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77350" y="4111625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07" name="Oval 77">
              <a:extLst>
                <a:ext uri="{FF2B5EF4-FFF2-40B4-BE49-F238E27FC236}">
                  <a16:creationId xmlns:a16="http://schemas.microsoft.com/office/drawing/2014/main" id="{B31199B9-9629-34E0-E6B4-6C579F285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8613" y="4335463"/>
              <a:ext cx="17463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08" name="Oval 78">
              <a:extLst>
                <a:ext uri="{FF2B5EF4-FFF2-40B4-BE49-F238E27FC236}">
                  <a16:creationId xmlns:a16="http://schemas.microsoft.com/office/drawing/2014/main" id="{EE3F4208-D078-D699-6F4E-3AB706FC3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44000" y="455612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09" name="Oval 79">
              <a:extLst>
                <a:ext uri="{FF2B5EF4-FFF2-40B4-BE49-F238E27FC236}">
                  <a16:creationId xmlns:a16="http://schemas.microsoft.com/office/drawing/2014/main" id="{37D47296-6DB8-5C58-A7D5-1864B76DFE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5100" y="4770438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10" name="Oval 80">
              <a:extLst>
                <a:ext uri="{FF2B5EF4-FFF2-40B4-BE49-F238E27FC236}">
                  <a16:creationId xmlns:a16="http://schemas.microsoft.com/office/drawing/2014/main" id="{D62E0B9F-4DF9-6840-BA4D-CC732836F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0325" y="497840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11" name="Oval 81">
              <a:extLst>
                <a:ext uri="{FF2B5EF4-FFF2-40B4-BE49-F238E27FC236}">
                  <a16:creationId xmlns:a16="http://schemas.microsoft.com/office/drawing/2014/main" id="{9CF1D4E8-BB8E-2671-2E68-CCD1CCE17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9675" y="5176838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12" name="Oval 82">
              <a:extLst>
                <a:ext uri="{FF2B5EF4-FFF2-40B4-BE49-F238E27FC236}">
                  <a16:creationId xmlns:a16="http://schemas.microsoft.com/office/drawing/2014/main" id="{1F788BE4-9BE9-4825-385C-090024C90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4738" y="5365750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13" name="Oval 83">
              <a:extLst>
                <a:ext uri="{FF2B5EF4-FFF2-40B4-BE49-F238E27FC236}">
                  <a16:creationId xmlns:a16="http://schemas.microsoft.com/office/drawing/2014/main" id="{615A45BC-E148-FF47-8068-28B088D2E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7100" y="5545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14" name="Oval 84">
              <a:extLst>
                <a:ext uri="{FF2B5EF4-FFF2-40B4-BE49-F238E27FC236}">
                  <a16:creationId xmlns:a16="http://schemas.microsoft.com/office/drawing/2014/main" id="{0DA747D0-F20A-672F-DE71-1DA8444A8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6763" y="5713413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15" name="Oval 85">
              <a:extLst>
                <a:ext uri="{FF2B5EF4-FFF2-40B4-BE49-F238E27FC236}">
                  <a16:creationId xmlns:a16="http://schemas.microsoft.com/office/drawing/2014/main" id="{ADC809AC-1369-DFE7-7C98-26FA5989F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5313" y="5870575"/>
              <a:ext cx="34925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16" name="Oval 86">
              <a:extLst>
                <a:ext uri="{FF2B5EF4-FFF2-40B4-BE49-F238E27FC236}">
                  <a16:creationId xmlns:a16="http://schemas.microsoft.com/office/drawing/2014/main" id="{F08B9D81-06AE-0DAE-0C39-C16221425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0" y="6015038"/>
              <a:ext cx="38100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17" name="Oval 87">
              <a:extLst>
                <a:ext uri="{FF2B5EF4-FFF2-40B4-BE49-F238E27FC236}">
                  <a16:creationId xmlns:a16="http://schemas.microsoft.com/office/drawing/2014/main" id="{01EF3AF4-89FF-A160-473C-69ECFBD10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0663" y="6146800"/>
              <a:ext cx="41275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18" name="Oval 88">
              <a:extLst>
                <a:ext uri="{FF2B5EF4-FFF2-40B4-BE49-F238E27FC236}">
                  <a16:creationId xmlns:a16="http://schemas.microsoft.com/office/drawing/2014/main" id="{7E496C81-F2A9-ACE9-4600-EBBC9C1A5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9050" y="6264275"/>
              <a:ext cx="44450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19" name="Oval 89">
              <a:extLst>
                <a:ext uri="{FF2B5EF4-FFF2-40B4-BE49-F238E27FC236}">
                  <a16:creationId xmlns:a16="http://schemas.microsoft.com/office/drawing/2014/main" id="{3BDBE1B7-1AEC-8247-B9C8-4A960858C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9500" y="6367463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20" name="Oval 90">
              <a:extLst>
                <a:ext uri="{FF2B5EF4-FFF2-40B4-BE49-F238E27FC236}">
                  <a16:creationId xmlns:a16="http://schemas.microsoft.com/office/drawing/2014/main" id="{096EB575-8F98-ABF5-8948-22BC01BA2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3600" y="64563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21" name="Oval 91">
              <a:extLst>
                <a:ext uri="{FF2B5EF4-FFF2-40B4-BE49-F238E27FC236}">
                  <a16:creationId xmlns:a16="http://schemas.microsoft.com/office/drawing/2014/main" id="{C5792A87-9657-3A35-71CD-F67358B47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2938" y="652938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22" name="Oval 92">
              <a:extLst>
                <a:ext uri="{FF2B5EF4-FFF2-40B4-BE49-F238E27FC236}">
                  <a16:creationId xmlns:a16="http://schemas.microsoft.com/office/drawing/2014/main" id="{78E12CD3-E5D6-0992-B8A0-66A9A5126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5925" y="6586538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23" name="Oval 93">
              <a:extLst>
                <a:ext uri="{FF2B5EF4-FFF2-40B4-BE49-F238E27FC236}">
                  <a16:creationId xmlns:a16="http://schemas.microsoft.com/office/drawing/2014/main" id="{CD4D394A-65BB-0848-1C87-D4CD9D5AAA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7325" y="662781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24" name="Oval 94">
              <a:extLst>
                <a:ext uri="{FF2B5EF4-FFF2-40B4-BE49-F238E27FC236}">
                  <a16:creationId xmlns:a16="http://schemas.microsoft.com/office/drawing/2014/main" id="{EEB325B0-6700-5765-2E80-E4E4ADDF1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5550" y="6651625"/>
              <a:ext cx="52388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25" name="Oval 95">
              <a:extLst>
                <a:ext uri="{FF2B5EF4-FFF2-40B4-BE49-F238E27FC236}">
                  <a16:creationId xmlns:a16="http://schemas.microsoft.com/office/drawing/2014/main" id="{CDC90342-08A4-51C0-89AB-C596D7FB6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8375" y="6489700"/>
              <a:ext cx="96838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26" name="Oval 96">
              <a:extLst>
                <a:ext uri="{FF2B5EF4-FFF2-40B4-BE49-F238E27FC236}">
                  <a16:creationId xmlns:a16="http://schemas.microsoft.com/office/drawing/2014/main" id="{3BA2B8D2-ABBE-8402-FF7C-CA1C7F1711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6600" y="648335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27" name="Oval 97">
              <a:extLst>
                <a:ext uri="{FF2B5EF4-FFF2-40B4-BE49-F238E27FC236}">
                  <a16:creationId xmlns:a16="http://schemas.microsoft.com/office/drawing/2014/main" id="{3C4DC8CA-7B08-05E5-9B65-A6149579AB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8000" y="6459538"/>
              <a:ext cx="88900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28" name="Oval 98">
              <a:extLst>
                <a:ext uri="{FF2B5EF4-FFF2-40B4-BE49-F238E27FC236}">
                  <a16:creationId xmlns:a16="http://schemas.microsoft.com/office/drawing/2014/main" id="{58666CC3-F7B3-25B1-12FB-A486A159A6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2575" y="641985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29" name="Oval 99">
              <a:extLst>
                <a:ext uri="{FF2B5EF4-FFF2-40B4-BE49-F238E27FC236}">
                  <a16:creationId xmlns:a16="http://schemas.microsoft.com/office/drawing/2014/main" id="{1A7A602A-18EC-8A53-5703-18C3FC8EE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0325" y="6361113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30" name="Oval 100">
              <a:extLst>
                <a:ext uri="{FF2B5EF4-FFF2-40B4-BE49-F238E27FC236}">
                  <a16:creationId xmlns:a16="http://schemas.microsoft.com/office/drawing/2014/main" id="{77042EF9-0C31-09DE-2A13-CE70E574F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1250" y="6286500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31" name="Oval 101">
              <a:extLst>
                <a:ext uri="{FF2B5EF4-FFF2-40B4-BE49-F238E27FC236}">
                  <a16:creationId xmlns:a16="http://schemas.microsoft.com/office/drawing/2014/main" id="{223690B9-9725-1F5B-1FA2-A30BDCAE3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0113" y="6194425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32" name="Oval 102">
              <a:extLst>
                <a:ext uri="{FF2B5EF4-FFF2-40B4-BE49-F238E27FC236}">
                  <a16:creationId xmlns:a16="http://schemas.microsoft.com/office/drawing/2014/main" id="{9C48E2EC-3982-1466-7CE0-66A079F50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5325" y="6086475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33" name="Oval 103">
              <a:extLst>
                <a:ext uri="{FF2B5EF4-FFF2-40B4-BE49-F238E27FC236}">
                  <a16:creationId xmlns:a16="http://schemas.microsoft.com/office/drawing/2014/main" id="{D51D4006-550B-FF9B-AB46-0445BA1D8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0063" y="5964238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34" name="Oval 104">
              <a:extLst>
                <a:ext uri="{FF2B5EF4-FFF2-40B4-BE49-F238E27FC236}">
                  <a16:creationId xmlns:a16="http://schemas.microsoft.com/office/drawing/2014/main" id="{D69353B7-F79E-807F-6014-4E133FC62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4325" y="5826125"/>
              <a:ext cx="65088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35" name="Oval 105">
              <a:extLst>
                <a:ext uri="{FF2B5EF4-FFF2-40B4-BE49-F238E27FC236}">
                  <a16:creationId xmlns:a16="http://schemas.microsoft.com/office/drawing/2014/main" id="{312F815B-6200-0E0A-04BF-7642EBE150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8113" y="567531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36" name="Oval 106">
              <a:extLst>
                <a:ext uri="{FF2B5EF4-FFF2-40B4-BE49-F238E27FC236}">
                  <a16:creationId xmlns:a16="http://schemas.microsoft.com/office/drawing/2014/main" id="{68677D7B-8912-21ED-6D6A-7F539BF6D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6188" y="5513388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37" name="Oval 107">
              <a:extLst>
                <a:ext uri="{FF2B5EF4-FFF2-40B4-BE49-F238E27FC236}">
                  <a16:creationId xmlns:a16="http://schemas.microsoft.com/office/drawing/2014/main" id="{1C45424D-9ECD-B058-37D3-067CBE2569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375" y="5337175"/>
              <a:ext cx="57150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38" name="Oval 108">
              <a:extLst>
                <a:ext uri="{FF2B5EF4-FFF2-40B4-BE49-F238E27FC236}">
                  <a16:creationId xmlns:a16="http://schemas.microsoft.com/office/drawing/2014/main" id="{E00CA98B-7F9D-3ACB-F005-155081FC5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7263" y="5151438"/>
              <a:ext cx="55563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39" name="Oval 109">
              <a:extLst>
                <a:ext uri="{FF2B5EF4-FFF2-40B4-BE49-F238E27FC236}">
                  <a16:creationId xmlns:a16="http://schemas.microsoft.com/office/drawing/2014/main" id="{45DA703B-5287-616F-46F9-C1A861114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3438" y="4956175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40" name="Oval 110">
              <a:extLst>
                <a:ext uri="{FF2B5EF4-FFF2-40B4-BE49-F238E27FC236}">
                  <a16:creationId xmlns:a16="http://schemas.microsoft.com/office/drawing/2014/main" id="{E2D78B12-F580-96B0-C9F6-C571D2C3BB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5488" y="4751388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41" name="Oval 111">
              <a:extLst>
                <a:ext uri="{FF2B5EF4-FFF2-40B4-BE49-F238E27FC236}">
                  <a16:creationId xmlns:a16="http://schemas.microsoft.com/office/drawing/2014/main" id="{807351FA-09A1-7A53-4BEE-B480A56F3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3413" y="4538663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42" name="Oval 112">
              <a:extLst>
                <a:ext uri="{FF2B5EF4-FFF2-40B4-BE49-F238E27FC236}">
                  <a16:creationId xmlns:a16="http://schemas.microsoft.com/office/drawing/2014/main" id="{50456BB8-B3DF-6CAA-29C5-C42F757575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625" y="431958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43" name="Oval 113">
              <a:extLst>
                <a:ext uri="{FF2B5EF4-FFF2-40B4-BE49-F238E27FC236}">
                  <a16:creationId xmlns:a16="http://schemas.microsoft.com/office/drawing/2014/main" id="{45302E73-C057-A29C-540E-ADD78D757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6888" y="4095750"/>
              <a:ext cx="49213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44" name="Oval 114">
              <a:extLst>
                <a:ext uri="{FF2B5EF4-FFF2-40B4-BE49-F238E27FC236}">
                  <a16:creationId xmlns:a16="http://schemas.microsoft.com/office/drawing/2014/main" id="{0DF1D576-5420-B800-35E5-907F3B118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2438" y="3867150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45" name="Oval 115">
              <a:extLst>
                <a:ext uri="{FF2B5EF4-FFF2-40B4-BE49-F238E27FC236}">
                  <a16:creationId xmlns:a16="http://schemas.microsoft.com/office/drawing/2014/main" id="{CD3FB219-0FC5-13C6-152D-8786176D4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7038" y="36369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46" name="Oval 116">
              <a:extLst>
                <a:ext uri="{FF2B5EF4-FFF2-40B4-BE49-F238E27FC236}">
                  <a16:creationId xmlns:a16="http://schemas.microsoft.com/office/drawing/2014/main" id="{2EA1B993-375C-D1D4-B44F-ECA000609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9100" y="3403600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47" name="Oval 117">
              <a:extLst>
                <a:ext uri="{FF2B5EF4-FFF2-40B4-BE49-F238E27FC236}">
                  <a16:creationId xmlns:a16="http://schemas.microsoft.com/office/drawing/2014/main" id="{D93A5C1C-1642-FCAD-E552-237B844FA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1800" y="3176588"/>
              <a:ext cx="39688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48" name="Oval 118">
              <a:extLst>
                <a:ext uri="{FF2B5EF4-FFF2-40B4-BE49-F238E27FC236}">
                  <a16:creationId xmlns:a16="http://schemas.microsoft.com/office/drawing/2014/main" id="{9BAF32FA-6AD8-EC2B-0984-EFE886D11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5613" y="2943225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49" name="Oval 119">
              <a:extLst>
                <a:ext uri="{FF2B5EF4-FFF2-40B4-BE49-F238E27FC236}">
                  <a16:creationId xmlns:a16="http://schemas.microsoft.com/office/drawing/2014/main" id="{62EAA9F6-F170-78A7-0FD8-CA90C3C95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6888" y="2713038"/>
              <a:ext cx="47625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50" name="Oval 120">
              <a:extLst>
                <a:ext uri="{FF2B5EF4-FFF2-40B4-BE49-F238E27FC236}">
                  <a16:creationId xmlns:a16="http://schemas.microsoft.com/office/drawing/2014/main" id="{9EE4FB5B-80E5-3746-41C0-DBEAA07AD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4038" y="2484438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51" name="Oval 121">
              <a:extLst>
                <a:ext uri="{FF2B5EF4-FFF2-40B4-BE49-F238E27FC236}">
                  <a16:creationId xmlns:a16="http://schemas.microsoft.com/office/drawing/2014/main" id="{996D96F4-76A6-8B5B-10CA-DF20A7E1A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650" y="22621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52" name="Oval 122">
              <a:extLst>
                <a:ext uri="{FF2B5EF4-FFF2-40B4-BE49-F238E27FC236}">
                  <a16:creationId xmlns:a16="http://schemas.microsoft.com/office/drawing/2014/main" id="{91B8E3F6-BC92-D6EF-3DE1-CBACA532D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138" y="2046288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53" name="Oval 123">
              <a:extLst>
                <a:ext uri="{FF2B5EF4-FFF2-40B4-BE49-F238E27FC236}">
                  <a16:creationId xmlns:a16="http://schemas.microsoft.com/office/drawing/2014/main" id="{D626F387-F2F6-46C9-28FD-BB95D83BA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5500" y="1838325"/>
              <a:ext cx="6985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54" name="Oval 124">
              <a:extLst>
                <a:ext uri="{FF2B5EF4-FFF2-40B4-BE49-F238E27FC236}">
                  <a16:creationId xmlns:a16="http://schemas.microsoft.com/office/drawing/2014/main" id="{01C00CF8-9B44-52FA-3818-6F1F205D8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1639888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55" name="Oval 125">
              <a:extLst>
                <a:ext uri="{FF2B5EF4-FFF2-40B4-BE49-F238E27FC236}">
                  <a16:creationId xmlns:a16="http://schemas.microsoft.com/office/drawing/2014/main" id="{80CC2808-F579-3D27-7426-338C4F083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4263" y="1452563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56" name="Oval 126">
              <a:extLst>
                <a:ext uri="{FF2B5EF4-FFF2-40B4-BE49-F238E27FC236}">
                  <a16:creationId xmlns:a16="http://schemas.microsoft.com/office/drawing/2014/main" id="{29261800-C15D-3A71-6C29-9FB14CC99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663" y="1276350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57" name="Oval 127">
              <a:extLst>
                <a:ext uri="{FF2B5EF4-FFF2-40B4-BE49-F238E27FC236}">
                  <a16:creationId xmlns:a16="http://schemas.microsoft.com/office/drawing/2014/main" id="{95075F70-8765-7603-FBB3-C11966B19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1763" y="1111250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58" name="Oval 128">
              <a:extLst>
                <a:ext uri="{FF2B5EF4-FFF2-40B4-BE49-F238E27FC236}">
                  <a16:creationId xmlns:a16="http://schemas.microsoft.com/office/drawing/2014/main" id="{0D8D62E8-A4A1-3F41-7469-D3C450743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7975" y="960438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59" name="Oval 129">
              <a:extLst>
                <a:ext uri="{FF2B5EF4-FFF2-40B4-BE49-F238E27FC236}">
                  <a16:creationId xmlns:a16="http://schemas.microsoft.com/office/drawing/2014/main" id="{87960038-04DD-939E-52B3-0AD07C17C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5300" y="822325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60" name="Oval 130">
              <a:extLst>
                <a:ext uri="{FF2B5EF4-FFF2-40B4-BE49-F238E27FC236}">
                  <a16:creationId xmlns:a16="http://schemas.microsoft.com/office/drawing/2014/main" id="{33373B70-9B21-7E94-7363-FFAE695F6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2150" y="696913"/>
              <a:ext cx="74613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61" name="Oval 131">
              <a:extLst>
                <a:ext uri="{FF2B5EF4-FFF2-40B4-BE49-F238E27FC236}">
                  <a16:creationId xmlns:a16="http://schemas.microsoft.com/office/drawing/2014/main" id="{C46A2B2B-CD01-E100-0736-020ACFEFC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8525" y="588963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62" name="Oval 132">
              <a:extLst>
                <a:ext uri="{FF2B5EF4-FFF2-40B4-BE49-F238E27FC236}">
                  <a16:creationId xmlns:a16="http://schemas.microsoft.com/office/drawing/2014/main" id="{FB1C8356-8C12-DED6-336F-C45A2615E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1250" y="495300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63" name="Oval 133">
              <a:extLst>
                <a:ext uri="{FF2B5EF4-FFF2-40B4-BE49-F238E27FC236}">
                  <a16:creationId xmlns:a16="http://schemas.microsoft.com/office/drawing/2014/main" id="{7EE588A4-EE4B-6ED8-AB2B-4DB9618D4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913" y="419100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64" name="Oval 134">
              <a:extLst>
                <a:ext uri="{FF2B5EF4-FFF2-40B4-BE49-F238E27FC236}">
                  <a16:creationId xmlns:a16="http://schemas.microsoft.com/office/drawing/2014/main" id="{4C6DE813-6A5A-BE32-8658-4B0D1C635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5750" y="358775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65" name="Oval 135">
              <a:extLst>
                <a:ext uri="{FF2B5EF4-FFF2-40B4-BE49-F238E27FC236}">
                  <a16:creationId xmlns:a16="http://schemas.microsoft.com/office/drawing/2014/main" id="{32174A03-C303-21FB-6254-E712A7BA10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4350" y="315913"/>
              <a:ext cx="74613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66" name="Oval 136">
              <a:extLst>
                <a:ext uri="{FF2B5EF4-FFF2-40B4-BE49-F238E27FC236}">
                  <a16:creationId xmlns:a16="http://schemas.microsoft.com/office/drawing/2014/main" id="{1B10109D-4148-FB2F-DD38-14CB85403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6125" y="288925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67" name="Oval 137">
              <a:extLst>
                <a:ext uri="{FF2B5EF4-FFF2-40B4-BE49-F238E27FC236}">
                  <a16:creationId xmlns:a16="http://schemas.microsoft.com/office/drawing/2014/main" id="{477C1A52-7923-A2D9-07CF-F17170096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9488" y="280988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68" name="Oval 138">
              <a:extLst>
                <a:ext uri="{FF2B5EF4-FFF2-40B4-BE49-F238E27FC236}">
                  <a16:creationId xmlns:a16="http://schemas.microsoft.com/office/drawing/2014/main" id="{BC24C49A-14EF-E7EF-E43E-60B45A19B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290513"/>
              <a:ext cx="74613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69" name="Oval 139">
              <a:extLst>
                <a:ext uri="{FF2B5EF4-FFF2-40B4-BE49-F238E27FC236}">
                  <a16:creationId xmlns:a16="http://schemas.microsoft.com/office/drawing/2014/main" id="{CF91C585-664D-169A-7C53-E938BEA21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4625" y="315913"/>
              <a:ext cx="714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70" name="Oval 140">
              <a:extLst>
                <a:ext uri="{FF2B5EF4-FFF2-40B4-BE49-F238E27FC236}">
                  <a16:creationId xmlns:a16="http://schemas.microsoft.com/office/drawing/2014/main" id="{D72302C2-731E-A176-E72D-2CEB8B611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3225" y="358775"/>
              <a:ext cx="714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71" name="Oval 141">
              <a:extLst>
                <a:ext uri="{FF2B5EF4-FFF2-40B4-BE49-F238E27FC236}">
                  <a16:creationId xmlns:a16="http://schemas.microsoft.com/office/drawing/2014/main" id="{2362A413-F5F3-890E-A0E1-AF4313B89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7063" y="419100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72" name="Oval 142">
              <a:extLst>
                <a:ext uri="{FF2B5EF4-FFF2-40B4-BE49-F238E27FC236}">
                  <a16:creationId xmlns:a16="http://schemas.microsoft.com/office/drawing/2014/main" id="{BC397305-1176-D3DC-EC7F-1BD937EC3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7725" y="496888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73" name="Oval 143">
              <a:extLst>
                <a:ext uri="{FF2B5EF4-FFF2-40B4-BE49-F238E27FC236}">
                  <a16:creationId xmlns:a16="http://schemas.microsoft.com/office/drawing/2014/main" id="{83E90754-2A37-82CF-9D13-BFEDD610C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0450" y="590550"/>
              <a:ext cx="71438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74" name="Oval 144">
              <a:extLst>
                <a:ext uri="{FF2B5EF4-FFF2-40B4-BE49-F238E27FC236}">
                  <a16:creationId xmlns:a16="http://schemas.microsoft.com/office/drawing/2014/main" id="{E6CBA309-323B-2899-91DE-B5C2B48D5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6825" y="700088"/>
              <a:ext cx="69850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75" name="Oval 145">
              <a:extLst>
                <a:ext uri="{FF2B5EF4-FFF2-40B4-BE49-F238E27FC236}">
                  <a16:creationId xmlns:a16="http://schemas.microsoft.com/office/drawing/2014/main" id="{61A0CC19-6FA6-5490-40A3-3220447B0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5263" y="823913"/>
              <a:ext cx="68263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76" name="Oval 146">
              <a:extLst>
                <a:ext uri="{FF2B5EF4-FFF2-40B4-BE49-F238E27FC236}">
                  <a16:creationId xmlns:a16="http://schemas.microsoft.com/office/drawing/2014/main" id="{DEDE72EE-88B4-5B03-99F1-058338F29B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2588" y="96202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77" name="Oval 147">
              <a:extLst>
                <a:ext uri="{FF2B5EF4-FFF2-40B4-BE49-F238E27FC236}">
                  <a16:creationId xmlns:a16="http://schemas.microsoft.com/office/drawing/2014/main" id="{5A790E9A-9A9E-C53C-4A45-BD896BB71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8800" y="111442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78" name="Oval 148">
              <a:extLst>
                <a:ext uri="{FF2B5EF4-FFF2-40B4-BE49-F238E27FC236}">
                  <a16:creationId xmlns:a16="http://schemas.microsoft.com/office/drawing/2014/main" id="{CF1AC0BC-7BAE-1F5B-120C-E57CE1C7DC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3900" y="1279525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79" name="Oval 149">
              <a:extLst>
                <a:ext uri="{FF2B5EF4-FFF2-40B4-BE49-F238E27FC236}">
                  <a16:creationId xmlns:a16="http://schemas.microsoft.com/office/drawing/2014/main" id="{28CA8EB2-9BD7-0A06-B266-67FA81A8D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6300" y="1455738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80" name="Oval 150">
              <a:extLst>
                <a:ext uri="{FF2B5EF4-FFF2-40B4-BE49-F238E27FC236}">
                  <a16:creationId xmlns:a16="http://schemas.microsoft.com/office/drawing/2014/main" id="{901422F5-9D7C-50E4-61DE-3912B146B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6000" y="1643063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81" name="Oval 151">
              <a:extLst>
                <a:ext uri="{FF2B5EF4-FFF2-40B4-BE49-F238E27FC236}">
                  <a16:creationId xmlns:a16="http://schemas.microsoft.com/office/drawing/2014/main" id="{465D1C37-1FEF-AD16-E02D-3727F789E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9825" y="1839913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82" name="Oval 152">
              <a:extLst>
                <a:ext uri="{FF2B5EF4-FFF2-40B4-BE49-F238E27FC236}">
                  <a16:creationId xmlns:a16="http://schemas.microsoft.com/office/drawing/2014/main" id="{A004EDF6-A052-4C12-8884-A2F1EFFFC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363" y="204628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83" name="Oval 153">
              <a:extLst>
                <a:ext uri="{FF2B5EF4-FFF2-40B4-BE49-F238E27FC236}">
                  <a16:creationId xmlns:a16="http://schemas.microsoft.com/office/drawing/2014/main" id="{DB9373B1-4EBD-42FB-C9E8-7D9BADB12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3025" y="2260600"/>
              <a:ext cx="63500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84" name="Oval 154">
              <a:extLst>
                <a:ext uri="{FF2B5EF4-FFF2-40B4-BE49-F238E27FC236}">
                  <a16:creationId xmlns:a16="http://schemas.microsoft.com/office/drawing/2014/main" id="{1494EF00-DB04-4645-4F66-D2298D98E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40813" y="2479675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85" name="Oval 155">
              <a:extLst>
                <a:ext uri="{FF2B5EF4-FFF2-40B4-BE49-F238E27FC236}">
                  <a16:creationId xmlns:a16="http://schemas.microsoft.com/office/drawing/2014/main" id="{6A504EB6-7463-9B6B-690A-03E98027E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1138" y="2705100"/>
              <a:ext cx="61913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86" name="Oval 156">
              <a:extLst>
                <a:ext uri="{FF2B5EF4-FFF2-40B4-BE49-F238E27FC236}">
                  <a16:creationId xmlns:a16="http://schemas.microsoft.com/office/drawing/2014/main" id="{035E9C16-9932-1BA2-A054-5D228CC92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45588" y="293370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87" name="Oval 157">
              <a:extLst>
                <a:ext uri="{FF2B5EF4-FFF2-40B4-BE49-F238E27FC236}">
                  <a16:creationId xmlns:a16="http://schemas.microsoft.com/office/drawing/2014/main" id="{128EC032-02DA-B457-3761-B91554BFD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2575" y="3165475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88" name="Oval 158">
              <a:extLst>
                <a:ext uri="{FF2B5EF4-FFF2-40B4-BE49-F238E27FC236}">
                  <a16:creationId xmlns:a16="http://schemas.microsoft.com/office/drawing/2014/main" id="{885DB028-C0DE-B011-6052-11EAB46CE2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0513" y="3397250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89" name="Oval 159">
              <a:extLst>
                <a:ext uri="{FF2B5EF4-FFF2-40B4-BE49-F238E27FC236}">
                  <a16:creationId xmlns:a16="http://schemas.microsoft.com/office/drawing/2014/main" id="{5FB03F8F-4ACE-8C08-2FFA-B3F96319EF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2575" y="3629025"/>
              <a:ext cx="58738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90" name="Oval 160">
              <a:extLst>
                <a:ext uri="{FF2B5EF4-FFF2-40B4-BE49-F238E27FC236}">
                  <a16:creationId xmlns:a16="http://schemas.microsoft.com/office/drawing/2014/main" id="{858FCD05-F5EE-7F12-CC83-9E519A3EC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45588" y="3859213"/>
              <a:ext cx="61913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91" name="Oval 161">
              <a:extLst>
                <a:ext uri="{FF2B5EF4-FFF2-40B4-BE49-F238E27FC236}">
                  <a16:creationId xmlns:a16="http://schemas.microsoft.com/office/drawing/2014/main" id="{1E52FE79-B5FA-EB63-1930-8923D0FDB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1138" y="4086225"/>
              <a:ext cx="63500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92" name="Oval 162">
              <a:extLst>
                <a:ext uri="{FF2B5EF4-FFF2-40B4-BE49-F238E27FC236}">
                  <a16:creationId xmlns:a16="http://schemas.microsoft.com/office/drawing/2014/main" id="{2138E5D4-11CA-BE6C-EB49-831049ECDD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9225" y="4310063"/>
              <a:ext cx="66675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93" name="Oval 163">
              <a:extLst>
                <a:ext uri="{FF2B5EF4-FFF2-40B4-BE49-F238E27FC236}">
                  <a16:creationId xmlns:a16="http://schemas.microsoft.com/office/drawing/2014/main" id="{846ED51F-C671-1EFD-128D-634930258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9850" y="4527550"/>
              <a:ext cx="6985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94" name="Oval 164">
              <a:extLst>
                <a:ext uri="{FF2B5EF4-FFF2-40B4-BE49-F238E27FC236}">
                  <a16:creationId xmlns:a16="http://schemas.microsoft.com/office/drawing/2014/main" id="{382D51B0-CB8E-9290-65A7-7EEB8B8C8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6188" y="4740275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95" name="Oval 165">
              <a:extLst>
                <a:ext uri="{FF2B5EF4-FFF2-40B4-BE49-F238E27FC236}">
                  <a16:creationId xmlns:a16="http://schemas.microsoft.com/office/drawing/2014/main" id="{6FE24F6A-D65E-06D1-8188-CEEA5C9F6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5063" y="4945063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96" name="Oval 166">
              <a:extLst>
                <a:ext uri="{FF2B5EF4-FFF2-40B4-BE49-F238E27FC236}">
                  <a16:creationId xmlns:a16="http://schemas.microsoft.com/office/drawing/2014/main" id="{EE9F9331-B99B-3C16-2DA8-8623A7412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1238" y="5140325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97" name="Oval 167">
              <a:extLst>
                <a:ext uri="{FF2B5EF4-FFF2-40B4-BE49-F238E27FC236}">
                  <a16:creationId xmlns:a16="http://schemas.microsoft.com/office/drawing/2014/main" id="{4F4CB21D-6D7B-1678-AC18-6BC34CFCBC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1538" y="5326063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98" name="Oval 168">
              <a:extLst>
                <a:ext uri="{FF2B5EF4-FFF2-40B4-BE49-F238E27FC236}">
                  <a16:creationId xmlns:a16="http://schemas.microsoft.com/office/drawing/2014/main" id="{57C6F610-4F69-5125-E536-CA4A0D9DF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7550" y="5500688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299" name="Oval 169">
              <a:extLst>
                <a:ext uri="{FF2B5EF4-FFF2-40B4-BE49-F238E27FC236}">
                  <a16:creationId xmlns:a16="http://schemas.microsoft.com/office/drawing/2014/main" id="{83400209-38AD-07D8-E57E-A259D6A85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2450" y="5664200"/>
              <a:ext cx="841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00" name="Oval 170">
              <a:extLst>
                <a:ext uri="{FF2B5EF4-FFF2-40B4-BE49-F238E27FC236}">
                  <a16:creationId xmlns:a16="http://schemas.microsoft.com/office/drawing/2014/main" id="{6AD4EC82-309F-6D4D-517A-B010C8851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4650" y="5815013"/>
              <a:ext cx="87313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01" name="Oval 171">
              <a:extLst>
                <a:ext uri="{FF2B5EF4-FFF2-40B4-BE49-F238E27FC236}">
                  <a16:creationId xmlns:a16="http://schemas.microsoft.com/office/drawing/2014/main" id="{B72607C5-A249-804B-7896-D3257904E6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7325" y="5953125"/>
              <a:ext cx="87313" cy="87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02" name="Oval 172">
              <a:extLst>
                <a:ext uri="{FF2B5EF4-FFF2-40B4-BE49-F238E27FC236}">
                  <a16:creationId xmlns:a16="http://schemas.microsoft.com/office/drawing/2014/main" id="{FA443FA9-3DB6-DDB0-9BCD-88EEF32B5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6075363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03" name="Oval 173">
              <a:extLst>
                <a:ext uri="{FF2B5EF4-FFF2-40B4-BE49-F238E27FC236}">
                  <a16:creationId xmlns:a16="http://schemas.microsoft.com/office/drawing/2014/main" id="{E15B3DAB-2767-2217-0BC5-35EA6C060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2513" y="6183313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04" name="Oval 174">
              <a:extLst>
                <a:ext uri="{FF2B5EF4-FFF2-40B4-BE49-F238E27FC236}">
                  <a16:creationId xmlns:a16="http://schemas.microsoft.com/office/drawing/2014/main" id="{B05E1670-5B96-E8F5-E3B9-AE586FD65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8200" y="6276975"/>
              <a:ext cx="93663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05" name="Oval 175">
              <a:extLst>
                <a:ext uri="{FF2B5EF4-FFF2-40B4-BE49-F238E27FC236}">
                  <a16:creationId xmlns:a16="http://schemas.microsoft.com/office/drawing/2014/main" id="{21F7F249-7F95-559D-F2FB-7665CA5BF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125" y="6353175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06" name="Oval 176">
              <a:extLst>
                <a:ext uri="{FF2B5EF4-FFF2-40B4-BE49-F238E27FC236}">
                  <a16:creationId xmlns:a16="http://schemas.microsoft.com/office/drawing/2014/main" id="{05682597-899D-F5BB-A94B-1FD435834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3700" y="64135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07" name="Oval 177">
              <a:extLst>
                <a:ext uri="{FF2B5EF4-FFF2-40B4-BE49-F238E27FC236}">
                  <a16:creationId xmlns:a16="http://schemas.microsoft.com/office/drawing/2014/main" id="{2694FE23-DFF1-F716-2971-145DB0FF9F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513" y="6456363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08" name="Oval 178">
              <a:extLst>
                <a:ext uri="{FF2B5EF4-FFF2-40B4-BE49-F238E27FC236}">
                  <a16:creationId xmlns:a16="http://schemas.microsoft.com/office/drawing/2014/main" id="{3819408D-3F81-46DA-8903-1C4B3DA85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325" y="6481763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09" name="Oval 179">
              <a:extLst>
                <a:ext uri="{FF2B5EF4-FFF2-40B4-BE49-F238E27FC236}">
                  <a16:creationId xmlns:a16="http://schemas.microsoft.com/office/drawing/2014/main" id="{F96E8338-9346-92D0-C571-CDD12DBEAB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9650" y="6378575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10" name="Oval 180">
              <a:extLst>
                <a:ext uri="{FF2B5EF4-FFF2-40B4-BE49-F238E27FC236}">
                  <a16:creationId xmlns:a16="http://schemas.microsoft.com/office/drawing/2014/main" id="{F20617C5-DFB5-BAB9-BE05-A855B9E62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6288" y="63674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11" name="Oval 181">
              <a:extLst>
                <a:ext uri="{FF2B5EF4-FFF2-40B4-BE49-F238E27FC236}">
                  <a16:creationId xmlns:a16="http://schemas.microsoft.com/office/drawing/2014/main" id="{0E9ECB96-5C45-2D5D-D5C4-B024230F9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6100" y="6340475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12" name="Oval 182">
              <a:extLst>
                <a:ext uri="{FF2B5EF4-FFF2-40B4-BE49-F238E27FC236}">
                  <a16:creationId xmlns:a16="http://schemas.microsoft.com/office/drawing/2014/main" id="{6FF7B1B6-6FF4-E7FD-A39B-F3E7A37897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5913" y="62928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13" name="Oval 183">
              <a:extLst>
                <a:ext uri="{FF2B5EF4-FFF2-40B4-BE49-F238E27FC236}">
                  <a16:creationId xmlns:a16="http://schemas.microsoft.com/office/drawing/2014/main" id="{63833BE2-B74B-C9B5-370D-FA5D399139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0488" y="6227763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14" name="Oval 184">
              <a:extLst>
                <a:ext uri="{FF2B5EF4-FFF2-40B4-BE49-F238E27FC236}">
                  <a16:creationId xmlns:a16="http://schemas.microsoft.com/office/drawing/2014/main" id="{DC648825-6EF5-A7EA-620E-6AE254D74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9825" y="6143625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15" name="Oval 185">
              <a:extLst>
                <a:ext uri="{FF2B5EF4-FFF2-40B4-BE49-F238E27FC236}">
                  <a16:creationId xmlns:a16="http://schemas.microsoft.com/office/drawing/2014/main" id="{532CA053-66E4-D494-9C93-1D16A3284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5513" y="6043613"/>
              <a:ext cx="36513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16" name="Oval 186">
              <a:extLst>
                <a:ext uri="{FF2B5EF4-FFF2-40B4-BE49-F238E27FC236}">
                  <a16:creationId xmlns:a16="http://schemas.microsoft.com/office/drawing/2014/main" id="{2A4D4F49-A74B-4A31-D0C8-9F8445394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0725" y="59277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17" name="Oval 187">
              <a:extLst>
                <a:ext uri="{FF2B5EF4-FFF2-40B4-BE49-F238E27FC236}">
                  <a16:creationId xmlns:a16="http://schemas.microsoft.com/office/drawing/2014/main" id="{8E8C31C1-3FC5-0E82-0FE0-E671A90E9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3875" y="5794375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18" name="Oval 188">
              <a:extLst>
                <a:ext uri="{FF2B5EF4-FFF2-40B4-BE49-F238E27FC236}">
                  <a16:creationId xmlns:a16="http://schemas.microsoft.com/office/drawing/2014/main" id="{2BB63671-82F6-B557-6C09-D2ED79645D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725" y="5648325"/>
              <a:ext cx="52388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19" name="Oval 189">
              <a:extLst>
                <a:ext uri="{FF2B5EF4-FFF2-40B4-BE49-F238E27FC236}">
                  <a16:creationId xmlns:a16="http://schemas.microsoft.com/office/drawing/2014/main" id="{8D9EC461-863B-3AAE-F307-5BA4592AB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6688" y="54879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20" name="Oval 190">
              <a:extLst>
                <a:ext uri="{FF2B5EF4-FFF2-40B4-BE49-F238E27FC236}">
                  <a16:creationId xmlns:a16="http://schemas.microsoft.com/office/drawing/2014/main" id="{A0ABAE73-CE7F-29A4-ECBE-050416AD8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6350" y="531495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21" name="Oval 191">
              <a:extLst>
                <a:ext uri="{FF2B5EF4-FFF2-40B4-BE49-F238E27FC236}">
                  <a16:creationId xmlns:a16="http://schemas.microsoft.com/office/drawing/2014/main" id="{5B7950C8-0167-8B33-0E9A-D0EBD8619B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0300" y="5132388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22" name="Oval 192">
              <a:extLst>
                <a:ext uri="{FF2B5EF4-FFF2-40B4-BE49-F238E27FC236}">
                  <a16:creationId xmlns:a16="http://schemas.microsoft.com/office/drawing/2014/main" id="{137A101B-C14A-E915-CA32-48971FEB0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125" y="4937125"/>
              <a:ext cx="68263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23" name="Oval 193">
              <a:extLst>
                <a:ext uri="{FF2B5EF4-FFF2-40B4-BE49-F238E27FC236}">
                  <a16:creationId xmlns:a16="http://schemas.microsoft.com/office/drawing/2014/main" id="{9495CA49-1805-226A-1D5D-2629A362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825" y="4735513"/>
              <a:ext cx="69850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24" name="Oval 194">
              <a:extLst>
                <a:ext uri="{FF2B5EF4-FFF2-40B4-BE49-F238E27FC236}">
                  <a16:creationId xmlns:a16="http://schemas.microsoft.com/office/drawing/2014/main" id="{290ABDD8-A51C-690D-5BD3-1699B1620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0" y="4524375"/>
              <a:ext cx="71438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25" name="Oval 195">
              <a:extLst>
                <a:ext uri="{FF2B5EF4-FFF2-40B4-BE49-F238E27FC236}">
                  <a16:creationId xmlns:a16="http://schemas.microsoft.com/office/drawing/2014/main" id="{69EEA747-AF73-C020-F441-77C9E9268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43100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26" name="Oval 196">
              <a:extLst>
                <a:ext uri="{FF2B5EF4-FFF2-40B4-BE49-F238E27FC236}">
                  <a16:creationId xmlns:a16="http://schemas.microsoft.com/office/drawing/2014/main" id="{1C9FB585-40D9-1B89-1CAB-77469EE29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5638" y="4095750"/>
              <a:ext cx="47625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27" name="Oval 197">
              <a:extLst>
                <a:ext uri="{FF2B5EF4-FFF2-40B4-BE49-F238E27FC236}">
                  <a16:creationId xmlns:a16="http://schemas.microsoft.com/office/drawing/2014/main" id="{A4037549-B5F8-5F96-D31E-661C9786B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2300" y="3878263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28" name="Oval 198">
              <a:extLst>
                <a:ext uri="{FF2B5EF4-FFF2-40B4-BE49-F238E27FC236}">
                  <a16:creationId xmlns:a16="http://schemas.microsoft.com/office/drawing/2014/main" id="{A728239E-EC46-219C-2090-407F16FDB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663" y="3656013"/>
              <a:ext cx="9525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29" name="Oval 199">
              <a:extLst>
                <a:ext uri="{FF2B5EF4-FFF2-40B4-BE49-F238E27FC236}">
                  <a16:creationId xmlns:a16="http://schemas.microsoft.com/office/drawing/2014/main" id="{D0B650FB-3040-62DE-7A24-A2D4ED4CA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13" y="3425825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0" name="Oval 200">
              <a:extLst>
                <a:ext uri="{FF2B5EF4-FFF2-40B4-BE49-F238E27FC236}">
                  <a16:creationId xmlns:a16="http://schemas.microsoft.com/office/drawing/2014/main" id="{7023842E-C640-B55D-AD07-788E6713B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4838" y="319405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1" name="Oval 201">
              <a:extLst>
                <a:ext uri="{FF2B5EF4-FFF2-40B4-BE49-F238E27FC236}">
                  <a16:creationId xmlns:a16="http://schemas.microsoft.com/office/drawing/2014/main" id="{82F28038-E039-0987-4BBB-C3864288C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0238" y="2963863"/>
              <a:ext cx="635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2" name="Oval 202">
              <a:extLst>
                <a:ext uri="{FF2B5EF4-FFF2-40B4-BE49-F238E27FC236}">
                  <a16:creationId xmlns:a16="http://schemas.microsoft.com/office/drawing/2014/main" id="{8E9312E9-003A-EFAA-4EE0-414DEC77F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275" y="27352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3" name="Oval 203">
              <a:extLst>
                <a:ext uri="{FF2B5EF4-FFF2-40B4-BE49-F238E27FC236}">
                  <a16:creationId xmlns:a16="http://schemas.microsoft.com/office/drawing/2014/main" id="{08A734DF-5631-8BF4-8F49-CB2742CD4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188" y="2511425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4" name="Oval 204">
              <a:extLst>
                <a:ext uri="{FF2B5EF4-FFF2-40B4-BE49-F238E27FC236}">
                  <a16:creationId xmlns:a16="http://schemas.microsoft.com/office/drawing/2014/main" id="{5EE1748D-4979-245F-9728-D32760D41F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9150" y="2293938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5" name="Oval 205">
              <a:extLst>
                <a:ext uri="{FF2B5EF4-FFF2-40B4-BE49-F238E27FC236}">
                  <a16:creationId xmlns:a16="http://schemas.microsoft.com/office/drawing/2014/main" id="{8AA65ED7-4024-DB8F-C945-5F4E77C46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5988" y="2081213"/>
              <a:ext cx="9525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6" name="Oval 207">
              <a:extLst>
                <a:ext uri="{FF2B5EF4-FFF2-40B4-BE49-F238E27FC236}">
                  <a16:creationId xmlns:a16="http://schemas.microsoft.com/office/drawing/2014/main" id="{333DB362-03CE-62EC-DB70-C68192E289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7113" y="1878013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7" name="Oval 208">
              <a:extLst>
                <a:ext uri="{FF2B5EF4-FFF2-40B4-BE49-F238E27FC236}">
                  <a16:creationId xmlns:a16="http://schemas.microsoft.com/office/drawing/2014/main" id="{BEF669F7-401F-DD08-CE63-32DE9D466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5700" y="1684338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8" name="Oval 209">
              <a:extLst>
                <a:ext uri="{FF2B5EF4-FFF2-40B4-BE49-F238E27FC236}">
                  <a16:creationId xmlns:a16="http://schemas.microsoft.com/office/drawing/2014/main" id="{09A8CF34-AEA1-A253-DF02-48700AEE2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575" y="1500188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9" name="Oval 210">
              <a:extLst>
                <a:ext uri="{FF2B5EF4-FFF2-40B4-BE49-F238E27FC236}">
                  <a16:creationId xmlns:a16="http://schemas.microsoft.com/office/drawing/2014/main" id="{35C0FF80-B3CF-45B9-F411-0105343A7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4150" y="1328738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40" name="Oval 211">
              <a:extLst>
                <a:ext uri="{FF2B5EF4-FFF2-40B4-BE49-F238E27FC236}">
                  <a16:creationId xmlns:a16="http://schemas.microsoft.com/office/drawing/2014/main" id="{F8781EB2-73EA-2DAB-32BF-D4BFE034C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013" y="1168400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41" name="Oval 212">
              <a:extLst>
                <a:ext uri="{FF2B5EF4-FFF2-40B4-BE49-F238E27FC236}">
                  <a16:creationId xmlns:a16="http://schemas.microsoft.com/office/drawing/2014/main" id="{74FCB5E2-BD71-9921-C49D-ABB1C70B3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3400" y="10239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42" name="Oval 213">
              <a:extLst>
                <a:ext uri="{FF2B5EF4-FFF2-40B4-BE49-F238E27FC236}">
                  <a16:creationId xmlns:a16="http://schemas.microsoft.com/office/drawing/2014/main" id="{56F8A963-C4A4-AB6C-A6BD-9C4306EBF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5488" y="892175"/>
              <a:ext cx="31750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43" name="Oval 214">
              <a:extLst>
                <a:ext uri="{FF2B5EF4-FFF2-40B4-BE49-F238E27FC236}">
                  <a16:creationId xmlns:a16="http://schemas.microsoft.com/office/drawing/2014/main" id="{4A61522B-1DD0-A949-D801-69C9DC72D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5513" y="776288"/>
              <a:ext cx="36513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44" name="Oval 215">
              <a:extLst>
                <a:ext uri="{FF2B5EF4-FFF2-40B4-BE49-F238E27FC236}">
                  <a16:creationId xmlns:a16="http://schemas.microsoft.com/office/drawing/2014/main" id="{F8AF5912-FB94-33C7-7D7E-21FB3EC53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3475" y="677863"/>
              <a:ext cx="41275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45" name="Oval 216">
              <a:extLst>
                <a:ext uri="{FF2B5EF4-FFF2-40B4-BE49-F238E27FC236}">
                  <a16:creationId xmlns:a16="http://schemas.microsoft.com/office/drawing/2014/main" id="{F333A9DD-4CDA-8DD5-994F-FD8B58266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0963" y="595313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46" name="Oval 217">
              <a:extLst>
                <a:ext uri="{FF2B5EF4-FFF2-40B4-BE49-F238E27FC236}">
                  <a16:creationId xmlns:a16="http://schemas.microsoft.com/office/drawing/2014/main" id="{CFF9ACB2-308C-889B-8C9E-10350229B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1625" y="530225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47" name="Oval 218">
              <a:extLst>
                <a:ext uri="{FF2B5EF4-FFF2-40B4-BE49-F238E27FC236}">
                  <a16:creationId xmlns:a16="http://schemas.microsoft.com/office/drawing/2014/main" id="{32BD0E10-0A1C-1E2C-ADA2-906DE26FEE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8638" y="482600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48" name="Oval 219">
              <a:extLst>
                <a:ext uri="{FF2B5EF4-FFF2-40B4-BE49-F238E27FC236}">
                  <a16:creationId xmlns:a16="http://schemas.microsoft.com/office/drawing/2014/main" id="{FE7DC6D6-0B69-2FFD-CF1B-3FD24CDFD1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7238" y="454025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49" name="Oval 220">
              <a:extLst>
                <a:ext uri="{FF2B5EF4-FFF2-40B4-BE49-F238E27FC236}">
                  <a16:creationId xmlns:a16="http://schemas.microsoft.com/office/drawing/2014/main" id="{27B10C24-BB81-6E80-6175-BD99EF906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7425" y="442913"/>
              <a:ext cx="57150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50" name="Oval 221">
              <a:extLst>
                <a:ext uri="{FF2B5EF4-FFF2-40B4-BE49-F238E27FC236}">
                  <a16:creationId xmlns:a16="http://schemas.microsoft.com/office/drawing/2014/main" id="{59405FF9-B772-446B-5B13-D59808C68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7613" y="450850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51" name="Oval 222">
              <a:extLst>
                <a:ext uri="{FF2B5EF4-FFF2-40B4-BE49-F238E27FC236}">
                  <a16:creationId xmlns:a16="http://schemas.microsoft.com/office/drawing/2014/main" id="{C1AE5BB2-3EA2-F22E-DF81-F0C248797B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6213" y="476250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52" name="Oval 223">
              <a:extLst>
                <a:ext uri="{FF2B5EF4-FFF2-40B4-BE49-F238E27FC236}">
                  <a16:creationId xmlns:a16="http://schemas.microsoft.com/office/drawing/2014/main" id="{21734239-0E8C-D5C2-2FBB-0B2F8A4EA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1638" y="519113"/>
              <a:ext cx="69850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53" name="Oval 224">
              <a:extLst>
                <a:ext uri="{FF2B5EF4-FFF2-40B4-BE49-F238E27FC236}">
                  <a16:creationId xmlns:a16="http://schemas.microsoft.com/office/drawing/2014/main" id="{D2BFC1C4-368D-3880-9B0D-A7F864EF3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3888" y="581025"/>
              <a:ext cx="73025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54" name="Oval 225">
              <a:extLst>
                <a:ext uri="{FF2B5EF4-FFF2-40B4-BE49-F238E27FC236}">
                  <a16:creationId xmlns:a16="http://schemas.microsoft.com/office/drawing/2014/main" id="{CB7E106D-4FA9-C78E-CA1D-9BB74CE6A4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9788" y="658813"/>
              <a:ext cx="77788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55" name="Oval 226">
              <a:extLst>
                <a:ext uri="{FF2B5EF4-FFF2-40B4-BE49-F238E27FC236}">
                  <a16:creationId xmlns:a16="http://schemas.microsoft.com/office/drawing/2014/main" id="{5A2A385A-8DD2-1183-38CE-D586E84DA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7750" y="754063"/>
              <a:ext cx="82550" cy="809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56" name="Oval 227">
              <a:extLst>
                <a:ext uri="{FF2B5EF4-FFF2-40B4-BE49-F238E27FC236}">
                  <a16:creationId xmlns:a16="http://schemas.microsoft.com/office/drawing/2014/main" id="{E29B8EEB-E560-17D4-66C8-9C73A583B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9363" y="865188"/>
              <a:ext cx="85725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57" name="Oval 228">
              <a:extLst>
                <a:ext uri="{FF2B5EF4-FFF2-40B4-BE49-F238E27FC236}">
                  <a16:creationId xmlns:a16="http://schemas.microsoft.com/office/drawing/2014/main" id="{A241139F-A7AA-1F81-7F94-7332EABE8D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9863" y="992188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58" name="Oval 229">
              <a:extLst>
                <a:ext uri="{FF2B5EF4-FFF2-40B4-BE49-F238E27FC236}">
                  <a16:creationId xmlns:a16="http://schemas.microsoft.com/office/drawing/2014/main" id="{E381B46B-D22D-1230-B76E-8F5B62A5B8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0838" y="1135063"/>
              <a:ext cx="92075" cy="92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59" name="Oval 230">
              <a:extLst>
                <a:ext uri="{FF2B5EF4-FFF2-40B4-BE49-F238E27FC236}">
                  <a16:creationId xmlns:a16="http://schemas.microsoft.com/office/drawing/2014/main" id="{CC6B5E91-A9AE-C895-FFC9-9D171FA52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9113" y="1290638"/>
              <a:ext cx="96838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60" name="Oval 231">
              <a:extLst>
                <a:ext uri="{FF2B5EF4-FFF2-40B4-BE49-F238E27FC236}">
                  <a16:creationId xmlns:a16="http://schemas.microsoft.com/office/drawing/2014/main" id="{BED4D4AB-F12D-78E3-3923-AD7D73E2C0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4688" y="1458913"/>
              <a:ext cx="100013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61" name="Oval 232">
              <a:extLst>
                <a:ext uri="{FF2B5EF4-FFF2-40B4-BE49-F238E27FC236}">
                  <a16:creationId xmlns:a16="http://schemas.microsoft.com/office/drawing/2014/main" id="{F4C806CE-C54B-5AA2-0996-5B42F1C2C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9150" y="1641475"/>
              <a:ext cx="100013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62" name="Oval 233">
              <a:extLst>
                <a:ext uri="{FF2B5EF4-FFF2-40B4-BE49-F238E27FC236}">
                  <a16:creationId xmlns:a16="http://schemas.microsoft.com/office/drawing/2014/main" id="{B945A1A6-AFE5-07FD-763D-4118B9EF0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7738" y="1833563"/>
              <a:ext cx="101600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63" name="Oval 234">
              <a:extLst>
                <a:ext uri="{FF2B5EF4-FFF2-40B4-BE49-F238E27FC236}">
                  <a16:creationId xmlns:a16="http://schemas.microsoft.com/office/drawing/2014/main" id="{A995DBCC-E172-FEAB-A9CB-47B8E3E78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2038" y="2035175"/>
              <a:ext cx="101600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64" name="Oval 235">
              <a:extLst>
                <a:ext uri="{FF2B5EF4-FFF2-40B4-BE49-F238E27FC236}">
                  <a16:creationId xmlns:a16="http://schemas.microsoft.com/office/drawing/2014/main" id="{8ADDB45C-1475-EE05-1C91-B062E6C2F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80463" y="2246313"/>
              <a:ext cx="100013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65" name="Oval 236">
              <a:extLst>
                <a:ext uri="{FF2B5EF4-FFF2-40B4-BE49-F238E27FC236}">
                  <a16:creationId xmlns:a16="http://schemas.microsoft.com/office/drawing/2014/main" id="{24B3132E-892D-010B-8D7F-C4AB688C9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3013" y="2466975"/>
              <a:ext cx="95250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66" name="Oval 237">
              <a:extLst>
                <a:ext uri="{FF2B5EF4-FFF2-40B4-BE49-F238E27FC236}">
                  <a16:creationId xmlns:a16="http://schemas.microsoft.com/office/drawing/2014/main" id="{3B20BD30-D76A-EBE5-9C86-B47AD1757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4450" y="2698750"/>
              <a:ext cx="79375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67" name="Oval 238">
              <a:extLst>
                <a:ext uri="{FF2B5EF4-FFF2-40B4-BE49-F238E27FC236}">
                  <a16:creationId xmlns:a16="http://schemas.microsoft.com/office/drawing/2014/main" id="{6C19245B-741A-E24F-260C-C9B508FB2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0013" y="29352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68" name="Oval 239">
              <a:extLst>
                <a:ext uri="{FF2B5EF4-FFF2-40B4-BE49-F238E27FC236}">
                  <a16:creationId xmlns:a16="http://schemas.microsoft.com/office/drawing/2014/main" id="{9CA7DC53-EF32-2384-E4CC-E361E94B5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4938" y="3173413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69" name="Oval 240">
              <a:extLst>
                <a:ext uri="{FF2B5EF4-FFF2-40B4-BE49-F238E27FC236}">
                  <a16:creationId xmlns:a16="http://schemas.microsoft.com/office/drawing/2014/main" id="{38251F01-F308-BD69-2CF9-9F69D6287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7638" y="3409950"/>
              <a:ext cx="36513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70" name="Oval 241">
              <a:extLst>
                <a:ext uri="{FF2B5EF4-FFF2-40B4-BE49-F238E27FC236}">
                  <a16:creationId xmlns:a16="http://schemas.microsoft.com/office/drawing/2014/main" id="{6CDD1060-2A37-0A6F-792B-13095AAC6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9700" y="3643313"/>
              <a:ext cx="33338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71" name="Oval 242">
              <a:extLst>
                <a:ext uri="{FF2B5EF4-FFF2-40B4-BE49-F238E27FC236}">
                  <a16:creationId xmlns:a16="http://schemas.microsoft.com/office/drawing/2014/main" id="{7EF37B3B-AF54-DB8C-3D6C-5616A538F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5888" y="387508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72" name="Oval 243">
              <a:extLst>
                <a:ext uri="{FF2B5EF4-FFF2-40B4-BE49-F238E27FC236}">
                  <a16:creationId xmlns:a16="http://schemas.microsoft.com/office/drawing/2014/main" id="{CD75D91F-C34B-F90C-C105-0C6B7413F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1438" y="4105275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73" name="Oval 244">
              <a:extLst>
                <a:ext uri="{FF2B5EF4-FFF2-40B4-BE49-F238E27FC236}">
                  <a16:creationId xmlns:a16="http://schemas.microsoft.com/office/drawing/2014/main" id="{29C66D6C-5F93-405D-6AF7-7013F310F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9525" y="4329113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74" name="Oval 245">
              <a:extLst>
                <a:ext uri="{FF2B5EF4-FFF2-40B4-BE49-F238E27FC236}">
                  <a16:creationId xmlns:a16="http://schemas.microsoft.com/office/drawing/2014/main" id="{30C2F2A0-49C4-0C41-C876-58FB42986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150" y="45481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75" name="Oval 246">
              <a:extLst>
                <a:ext uri="{FF2B5EF4-FFF2-40B4-BE49-F238E27FC236}">
                  <a16:creationId xmlns:a16="http://schemas.microsoft.com/office/drawing/2014/main" id="{323BCD8B-773A-7A3C-6091-A5EF5D72AE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4900" y="476091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76" name="Oval 247">
              <a:extLst>
                <a:ext uri="{FF2B5EF4-FFF2-40B4-BE49-F238E27FC236}">
                  <a16:creationId xmlns:a16="http://schemas.microsoft.com/office/drawing/2014/main" id="{C732D9B2-096A-C80A-0A4A-DBD9D88BC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2188" y="4964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77" name="Oval 248">
              <a:extLst>
                <a:ext uri="{FF2B5EF4-FFF2-40B4-BE49-F238E27FC236}">
                  <a16:creationId xmlns:a16="http://schemas.microsoft.com/office/drawing/2014/main" id="{A33C2B63-8859-4CA3-D672-512FE8977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3600" y="5157788"/>
              <a:ext cx="14288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78" name="Oval 249">
              <a:extLst>
                <a:ext uri="{FF2B5EF4-FFF2-40B4-BE49-F238E27FC236}">
                  <a16:creationId xmlns:a16="http://schemas.microsoft.com/office/drawing/2014/main" id="{2D15491D-D707-46EE-C7F5-99AC44045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0725" y="5340350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79" name="Oval 250">
              <a:extLst>
                <a:ext uri="{FF2B5EF4-FFF2-40B4-BE49-F238E27FC236}">
                  <a16:creationId xmlns:a16="http://schemas.microsoft.com/office/drawing/2014/main" id="{F644C7B5-67E1-8881-3B2E-9A8B3AF3E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3563" y="5511800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80" name="Oval 251">
              <a:extLst>
                <a:ext uri="{FF2B5EF4-FFF2-40B4-BE49-F238E27FC236}">
                  <a16:creationId xmlns:a16="http://schemas.microsoft.com/office/drawing/2014/main" id="{D7A2BF29-EE1A-6588-9D72-4BB6FA003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2113" y="566896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81" name="Oval 252">
              <a:extLst>
                <a:ext uri="{FF2B5EF4-FFF2-40B4-BE49-F238E27FC236}">
                  <a16:creationId xmlns:a16="http://schemas.microsoft.com/office/drawing/2014/main" id="{991F43D3-0AB8-3EAE-7DB2-84920F9BC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1138" y="5813425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82" name="Oval 253">
              <a:extLst>
                <a:ext uri="{FF2B5EF4-FFF2-40B4-BE49-F238E27FC236}">
                  <a16:creationId xmlns:a16="http://schemas.microsoft.com/office/drawing/2014/main" id="{5A054D68-01E2-29DA-3B9A-C2A77A698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7463" y="594201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83" name="Oval 254">
              <a:extLst>
                <a:ext uri="{FF2B5EF4-FFF2-40B4-BE49-F238E27FC236}">
                  <a16:creationId xmlns:a16="http://schemas.microsoft.com/office/drawing/2014/main" id="{3A82C00B-8DED-DFAC-F4A3-67FF7D671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5850" y="605631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84" name="Oval 255">
              <a:extLst>
                <a:ext uri="{FF2B5EF4-FFF2-40B4-BE49-F238E27FC236}">
                  <a16:creationId xmlns:a16="http://schemas.microsoft.com/office/drawing/2014/main" id="{A038D443-B98F-261C-11BB-D1A7C53DC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13" y="6153150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85" name="Oval 256">
              <a:extLst>
                <a:ext uri="{FF2B5EF4-FFF2-40B4-BE49-F238E27FC236}">
                  <a16:creationId xmlns:a16="http://schemas.microsoft.com/office/drawing/2014/main" id="{03E47E2A-8287-48DF-517F-1F4E6B58B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5638" y="6234113"/>
              <a:ext cx="12700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86" name="Oval 257">
              <a:extLst>
                <a:ext uri="{FF2B5EF4-FFF2-40B4-BE49-F238E27FC236}">
                  <a16:creationId xmlns:a16="http://schemas.microsoft.com/office/drawing/2014/main" id="{68BA98FF-5668-D0B9-FF94-1636DCFE6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1800" y="6296025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87" name="Oval 258">
              <a:extLst>
                <a:ext uri="{FF2B5EF4-FFF2-40B4-BE49-F238E27FC236}">
                  <a16:creationId xmlns:a16="http://schemas.microsoft.com/office/drawing/2014/main" id="{E370BC96-4009-4832-85AB-9992212E6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4788" y="6342063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88" name="Oval 259">
              <a:extLst>
                <a:ext uri="{FF2B5EF4-FFF2-40B4-BE49-F238E27FC236}">
                  <a16:creationId xmlns:a16="http://schemas.microsoft.com/office/drawing/2014/main" id="{CD9CCFF0-C89D-6EF8-BCC8-D96657A6F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4600" y="6369050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89" name="Oval 260">
              <a:extLst>
                <a:ext uri="{FF2B5EF4-FFF2-40B4-BE49-F238E27FC236}">
                  <a16:creationId xmlns:a16="http://schemas.microsoft.com/office/drawing/2014/main" id="{AE690A21-15A0-5220-480D-70EFF9B82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2188" y="621188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90" name="Oval 261">
              <a:extLst>
                <a:ext uri="{FF2B5EF4-FFF2-40B4-BE49-F238E27FC236}">
                  <a16:creationId xmlns:a16="http://schemas.microsoft.com/office/drawing/2014/main" id="{A5041493-3106-C3BD-EB32-1837794E4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2000" y="6203950"/>
              <a:ext cx="44450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91" name="Oval 262">
              <a:extLst>
                <a:ext uri="{FF2B5EF4-FFF2-40B4-BE49-F238E27FC236}">
                  <a16:creationId xmlns:a16="http://schemas.microsoft.com/office/drawing/2014/main" id="{6899432B-EFDB-065E-4025-12B38C92F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3400" y="6176963"/>
              <a:ext cx="41275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92" name="Oval 263">
              <a:extLst>
                <a:ext uri="{FF2B5EF4-FFF2-40B4-BE49-F238E27FC236}">
                  <a16:creationId xmlns:a16="http://schemas.microsoft.com/office/drawing/2014/main" id="{43C9492E-517E-242A-71EE-1B917C190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7975" y="6130925"/>
              <a:ext cx="38100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93" name="Oval 264">
              <a:extLst>
                <a:ext uri="{FF2B5EF4-FFF2-40B4-BE49-F238E27FC236}">
                  <a16:creationId xmlns:a16="http://schemas.microsoft.com/office/drawing/2014/main" id="{CED8B271-893B-78D3-301B-BB194E07A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7313" y="606742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94" name="Oval 265">
              <a:extLst>
                <a:ext uri="{FF2B5EF4-FFF2-40B4-BE49-F238E27FC236}">
                  <a16:creationId xmlns:a16="http://schemas.microsoft.com/office/drawing/2014/main" id="{64EEB3A1-2412-8424-7426-47282E467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4588" y="5986463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95" name="Oval 266">
              <a:extLst>
                <a:ext uri="{FF2B5EF4-FFF2-40B4-BE49-F238E27FC236}">
                  <a16:creationId xmlns:a16="http://schemas.microsoft.com/office/drawing/2014/main" id="{C91A1485-7EAE-0C7E-6D6F-FFC0BCD42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8213" y="5886450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96" name="Oval 267">
              <a:extLst>
                <a:ext uri="{FF2B5EF4-FFF2-40B4-BE49-F238E27FC236}">
                  <a16:creationId xmlns:a16="http://schemas.microsoft.com/office/drawing/2014/main" id="{DDAE5B1C-101F-EBF8-337C-5B73EE0D9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1363" y="57705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97" name="Oval 268">
              <a:extLst>
                <a:ext uri="{FF2B5EF4-FFF2-40B4-BE49-F238E27FC236}">
                  <a16:creationId xmlns:a16="http://schemas.microsoft.com/office/drawing/2014/main" id="{11408C0A-E823-88D4-B819-D120C5836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5625" y="5637213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98" name="Oval 269">
              <a:extLst>
                <a:ext uri="{FF2B5EF4-FFF2-40B4-BE49-F238E27FC236}">
                  <a16:creationId xmlns:a16="http://schemas.microsoft.com/office/drawing/2014/main" id="{1F9986FF-B89D-1117-87DB-36650CF64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413" y="5489575"/>
              <a:ext cx="952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99" name="Oval 270">
              <a:extLst>
                <a:ext uri="{FF2B5EF4-FFF2-40B4-BE49-F238E27FC236}">
                  <a16:creationId xmlns:a16="http://schemas.microsoft.com/office/drawing/2014/main" id="{8C44AEAB-5BE7-BB3E-71E7-7A4E6181C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5900" y="53260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00" name="Oval 271">
              <a:extLst>
                <a:ext uri="{FF2B5EF4-FFF2-40B4-BE49-F238E27FC236}">
                  <a16:creationId xmlns:a16="http://schemas.microsoft.com/office/drawing/2014/main" id="{997420C0-7870-9534-6DC1-EB0E60408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263" y="5151438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01" name="Oval 272">
              <a:extLst>
                <a:ext uri="{FF2B5EF4-FFF2-40B4-BE49-F238E27FC236}">
                  <a16:creationId xmlns:a16="http://schemas.microsoft.com/office/drawing/2014/main" id="{4108DE5C-DCCE-0542-A9E5-3B33728E8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1738" y="4960938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02" name="Oval 273">
              <a:extLst>
                <a:ext uri="{FF2B5EF4-FFF2-40B4-BE49-F238E27FC236}">
                  <a16:creationId xmlns:a16="http://schemas.microsoft.com/office/drawing/2014/main" id="{C2985945-9009-8B03-7EA4-B59787F3C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2675" y="4762500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03" name="Oval 274">
              <a:extLst>
                <a:ext uri="{FF2B5EF4-FFF2-40B4-BE49-F238E27FC236}">
                  <a16:creationId xmlns:a16="http://schemas.microsoft.com/office/drawing/2014/main" id="{DCF48AEF-94C8-B237-EE73-A1144174B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9488" y="4552950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04" name="Oval 275">
              <a:extLst>
                <a:ext uri="{FF2B5EF4-FFF2-40B4-BE49-F238E27FC236}">
                  <a16:creationId xmlns:a16="http://schemas.microsoft.com/office/drawing/2014/main" id="{C06281D0-DAFE-2F7F-D7E9-D02B4534E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3763" y="4335463"/>
              <a:ext cx="7938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05" name="Oval 276">
              <a:extLst>
                <a:ext uri="{FF2B5EF4-FFF2-40B4-BE49-F238E27FC236}">
                  <a16:creationId xmlns:a16="http://schemas.microsoft.com/office/drawing/2014/main" id="{DA9A5EFE-833F-24E3-2BA4-394BD2927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5500" y="4111625"/>
              <a:ext cx="12700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06" name="Oval 277">
              <a:extLst>
                <a:ext uri="{FF2B5EF4-FFF2-40B4-BE49-F238E27FC236}">
                  <a16:creationId xmlns:a16="http://schemas.microsoft.com/office/drawing/2014/main" id="{FE4EB2E4-818A-5841-A6DE-EA541C0DA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7875" y="3883025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07" name="Oval 278">
              <a:extLst>
                <a:ext uri="{FF2B5EF4-FFF2-40B4-BE49-F238E27FC236}">
                  <a16:creationId xmlns:a16="http://schemas.microsoft.com/office/drawing/2014/main" id="{015A6E76-398F-D2B3-8324-7AAFA6FB08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7713" y="3651250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08" name="Oval 279">
              <a:extLst>
                <a:ext uri="{FF2B5EF4-FFF2-40B4-BE49-F238E27FC236}">
                  <a16:creationId xmlns:a16="http://schemas.microsoft.com/office/drawing/2014/main" id="{FCEAE34D-A6FD-BE2E-7E20-03339CC68E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341947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09" name="Oval 280">
              <a:extLst>
                <a:ext uri="{FF2B5EF4-FFF2-40B4-BE49-F238E27FC236}">
                  <a16:creationId xmlns:a16="http://schemas.microsoft.com/office/drawing/2014/main" id="{467F30CD-A587-9742-BD01-2C9AA9CEC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4538" y="3186113"/>
              <a:ext cx="2222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10" name="Oval 281">
              <a:extLst>
                <a:ext uri="{FF2B5EF4-FFF2-40B4-BE49-F238E27FC236}">
                  <a16:creationId xmlns:a16="http://schemas.microsoft.com/office/drawing/2014/main" id="{D979D26B-880D-22FB-502A-282242671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113" y="2955925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11" name="Oval 282">
              <a:extLst>
                <a:ext uri="{FF2B5EF4-FFF2-40B4-BE49-F238E27FC236}">
                  <a16:creationId xmlns:a16="http://schemas.microsoft.com/office/drawing/2014/main" id="{8AE1B699-F9C7-914A-2AD6-0C522A24F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738" y="2727325"/>
              <a:ext cx="2222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12" name="Oval 283">
              <a:extLst>
                <a:ext uri="{FF2B5EF4-FFF2-40B4-BE49-F238E27FC236}">
                  <a16:creationId xmlns:a16="http://schemas.microsoft.com/office/drawing/2014/main" id="{A42C8126-EDCD-3839-F467-0E093A105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825" y="2505075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13" name="Oval 284">
              <a:extLst>
                <a:ext uri="{FF2B5EF4-FFF2-40B4-BE49-F238E27FC236}">
                  <a16:creationId xmlns:a16="http://schemas.microsoft.com/office/drawing/2014/main" id="{737054FC-4771-5587-E7AF-4AEDF509A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9963" y="2287588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14" name="Oval 285">
              <a:extLst>
                <a:ext uri="{FF2B5EF4-FFF2-40B4-BE49-F238E27FC236}">
                  <a16:creationId xmlns:a16="http://schemas.microsoft.com/office/drawing/2014/main" id="{2BB8A663-29B7-A9A5-7782-5CB6EDB61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1563" y="2079625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15" name="Oval 286">
              <a:extLst>
                <a:ext uri="{FF2B5EF4-FFF2-40B4-BE49-F238E27FC236}">
                  <a16:creationId xmlns:a16="http://schemas.microsoft.com/office/drawing/2014/main" id="{81E2C46D-C575-2052-20C4-72191F3CD4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0625" y="1879600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16" name="Oval 287">
              <a:extLst>
                <a:ext uri="{FF2B5EF4-FFF2-40B4-BE49-F238E27FC236}">
                  <a16:creationId xmlns:a16="http://schemas.microsoft.com/office/drawing/2014/main" id="{639CF49B-A6EF-7D98-EE41-142B3EDAB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5563" y="169068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17" name="Oval 288">
              <a:extLst>
                <a:ext uri="{FF2B5EF4-FFF2-40B4-BE49-F238E27FC236}">
                  <a16:creationId xmlns:a16="http://schemas.microsoft.com/office/drawing/2014/main" id="{7FF97371-9D04-7D74-BC09-817D588C1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4788" y="151288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18" name="Oval 289">
              <a:extLst>
                <a:ext uri="{FF2B5EF4-FFF2-40B4-BE49-F238E27FC236}">
                  <a16:creationId xmlns:a16="http://schemas.microsoft.com/office/drawing/2014/main" id="{A239061C-6A2C-6EC5-6BDB-E0EE431F14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8300" y="1347788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19" name="Oval 290">
              <a:extLst>
                <a:ext uri="{FF2B5EF4-FFF2-40B4-BE49-F238E27FC236}">
                  <a16:creationId xmlns:a16="http://schemas.microsoft.com/office/drawing/2014/main" id="{2158E906-EF96-1724-8EF3-5B2274E441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4513" y="119697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20" name="Oval 291">
              <a:extLst>
                <a:ext uri="{FF2B5EF4-FFF2-40B4-BE49-F238E27FC236}">
                  <a16:creationId xmlns:a16="http://schemas.microsoft.com/office/drawing/2014/main" id="{0B7D95B4-BA72-25EF-A870-BE3D377E9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1838" y="1060450"/>
              <a:ext cx="34925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21" name="Oval 292">
              <a:extLst>
                <a:ext uri="{FF2B5EF4-FFF2-40B4-BE49-F238E27FC236}">
                  <a16:creationId xmlns:a16="http://schemas.microsoft.com/office/drawing/2014/main" id="{32E25EDC-FF1C-098F-6612-7FABA1CF0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0275" y="939800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22" name="Oval 293">
              <a:extLst>
                <a:ext uri="{FF2B5EF4-FFF2-40B4-BE49-F238E27FC236}">
                  <a16:creationId xmlns:a16="http://schemas.microsoft.com/office/drawing/2014/main" id="{DCFEDDBF-3098-7FF3-CED8-38C72D1C63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8238" y="836613"/>
              <a:ext cx="38100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23" name="Oval 294">
              <a:extLst>
                <a:ext uri="{FF2B5EF4-FFF2-40B4-BE49-F238E27FC236}">
                  <a16:creationId xmlns:a16="http://schemas.microsoft.com/office/drawing/2014/main" id="{9CB5E2B0-9CC3-C014-4AD6-57E544A7D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4138" y="752475"/>
              <a:ext cx="39688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24" name="Oval 295">
              <a:extLst>
                <a:ext uri="{FF2B5EF4-FFF2-40B4-BE49-F238E27FC236}">
                  <a16:creationId xmlns:a16="http://schemas.microsoft.com/office/drawing/2014/main" id="{18C4E1A1-6EE9-682E-90E0-11E5E6519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4800" y="684213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25" name="Oval 296">
              <a:extLst>
                <a:ext uri="{FF2B5EF4-FFF2-40B4-BE49-F238E27FC236}">
                  <a16:creationId xmlns:a16="http://schemas.microsoft.com/office/drawing/2014/main" id="{343424B2-4C5C-9B1C-BAB0-90F3EBC47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813" y="636588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26" name="Oval 297">
              <a:extLst>
                <a:ext uri="{FF2B5EF4-FFF2-40B4-BE49-F238E27FC236}">
                  <a16:creationId xmlns:a16="http://schemas.microsoft.com/office/drawing/2014/main" id="{6F7C08BB-9BAF-C5C6-9598-09F87C1B63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0413" y="606425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27" name="Oval 298">
              <a:extLst>
                <a:ext uri="{FF2B5EF4-FFF2-40B4-BE49-F238E27FC236}">
                  <a16:creationId xmlns:a16="http://schemas.microsoft.com/office/drawing/2014/main" id="{9DC65032-19EF-966D-E5D3-39BB19C87D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2188" y="596900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28" name="Oval 299">
              <a:extLst>
                <a:ext uri="{FF2B5EF4-FFF2-40B4-BE49-F238E27FC236}">
                  <a16:creationId xmlns:a16="http://schemas.microsoft.com/office/drawing/2014/main" id="{0E58B4B3-41AD-8D71-5523-4C5BDC69B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3963" y="60483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29" name="Oval 300">
              <a:extLst>
                <a:ext uri="{FF2B5EF4-FFF2-40B4-BE49-F238E27FC236}">
                  <a16:creationId xmlns:a16="http://schemas.microsoft.com/office/drawing/2014/main" id="{F0BD3645-497B-7E6D-37C8-0D8AA765E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2563" y="631825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30" name="Oval 301">
              <a:extLst>
                <a:ext uri="{FF2B5EF4-FFF2-40B4-BE49-F238E27FC236}">
                  <a16:creationId xmlns:a16="http://schemas.microsoft.com/office/drawing/2014/main" id="{BB207B70-8C57-ADFF-E7CB-B0A6D0E5E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9575" y="679450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31" name="Oval 302">
              <a:extLst>
                <a:ext uri="{FF2B5EF4-FFF2-40B4-BE49-F238E27FC236}">
                  <a16:creationId xmlns:a16="http://schemas.microsoft.com/office/drawing/2014/main" id="{B092E6A1-7959-B3F9-A4C3-4011AE8A07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825" y="744538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32" name="Oval 303">
              <a:extLst>
                <a:ext uri="{FF2B5EF4-FFF2-40B4-BE49-F238E27FC236}">
                  <a16:creationId xmlns:a16="http://schemas.microsoft.com/office/drawing/2014/main" id="{C75DB8DC-5C33-90A7-1BC7-DB30B756F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7725" y="828675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33" name="Oval 304">
              <a:extLst>
                <a:ext uri="{FF2B5EF4-FFF2-40B4-BE49-F238E27FC236}">
                  <a16:creationId xmlns:a16="http://schemas.microsoft.com/office/drawing/2014/main" id="{A2EA458B-BABE-06A6-F5D3-B4F7BD4BF4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4100" y="9286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34" name="Oval 305">
              <a:extLst>
                <a:ext uri="{FF2B5EF4-FFF2-40B4-BE49-F238E27FC236}">
                  <a16:creationId xmlns:a16="http://schemas.microsoft.com/office/drawing/2014/main" id="{888550C2-DBBB-4940-6217-419EE9D81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2538" y="104775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35" name="Oval 306">
              <a:extLst>
                <a:ext uri="{FF2B5EF4-FFF2-40B4-BE49-F238E27FC236}">
                  <a16:creationId xmlns:a16="http://schemas.microsoft.com/office/drawing/2014/main" id="{D9A18E0F-7BDA-6212-0F7F-852CE1657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1450" y="1182688"/>
              <a:ext cx="61913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36" name="Oval 307">
              <a:extLst>
                <a:ext uri="{FF2B5EF4-FFF2-40B4-BE49-F238E27FC236}">
                  <a16:creationId xmlns:a16="http://schemas.microsoft.com/office/drawing/2014/main" id="{A41CA767-22AE-BB44-2AFB-9A0C1F306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67663" y="1330325"/>
              <a:ext cx="63500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37" name="Oval 308">
              <a:extLst>
                <a:ext uri="{FF2B5EF4-FFF2-40B4-BE49-F238E27FC236}">
                  <a16:creationId xmlns:a16="http://schemas.microsoft.com/office/drawing/2014/main" id="{33C510D9-D3FA-9BD8-B7C4-FEE274AC6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9588" y="1493838"/>
              <a:ext cx="66675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38" name="Oval 309">
              <a:extLst>
                <a:ext uri="{FF2B5EF4-FFF2-40B4-BE49-F238E27FC236}">
                  <a16:creationId xmlns:a16="http://schemas.microsoft.com/office/drawing/2014/main" id="{B1307630-1231-3ADF-F630-E44D913B7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0400" y="1670050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39" name="Oval 310">
              <a:extLst>
                <a:ext uri="{FF2B5EF4-FFF2-40B4-BE49-F238E27FC236}">
                  <a16:creationId xmlns:a16="http://schemas.microsoft.com/office/drawing/2014/main" id="{2FD3BDC4-7706-10EA-142B-EC59C5713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750" y="1857375"/>
              <a:ext cx="69850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40" name="Oval 311">
              <a:extLst>
                <a:ext uri="{FF2B5EF4-FFF2-40B4-BE49-F238E27FC236}">
                  <a16:creationId xmlns:a16="http://schemas.microsoft.com/office/drawing/2014/main" id="{A00E7E1E-53DC-04B4-0862-B629948E6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2813" y="2055813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41" name="Oval 312">
              <a:extLst>
                <a:ext uri="{FF2B5EF4-FFF2-40B4-BE49-F238E27FC236}">
                  <a16:creationId xmlns:a16="http://schemas.microsoft.com/office/drawing/2014/main" id="{54DBD801-4BCB-2FD7-6724-C0DAB75BB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4413" y="2263775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42" name="Oval 313">
              <a:extLst>
                <a:ext uri="{FF2B5EF4-FFF2-40B4-BE49-F238E27FC236}">
                  <a16:creationId xmlns:a16="http://schemas.microsoft.com/office/drawing/2014/main" id="{35502B23-D599-715F-F0A4-7E2C97563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6963" y="2478088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43" name="Oval 314">
              <a:extLst>
                <a:ext uri="{FF2B5EF4-FFF2-40B4-BE49-F238E27FC236}">
                  <a16:creationId xmlns:a16="http://schemas.microsoft.com/office/drawing/2014/main" id="{89912439-FE3B-3F67-BAFD-F890C8622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83638" y="2700338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44" name="Oval 315">
              <a:extLst>
                <a:ext uri="{FF2B5EF4-FFF2-40B4-BE49-F238E27FC236}">
                  <a16:creationId xmlns:a16="http://schemas.microsoft.com/office/drawing/2014/main" id="{C0E70738-791C-50FB-10E3-7CC864F60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9675" y="2925763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45" name="Oval 316">
              <a:extLst>
                <a:ext uri="{FF2B5EF4-FFF2-40B4-BE49-F238E27FC236}">
                  <a16:creationId xmlns:a16="http://schemas.microsoft.com/office/drawing/2014/main" id="{D7B50386-2618-580B-5B63-09065E65A1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8250" y="3155950"/>
              <a:ext cx="79375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46" name="Oval 317">
              <a:extLst>
                <a:ext uri="{FF2B5EF4-FFF2-40B4-BE49-F238E27FC236}">
                  <a16:creationId xmlns:a16="http://schemas.microsoft.com/office/drawing/2014/main" id="{93D707A5-C310-E735-7845-319B70341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363" y="3389313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47" name="Oval 318">
              <a:extLst>
                <a:ext uri="{FF2B5EF4-FFF2-40B4-BE49-F238E27FC236}">
                  <a16:creationId xmlns:a16="http://schemas.microsoft.com/office/drawing/2014/main" id="{636A6AC4-45BC-D485-1319-2FA02A34B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1425" y="3622675"/>
              <a:ext cx="7302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48" name="Oval 319">
              <a:extLst>
                <a:ext uri="{FF2B5EF4-FFF2-40B4-BE49-F238E27FC236}">
                  <a16:creationId xmlns:a16="http://schemas.microsoft.com/office/drawing/2014/main" id="{73B97035-5B05-E3D2-0818-7EF822C66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850" y="3854450"/>
              <a:ext cx="73025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49" name="Oval 320">
              <a:extLst>
                <a:ext uri="{FF2B5EF4-FFF2-40B4-BE49-F238E27FC236}">
                  <a16:creationId xmlns:a16="http://schemas.microsoft.com/office/drawing/2014/main" id="{8F849A8F-A713-F3DE-8EE1-959E41BCF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88400" y="4083050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50" name="Oval 321">
              <a:extLst>
                <a:ext uri="{FF2B5EF4-FFF2-40B4-BE49-F238E27FC236}">
                  <a16:creationId xmlns:a16="http://schemas.microsoft.com/office/drawing/2014/main" id="{3157A996-B900-8B11-FE3B-39A8EF222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4900" y="4308475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51" name="Oval 322">
              <a:extLst>
                <a:ext uri="{FF2B5EF4-FFF2-40B4-BE49-F238E27FC236}">
                  <a16:creationId xmlns:a16="http://schemas.microsoft.com/office/drawing/2014/main" id="{F9623C5B-6A52-966C-680F-9B771A38CA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2350" y="4527550"/>
              <a:ext cx="57150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52" name="Oval 323">
              <a:extLst>
                <a:ext uri="{FF2B5EF4-FFF2-40B4-BE49-F238E27FC236}">
                  <a16:creationId xmlns:a16="http://schemas.microsoft.com/office/drawing/2014/main" id="{BB1239E7-6D63-ABAF-03F5-84C6B55F35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3925" y="473868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53" name="Oval 324">
              <a:extLst>
                <a:ext uri="{FF2B5EF4-FFF2-40B4-BE49-F238E27FC236}">
                  <a16:creationId xmlns:a16="http://schemas.microsoft.com/office/drawing/2014/main" id="{F66B842A-96AD-0D9F-3634-38C64D018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450" y="4938713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54" name="Oval 325">
              <a:extLst>
                <a:ext uri="{FF2B5EF4-FFF2-40B4-BE49-F238E27FC236}">
                  <a16:creationId xmlns:a16="http://schemas.microsoft.com/office/drawing/2014/main" id="{CFFB25E9-307D-59A0-48D2-F6B58874F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1513" y="5129213"/>
              <a:ext cx="46038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55" name="Oval 326">
              <a:extLst>
                <a:ext uri="{FF2B5EF4-FFF2-40B4-BE49-F238E27FC236}">
                  <a16:creationId xmlns:a16="http://schemas.microsoft.com/office/drawing/2014/main" id="{1B836539-D4EC-BC92-E017-562C35C795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2288" y="5307013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56" name="Oval 327">
              <a:extLst>
                <a:ext uri="{FF2B5EF4-FFF2-40B4-BE49-F238E27FC236}">
                  <a16:creationId xmlns:a16="http://schemas.microsoft.com/office/drawing/2014/main" id="{2144F2E7-1B19-9BA3-2709-F3B816998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8775" y="5470525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57" name="Oval 328">
              <a:extLst>
                <a:ext uri="{FF2B5EF4-FFF2-40B4-BE49-F238E27FC236}">
                  <a16:creationId xmlns:a16="http://schemas.microsoft.com/office/drawing/2014/main" id="{CF4247E9-6E28-0C16-4F18-2F211E8069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0975" y="5621338"/>
              <a:ext cx="4445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58" name="Oval 329">
              <a:extLst>
                <a:ext uri="{FF2B5EF4-FFF2-40B4-BE49-F238E27FC236}">
                  <a16:creationId xmlns:a16="http://schemas.microsoft.com/office/drawing/2014/main" id="{7CF3CDDE-11B7-AF80-AE03-B3FEAAE85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5754688"/>
              <a:ext cx="44450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59" name="Oval 330">
              <a:extLst>
                <a:ext uri="{FF2B5EF4-FFF2-40B4-BE49-F238E27FC236}">
                  <a16:creationId xmlns:a16="http://schemas.microsoft.com/office/drawing/2014/main" id="{AF304A4F-161A-1A82-291D-94A3FB7C5F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2038" y="5873750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60" name="Oval 331">
              <a:extLst>
                <a:ext uri="{FF2B5EF4-FFF2-40B4-BE49-F238E27FC236}">
                  <a16:creationId xmlns:a16="http://schemas.microsoft.com/office/drawing/2014/main" id="{107B60F1-DCFB-6971-0B37-4A80FF4DF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2488" y="5975350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61" name="Oval 332">
              <a:extLst>
                <a:ext uri="{FF2B5EF4-FFF2-40B4-BE49-F238E27FC236}">
                  <a16:creationId xmlns:a16="http://schemas.microsoft.com/office/drawing/2014/main" id="{D92C9FF3-F432-EAB1-A0CF-A276FBCE5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6588" y="605948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62" name="Oval 333">
              <a:extLst>
                <a:ext uri="{FF2B5EF4-FFF2-40B4-BE49-F238E27FC236}">
                  <a16:creationId xmlns:a16="http://schemas.microsoft.com/office/drawing/2014/main" id="{A5E6A0FE-1C96-98D8-D2BC-38251A593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0" y="6124575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63" name="Oval 334">
              <a:extLst>
                <a:ext uri="{FF2B5EF4-FFF2-40B4-BE49-F238E27FC236}">
                  <a16:creationId xmlns:a16="http://schemas.microsoft.com/office/drawing/2014/main" id="{04B7810B-769F-E120-7491-7998715686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5738" y="617378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64" name="Oval 335">
              <a:extLst>
                <a:ext uri="{FF2B5EF4-FFF2-40B4-BE49-F238E27FC236}">
                  <a16:creationId xmlns:a16="http://schemas.microsoft.com/office/drawing/2014/main" id="{455A92FA-46D7-558A-1AB6-D5370DB626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5550" y="62023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</p:grpSp>
      <p:pic>
        <p:nvPicPr>
          <p:cNvPr id="469" name="图片占位符 34" descr="图片包含 游戏机, 窗帘, 盘子, 碗&#10;&#10;描述已自动生成">
            <a:extLst>
              <a:ext uri="{FF2B5EF4-FFF2-40B4-BE49-F238E27FC236}">
                <a16:creationId xmlns:a16="http://schemas.microsoft.com/office/drawing/2014/main" id="{8C4D8A64-BA3F-2626-CEDF-59877315AEA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1633" y="5452440"/>
            <a:ext cx="16056650" cy="428566"/>
          </a:xfrm>
          <a:prstGeom prst="rect">
            <a:avLst/>
          </a:prstGeom>
        </p:spPr>
      </p:pic>
      <p:pic>
        <p:nvPicPr>
          <p:cNvPr id="470" name="图片占位符 34" descr="图片包含 游戏机, 窗帘, 盘子, 碗&#10;&#10;描述已自动生成">
            <a:extLst>
              <a:ext uri="{FF2B5EF4-FFF2-40B4-BE49-F238E27FC236}">
                <a16:creationId xmlns:a16="http://schemas.microsoft.com/office/drawing/2014/main" id="{2DA1084A-8F33-D5B5-59FF-FF0A893C122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8306047" y="5452440"/>
            <a:ext cx="16056650" cy="428566"/>
          </a:xfrm>
          <a:prstGeom prst="rect">
            <a:avLst/>
          </a:prstGeom>
        </p:spPr>
      </p:pic>
      <p:pic>
        <p:nvPicPr>
          <p:cNvPr id="472" name="图片 471">
            <a:extLst>
              <a:ext uri="{FF2B5EF4-FFF2-40B4-BE49-F238E27FC236}">
                <a16:creationId xmlns:a16="http://schemas.microsoft.com/office/drawing/2014/main" id="{6F42B63E-C201-E90B-2DC4-BF49277CC30C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8001" y="2503435"/>
            <a:ext cx="995006" cy="427416"/>
          </a:xfrm>
          <a:prstGeom prst="rect">
            <a:avLst/>
          </a:prstGeom>
        </p:spPr>
      </p:pic>
      <p:pic>
        <p:nvPicPr>
          <p:cNvPr id="473" name="图片 472">
            <a:extLst>
              <a:ext uri="{FF2B5EF4-FFF2-40B4-BE49-F238E27FC236}">
                <a16:creationId xmlns:a16="http://schemas.microsoft.com/office/drawing/2014/main" id="{07917152-3991-F932-25EC-10379ACCD180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877165">
            <a:off x="1463090" y="3492224"/>
            <a:ext cx="995006" cy="427416"/>
          </a:xfrm>
          <a:prstGeom prst="rect">
            <a:avLst/>
          </a:prstGeom>
        </p:spPr>
      </p:pic>
      <p:pic>
        <p:nvPicPr>
          <p:cNvPr id="474" name="图片 473">
            <a:extLst>
              <a:ext uri="{FF2B5EF4-FFF2-40B4-BE49-F238E27FC236}">
                <a16:creationId xmlns:a16="http://schemas.microsoft.com/office/drawing/2014/main" id="{6547F826-6D23-1488-BD4C-FEA860632F6B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541740" flipH="1">
            <a:off x="2424445" y="3492224"/>
            <a:ext cx="995006" cy="427416"/>
          </a:xfrm>
          <a:prstGeom prst="rect">
            <a:avLst/>
          </a:prstGeom>
        </p:spPr>
      </p:pic>
      <p:pic>
        <p:nvPicPr>
          <p:cNvPr id="475" name="图片 474">
            <a:extLst>
              <a:ext uri="{FF2B5EF4-FFF2-40B4-BE49-F238E27FC236}">
                <a16:creationId xmlns:a16="http://schemas.microsoft.com/office/drawing/2014/main" id="{3CD12D8F-A3C8-6E54-A477-7DD360870E00}"/>
              </a:ext>
            </a:extLst>
          </p:cNvPr>
          <p:cNvPicPr>
            <a:picLocks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1732">
            <a:off x="2701407" y="1859958"/>
            <a:ext cx="908236" cy="271420"/>
          </a:xfrm>
          <a:prstGeom prst="rect">
            <a:avLst/>
          </a:prstGeom>
        </p:spPr>
      </p:pic>
      <p:pic>
        <p:nvPicPr>
          <p:cNvPr id="476" name="图片 475">
            <a:extLst>
              <a:ext uri="{FF2B5EF4-FFF2-40B4-BE49-F238E27FC236}">
                <a16:creationId xmlns:a16="http://schemas.microsoft.com/office/drawing/2014/main" id="{263A1CD2-1F10-221A-B15A-74D7D1C76332}"/>
              </a:ext>
            </a:extLst>
          </p:cNvPr>
          <p:cNvPicPr>
            <a:picLocks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88268" flipH="1">
            <a:off x="1221426" y="1891619"/>
            <a:ext cx="908236" cy="271420"/>
          </a:xfrm>
          <a:prstGeom prst="rect">
            <a:avLst/>
          </a:prstGeom>
        </p:spPr>
      </p:pic>
      <p:pic>
        <p:nvPicPr>
          <p:cNvPr id="477" name="图片 476">
            <a:extLst>
              <a:ext uri="{FF2B5EF4-FFF2-40B4-BE49-F238E27FC236}">
                <a16:creationId xmlns:a16="http://schemas.microsoft.com/office/drawing/2014/main" id="{AEF90DC4-6BA8-7EA5-4E3A-5FCA4449F533}"/>
              </a:ext>
            </a:extLst>
          </p:cNvPr>
          <p:cNvPicPr>
            <a:picLocks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300335" flipV="1">
            <a:off x="3316162" y="4204940"/>
            <a:ext cx="908236" cy="271420"/>
          </a:xfrm>
          <a:prstGeom prst="rect">
            <a:avLst/>
          </a:prstGeom>
        </p:spPr>
      </p:pic>
      <p:pic>
        <p:nvPicPr>
          <p:cNvPr id="479" name="图片 478">
            <a:extLst>
              <a:ext uri="{FF2B5EF4-FFF2-40B4-BE49-F238E27FC236}">
                <a16:creationId xmlns:a16="http://schemas.microsoft.com/office/drawing/2014/main" id="{5FF1C3C6-0F3C-08C5-2FC6-6F7CBA6761E1}"/>
              </a:ext>
            </a:extLst>
          </p:cNvPr>
          <p:cNvPicPr>
            <a:picLocks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299665" flipH="1" flipV="1">
            <a:off x="654686" y="4204940"/>
            <a:ext cx="908236" cy="271420"/>
          </a:xfrm>
          <a:prstGeom prst="rect">
            <a:avLst/>
          </a:prstGeom>
        </p:spPr>
      </p:pic>
      <p:pic>
        <p:nvPicPr>
          <p:cNvPr id="480" name="图片 479">
            <a:extLst>
              <a:ext uri="{FF2B5EF4-FFF2-40B4-BE49-F238E27FC236}">
                <a16:creationId xmlns:a16="http://schemas.microsoft.com/office/drawing/2014/main" id="{E1C4B30B-0F5E-B960-6149-CC66E473308A}"/>
              </a:ext>
            </a:extLst>
          </p:cNvPr>
          <p:cNvPicPr>
            <a:picLocks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678228" y="4771210"/>
            <a:ext cx="1514552" cy="427416"/>
          </a:xfrm>
          <a:prstGeom prst="rect">
            <a:avLst/>
          </a:prstGeom>
        </p:spPr>
      </p:pic>
      <p:pic>
        <p:nvPicPr>
          <p:cNvPr id="481" name="图片 480">
            <a:extLst>
              <a:ext uri="{FF2B5EF4-FFF2-40B4-BE49-F238E27FC236}">
                <a16:creationId xmlns:a16="http://schemas.microsoft.com/office/drawing/2014/main" id="{1B3B6648-F536-132A-6DD8-8D26E0A9C06F}"/>
              </a:ext>
            </a:extLst>
          </p:cNvPr>
          <p:cNvPicPr>
            <a:picLocks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678228" y="4771210"/>
            <a:ext cx="1514552" cy="427416"/>
          </a:xfrm>
          <a:prstGeom prst="rect">
            <a:avLst/>
          </a:prstGeom>
        </p:spPr>
      </p:pic>
      <p:pic>
        <p:nvPicPr>
          <p:cNvPr id="482" name="图片 481">
            <a:extLst>
              <a:ext uri="{FF2B5EF4-FFF2-40B4-BE49-F238E27FC236}">
                <a16:creationId xmlns:a16="http://schemas.microsoft.com/office/drawing/2014/main" id="{753684C4-23E3-ED09-0FEA-21B8462977D7}"/>
              </a:ext>
            </a:extLst>
          </p:cNvPr>
          <p:cNvPicPr>
            <a:picLocks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678228" y="4771210"/>
            <a:ext cx="1514552" cy="427416"/>
          </a:xfrm>
          <a:prstGeom prst="rect">
            <a:avLst/>
          </a:prstGeom>
        </p:spPr>
      </p:pic>
      <p:pic>
        <p:nvPicPr>
          <p:cNvPr id="483" name="图片 482">
            <a:extLst>
              <a:ext uri="{FF2B5EF4-FFF2-40B4-BE49-F238E27FC236}">
                <a16:creationId xmlns:a16="http://schemas.microsoft.com/office/drawing/2014/main" id="{94169495-614C-EDBC-825A-1A8950C32424}"/>
              </a:ext>
            </a:extLst>
          </p:cNvPr>
          <p:cNvPicPr>
            <a:picLocks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678228" y="4771210"/>
            <a:ext cx="1514552" cy="427416"/>
          </a:xfrm>
          <a:prstGeom prst="rect">
            <a:avLst/>
          </a:prstGeom>
        </p:spPr>
      </p:pic>
      <p:sp>
        <p:nvSpPr>
          <p:cNvPr id="15" name="椭圆 14">
            <a:extLst>
              <a:ext uri="{FF2B5EF4-FFF2-40B4-BE49-F238E27FC236}">
                <a16:creationId xmlns:a16="http://schemas.microsoft.com/office/drawing/2014/main" id="{B5D9BB9F-46C2-740D-F62C-679A74A2F4F4}"/>
              </a:ext>
            </a:extLst>
          </p:cNvPr>
          <p:cNvSpPr/>
          <p:nvPr/>
        </p:nvSpPr>
        <p:spPr>
          <a:xfrm>
            <a:off x="2748597" y="4340533"/>
            <a:ext cx="790516" cy="790516"/>
          </a:xfrm>
          <a:prstGeom prst="ellipse">
            <a:avLst/>
          </a:prstGeom>
          <a:gradFill>
            <a:gsLst>
              <a:gs pos="0">
                <a:srgbClr val="4783FB"/>
              </a:gs>
              <a:gs pos="100000">
                <a:schemeClr val="accent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2444A64-6CD4-03CF-A11D-F9E1E3DB1880}"/>
              </a:ext>
            </a:extLst>
          </p:cNvPr>
          <p:cNvSpPr/>
          <p:nvPr/>
        </p:nvSpPr>
        <p:spPr>
          <a:xfrm>
            <a:off x="1295819" y="4340533"/>
            <a:ext cx="790516" cy="79051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D5B4850-93DD-489D-0194-1ACFA625C4B4}"/>
              </a:ext>
            </a:extLst>
          </p:cNvPr>
          <p:cNvSpPr txBox="1"/>
          <p:nvPr/>
        </p:nvSpPr>
        <p:spPr>
          <a:xfrm>
            <a:off x="2809412" y="4508948"/>
            <a:ext cx="668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Hiragino Sans GB"/>
              </a:rPr>
              <a:t>运行</a:t>
            </a:r>
            <a:endParaRPr lang="en-US" altLang="zh-CN" sz="1200" dirty="0">
              <a:solidFill>
                <a:schemeClr val="bg1"/>
              </a:solidFill>
              <a:latin typeface="Hiragino Sans GB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Hiragino Sans GB"/>
              </a:rPr>
              <a:t>管控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CE2FAC3-489F-3DB1-25E7-15691DA8BF94}"/>
              </a:ext>
            </a:extLst>
          </p:cNvPr>
          <p:cNvSpPr txBox="1"/>
          <p:nvPr/>
        </p:nvSpPr>
        <p:spPr>
          <a:xfrm>
            <a:off x="1362870" y="4518373"/>
            <a:ext cx="616925" cy="492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081420"/>
                </a:solidFill>
                <a:latin typeface="Hiragino Sans GB"/>
              </a:rPr>
              <a:t>自动</a:t>
            </a:r>
            <a:endParaRPr lang="en-US" altLang="zh-CN" sz="1200" dirty="0">
              <a:solidFill>
                <a:srgbClr val="081420"/>
              </a:solidFill>
              <a:latin typeface="Hiragino Sans GB"/>
            </a:endParaRPr>
          </a:p>
          <a:p>
            <a:pPr algn="ctr"/>
            <a:r>
              <a:rPr lang="zh-CN" altLang="en-US" sz="1200" dirty="0">
                <a:solidFill>
                  <a:srgbClr val="081420"/>
                </a:solidFill>
                <a:latin typeface="Hiragino Sans GB"/>
              </a:rPr>
              <a:t>控制</a:t>
            </a:r>
            <a:endParaRPr lang="en-US" sz="1200" dirty="0">
              <a:solidFill>
                <a:srgbClr val="081420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6405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9" name="图片 508">
            <a:extLst>
              <a:ext uri="{FF2B5EF4-FFF2-40B4-BE49-F238E27FC236}">
                <a16:creationId xmlns:a16="http://schemas.microsoft.com/office/drawing/2014/main" id="{7EAF2C4E-90C8-9E45-614C-0817A37F82B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6">
                <a:tint val="45000"/>
                <a:satMod val="400000"/>
              </a:schemeClr>
            </a:duotone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40513" y="-279183"/>
            <a:ext cx="8314205" cy="5972546"/>
          </a:xfrm>
          <a:prstGeom prst="rect">
            <a:avLst/>
          </a:prstGeom>
        </p:spPr>
      </p:pic>
      <p:pic>
        <p:nvPicPr>
          <p:cNvPr id="510" name="图片 509">
            <a:extLst>
              <a:ext uri="{FF2B5EF4-FFF2-40B4-BE49-F238E27FC236}">
                <a16:creationId xmlns:a16="http://schemas.microsoft.com/office/drawing/2014/main" id="{5164FD6B-22E7-DAA1-284C-67227EC2B27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6">
                <a:tint val="45000"/>
                <a:satMod val="400000"/>
              </a:schemeClr>
            </a:duotone>
            <a:alphaModFix amt="5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1059" y="-71239"/>
            <a:ext cx="3939576" cy="283001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3E4D567-BD87-9321-EB82-1FFA593775D3}"/>
              </a:ext>
            </a:extLst>
          </p:cNvPr>
          <p:cNvSpPr txBox="1"/>
          <p:nvPr/>
        </p:nvSpPr>
        <p:spPr>
          <a:xfrm>
            <a:off x="661721" y="446747"/>
            <a:ext cx="4064094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effectLst/>
                <a:latin typeface="+mj-ea"/>
                <a:ea typeface="+mj-ea"/>
              </a:rPr>
              <a:t>自动驾驶面临的诸多挑战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B47B9E9-D6B3-08FA-D1AD-4622B420D49D}"/>
              </a:ext>
            </a:extLst>
          </p:cNvPr>
          <p:cNvGrpSpPr/>
          <p:nvPr/>
        </p:nvGrpSpPr>
        <p:grpSpPr>
          <a:xfrm>
            <a:off x="10333742" y="470664"/>
            <a:ext cx="1235374" cy="282572"/>
            <a:chOff x="2781300" y="571500"/>
            <a:chExt cx="3914376" cy="895350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E00A1F6-B4B5-3B02-DBA4-B5419225F824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5FBD6F3-1954-0404-F610-328F6218C203}"/>
                </a:ext>
              </a:extLst>
            </p:cNvPr>
            <p:cNvSpPr/>
            <p:nvPr/>
          </p:nvSpPr>
          <p:spPr>
            <a:xfrm>
              <a:off x="2781300" y="571500"/>
              <a:ext cx="966787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gradFill>
                  <a:gsLst>
                    <a:gs pos="0">
                      <a:srgbClr val="5DFBFF">
                        <a:alpha val="12000"/>
                      </a:srgbClr>
                    </a:gs>
                    <a:gs pos="100000">
                      <a:srgbClr val="5DFBFF">
                        <a:alpha val="0"/>
                      </a:srgb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4AEBF85-730B-BCBD-ACE7-97E95396078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FD363F47-F568-7A05-ACF7-F44A41C828EE}"/>
              </a:ext>
            </a:extLst>
          </p:cNvPr>
          <p:cNvSpPr/>
          <p:nvPr/>
        </p:nvSpPr>
        <p:spPr>
          <a:xfrm>
            <a:off x="1977302" y="4550689"/>
            <a:ext cx="837730" cy="837728"/>
          </a:xfrm>
          <a:prstGeom prst="ellipse">
            <a:avLst/>
          </a:prstGeom>
          <a:gradFill>
            <a:gsLst>
              <a:gs pos="0">
                <a:srgbClr val="4783FB"/>
              </a:gs>
              <a:gs pos="100000">
                <a:schemeClr val="accent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72" name="椭圆 471">
            <a:extLst>
              <a:ext uri="{FF2B5EF4-FFF2-40B4-BE49-F238E27FC236}">
                <a16:creationId xmlns:a16="http://schemas.microsoft.com/office/drawing/2014/main" id="{3F3AC64D-FA94-AA98-D75D-B970DBD6E4D6}"/>
              </a:ext>
            </a:extLst>
          </p:cNvPr>
          <p:cNvSpPr/>
          <p:nvPr/>
        </p:nvSpPr>
        <p:spPr>
          <a:xfrm>
            <a:off x="1937975" y="4511362"/>
            <a:ext cx="916384" cy="916382"/>
          </a:xfrm>
          <a:prstGeom prst="ellipse">
            <a:avLst/>
          </a:prstGeom>
          <a:noFill/>
          <a:ln w="6350">
            <a:gradFill>
              <a:gsLst>
                <a:gs pos="0">
                  <a:srgbClr val="4783FB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0CC48A2-4101-5375-5380-7EB572AE21DA}"/>
              </a:ext>
            </a:extLst>
          </p:cNvPr>
          <p:cNvSpPr/>
          <p:nvPr/>
        </p:nvSpPr>
        <p:spPr>
          <a:xfrm>
            <a:off x="3143976" y="4550689"/>
            <a:ext cx="837730" cy="837728"/>
          </a:xfrm>
          <a:prstGeom prst="ellipse">
            <a:avLst/>
          </a:prstGeom>
          <a:gradFill>
            <a:gsLst>
              <a:gs pos="0">
                <a:srgbClr val="4783FB"/>
              </a:gs>
              <a:gs pos="100000">
                <a:schemeClr val="accent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71" name="椭圆 470">
            <a:extLst>
              <a:ext uri="{FF2B5EF4-FFF2-40B4-BE49-F238E27FC236}">
                <a16:creationId xmlns:a16="http://schemas.microsoft.com/office/drawing/2014/main" id="{92896134-C01F-BFFA-DD5C-2419203F7A73}"/>
              </a:ext>
            </a:extLst>
          </p:cNvPr>
          <p:cNvSpPr/>
          <p:nvPr/>
        </p:nvSpPr>
        <p:spPr>
          <a:xfrm>
            <a:off x="3104649" y="4511362"/>
            <a:ext cx="916384" cy="916382"/>
          </a:xfrm>
          <a:prstGeom prst="ellipse">
            <a:avLst/>
          </a:prstGeom>
          <a:noFill/>
          <a:ln w="6350">
            <a:gradFill>
              <a:gsLst>
                <a:gs pos="0">
                  <a:srgbClr val="4783FB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F6C5E2C-A1A8-C8B2-AE93-0536BF59CBD2}"/>
              </a:ext>
            </a:extLst>
          </p:cNvPr>
          <p:cNvSpPr/>
          <p:nvPr/>
        </p:nvSpPr>
        <p:spPr>
          <a:xfrm>
            <a:off x="0" y="5933647"/>
            <a:ext cx="12192000" cy="92435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B7EF781-B0E6-132A-38B9-30053C7BE2C5}"/>
              </a:ext>
            </a:extLst>
          </p:cNvPr>
          <p:cNvSpPr txBox="1"/>
          <p:nvPr/>
        </p:nvSpPr>
        <p:spPr>
          <a:xfrm>
            <a:off x="633144" y="6226587"/>
            <a:ext cx="111321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b="0" i="0" dirty="0">
                <a:solidFill>
                  <a:schemeClr val="bg1"/>
                </a:solidFill>
                <a:effectLst/>
                <a:latin typeface="Hiragino Sans GB"/>
              </a:rPr>
              <a:t>完全自动驾驶的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Hiragino Sans GB"/>
              </a:rPr>
              <a:t>L5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Hiragino Sans GB"/>
              </a:rPr>
              <a:t>级后，更重要的是</a:t>
            </a:r>
            <a:r>
              <a:rPr lang="zh-CN" altLang="en-US" dirty="0">
                <a:solidFill>
                  <a:schemeClr val="bg1"/>
                </a:solidFill>
                <a:latin typeface="Hiragino Sans GB"/>
              </a:rPr>
              <a:t>，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Hiragino Sans GB"/>
              </a:rPr>
              <a:t>与之关联的社会各项法律法规是否健全、是否支持，以及社会文明。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9E2396C-9CD1-56D2-D2BA-63707894A405}"/>
              </a:ext>
            </a:extLst>
          </p:cNvPr>
          <p:cNvSpPr txBox="1"/>
          <p:nvPr/>
        </p:nvSpPr>
        <p:spPr>
          <a:xfrm>
            <a:off x="575067" y="4555873"/>
            <a:ext cx="837731" cy="805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0" i="0" dirty="0">
                <a:gradFill>
                  <a:gsLst>
                    <a:gs pos="2000">
                      <a:srgbClr val="4783FB"/>
                    </a:gs>
                    <a:gs pos="100000">
                      <a:schemeClr val="accent6"/>
                    </a:gs>
                  </a:gsLst>
                  <a:lin ang="0" scaled="1"/>
                </a:gradFill>
                <a:effectLst/>
                <a:latin typeface="+mj-ea"/>
                <a:ea typeface="+mj-ea"/>
              </a:rPr>
              <a:t>制约</a:t>
            </a:r>
            <a:endParaRPr lang="en-US" altLang="zh-CN" sz="2000" b="0" i="0" dirty="0">
              <a:gradFill>
                <a:gsLst>
                  <a:gs pos="2000">
                    <a:srgbClr val="4783FB"/>
                  </a:gs>
                  <a:gs pos="100000">
                    <a:schemeClr val="accent6"/>
                  </a:gs>
                </a:gsLst>
                <a:lin ang="0" scaled="1"/>
              </a:gradFill>
              <a:effectLst/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000" dirty="0">
                <a:gradFill>
                  <a:gsLst>
                    <a:gs pos="2000">
                      <a:srgbClr val="4783FB"/>
                    </a:gs>
                    <a:gs pos="100000">
                      <a:schemeClr val="accent6"/>
                    </a:gs>
                  </a:gsLst>
                  <a:lin ang="0" scaled="1"/>
                </a:gradFill>
                <a:latin typeface="+mj-ea"/>
                <a:ea typeface="+mj-ea"/>
              </a:rPr>
              <a:t>因素</a:t>
            </a:r>
            <a:endParaRPr lang="en-US" altLang="zh-CN" sz="2000" b="0" i="0" dirty="0">
              <a:gradFill>
                <a:gsLst>
                  <a:gs pos="2000">
                    <a:srgbClr val="4783FB"/>
                  </a:gs>
                  <a:gs pos="100000">
                    <a:schemeClr val="accent6"/>
                  </a:gs>
                </a:gsLst>
                <a:lin ang="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7871185-2F08-4C75-39A4-F45399B53C0B}"/>
              </a:ext>
            </a:extLst>
          </p:cNvPr>
          <p:cNvSpPr txBox="1"/>
          <p:nvPr/>
        </p:nvSpPr>
        <p:spPr>
          <a:xfrm>
            <a:off x="2046103" y="4692406"/>
            <a:ext cx="700128" cy="584775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Hiragino Sans GB"/>
              </a:rPr>
              <a:t>法律</a:t>
            </a:r>
            <a:endParaRPr lang="en-US" altLang="zh-CN" sz="1600" b="0" i="0" dirty="0">
              <a:solidFill>
                <a:schemeClr val="bg1"/>
              </a:solidFill>
              <a:effectLst/>
              <a:latin typeface="Hiragino Sans GB"/>
            </a:endParaRPr>
          </a:p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Hiragino Sans GB"/>
              </a:rPr>
              <a:t>法规</a:t>
            </a:r>
            <a:endParaRPr lang="en-US" altLang="zh-CN" sz="1600" b="0" i="0" dirty="0">
              <a:solidFill>
                <a:schemeClr val="bg1"/>
              </a:solidFill>
              <a:effectLst/>
              <a:latin typeface="Hiragino Sans GB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07064D0-3BAC-1D7C-59F0-E10B5C442297}"/>
              </a:ext>
            </a:extLst>
          </p:cNvPr>
          <p:cNvSpPr txBox="1"/>
          <p:nvPr/>
        </p:nvSpPr>
        <p:spPr>
          <a:xfrm>
            <a:off x="3212777" y="4692406"/>
            <a:ext cx="700128" cy="584775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Hiragino Sans GB"/>
              </a:rPr>
              <a:t>伦理</a:t>
            </a:r>
            <a:endParaRPr lang="en-US" altLang="zh-CN" sz="1600" b="0" i="0" dirty="0">
              <a:solidFill>
                <a:schemeClr val="bg1"/>
              </a:solidFill>
              <a:effectLst/>
              <a:latin typeface="Hiragino Sans GB"/>
            </a:endParaRPr>
          </a:p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Hiragino Sans GB"/>
              </a:rPr>
              <a:t>考量</a:t>
            </a:r>
            <a:endParaRPr lang="en-US" altLang="zh-CN" sz="1600" b="0" i="0" dirty="0">
              <a:solidFill>
                <a:schemeClr val="bg1"/>
              </a:solidFill>
              <a:effectLst/>
              <a:latin typeface="Hiragino Sans GB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A8964A82-5EF3-342F-E000-0190D791D4E7}"/>
              </a:ext>
            </a:extLst>
          </p:cNvPr>
          <p:cNvSpPr/>
          <p:nvPr/>
        </p:nvSpPr>
        <p:spPr>
          <a:xfrm>
            <a:off x="1019239" y="1517343"/>
            <a:ext cx="2581782" cy="2581781"/>
          </a:xfrm>
          <a:prstGeom prst="ellipse">
            <a:avLst/>
          </a:prstGeom>
          <a:gradFill flip="none" rotWithShape="1">
            <a:gsLst>
              <a:gs pos="36000">
                <a:schemeClr val="accent2">
                  <a:alpha val="0"/>
                </a:schemeClr>
              </a:gs>
              <a:gs pos="100000">
                <a:schemeClr val="accent2">
                  <a:alpha val="6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73" name="椭圆 472">
            <a:extLst>
              <a:ext uri="{FF2B5EF4-FFF2-40B4-BE49-F238E27FC236}">
                <a16:creationId xmlns:a16="http://schemas.microsoft.com/office/drawing/2014/main" id="{5999D36F-6CF8-87D5-2870-4A882F12BC77}"/>
              </a:ext>
            </a:extLst>
          </p:cNvPr>
          <p:cNvSpPr/>
          <p:nvPr/>
        </p:nvSpPr>
        <p:spPr>
          <a:xfrm>
            <a:off x="764540" y="1262645"/>
            <a:ext cx="3091180" cy="3091178"/>
          </a:xfrm>
          <a:prstGeom prst="ellipse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00000">
                <a:schemeClr val="accent2"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45777952-4F16-E1F1-0908-0A8C44D8A11F}"/>
              </a:ext>
            </a:extLst>
          </p:cNvPr>
          <p:cNvSpPr/>
          <p:nvPr/>
        </p:nvSpPr>
        <p:spPr>
          <a:xfrm>
            <a:off x="1597640" y="2082457"/>
            <a:ext cx="1424980" cy="145155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45923E2-7876-C998-F244-2B2C4D5B3997}"/>
              </a:ext>
            </a:extLst>
          </p:cNvPr>
          <p:cNvSpPr txBox="1"/>
          <p:nvPr/>
        </p:nvSpPr>
        <p:spPr>
          <a:xfrm>
            <a:off x="1758198" y="2412851"/>
            <a:ext cx="10878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 i="0"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z="1400" dirty="0"/>
              <a:t>自动驾驶</a:t>
            </a:r>
            <a:endParaRPr lang="en-US" altLang="zh-CN" sz="1400" dirty="0"/>
          </a:p>
          <a:p>
            <a:r>
              <a:rPr lang="zh-CN" altLang="en-US" sz="1400" dirty="0"/>
              <a:t>大规模应用</a:t>
            </a:r>
            <a:endParaRPr lang="en-US" altLang="zh-CN" sz="14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24BBEF2-125B-C126-256F-8F5935EC8E6B}"/>
              </a:ext>
            </a:extLst>
          </p:cNvPr>
          <p:cNvSpPr txBox="1"/>
          <p:nvPr/>
        </p:nvSpPr>
        <p:spPr>
          <a:xfrm>
            <a:off x="1151691" y="1632041"/>
            <a:ext cx="630488" cy="374571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6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技术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CF871AD-4B3B-2EDD-1908-8F173B168A9E}"/>
              </a:ext>
            </a:extLst>
          </p:cNvPr>
          <p:cNvSpPr txBox="1"/>
          <p:nvPr/>
        </p:nvSpPr>
        <p:spPr>
          <a:xfrm>
            <a:off x="2868359" y="1632041"/>
            <a:ext cx="630488" cy="374571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6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成本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4516488-30FC-F3FD-D927-1CE36A706AE8}"/>
              </a:ext>
            </a:extLst>
          </p:cNvPr>
          <p:cNvSpPr txBox="1"/>
          <p:nvPr/>
        </p:nvSpPr>
        <p:spPr>
          <a:xfrm>
            <a:off x="749733" y="2615122"/>
            <a:ext cx="630488" cy="641330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>
            <a:defPPr>
              <a:defRPr lang="zh-CN"/>
            </a:defPPr>
            <a:lvl1pPr algn="ctr">
              <a:defRPr sz="16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产品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质量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B1F4861-57DF-C9D1-686D-FAEA2813FD1F}"/>
              </a:ext>
            </a:extLst>
          </p:cNvPr>
          <p:cNvSpPr txBox="1"/>
          <p:nvPr/>
        </p:nvSpPr>
        <p:spPr>
          <a:xfrm>
            <a:off x="3357312" y="2615122"/>
            <a:ext cx="630488" cy="641330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>
            <a:defPPr>
              <a:defRPr lang="zh-CN"/>
            </a:defPPr>
            <a:lvl1pPr algn="ctr">
              <a:defRPr sz="16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法律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法规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BF38BB6-09C8-41E8-A48A-A2A4A4F40591}"/>
              </a:ext>
            </a:extLst>
          </p:cNvPr>
          <p:cNvSpPr txBox="1"/>
          <p:nvPr/>
        </p:nvSpPr>
        <p:spPr>
          <a:xfrm>
            <a:off x="1639485" y="3815055"/>
            <a:ext cx="1309456" cy="374571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6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公众接受度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65" name="组合 464">
            <a:extLst>
              <a:ext uri="{FF2B5EF4-FFF2-40B4-BE49-F238E27FC236}">
                <a16:creationId xmlns:a16="http://schemas.microsoft.com/office/drawing/2014/main" id="{C51F9B93-4720-7C2C-05B3-C5523E28045B}"/>
              </a:ext>
            </a:extLst>
          </p:cNvPr>
          <p:cNvGrpSpPr/>
          <p:nvPr/>
        </p:nvGrpSpPr>
        <p:grpSpPr>
          <a:xfrm>
            <a:off x="1421677" y="4936996"/>
            <a:ext cx="262580" cy="178528"/>
            <a:chOff x="1945124" y="5077068"/>
            <a:chExt cx="336822" cy="229007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grpSpPr>
        <p:sp>
          <p:nvSpPr>
            <p:cNvPr id="466" name="等腰三角形 465">
              <a:extLst>
                <a:ext uri="{FF2B5EF4-FFF2-40B4-BE49-F238E27FC236}">
                  <a16:creationId xmlns:a16="http://schemas.microsoft.com/office/drawing/2014/main" id="{A3120F2A-7AE8-E7D3-33C1-AD21C0F2291B}"/>
                </a:ext>
              </a:extLst>
            </p:cNvPr>
            <p:cNvSpPr/>
            <p:nvPr/>
          </p:nvSpPr>
          <p:spPr>
            <a:xfrm rot="5400000">
              <a:off x="2068732" y="5092862"/>
              <a:ext cx="229007" cy="19742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等腰三角形 466">
              <a:extLst>
                <a:ext uri="{FF2B5EF4-FFF2-40B4-BE49-F238E27FC236}">
                  <a16:creationId xmlns:a16="http://schemas.microsoft.com/office/drawing/2014/main" id="{8E89EE2C-F9AD-7B73-6DA8-1F54560203C8}"/>
                </a:ext>
              </a:extLst>
            </p:cNvPr>
            <p:cNvSpPr/>
            <p:nvPr/>
          </p:nvSpPr>
          <p:spPr>
            <a:xfrm rot="5400000">
              <a:off x="1936848" y="5139845"/>
              <a:ext cx="120010" cy="10345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0" name="文本框 469">
            <a:extLst>
              <a:ext uri="{FF2B5EF4-FFF2-40B4-BE49-F238E27FC236}">
                <a16:creationId xmlns:a16="http://schemas.microsoft.com/office/drawing/2014/main" id="{68F6CA1D-3010-95AC-CEC8-81B44AC64D0D}"/>
              </a:ext>
            </a:extLst>
          </p:cNvPr>
          <p:cNvSpPr txBox="1"/>
          <p:nvPr/>
        </p:nvSpPr>
        <p:spPr>
          <a:xfrm>
            <a:off x="1889008" y="2970280"/>
            <a:ext cx="826252" cy="25103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zh-CN" altLang="en-US" sz="1100" dirty="0">
                <a:solidFill>
                  <a:srgbClr val="040A15"/>
                </a:solidFill>
                <a:latin typeface="+mj-ea"/>
                <a:ea typeface="+mj-ea"/>
              </a:rPr>
              <a:t>影响因素</a:t>
            </a:r>
            <a:endParaRPr lang="en-US" altLang="zh-CN" sz="1100" b="0" i="0" dirty="0">
              <a:solidFill>
                <a:srgbClr val="040A15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75" name="任意多边形: 形状 474">
            <a:extLst>
              <a:ext uri="{FF2B5EF4-FFF2-40B4-BE49-F238E27FC236}">
                <a16:creationId xmlns:a16="http://schemas.microsoft.com/office/drawing/2014/main" id="{56F11CCA-C8FE-6C1D-427A-8B16D8B2B951}"/>
              </a:ext>
            </a:extLst>
          </p:cNvPr>
          <p:cNvSpPr/>
          <p:nvPr/>
        </p:nvSpPr>
        <p:spPr>
          <a:xfrm>
            <a:off x="4942505" y="1694745"/>
            <a:ext cx="6511625" cy="3329392"/>
          </a:xfrm>
          <a:custGeom>
            <a:avLst/>
            <a:gdLst>
              <a:gd name="connsiteX0" fmla="*/ 0 w 4282440"/>
              <a:gd name="connsiteY0" fmla="*/ 0 h 2057400"/>
              <a:gd name="connsiteX1" fmla="*/ 965200 w 4282440"/>
              <a:gd name="connsiteY1" fmla="*/ 441960 h 2057400"/>
              <a:gd name="connsiteX2" fmla="*/ 1894840 w 4282440"/>
              <a:gd name="connsiteY2" fmla="*/ 1122680 h 2057400"/>
              <a:gd name="connsiteX3" fmla="*/ 2854960 w 4282440"/>
              <a:gd name="connsiteY3" fmla="*/ 1579880 h 2057400"/>
              <a:gd name="connsiteX4" fmla="*/ 3754120 w 4282440"/>
              <a:gd name="connsiteY4" fmla="*/ 1869440 h 2057400"/>
              <a:gd name="connsiteX5" fmla="*/ 4282440 w 4282440"/>
              <a:gd name="connsiteY5" fmla="*/ 2057400 h 2057400"/>
              <a:gd name="connsiteX0" fmla="*/ 0 w 4838700"/>
              <a:gd name="connsiteY0" fmla="*/ 0 h 2251710"/>
              <a:gd name="connsiteX1" fmla="*/ 965200 w 4838700"/>
              <a:gd name="connsiteY1" fmla="*/ 441960 h 2251710"/>
              <a:gd name="connsiteX2" fmla="*/ 1894840 w 4838700"/>
              <a:gd name="connsiteY2" fmla="*/ 1122680 h 2251710"/>
              <a:gd name="connsiteX3" fmla="*/ 2854960 w 4838700"/>
              <a:gd name="connsiteY3" fmla="*/ 1579880 h 2251710"/>
              <a:gd name="connsiteX4" fmla="*/ 3754120 w 4838700"/>
              <a:gd name="connsiteY4" fmla="*/ 1869440 h 2251710"/>
              <a:gd name="connsiteX5" fmla="*/ 4838700 w 4838700"/>
              <a:gd name="connsiteY5" fmla="*/ 2251710 h 225171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854960 w 6541770"/>
              <a:gd name="connsiteY3" fmla="*/ 1579880 h 2575560"/>
              <a:gd name="connsiteX4" fmla="*/ 3754120 w 6541770"/>
              <a:gd name="connsiteY4" fmla="*/ 1869440 h 2575560"/>
              <a:gd name="connsiteX5" fmla="*/ 6541770 w 6541770"/>
              <a:gd name="connsiteY5" fmla="*/ 2575560 h 257556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854960 w 6541770"/>
              <a:gd name="connsiteY3" fmla="*/ 1579880 h 2575560"/>
              <a:gd name="connsiteX4" fmla="*/ 3754120 w 6541770"/>
              <a:gd name="connsiteY4" fmla="*/ 1869440 h 2575560"/>
              <a:gd name="connsiteX5" fmla="*/ 5287010 w 6541770"/>
              <a:gd name="connsiteY5" fmla="*/ 2252980 h 2575560"/>
              <a:gd name="connsiteX6" fmla="*/ 6541770 w 6541770"/>
              <a:gd name="connsiteY6" fmla="*/ 2575560 h 257556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854960 w 6541770"/>
              <a:gd name="connsiteY3" fmla="*/ 1579880 h 2575560"/>
              <a:gd name="connsiteX4" fmla="*/ 3754120 w 6541770"/>
              <a:gd name="connsiteY4" fmla="*/ 1869440 h 2575560"/>
              <a:gd name="connsiteX5" fmla="*/ 5218430 w 6541770"/>
              <a:gd name="connsiteY5" fmla="*/ 2329180 h 2575560"/>
              <a:gd name="connsiteX6" fmla="*/ 6541770 w 6541770"/>
              <a:gd name="connsiteY6" fmla="*/ 2575560 h 257556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854960 w 6541770"/>
              <a:gd name="connsiteY3" fmla="*/ 1579880 h 2575560"/>
              <a:gd name="connsiteX4" fmla="*/ 3754120 w 6541770"/>
              <a:gd name="connsiteY4" fmla="*/ 1869440 h 2575560"/>
              <a:gd name="connsiteX5" fmla="*/ 5218430 w 6541770"/>
              <a:gd name="connsiteY5" fmla="*/ 2329180 h 2575560"/>
              <a:gd name="connsiteX6" fmla="*/ 6541770 w 6541770"/>
              <a:gd name="connsiteY6" fmla="*/ 2575560 h 257556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854960 w 6541770"/>
              <a:gd name="connsiteY3" fmla="*/ 1579880 h 2575560"/>
              <a:gd name="connsiteX4" fmla="*/ 3754120 w 6541770"/>
              <a:gd name="connsiteY4" fmla="*/ 1869440 h 2575560"/>
              <a:gd name="connsiteX5" fmla="*/ 5218430 w 6541770"/>
              <a:gd name="connsiteY5" fmla="*/ 2329180 h 2575560"/>
              <a:gd name="connsiteX6" fmla="*/ 6541770 w 6541770"/>
              <a:gd name="connsiteY6" fmla="*/ 2575560 h 257556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854960 w 6541770"/>
              <a:gd name="connsiteY3" fmla="*/ 1579880 h 2575560"/>
              <a:gd name="connsiteX4" fmla="*/ 3754120 w 6541770"/>
              <a:gd name="connsiteY4" fmla="*/ 1869440 h 2575560"/>
              <a:gd name="connsiteX5" fmla="*/ 5218430 w 6541770"/>
              <a:gd name="connsiteY5" fmla="*/ 2329180 h 2575560"/>
              <a:gd name="connsiteX6" fmla="*/ 6541770 w 6541770"/>
              <a:gd name="connsiteY6" fmla="*/ 2575560 h 257556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854960 w 6541770"/>
              <a:gd name="connsiteY3" fmla="*/ 1579880 h 2575560"/>
              <a:gd name="connsiteX4" fmla="*/ 3754120 w 6541770"/>
              <a:gd name="connsiteY4" fmla="*/ 1869440 h 2575560"/>
              <a:gd name="connsiteX5" fmla="*/ 5218430 w 6541770"/>
              <a:gd name="connsiteY5" fmla="*/ 2329180 h 2575560"/>
              <a:gd name="connsiteX6" fmla="*/ 6541770 w 6541770"/>
              <a:gd name="connsiteY6" fmla="*/ 2575560 h 257556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854960 w 6541770"/>
              <a:gd name="connsiteY3" fmla="*/ 1579880 h 2575560"/>
              <a:gd name="connsiteX4" fmla="*/ 3754120 w 6541770"/>
              <a:gd name="connsiteY4" fmla="*/ 1869440 h 2575560"/>
              <a:gd name="connsiteX5" fmla="*/ 5218430 w 6541770"/>
              <a:gd name="connsiteY5" fmla="*/ 2329180 h 2575560"/>
              <a:gd name="connsiteX6" fmla="*/ 6541770 w 6541770"/>
              <a:gd name="connsiteY6" fmla="*/ 2575560 h 257556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854960 w 6541770"/>
              <a:gd name="connsiteY3" fmla="*/ 1579880 h 2575560"/>
              <a:gd name="connsiteX4" fmla="*/ 3754120 w 6541770"/>
              <a:gd name="connsiteY4" fmla="*/ 1869440 h 2575560"/>
              <a:gd name="connsiteX5" fmla="*/ 5218430 w 6541770"/>
              <a:gd name="connsiteY5" fmla="*/ 2329180 h 2575560"/>
              <a:gd name="connsiteX6" fmla="*/ 6541770 w 6541770"/>
              <a:gd name="connsiteY6" fmla="*/ 2575560 h 257556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391410 w 6541770"/>
              <a:gd name="connsiteY3" fmla="*/ 1391920 h 2575560"/>
              <a:gd name="connsiteX4" fmla="*/ 2854960 w 6541770"/>
              <a:gd name="connsiteY4" fmla="*/ 1579880 h 2575560"/>
              <a:gd name="connsiteX5" fmla="*/ 3754120 w 6541770"/>
              <a:gd name="connsiteY5" fmla="*/ 1869440 h 2575560"/>
              <a:gd name="connsiteX6" fmla="*/ 5218430 w 6541770"/>
              <a:gd name="connsiteY6" fmla="*/ 2329180 h 2575560"/>
              <a:gd name="connsiteX7" fmla="*/ 6541770 w 6541770"/>
              <a:gd name="connsiteY7" fmla="*/ 2575560 h 2575560"/>
              <a:gd name="connsiteX0" fmla="*/ 0 w 6541770"/>
              <a:gd name="connsiteY0" fmla="*/ 0 h 2575560"/>
              <a:gd name="connsiteX1" fmla="*/ 965200 w 6541770"/>
              <a:gd name="connsiteY1" fmla="*/ 441960 h 2575560"/>
              <a:gd name="connsiteX2" fmla="*/ 1894840 w 6541770"/>
              <a:gd name="connsiteY2" fmla="*/ 1122680 h 2575560"/>
              <a:gd name="connsiteX3" fmla="*/ 2410460 w 6541770"/>
              <a:gd name="connsiteY3" fmla="*/ 1369060 h 2575560"/>
              <a:gd name="connsiteX4" fmla="*/ 2854960 w 6541770"/>
              <a:gd name="connsiteY4" fmla="*/ 1579880 h 2575560"/>
              <a:gd name="connsiteX5" fmla="*/ 3754120 w 6541770"/>
              <a:gd name="connsiteY5" fmla="*/ 1869440 h 2575560"/>
              <a:gd name="connsiteX6" fmla="*/ 5218430 w 6541770"/>
              <a:gd name="connsiteY6" fmla="*/ 2329180 h 2575560"/>
              <a:gd name="connsiteX7" fmla="*/ 6541770 w 6541770"/>
              <a:gd name="connsiteY7" fmla="*/ 2575560 h 2575560"/>
              <a:gd name="connsiteX0" fmla="*/ 0 w 6541770"/>
              <a:gd name="connsiteY0" fmla="*/ 0 h 2575560"/>
              <a:gd name="connsiteX1" fmla="*/ 940816 w 6541770"/>
              <a:gd name="connsiteY1" fmla="*/ 441960 h 2575560"/>
              <a:gd name="connsiteX2" fmla="*/ 1894840 w 6541770"/>
              <a:gd name="connsiteY2" fmla="*/ 1122680 h 2575560"/>
              <a:gd name="connsiteX3" fmla="*/ 2410460 w 6541770"/>
              <a:gd name="connsiteY3" fmla="*/ 1369060 h 2575560"/>
              <a:gd name="connsiteX4" fmla="*/ 2854960 w 6541770"/>
              <a:gd name="connsiteY4" fmla="*/ 1579880 h 2575560"/>
              <a:gd name="connsiteX5" fmla="*/ 3754120 w 6541770"/>
              <a:gd name="connsiteY5" fmla="*/ 1869440 h 2575560"/>
              <a:gd name="connsiteX6" fmla="*/ 5218430 w 6541770"/>
              <a:gd name="connsiteY6" fmla="*/ 2329180 h 2575560"/>
              <a:gd name="connsiteX7" fmla="*/ 6541770 w 6541770"/>
              <a:gd name="connsiteY7" fmla="*/ 2575560 h 2575560"/>
              <a:gd name="connsiteX0" fmla="*/ 0 w 6541770"/>
              <a:gd name="connsiteY0" fmla="*/ 0 h 2575560"/>
              <a:gd name="connsiteX1" fmla="*/ 940816 w 6541770"/>
              <a:gd name="connsiteY1" fmla="*/ 441960 h 2575560"/>
              <a:gd name="connsiteX2" fmla="*/ 1870456 w 6541770"/>
              <a:gd name="connsiteY2" fmla="*/ 1104392 h 2575560"/>
              <a:gd name="connsiteX3" fmla="*/ 2410460 w 6541770"/>
              <a:gd name="connsiteY3" fmla="*/ 1369060 h 2575560"/>
              <a:gd name="connsiteX4" fmla="*/ 2854960 w 6541770"/>
              <a:gd name="connsiteY4" fmla="*/ 1579880 h 2575560"/>
              <a:gd name="connsiteX5" fmla="*/ 3754120 w 6541770"/>
              <a:gd name="connsiteY5" fmla="*/ 1869440 h 2575560"/>
              <a:gd name="connsiteX6" fmla="*/ 5218430 w 6541770"/>
              <a:gd name="connsiteY6" fmla="*/ 2329180 h 2575560"/>
              <a:gd name="connsiteX7" fmla="*/ 6541770 w 6541770"/>
              <a:gd name="connsiteY7" fmla="*/ 2575560 h 2575560"/>
              <a:gd name="connsiteX0" fmla="*/ 0 w 6541770"/>
              <a:gd name="connsiteY0" fmla="*/ 0 h 2575560"/>
              <a:gd name="connsiteX1" fmla="*/ 940816 w 6541770"/>
              <a:gd name="connsiteY1" fmla="*/ 441960 h 2575560"/>
              <a:gd name="connsiteX2" fmla="*/ 1870456 w 6541770"/>
              <a:gd name="connsiteY2" fmla="*/ 1104392 h 2575560"/>
              <a:gd name="connsiteX3" fmla="*/ 2410460 w 6541770"/>
              <a:gd name="connsiteY3" fmla="*/ 1369060 h 2575560"/>
              <a:gd name="connsiteX4" fmla="*/ 2824480 w 6541770"/>
              <a:gd name="connsiteY4" fmla="*/ 1573784 h 2575560"/>
              <a:gd name="connsiteX5" fmla="*/ 3754120 w 6541770"/>
              <a:gd name="connsiteY5" fmla="*/ 1869440 h 2575560"/>
              <a:gd name="connsiteX6" fmla="*/ 5218430 w 6541770"/>
              <a:gd name="connsiteY6" fmla="*/ 2329180 h 2575560"/>
              <a:gd name="connsiteX7" fmla="*/ 6541770 w 6541770"/>
              <a:gd name="connsiteY7" fmla="*/ 2575560 h 2575560"/>
              <a:gd name="connsiteX0" fmla="*/ 0 w 6511625"/>
              <a:gd name="connsiteY0" fmla="*/ 0 h 2673571"/>
              <a:gd name="connsiteX1" fmla="*/ 910671 w 6511625"/>
              <a:gd name="connsiteY1" fmla="*/ 539971 h 2673571"/>
              <a:gd name="connsiteX2" fmla="*/ 1840311 w 6511625"/>
              <a:gd name="connsiteY2" fmla="*/ 1202403 h 2673571"/>
              <a:gd name="connsiteX3" fmla="*/ 2380315 w 6511625"/>
              <a:gd name="connsiteY3" fmla="*/ 1467071 h 2673571"/>
              <a:gd name="connsiteX4" fmla="*/ 2794335 w 6511625"/>
              <a:gd name="connsiteY4" fmla="*/ 1671795 h 2673571"/>
              <a:gd name="connsiteX5" fmla="*/ 3723975 w 6511625"/>
              <a:gd name="connsiteY5" fmla="*/ 1967451 h 2673571"/>
              <a:gd name="connsiteX6" fmla="*/ 5188285 w 6511625"/>
              <a:gd name="connsiteY6" fmla="*/ 2427191 h 2673571"/>
              <a:gd name="connsiteX7" fmla="*/ 6511625 w 6511625"/>
              <a:gd name="connsiteY7" fmla="*/ 2673571 h 2673571"/>
              <a:gd name="connsiteX0" fmla="*/ 0 w 6511625"/>
              <a:gd name="connsiteY0" fmla="*/ 0 h 2673571"/>
              <a:gd name="connsiteX1" fmla="*/ 900623 w 6511625"/>
              <a:gd name="connsiteY1" fmla="*/ 474630 h 2673571"/>
              <a:gd name="connsiteX2" fmla="*/ 1840311 w 6511625"/>
              <a:gd name="connsiteY2" fmla="*/ 1202403 h 2673571"/>
              <a:gd name="connsiteX3" fmla="*/ 2380315 w 6511625"/>
              <a:gd name="connsiteY3" fmla="*/ 1467071 h 2673571"/>
              <a:gd name="connsiteX4" fmla="*/ 2794335 w 6511625"/>
              <a:gd name="connsiteY4" fmla="*/ 1671795 h 2673571"/>
              <a:gd name="connsiteX5" fmla="*/ 3723975 w 6511625"/>
              <a:gd name="connsiteY5" fmla="*/ 1967451 h 2673571"/>
              <a:gd name="connsiteX6" fmla="*/ 5188285 w 6511625"/>
              <a:gd name="connsiteY6" fmla="*/ 2427191 h 2673571"/>
              <a:gd name="connsiteX7" fmla="*/ 6511625 w 6511625"/>
              <a:gd name="connsiteY7" fmla="*/ 2673571 h 2673571"/>
              <a:gd name="connsiteX0" fmla="*/ 0 w 6511625"/>
              <a:gd name="connsiteY0" fmla="*/ 0 h 2673571"/>
              <a:gd name="connsiteX1" fmla="*/ 900623 w 6511625"/>
              <a:gd name="connsiteY1" fmla="*/ 474630 h 2673571"/>
              <a:gd name="connsiteX2" fmla="*/ 1840311 w 6511625"/>
              <a:gd name="connsiteY2" fmla="*/ 1177900 h 2673571"/>
              <a:gd name="connsiteX3" fmla="*/ 2380315 w 6511625"/>
              <a:gd name="connsiteY3" fmla="*/ 1467071 h 2673571"/>
              <a:gd name="connsiteX4" fmla="*/ 2794335 w 6511625"/>
              <a:gd name="connsiteY4" fmla="*/ 1671795 h 2673571"/>
              <a:gd name="connsiteX5" fmla="*/ 3723975 w 6511625"/>
              <a:gd name="connsiteY5" fmla="*/ 1967451 h 2673571"/>
              <a:gd name="connsiteX6" fmla="*/ 5188285 w 6511625"/>
              <a:gd name="connsiteY6" fmla="*/ 2427191 h 2673571"/>
              <a:gd name="connsiteX7" fmla="*/ 6511625 w 6511625"/>
              <a:gd name="connsiteY7" fmla="*/ 2673571 h 2673571"/>
              <a:gd name="connsiteX0" fmla="*/ 0 w 6511625"/>
              <a:gd name="connsiteY0" fmla="*/ 0 h 2673571"/>
              <a:gd name="connsiteX1" fmla="*/ 900623 w 6511625"/>
              <a:gd name="connsiteY1" fmla="*/ 474630 h 2673571"/>
              <a:gd name="connsiteX2" fmla="*/ 1840311 w 6511625"/>
              <a:gd name="connsiteY2" fmla="*/ 1177900 h 2673571"/>
              <a:gd name="connsiteX3" fmla="*/ 2380315 w 6511625"/>
              <a:gd name="connsiteY3" fmla="*/ 1467071 h 2673571"/>
              <a:gd name="connsiteX4" fmla="*/ 2794335 w 6511625"/>
              <a:gd name="connsiteY4" fmla="*/ 1671795 h 2673571"/>
              <a:gd name="connsiteX5" fmla="*/ 3723975 w 6511625"/>
              <a:gd name="connsiteY5" fmla="*/ 1967451 h 2673571"/>
              <a:gd name="connsiteX6" fmla="*/ 5188285 w 6511625"/>
              <a:gd name="connsiteY6" fmla="*/ 2427191 h 2673571"/>
              <a:gd name="connsiteX7" fmla="*/ 6511625 w 6511625"/>
              <a:gd name="connsiteY7" fmla="*/ 2673571 h 2673571"/>
              <a:gd name="connsiteX0" fmla="*/ 0 w 6511625"/>
              <a:gd name="connsiteY0" fmla="*/ 0 h 2706242"/>
              <a:gd name="connsiteX1" fmla="*/ 900623 w 6511625"/>
              <a:gd name="connsiteY1" fmla="*/ 474630 h 2706242"/>
              <a:gd name="connsiteX2" fmla="*/ 1840311 w 6511625"/>
              <a:gd name="connsiteY2" fmla="*/ 1177900 h 2706242"/>
              <a:gd name="connsiteX3" fmla="*/ 2380315 w 6511625"/>
              <a:gd name="connsiteY3" fmla="*/ 1467071 h 2706242"/>
              <a:gd name="connsiteX4" fmla="*/ 2794335 w 6511625"/>
              <a:gd name="connsiteY4" fmla="*/ 1671795 h 2706242"/>
              <a:gd name="connsiteX5" fmla="*/ 3723975 w 6511625"/>
              <a:gd name="connsiteY5" fmla="*/ 1967451 h 2706242"/>
              <a:gd name="connsiteX6" fmla="*/ 5188285 w 6511625"/>
              <a:gd name="connsiteY6" fmla="*/ 2427191 h 2706242"/>
              <a:gd name="connsiteX7" fmla="*/ 6511625 w 6511625"/>
              <a:gd name="connsiteY7" fmla="*/ 2706242 h 2706242"/>
              <a:gd name="connsiteX0" fmla="*/ 0 w 6511625"/>
              <a:gd name="connsiteY0" fmla="*/ 0 h 2706242"/>
              <a:gd name="connsiteX1" fmla="*/ 900623 w 6511625"/>
              <a:gd name="connsiteY1" fmla="*/ 474630 h 2706242"/>
              <a:gd name="connsiteX2" fmla="*/ 1840311 w 6511625"/>
              <a:gd name="connsiteY2" fmla="*/ 1177900 h 2706242"/>
              <a:gd name="connsiteX3" fmla="*/ 2380315 w 6511625"/>
              <a:gd name="connsiteY3" fmla="*/ 1467071 h 2706242"/>
              <a:gd name="connsiteX4" fmla="*/ 2794335 w 6511625"/>
              <a:gd name="connsiteY4" fmla="*/ 1671795 h 2706242"/>
              <a:gd name="connsiteX5" fmla="*/ 3723975 w 6511625"/>
              <a:gd name="connsiteY5" fmla="*/ 1967451 h 2706242"/>
              <a:gd name="connsiteX6" fmla="*/ 5188285 w 6511625"/>
              <a:gd name="connsiteY6" fmla="*/ 2427191 h 2706242"/>
              <a:gd name="connsiteX7" fmla="*/ 6511625 w 6511625"/>
              <a:gd name="connsiteY7" fmla="*/ 2706242 h 2706242"/>
              <a:gd name="connsiteX0" fmla="*/ 0 w 6511625"/>
              <a:gd name="connsiteY0" fmla="*/ 0 h 2706242"/>
              <a:gd name="connsiteX1" fmla="*/ 900623 w 6511625"/>
              <a:gd name="connsiteY1" fmla="*/ 474630 h 2706242"/>
              <a:gd name="connsiteX2" fmla="*/ 1840311 w 6511625"/>
              <a:gd name="connsiteY2" fmla="*/ 1177900 h 2706242"/>
              <a:gd name="connsiteX3" fmla="*/ 2380315 w 6511625"/>
              <a:gd name="connsiteY3" fmla="*/ 1467071 h 2706242"/>
              <a:gd name="connsiteX4" fmla="*/ 2794335 w 6511625"/>
              <a:gd name="connsiteY4" fmla="*/ 1671795 h 2706242"/>
              <a:gd name="connsiteX5" fmla="*/ 3723975 w 6511625"/>
              <a:gd name="connsiteY5" fmla="*/ 1967451 h 2706242"/>
              <a:gd name="connsiteX6" fmla="*/ 5188285 w 6511625"/>
              <a:gd name="connsiteY6" fmla="*/ 2427191 h 2706242"/>
              <a:gd name="connsiteX7" fmla="*/ 6511625 w 6511625"/>
              <a:gd name="connsiteY7" fmla="*/ 2706242 h 2706242"/>
              <a:gd name="connsiteX0" fmla="*/ 0 w 6511625"/>
              <a:gd name="connsiteY0" fmla="*/ 0 h 2706242"/>
              <a:gd name="connsiteX1" fmla="*/ 900623 w 6511625"/>
              <a:gd name="connsiteY1" fmla="*/ 474630 h 2706242"/>
              <a:gd name="connsiteX2" fmla="*/ 1840311 w 6511625"/>
              <a:gd name="connsiteY2" fmla="*/ 1177900 h 2706242"/>
              <a:gd name="connsiteX3" fmla="*/ 2380315 w 6511625"/>
              <a:gd name="connsiteY3" fmla="*/ 1467071 h 2706242"/>
              <a:gd name="connsiteX4" fmla="*/ 2794335 w 6511625"/>
              <a:gd name="connsiteY4" fmla="*/ 1671795 h 2706242"/>
              <a:gd name="connsiteX5" fmla="*/ 3723975 w 6511625"/>
              <a:gd name="connsiteY5" fmla="*/ 1967451 h 2706242"/>
              <a:gd name="connsiteX6" fmla="*/ 6511625 w 6511625"/>
              <a:gd name="connsiteY6" fmla="*/ 2706242 h 2706242"/>
              <a:gd name="connsiteX0" fmla="*/ 0 w 6511625"/>
              <a:gd name="connsiteY0" fmla="*/ 0 h 2706242"/>
              <a:gd name="connsiteX1" fmla="*/ 900623 w 6511625"/>
              <a:gd name="connsiteY1" fmla="*/ 474630 h 2706242"/>
              <a:gd name="connsiteX2" fmla="*/ 1840311 w 6511625"/>
              <a:gd name="connsiteY2" fmla="*/ 1177900 h 2706242"/>
              <a:gd name="connsiteX3" fmla="*/ 2380315 w 6511625"/>
              <a:gd name="connsiteY3" fmla="*/ 1467071 h 2706242"/>
              <a:gd name="connsiteX4" fmla="*/ 2794335 w 6511625"/>
              <a:gd name="connsiteY4" fmla="*/ 1671795 h 2706242"/>
              <a:gd name="connsiteX5" fmla="*/ 3723975 w 6511625"/>
              <a:gd name="connsiteY5" fmla="*/ 1967451 h 2706242"/>
              <a:gd name="connsiteX6" fmla="*/ 4818715 w 6511625"/>
              <a:gd name="connsiteY6" fmla="*/ 2245823 h 2706242"/>
              <a:gd name="connsiteX7" fmla="*/ 6511625 w 6511625"/>
              <a:gd name="connsiteY7" fmla="*/ 2706242 h 2706242"/>
              <a:gd name="connsiteX0" fmla="*/ 0 w 6511625"/>
              <a:gd name="connsiteY0" fmla="*/ 0 h 2706242"/>
              <a:gd name="connsiteX1" fmla="*/ 900623 w 6511625"/>
              <a:gd name="connsiteY1" fmla="*/ 474630 h 2706242"/>
              <a:gd name="connsiteX2" fmla="*/ 1840311 w 6511625"/>
              <a:gd name="connsiteY2" fmla="*/ 1177900 h 2706242"/>
              <a:gd name="connsiteX3" fmla="*/ 2380315 w 6511625"/>
              <a:gd name="connsiteY3" fmla="*/ 1467071 h 2706242"/>
              <a:gd name="connsiteX4" fmla="*/ 2794335 w 6511625"/>
              <a:gd name="connsiteY4" fmla="*/ 1671795 h 2706242"/>
              <a:gd name="connsiteX5" fmla="*/ 3723975 w 6511625"/>
              <a:gd name="connsiteY5" fmla="*/ 1967451 h 2706242"/>
              <a:gd name="connsiteX6" fmla="*/ 4833955 w 6511625"/>
              <a:gd name="connsiteY6" fmla="*/ 2369699 h 2706242"/>
              <a:gd name="connsiteX7" fmla="*/ 6511625 w 6511625"/>
              <a:gd name="connsiteY7" fmla="*/ 2706242 h 2706242"/>
              <a:gd name="connsiteX0" fmla="*/ 0 w 6511625"/>
              <a:gd name="connsiteY0" fmla="*/ 0 h 2706242"/>
              <a:gd name="connsiteX1" fmla="*/ 900623 w 6511625"/>
              <a:gd name="connsiteY1" fmla="*/ 474630 h 2706242"/>
              <a:gd name="connsiteX2" fmla="*/ 1840311 w 6511625"/>
              <a:gd name="connsiteY2" fmla="*/ 1177900 h 2706242"/>
              <a:gd name="connsiteX3" fmla="*/ 2380315 w 6511625"/>
              <a:gd name="connsiteY3" fmla="*/ 1467071 h 2706242"/>
              <a:gd name="connsiteX4" fmla="*/ 2794335 w 6511625"/>
              <a:gd name="connsiteY4" fmla="*/ 1671795 h 2706242"/>
              <a:gd name="connsiteX5" fmla="*/ 3723975 w 6511625"/>
              <a:gd name="connsiteY5" fmla="*/ 1967451 h 2706242"/>
              <a:gd name="connsiteX6" fmla="*/ 4833955 w 6511625"/>
              <a:gd name="connsiteY6" fmla="*/ 2369699 h 2706242"/>
              <a:gd name="connsiteX7" fmla="*/ 6511625 w 6511625"/>
              <a:gd name="connsiteY7" fmla="*/ 2706242 h 2706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1625" h="2706242">
                <a:moveTo>
                  <a:pt x="0" y="0"/>
                </a:moveTo>
                <a:cubicBezTo>
                  <a:pt x="278976" y="176973"/>
                  <a:pt x="593905" y="278313"/>
                  <a:pt x="900623" y="474630"/>
                </a:cubicBezTo>
                <a:cubicBezTo>
                  <a:pt x="1207341" y="670947"/>
                  <a:pt x="1593696" y="1012493"/>
                  <a:pt x="1840311" y="1177900"/>
                </a:cubicBezTo>
                <a:cubicBezTo>
                  <a:pt x="2086926" y="1343307"/>
                  <a:pt x="2220295" y="1390871"/>
                  <a:pt x="2380315" y="1467071"/>
                </a:cubicBezTo>
                <a:cubicBezTo>
                  <a:pt x="2540335" y="1543271"/>
                  <a:pt x="2570392" y="1588398"/>
                  <a:pt x="2794335" y="1671795"/>
                </a:cubicBezTo>
                <a:cubicBezTo>
                  <a:pt x="3018278" y="1755192"/>
                  <a:pt x="3386578" y="1871780"/>
                  <a:pt x="3723975" y="1967451"/>
                </a:cubicBezTo>
                <a:cubicBezTo>
                  <a:pt x="4061372" y="2063122"/>
                  <a:pt x="4369347" y="2246567"/>
                  <a:pt x="4833955" y="2369699"/>
                </a:cubicBezTo>
                <a:cubicBezTo>
                  <a:pt x="5728458" y="2618144"/>
                  <a:pt x="5952402" y="2594061"/>
                  <a:pt x="6511625" y="2706242"/>
                </a:cubicBezTo>
              </a:path>
            </a:pathLst>
          </a:custGeom>
          <a:noFill/>
          <a:ln w="28575"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50800" dist="38100" dir="8100000" algn="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aphicFrame>
        <p:nvGraphicFramePr>
          <p:cNvPr id="469" name="图表 468">
            <a:extLst>
              <a:ext uri="{FF2B5EF4-FFF2-40B4-BE49-F238E27FC236}">
                <a16:creationId xmlns:a16="http://schemas.microsoft.com/office/drawing/2014/main" id="{E99895B7-A8EE-B4E7-A9AF-DF486EF4EB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8185613"/>
              </p:ext>
            </p:extLst>
          </p:nvPr>
        </p:nvGraphicFramePr>
        <p:xfrm>
          <a:off x="4600267" y="262081"/>
          <a:ext cx="7165013" cy="5262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479" name="直接连接符 478">
            <a:extLst>
              <a:ext uri="{FF2B5EF4-FFF2-40B4-BE49-F238E27FC236}">
                <a16:creationId xmlns:a16="http://schemas.microsoft.com/office/drawing/2014/main" id="{4DFB8A40-7550-960A-C004-4D42431C4EBD}"/>
              </a:ext>
            </a:extLst>
          </p:cNvPr>
          <p:cNvCxnSpPr/>
          <p:nvPr/>
        </p:nvCxnSpPr>
        <p:spPr>
          <a:xfrm>
            <a:off x="4912360" y="5198140"/>
            <a:ext cx="654177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1" name="直接连接符 480">
            <a:extLst>
              <a:ext uri="{FF2B5EF4-FFF2-40B4-BE49-F238E27FC236}">
                <a16:creationId xmlns:a16="http://schemas.microsoft.com/office/drawing/2014/main" id="{4C1731BB-7CA4-B19A-CFD5-EFF32B432F13}"/>
              </a:ext>
            </a:extLst>
          </p:cNvPr>
          <p:cNvCxnSpPr>
            <a:cxnSpLocks/>
          </p:cNvCxnSpPr>
          <p:nvPr/>
        </p:nvCxnSpPr>
        <p:spPr>
          <a:xfrm>
            <a:off x="4912360" y="5058232"/>
            <a:ext cx="0" cy="71779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4" name="直接连接符 483">
            <a:extLst>
              <a:ext uri="{FF2B5EF4-FFF2-40B4-BE49-F238E27FC236}">
                <a16:creationId xmlns:a16="http://schemas.microsoft.com/office/drawing/2014/main" id="{EABEC114-95F3-9827-323F-361DDA23AEA0}"/>
              </a:ext>
            </a:extLst>
          </p:cNvPr>
          <p:cNvCxnSpPr>
            <a:cxnSpLocks/>
          </p:cNvCxnSpPr>
          <p:nvPr/>
        </p:nvCxnSpPr>
        <p:spPr>
          <a:xfrm>
            <a:off x="5843905" y="5133393"/>
            <a:ext cx="0" cy="71779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5" name="直接连接符 484">
            <a:extLst>
              <a:ext uri="{FF2B5EF4-FFF2-40B4-BE49-F238E27FC236}">
                <a16:creationId xmlns:a16="http://schemas.microsoft.com/office/drawing/2014/main" id="{F7C40652-AE93-502C-5D00-CEB3738B5B96}"/>
              </a:ext>
            </a:extLst>
          </p:cNvPr>
          <p:cNvCxnSpPr>
            <a:cxnSpLocks/>
          </p:cNvCxnSpPr>
          <p:nvPr/>
        </p:nvCxnSpPr>
        <p:spPr>
          <a:xfrm>
            <a:off x="6775450" y="5133393"/>
            <a:ext cx="0" cy="71779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6" name="直接连接符 485">
            <a:extLst>
              <a:ext uri="{FF2B5EF4-FFF2-40B4-BE49-F238E27FC236}">
                <a16:creationId xmlns:a16="http://schemas.microsoft.com/office/drawing/2014/main" id="{0DAF7C1D-31F8-B7F0-EE29-0F7BE5E46AC4}"/>
              </a:ext>
            </a:extLst>
          </p:cNvPr>
          <p:cNvCxnSpPr>
            <a:cxnSpLocks/>
          </p:cNvCxnSpPr>
          <p:nvPr/>
        </p:nvCxnSpPr>
        <p:spPr>
          <a:xfrm>
            <a:off x="7706995" y="5133393"/>
            <a:ext cx="0" cy="71779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7" name="直接连接符 486">
            <a:extLst>
              <a:ext uri="{FF2B5EF4-FFF2-40B4-BE49-F238E27FC236}">
                <a16:creationId xmlns:a16="http://schemas.microsoft.com/office/drawing/2014/main" id="{33A18ECA-7B0D-104D-EE1B-AF40FA28ABBD}"/>
              </a:ext>
            </a:extLst>
          </p:cNvPr>
          <p:cNvCxnSpPr>
            <a:cxnSpLocks/>
          </p:cNvCxnSpPr>
          <p:nvPr/>
        </p:nvCxnSpPr>
        <p:spPr>
          <a:xfrm>
            <a:off x="8638540" y="5133393"/>
            <a:ext cx="0" cy="71779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8" name="直接连接符 487">
            <a:extLst>
              <a:ext uri="{FF2B5EF4-FFF2-40B4-BE49-F238E27FC236}">
                <a16:creationId xmlns:a16="http://schemas.microsoft.com/office/drawing/2014/main" id="{FED62A74-2BBE-77B8-8674-355DF2D53CE5}"/>
              </a:ext>
            </a:extLst>
          </p:cNvPr>
          <p:cNvCxnSpPr>
            <a:cxnSpLocks/>
          </p:cNvCxnSpPr>
          <p:nvPr/>
        </p:nvCxnSpPr>
        <p:spPr>
          <a:xfrm>
            <a:off x="9570085" y="5133393"/>
            <a:ext cx="0" cy="71779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直接连接符 488">
            <a:extLst>
              <a:ext uri="{FF2B5EF4-FFF2-40B4-BE49-F238E27FC236}">
                <a16:creationId xmlns:a16="http://schemas.microsoft.com/office/drawing/2014/main" id="{8624DAA0-CD66-7FE8-9510-3C78EFC3D8A6}"/>
              </a:ext>
            </a:extLst>
          </p:cNvPr>
          <p:cNvCxnSpPr>
            <a:cxnSpLocks/>
          </p:cNvCxnSpPr>
          <p:nvPr/>
        </p:nvCxnSpPr>
        <p:spPr>
          <a:xfrm>
            <a:off x="10501630" y="5133393"/>
            <a:ext cx="0" cy="71779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0" name="直接连接符 489">
            <a:extLst>
              <a:ext uri="{FF2B5EF4-FFF2-40B4-BE49-F238E27FC236}">
                <a16:creationId xmlns:a16="http://schemas.microsoft.com/office/drawing/2014/main" id="{AD6FD448-8660-E914-561F-EBC7E6CB5EDF}"/>
              </a:ext>
            </a:extLst>
          </p:cNvPr>
          <p:cNvCxnSpPr>
            <a:cxnSpLocks/>
          </p:cNvCxnSpPr>
          <p:nvPr/>
        </p:nvCxnSpPr>
        <p:spPr>
          <a:xfrm>
            <a:off x="11433175" y="5133393"/>
            <a:ext cx="0" cy="71779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3" name="直接连接符 492">
            <a:extLst>
              <a:ext uri="{FF2B5EF4-FFF2-40B4-BE49-F238E27FC236}">
                <a16:creationId xmlns:a16="http://schemas.microsoft.com/office/drawing/2014/main" id="{E8E6E17D-4EC5-9022-766F-CA9C642C5722}"/>
              </a:ext>
            </a:extLst>
          </p:cNvPr>
          <p:cNvCxnSpPr>
            <a:cxnSpLocks/>
          </p:cNvCxnSpPr>
          <p:nvPr/>
        </p:nvCxnSpPr>
        <p:spPr>
          <a:xfrm flipH="1">
            <a:off x="10901680" y="2021497"/>
            <a:ext cx="511175" cy="0"/>
          </a:xfrm>
          <a:prstGeom prst="line">
            <a:avLst/>
          </a:prstGeom>
          <a:noFill/>
          <a:ln w="28575"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50800" dist="38100" dir="8100000" algn="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6" name="文本框 495">
            <a:extLst>
              <a:ext uri="{FF2B5EF4-FFF2-40B4-BE49-F238E27FC236}">
                <a16:creationId xmlns:a16="http://schemas.microsoft.com/office/drawing/2014/main" id="{07C2D09A-EAD0-4E30-F2B9-8E3CF30C3B2B}"/>
              </a:ext>
            </a:extLst>
          </p:cNvPr>
          <p:cNvSpPr txBox="1"/>
          <p:nvPr/>
        </p:nvSpPr>
        <p:spPr>
          <a:xfrm>
            <a:off x="11087016" y="2054724"/>
            <a:ext cx="4026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accent3"/>
                </a:solidFill>
              </a:rPr>
              <a:t>(%)</a:t>
            </a:r>
            <a:endParaRPr lang="zh-CN" altLang="en-US" sz="1100" b="1" dirty="0">
              <a:solidFill>
                <a:schemeClr val="accent3"/>
              </a:solidFill>
            </a:endParaRPr>
          </a:p>
        </p:txBody>
      </p:sp>
      <p:pic>
        <p:nvPicPr>
          <p:cNvPr id="498" name="图片 497">
            <a:extLst>
              <a:ext uri="{FF2B5EF4-FFF2-40B4-BE49-F238E27FC236}">
                <a16:creationId xmlns:a16="http://schemas.microsoft.com/office/drawing/2014/main" id="{F6E12C66-A683-D929-B383-2F5D538FFB57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4257" y="1406107"/>
            <a:ext cx="1214122" cy="427416"/>
          </a:xfrm>
          <a:prstGeom prst="rect">
            <a:avLst/>
          </a:prstGeom>
        </p:spPr>
      </p:pic>
      <p:pic>
        <p:nvPicPr>
          <p:cNvPr id="499" name="图片 498">
            <a:extLst>
              <a:ext uri="{FF2B5EF4-FFF2-40B4-BE49-F238E27FC236}">
                <a16:creationId xmlns:a16="http://schemas.microsoft.com/office/drawing/2014/main" id="{73ADABC6-A8CE-F797-CE51-84E30AE5E613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02554" flipV="1">
            <a:off x="878196" y="3446468"/>
            <a:ext cx="1214122" cy="427416"/>
          </a:xfrm>
          <a:prstGeom prst="rect">
            <a:avLst/>
          </a:prstGeom>
        </p:spPr>
      </p:pic>
      <p:pic>
        <p:nvPicPr>
          <p:cNvPr id="500" name="图片 499">
            <a:extLst>
              <a:ext uri="{FF2B5EF4-FFF2-40B4-BE49-F238E27FC236}">
                <a16:creationId xmlns:a16="http://schemas.microsoft.com/office/drawing/2014/main" id="{7EFCDA9D-737B-51B7-32CC-6AA7CCF88729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97446" flipH="1" flipV="1">
            <a:off x="2527943" y="3446468"/>
            <a:ext cx="1214122" cy="427416"/>
          </a:xfrm>
          <a:prstGeom prst="rect">
            <a:avLst/>
          </a:prstGeom>
        </p:spPr>
      </p:pic>
      <p:grpSp>
        <p:nvGrpSpPr>
          <p:cNvPr id="503" name="组合 502">
            <a:extLst>
              <a:ext uri="{FF2B5EF4-FFF2-40B4-BE49-F238E27FC236}">
                <a16:creationId xmlns:a16="http://schemas.microsoft.com/office/drawing/2014/main" id="{F774B412-89E9-9AE5-9DB3-EFAA77F5EC06}"/>
              </a:ext>
            </a:extLst>
          </p:cNvPr>
          <p:cNvGrpSpPr/>
          <p:nvPr/>
        </p:nvGrpSpPr>
        <p:grpSpPr>
          <a:xfrm rot="5400000">
            <a:off x="3204080" y="4394905"/>
            <a:ext cx="719368" cy="1139248"/>
            <a:chOff x="3192271" y="4399929"/>
            <a:chExt cx="719368" cy="1139248"/>
          </a:xfrm>
        </p:grpSpPr>
        <p:pic>
          <p:nvPicPr>
            <p:cNvPr id="501" name="图片 500">
              <a:extLst>
                <a:ext uri="{FF2B5EF4-FFF2-40B4-BE49-F238E27FC236}">
                  <a16:creationId xmlns:a16="http://schemas.microsoft.com/office/drawing/2014/main" id="{26D7201B-67A7-8978-0472-79578EBC406C}"/>
                </a:ext>
              </a:extLst>
            </p:cNvPr>
            <p:cNvPicPr>
              <a:picLocks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2271" y="4399929"/>
              <a:ext cx="719368" cy="427416"/>
            </a:xfrm>
            <a:prstGeom prst="rect">
              <a:avLst/>
            </a:prstGeom>
          </p:spPr>
        </p:pic>
        <p:pic>
          <p:nvPicPr>
            <p:cNvPr id="502" name="图片 501">
              <a:extLst>
                <a:ext uri="{FF2B5EF4-FFF2-40B4-BE49-F238E27FC236}">
                  <a16:creationId xmlns:a16="http://schemas.microsoft.com/office/drawing/2014/main" id="{D3EBAAAD-D025-6A32-C878-845DB3A1F0A6}"/>
                </a:ext>
              </a:extLst>
            </p:cNvPr>
            <p:cNvPicPr>
              <a:picLocks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3192271" y="5111761"/>
              <a:ext cx="719368" cy="427416"/>
            </a:xfrm>
            <a:prstGeom prst="rect">
              <a:avLst/>
            </a:prstGeom>
          </p:spPr>
        </p:pic>
      </p:grpSp>
      <p:grpSp>
        <p:nvGrpSpPr>
          <p:cNvPr id="504" name="组合 503">
            <a:extLst>
              <a:ext uri="{FF2B5EF4-FFF2-40B4-BE49-F238E27FC236}">
                <a16:creationId xmlns:a16="http://schemas.microsoft.com/office/drawing/2014/main" id="{1AC522D2-21EE-11A7-0DB8-C98640FC2768}"/>
              </a:ext>
            </a:extLst>
          </p:cNvPr>
          <p:cNvGrpSpPr/>
          <p:nvPr/>
        </p:nvGrpSpPr>
        <p:grpSpPr>
          <a:xfrm rot="5400000">
            <a:off x="2036483" y="4394905"/>
            <a:ext cx="719368" cy="1139248"/>
            <a:chOff x="3192271" y="4399929"/>
            <a:chExt cx="719368" cy="1139248"/>
          </a:xfrm>
        </p:grpSpPr>
        <p:pic>
          <p:nvPicPr>
            <p:cNvPr id="505" name="图片 504">
              <a:extLst>
                <a:ext uri="{FF2B5EF4-FFF2-40B4-BE49-F238E27FC236}">
                  <a16:creationId xmlns:a16="http://schemas.microsoft.com/office/drawing/2014/main" id="{32CADDEE-7CF4-5C9A-D2EF-2E0DF87E1479}"/>
                </a:ext>
              </a:extLst>
            </p:cNvPr>
            <p:cNvPicPr>
              <a:picLocks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2271" y="4399929"/>
              <a:ext cx="719368" cy="427416"/>
            </a:xfrm>
            <a:prstGeom prst="rect">
              <a:avLst/>
            </a:prstGeom>
          </p:spPr>
        </p:pic>
        <p:pic>
          <p:nvPicPr>
            <p:cNvPr id="506" name="图片 505">
              <a:extLst>
                <a:ext uri="{FF2B5EF4-FFF2-40B4-BE49-F238E27FC236}">
                  <a16:creationId xmlns:a16="http://schemas.microsoft.com/office/drawing/2014/main" id="{0B57CD6D-2AF7-7631-62F7-BE1A49F1088B}"/>
                </a:ext>
              </a:extLst>
            </p:cNvPr>
            <p:cNvPicPr>
              <a:picLocks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3192271" y="5111761"/>
              <a:ext cx="719368" cy="427416"/>
            </a:xfrm>
            <a:prstGeom prst="rect">
              <a:avLst/>
            </a:prstGeom>
          </p:spPr>
        </p:pic>
      </p:grpSp>
      <p:pic>
        <p:nvPicPr>
          <p:cNvPr id="507" name="图片占位符 34" descr="图片包含 游戏机, 窗帘, 盘子, 碗&#10;&#10;描述已自动生成">
            <a:extLst>
              <a:ext uri="{FF2B5EF4-FFF2-40B4-BE49-F238E27FC236}">
                <a16:creationId xmlns:a16="http://schemas.microsoft.com/office/drawing/2014/main" id="{370FAA95-03D4-D13D-3D04-644F48D1CC8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60028" y="5730240"/>
            <a:ext cx="16056650" cy="428566"/>
          </a:xfrm>
          <a:prstGeom prst="rect">
            <a:avLst/>
          </a:prstGeom>
        </p:spPr>
      </p:pic>
      <p:pic>
        <p:nvPicPr>
          <p:cNvPr id="508" name="图片占位符 34" descr="图片包含 游戏机, 窗帘, 盘子, 碗&#10;&#10;描述已自动生成">
            <a:extLst>
              <a:ext uri="{FF2B5EF4-FFF2-40B4-BE49-F238E27FC236}">
                <a16:creationId xmlns:a16="http://schemas.microsoft.com/office/drawing/2014/main" id="{F72818F0-9758-5B15-8A03-47C838A388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8657652" y="5730240"/>
            <a:ext cx="16056650" cy="428566"/>
          </a:xfrm>
          <a:prstGeom prst="rect">
            <a:avLst/>
          </a:prstGeom>
        </p:spPr>
      </p:pic>
      <p:grpSp>
        <p:nvGrpSpPr>
          <p:cNvPr id="586" name="组合 585">
            <a:extLst>
              <a:ext uri="{FF2B5EF4-FFF2-40B4-BE49-F238E27FC236}">
                <a16:creationId xmlns:a16="http://schemas.microsoft.com/office/drawing/2014/main" id="{AADA8698-B841-C0AE-56C8-ECC207EA461C}"/>
              </a:ext>
            </a:extLst>
          </p:cNvPr>
          <p:cNvGrpSpPr/>
          <p:nvPr/>
        </p:nvGrpSpPr>
        <p:grpSpPr>
          <a:xfrm flipV="1">
            <a:off x="6926724" y="1569503"/>
            <a:ext cx="4160292" cy="2756575"/>
            <a:chOff x="7139665" y="574959"/>
            <a:chExt cx="4160292" cy="2756575"/>
          </a:xfrm>
        </p:grpSpPr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379F5942-4EE5-F577-0380-0ED57B4F2C18}"/>
                </a:ext>
              </a:extLst>
            </p:cNvPr>
            <p:cNvSpPr/>
            <p:nvPr/>
          </p:nvSpPr>
          <p:spPr bwMode="auto">
            <a:xfrm rot="16200000" flipV="1">
              <a:off x="8592788" y="1885658"/>
              <a:ext cx="997529" cy="901540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10000"/>
                  </a:schemeClr>
                </a:gs>
                <a:gs pos="47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DEFE4B81-8D06-0A6F-A2E2-12C5A87CBFC4}"/>
                </a:ext>
              </a:extLst>
            </p:cNvPr>
            <p:cNvSpPr/>
            <p:nvPr/>
          </p:nvSpPr>
          <p:spPr bwMode="auto">
            <a:xfrm rot="16200000" flipV="1">
              <a:off x="8519077" y="2119615"/>
              <a:ext cx="1144950" cy="1278888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alpha val="1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ln>
              <a:gradFill>
                <a:gsLst>
                  <a:gs pos="100000">
                    <a:srgbClr val="00B0F0">
                      <a:alpha val="28000"/>
                    </a:srgbClr>
                  </a:gs>
                  <a:gs pos="65000">
                    <a:srgbClr val="00B0F0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570" name="箭头: 上 569">
              <a:extLst>
                <a:ext uri="{FF2B5EF4-FFF2-40B4-BE49-F238E27FC236}">
                  <a16:creationId xmlns:a16="http://schemas.microsoft.com/office/drawing/2014/main" id="{A64C7E5F-039A-E13B-F8A5-42D06AC66B7D}"/>
                </a:ext>
              </a:extLst>
            </p:cNvPr>
            <p:cNvSpPr/>
            <p:nvPr/>
          </p:nvSpPr>
          <p:spPr>
            <a:xfrm>
              <a:off x="8678531" y="2192660"/>
              <a:ext cx="100682" cy="272153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1">
              <a:gsLst>
                <a:gs pos="0">
                  <a:schemeClr val="accent2">
                    <a:alpha val="1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571" name="箭头: 上 570">
              <a:extLst>
                <a:ext uri="{FF2B5EF4-FFF2-40B4-BE49-F238E27FC236}">
                  <a16:creationId xmlns:a16="http://schemas.microsoft.com/office/drawing/2014/main" id="{85399A52-6553-A278-6535-6CED43C8E152}"/>
                </a:ext>
              </a:extLst>
            </p:cNvPr>
            <p:cNvSpPr/>
            <p:nvPr/>
          </p:nvSpPr>
          <p:spPr>
            <a:xfrm>
              <a:off x="9360102" y="2225550"/>
              <a:ext cx="125781" cy="237096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1">
              <a:gsLst>
                <a:gs pos="0">
                  <a:schemeClr val="accent2">
                    <a:alpha val="1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572" name="箭头: 上 571">
              <a:extLst>
                <a:ext uri="{FF2B5EF4-FFF2-40B4-BE49-F238E27FC236}">
                  <a16:creationId xmlns:a16="http://schemas.microsoft.com/office/drawing/2014/main" id="{69741CEA-869B-50EA-71B6-FE0F527DB997}"/>
                </a:ext>
              </a:extLst>
            </p:cNvPr>
            <p:cNvSpPr/>
            <p:nvPr/>
          </p:nvSpPr>
          <p:spPr>
            <a:xfrm>
              <a:off x="8365740" y="2579314"/>
              <a:ext cx="125781" cy="237096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1">
              <a:gsLst>
                <a:gs pos="0">
                  <a:schemeClr val="accent2">
                    <a:alpha val="1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573" name="箭头: 上 572">
              <a:extLst>
                <a:ext uri="{FF2B5EF4-FFF2-40B4-BE49-F238E27FC236}">
                  <a16:creationId xmlns:a16="http://schemas.microsoft.com/office/drawing/2014/main" id="{D6737148-E69F-DECA-F9B2-257F83A07816}"/>
                </a:ext>
              </a:extLst>
            </p:cNvPr>
            <p:cNvSpPr/>
            <p:nvPr/>
          </p:nvSpPr>
          <p:spPr>
            <a:xfrm>
              <a:off x="9643963" y="2628766"/>
              <a:ext cx="68374" cy="128885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cxnSp>
          <p:nvCxnSpPr>
            <p:cNvPr id="574" name="直接连接符 573">
              <a:extLst>
                <a:ext uri="{FF2B5EF4-FFF2-40B4-BE49-F238E27FC236}">
                  <a16:creationId xmlns:a16="http://schemas.microsoft.com/office/drawing/2014/main" id="{9098E362-306A-E8CD-C1BE-6595A5AA414F}"/>
                </a:ext>
              </a:extLst>
            </p:cNvPr>
            <p:cNvCxnSpPr>
              <a:cxnSpLocks/>
            </p:cNvCxnSpPr>
            <p:nvPr/>
          </p:nvCxnSpPr>
          <p:spPr>
            <a:xfrm>
              <a:off x="8797805" y="1706685"/>
              <a:ext cx="0" cy="349238"/>
            </a:xfrm>
            <a:prstGeom prst="line">
              <a:avLst/>
            </a:prstGeom>
            <a:ln>
              <a:gradFill>
                <a:gsLst>
                  <a:gs pos="0">
                    <a:schemeClr val="accent2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直接连接符 574">
              <a:extLst>
                <a:ext uri="{FF2B5EF4-FFF2-40B4-BE49-F238E27FC236}">
                  <a16:creationId xmlns:a16="http://schemas.microsoft.com/office/drawing/2014/main" id="{305FFB60-6DFF-1705-39EE-C219D72606A6}"/>
                </a:ext>
              </a:extLst>
            </p:cNvPr>
            <p:cNvCxnSpPr>
              <a:cxnSpLocks/>
            </p:cNvCxnSpPr>
            <p:nvPr/>
          </p:nvCxnSpPr>
          <p:spPr>
            <a:xfrm>
              <a:off x="8538507" y="2098631"/>
              <a:ext cx="0" cy="349238"/>
            </a:xfrm>
            <a:prstGeom prst="line">
              <a:avLst/>
            </a:prstGeom>
            <a:ln w="12700">
              <a:gradFill>
                <a:gsLst>
                  <a:gs pos="0">
                    <a:schemeClr val="accent2">
                      <a:alpha val="3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直接连接符 575">
              <a:extLst>
                <a:ext uri="{FF2B5EF4-FFF2-40B4-BE49-F238E27FC236}">
                  <a16:creationId xmlns:a16="http://schemas.microsoft.com/office/drawing/2014/main" id="{37EAA170-0628-E4E3-EC8C-2BBB03B45427}"/>
                </a:ext>
              </a:extLst>
            </p:cNvPr>
            <p:cNvCxnSpPr>
              <a:cxnSpLocks/>
            </p:cNvCxnSpPr>
            <p:nvPr/>
          </p:nvCxnSpPr>
          <p:spPr>
            <a:xfrm>
              <a:off x="8240077" y="2493766"/>
              <a:ext cx="0" cy="415715"/>
            </a:xfrm>
            <a:prstGeom prst="line">
              <a:avLst/>
            </a:prstGeom>
            <a:ln w="12700">
              <a:gradFill>
                <a:gsLst>
                  <a:gs pos="0">
                    <a:schemeClr val="accent2">
                      <a:alpha val="3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直接连接符 576">
              <a:extLst>
                <a:ext uri="{FF2B5EF4-FFF2-40B4-BE49-F238E27FC236}">
                  <a16:creationId xmlns:a16="http://schemas.microsoft.com/office/drawing/2014/main" id="{E169B85F-577F-5B45-EA05-328EACE741D5}"/>
                </a:ext>
              </a:extLst>
            </p:cNvPr>
            <p:cNvCxnSpPr>
              <a:cxnSpLocks/>
            </p:cNvCxnSpPr>
            <p:nvPr/>
          </p:nvCxnSpPr>
          <p:spPr>
            <a:xfrm>
              <a:off x="7948461" y="2877538"/>
              <a:ext cx="0" cy="325859"/>
            </a:xfrm>
            <a:prstGeom prst="line">
              <a:avLst/>
            </a:prstGeom>
            <a:ln w="12700">
              <a:gradFill>
                <a:gsLst>
                  <a:gs pos="0">
                    <a:schemeClr val="accent2">
                      <a:alpha val="3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直接连接符 577">
              <a:extLst>
                <a:ext uri="{FF2B5EF4-FFF2-40B4-BE49-F238E27FC236}">
                  <a16:creationId xmlns:a16="http://schemas.microsoft.com/office/drawing/2014/main" id="{8858EDE5-780A-DA21-0797-8B0CE11094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24082" y="2098631"/>
              <a:ext cx="0" cy="349238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3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直接连接符 578">
              <a:extLst>
                <a:ext uri="{FF2B5EF4-FFF2-40B4-BE49-F238E27FC236}">
                  <a16:creationId xmlns:a16="http://schemas.microsoft.com/office/drawing/2014/main" id="{F08409CD-7B84-0777-1FE5-0F0882B969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10556" y="2511696"/>
              <a:ext cx="0" cy="415715"/>
            </a:xfrm>
            <a:prstGeom prst="line">
              <a:avLst/>
            </a:prstGeom>
            <a:ln w="12700">
              <a:gradFill>
                <a:gsLst>
                  <a:gs pos="0">
                    <a:schemeClr val="accent2">
                      <a:alpha val="5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直接连接符 579">
              <a:extLst>
                <a:ext uri="{FF2B5EF4-FFF2-40B4-BE49-F238E27FC236}">
                  <a16:creationId xmlns:a16="http://schemas.microsoft.com/office/drawing/2014/main" id="{CC875DE4-9465-BF95-FDDA-C62939AA78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14128" y="2877538"/>
              <a:ext cx="0" cy="325859"/>
            </a:xfrm>
            <a:prstGeom prst="line">
              <a:avLst/>
            </a:prstGeom>
            <a:ln w="12700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1" name="直接连接符 580">
              <a:extLst>
                <a:ext uri="{FF2B5EF4-FFF2-40B4-BE49-F238E27FC236}">
                  <a16:creationId xmlns:a16="http://schemas.microsoft.com/office/drawing/2014/main" id="{831AFAFF-4044-AF96-7FCC-D4341B7069F1}"/>
                </a:ext>
              </a:extLst>
            </p:cNvPr>
            <p:cNvCxnSpPr>
              <a:cxnSpLocks/>
            </p:cNvCxnSpPr>
            <p:nvPr/>
          </p:nvCxnSpPr>
          <p:spPr>
            <a:xfrm>
              <a:off x="9322555" y="1541596"/>
              <a:ext cx="0" cy="349238"/>
            </a:xfrm>
            <a:prstGeom prst="line">
              <a:avLst/>
            </a:prstGeom>
            <a:ln>
              <a:gradFill>
                <a:gsLst>
                  <a:gs pos="0">
                    <a:schemeClr val="accent2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2" name="直接连接符 581">
              <a:extLst>
                <a:ext uri="{FF2B5EF4-FFF2-40B4-BE49-F238E27FC236}">
                  <a16:creationId xmlns:a16="http://schemas.microsoft.com/office/drawing/2014/main" id="{106B878B-A6AD-6A9D-46B5-A9FE27F838A4}"/>
                </a:ext>
              </a:extLst>
            </p:cNvPr>
            <p:cNvCxnSpPr>
              <a:cxnSpLocks/>
            </p:cNvCxnSpPr>
            <p:nvPr/>
          </p:nvCxnSpPr>
          <p:spPr>
            <a:xfrm>
              <a:off x="10624714" y="1855789"/>
              <a:ext cx="0" cy="34923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3" name="直接连接符 582">
              <a:extLst>
                <a:ext uri="{FF2B5EF4-FFF2-40B4-BE49-F238E27FC236}">
                  <a16:creationId xmlns:a16="http://schemas.microsoft.com/office/drawing/2014/main" id="{D6A45FE6-AA78-1251-D531-593209315468}"/>
                </a:ext>
              </a:extLst>
            </p:cNvPr>
            <p:cNvCxnSpPr>
              <a:cxnSpLocks/>
            </p:cNvCxnSpPr>
            <p:nvPr/>
          </p:nvCxnSpPr>
          <p:spPr>
            <a:xfrm>
              <a:off x="7139665" y="2230076"/>
              <a:ext cx="0" cy="34923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4" name="直接连接符 583">
              <a:extLst>
                <a:ext uri="{FF2B5EF4-FFF2-40B4-BE49-F238E27FC236}">
                  <a16:creationId xmlns:a16="http://schemas.microsoft.com/office/drawing/2014/main" id="{E5890BBD-BFA9-4F4D-76FF-11F20DAF7132}"/>
                </a:ext>
              </a:extLst>
            </p:cNvPr>
            <p:cNvCxnSpPr>
              <a:cxnSpLocks/>
            </p:cNvCxnSpPr>
            <p:nvPr/>
          </p:nvCxnSpPr>
          <p:spPr>
            <a:xfrm>
              <a:off x="9539362" y="2719553"/>
              <a:ext cx="0" cy="29283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5" name="直接连接符 584">
              <a:extLst>
                <a:ext uri="{FF2B5EF4-FFF2-40B4-BE49-F238E27FC236}">
                  <a16:creationId xmlns:a16="http://schemas.microsoft.com/office/drawing/2014/main" id="{0727EAE0-66FA-946C-4E94-7A23E6722885}"/>
                </a:ext>
              </a:extLst>
            </p:cNvPr>
            <p:cNvCxnSpPr>
              <a:cxnSpLocks/>
            </p:cNvCxnSpPr>
            <p:nvPr/>
          </p:nvCxnSpPr>
          <p:spPr>
            <a:xfrm>
              <a:off x="8625497" y="2806029"/>
              <a:ext cx="0" cy="292837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7" name="箭头: 上 586">
              <a:extLst>
                <a:ext uri="{FF2B5EF4-FFF2-40B4-BE49-F238E27FC236}">
                  <a16:creationId xmlns:a16="http://schemas.microsoft.com/office/drawing/2014/main" id="{06D24857-EC92-9F8D-C6BE-6E3E393D9530}"/>
                </a:ext>
              </a:extLst>
            </p:cNvPr>
            <p:cNvSpPr/>
            <p:nvPr/>
          </p:nvSpPr>
          <p:spPr>
            <a:xfrm>
              <a:off x="10541764" y="1015963"/>
              <a:ext cx="100682" cy="272153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1">
              <a:gsLst>
                <a:gs pos="0">
                  <a:schemeClr val="accent2">
                    <a:alpha val="1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588" name="箭头: 上 587">
              <a:extLst>
                <a:ext uri="{FF2B5EF4-FFF2-40B4-BE49-F238E27FC236}">
                  <a16:creationId xmlns:a16="http://schemas.microsoft.com/office/drawing/2014/main" id="{9349E82E-5D8A-AC03-81F3-3F60AED7BC25}"/>
                </a:ext>
              </a:extLst>
            </p:cNvPr>
            <p:cNvSpPr/>
            <p:nvPr/>
          </p:nvSpPr>
          <p:spPr>
            <a:xfrm>
              <a:off x="11174176" y="661601"/>
              <a:ext cx="125781" cy="237096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1">
              <a:gsLst>
                <a:gs pos="0">
                  <a:schemeClr val="accent2">
                    <a:alpha val="1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cxnSp>
          <p:nvCxnSpPr>
            <p:cNvPr id="589" name="直接连接符 588">
              <a:extLst>
                <a:ext uri="{FF2B5EF4-FFF2-40B4-BE49-F238E27FC236}">
                  <a16:creationId xmlns:a16="http://schemas.microsoft.com/office/drawing/2014/main" id="{67E6C931-6AD9-C6E0-C28B-C600CCE916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47882" y="574959"/>
              <a:ext cx="0" cy="349238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3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直接连接符 589">
              <a:extLst>
                <a:ext uri="{FF2B5EF4-FFF2-40B4-BE49-F238E27FC236}">
                  <a16:creationId xmlns:a16="http://schemas.microsoft.com/office/drawing/2014/main" id="{F3BABC7E-73DE-7CB0-4732-8F2E8646BE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46312" y="970094"/>
              <a:ext cx="0" cy="415715"/>
            </a:xfrm>
            <a:prstGeom prst="line">
              <a:avLst/>
            </a:prstGeom>
            <a:ln w="12700">
              <a:gradFill>
                <a:gsLst>
                  <a:gs pos="0">
                    <a:schemeClr val="accent2">
                      <a:alpha val="2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1" name="直接连接符 590">
              <a:extLst>
                <a:ext uri="{FF2B5EF4-FFF2-40B4-BE49-F238E27FC236}">
                  <a16:creationId xmlns:a16="http://schemas.microsoft.com/office/drawing/2014/main" id="{AC39DA55-0AD5-CD10-F8CC-C65C56ACDE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37928" y="1353866"/>
              <a:ext cx="0" cy="325859"/>
            </a:xfrm>
            <a:prstGeom prst="line">
              <a:avLst/>
            </a:prstGeom>
            <a:ln w="12700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  <p:extLst>
      <p:ext uri="{BB962C8B-B14F-4D97-AF65-F5344CB8AC3E}">
        <p14:creationId xmlns:p14="http://schemas.microsoft.com/office/powerpoint/2010/main" val="2063034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0" name="图片 949">
            <a:extLst>
              <a:ext uri="{FF2B5EF4-FFF2-40B4-BE49-F238E27FC236}">
                <a16:creationId xmlns:a16="http://schemas.microsoft.com/office/drawing/2014/main" id="{A235C3D4-3FEE-FCB1-D404-5314FCF0744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6">
                <a:tint val="45000"/>
                <a:satMod val="400000"/>
              </a:schemeClr>
            </a:duotone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97440" y="-71240"/>
            <a:ext cx="6483706" cy="4657599"/>
          </a:xfrm>
          <a:prstGeom prst="rect">
            <a:avLst/>
          </a:prstGeom>
        </p:spPr>
      </p:pic>
      <p:pic>
        <p:nvPicPr>
          <p:cNvPr id="949" name="图片 948">
            <a:extLst>
              <a:ext uri="{FF2B5EF4-FFF2-40B4-BE49-F238E27FC236}">
                <a16:creationId xmlns:a16="http://schemas.microsoft.com/office/drawing/2014/main" id="{ABE7E22E-AD42-233E-2C8E-CE564CE9194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6">
                <a:tint val="45000"/>
                <a:satMod val="400000"/>
              </a:schemeClr>
            </a:duotone>
            <a:alphaModFix amt="5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1059" y="-71239"/>
            <a:ext cx="3939576" cy="2830012"/>
          </a:xfrm>
          <a:prstGeom prst="rect">
            <a:avLst/>
          </a:prstGeom>
        </p:spPr>
      </p:pic>
      <p:sp>
        <p:nvSpPr>
          <p:cNvPr id="926" name="椭圆 925">
            <a:extLst>
              <a:ext uri="{FF2B5EF4-FFF2-40B4-BE49-F238E27FC236}">
                <a16:creationId xmlns:a16="http://schemas.microsoft.com/office/drawing/2014/main" id="{CA3C97FC-ECD9-59EB-3961-6FBAC5155F7D}"/>
              </a:ext>
            </a:extLst>
          </p:cNvPr>
          <p:cNvSpPr/>
          <p:nvPr/>
        </p:nvSpPr>
        <p:spPr>
          <a:xfrm>
            <a:off x="9213963" y="1966955"/>
            <a:ext cx="1909308" cy="1909304"/>
          </a:xfrm>
          <a:prstGeom prst="ellipse">
            <a:avLst/>
          </a:prstGeom>
          <a:gradFill>
            <a:gsLst>
              <a:gs pos="0">
                <a:schemeClr val="accent2">
                  <a:alpha val="30000"/>
                </a:schemeClr>
              </a:gs>
              <a:gs pos="100000">
                <a:schemeClr val="accent1">
                  <a:alpha val="3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AB5B226-283D-2B9C-8084-9ECFABDC28ED}"/>
              </a:ext>
            </a:extLst>
          </p:cNvPr>
          <p:cNvSpPr txBox="1"/>
          <p:nvPr/>
        </p:nvSpPr>
        <p:spPr>
          <a:xfrm>
            <a:off x="570110" y="4492997"/>
            <a:ext cx="4732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accent3"/>
                </a:solidFill>
                <a:latin typeface="微米有行" pitchFamily="2" charset="-128"/>
                <a:ea typeface="微米有行" pitchFamily="2" charset="-128"/>
              </a:rPr>
              <a:t>鼓</a:t>
            </a:r>
            <a:endParaRPr lang="en-US" altLang="zh-CN" dirty="0">
              <a:solidFill>
                <a:schemeClr val="accent3"/>
              </a:solidFill>
              <a:latin typeface="微米有行" pitchFamily="2" charset="-128"/>
              <a:ea typeface="微米有行" pitchFamily="2" charset="-128"/>
            </a:endParaRPr>
          </a:p>
          <a:p>
            <a:pPr algn="just"/>
            <a:r>
              <a:rPr lang="zh-CN" altLang="en-US" dirty="0">
                <a:solidFill>
                  <a:schemeClr val="accent3"/>
                </a:solidFill>
                <a:latin typeface="微米有行" pitchFamily="2" charset="-128"/>
                <a:ea typeface="微米有行" pitchFamily="2" charset="-128"/>
              </a:rPr>
              <a:t>励</a:t>
            </a:r>
            <a:endParaRPr lang="en-US" dirty="0">
              <a:solidFill>
                <a:schemeClr val="accent3"/>
              </a:solidFill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900" name="矩形: 圆角 899">
            <a:extLst>
              <a:ext uri="{FF2B5EF4-FFF2-40B4-BE49-F238E27FC236}">
                <a16:creationId xmlns:a16="http://schemas.microsoft.com/office/drawing/2014/main" id="{622D612F-6AB2-CC28-7E7C-FD1CBEC8A92E}"/>
              </a:ext>
            </a:extLst>
          </p:cNvPr>
          <p:cNvSpPr/>
          <p:nvPr/>
        </p:nvSpPr>
        <p:spPr>
          <a:xfrm>
            <a:off x="651562" y="2091250"/>
            <a:ext cx="3641288" cy="1807414"/>
          </a:xfrm>
          <a:prstGeom prst="roundRect">
            <a:avLst>
              <a:gd name="adj" fmla="val 1727"/>
            </a:avLst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2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804" name="组合 803">
            <a:extLst>
              <a:ext uri="{FF2B5EF4-FFF2-40B4-BE49-F238E27FC236}">
                <a16:creationId xmlns:a16="http://schemas.microsoft.com/office/drawing/2014/main" id="{0CDF70DE-B145-8DAC-28B7-B628685CAFC9}"/>
              </a:ext>
            </a:extLst>
          </p:cNvPr>
          <p:cNvGrpSpPr/>
          <p:nvPr/>
        </p:nvGrpSpPr>
        <p:grpSpPr>
          <a:xfrm>
            <a:off x="3661149" y="5476994"/>
            <a:ext cx="631702" cy="631702"/>
            <a:chOff x="1170973" y="2775100"/>
            <a:chExt cx="2194560" cy="2194560"/>
          </a:xfrm>
        </p:grpSpPr>
        <p:sp>
          <p:nvSpPr>
            <p:cNvPr id="805" name="椭圆 804">
              <a:extLst>
                <a:ext uri="{FF2B5EF4-FFF2-40B4-BE49-F238E27FC236}">
                  <a16:creationId xmlns:a16="http://schemas.microsoft.com/office/drawing/2014/main" id="{46016BDA-4264-DB37-D8CE-3D7D6BE97183}"/>
                </a:ext>
              </a:extLst>
            </p:cNvPr>
            <p:cNvSpPr/>
            <p:nvPr/>
          </p:nvSpPr>
          <p:spPr>
            <a:xfrm>
              <a:off x="1316622" y="2920749"/>
              <a:ext cx="1903262" cy="1903262"/>
            </a:xfrm>
            <a:prstGeom prst="ellipse">
              <a:avLst/>
            </a:prstGeom>
            <a:gradFill flip="none" rotWithShape="1">
              <a:gsLst>
                <a:gs pos="46000">
                  <a:srgbClr val="00B0F0">
                    <a:alpha val="0"/>
                  </a:srgbClr>
                </a:gs>
                <a:gs pos="100000">
                  <a:srgbClr val="00B0F0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marL="0" marR="0" lvl="0" indent="0" algn="ctr" defTabSz="914400" rtl="0" fontAlgn="auto" latinLnBrk="0" hangingPunct="1"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06" name="弧形 805">
              <a:extLst>
                <a:ext uri="{FF2B5EF4-FFF2-40B4-BE49-F238E27FC236}">
                  <a16:creationId xmlns:a16="http://schemas.microsoft.com/office/drawing/2014/main" id="{47C3F3CD-6E51-BA3F-AF1F-886D231D7248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07" name="弧形 806">
              <a:extLst>
                <a:ext uri="{FF2B5EF4-FFF2-40B4-BE49-F238E27FC236}">
                  <a16:creationId xmlns:a16="http://schemas.microsoft.com/office/drawing/2014/main" id="{62BE8F83-B44E-7E2A-3316-7311E0E4F233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08" name="弧形 807">
              <a:extLst>
                <a:ext uri="{FF2B5EF4-FFF2-40B4-BE49-F238E27FC236}">
                  <a16:creationId xmlns:a16="http://schemas.microsoft.com/office/drawing/2014/main" id="{5827C1D0-6FCE-C313-A778-E713FEB3E9A3}"/>
                </a:ext>
              </a:extLst>
            </p:cNvPr>
            <p:cNvSpPr/>
            <p:nvPr/>
          </p:nvSpPr>
          <p:spPr>
            <a:xfrm flipV="1">
              <a:off x="1170973" y="277510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09" name="弧形 808">
              <a:extLst>
                <a:ext uri="{FF2B5EF4-FFF2-40B4-BE49-F238E27FC236}">
                  <a16:creationId xmlns:a16="http://schemas.microsoft.com/office/drawing/2014/main" id="{34682561-5178-E219-9D99-018FD95F0477}"/>
                </a:ext>
              </a:extLst>
            </p:cNvPr>
            <p:cNvSpPr/>
            <p:nvPr/>
          </p:nvSpPr>
          <p:spPr>
            <a:xfrm flipH="1">
              <a:off x="1170973" y="277510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10" name="椭圆 809">
              <a:extLst>
                <a:ext uri="{FF2B5EF4-FFF2-40B4-BE49-F238E27FC236}">
                  <a16:creationId xmlns:a16="http://schemas.microsoft.com/office/drawing/2014/main" id="{65283E49-C7AF-5C0B-8427-F7343AF13263}"/>
                </a:ext>
              </a:extLst>
            </p:cNvPr>
            <p:cNvSpPr/>
            <p:nvPr/>
          </p:nvSpPr>
          <p:spPr>
            <a:xfrm>
              <a:off x="311510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11" name="椭圆 810">
              <a:extLst>
                <a:ext uri="{FF2B5EF4-FFF2-40B4-BE49-F238E27FC236}">
                  <a16:creationId xmlns:a16="http://schemas.microsoft.com/office/drawing/2014/main" id="{ADE938B3-282C-181C-5DF2-7AD38E51EBFB}"/>
                </a:ext>
              </a:extLst>
            </p:cNvPr>
            <p:cNvSpPr/>
            <p:nvPr/>
          </p:nvSpPr>
          <p:spPr>
            <a:xfrm>
              <a:off x="136758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12" name="椭圆 811">
              <a:extLst>
                <a:ext uri="{FF2B5EF4-FFF2-40B4-BE49-F238E27FC236}">
                  <a16:creationId xmlns:a16="http://schemas.microsoft.com/office/drawing/2014/main" id="{187B32BF-7ECD-8A14-92C0-84DE334DAC3B}"/>
                </a:ext>
              </a:extLst>
            </p:cNvPr>
            <p:cNvSpPr/>
            <p:nvPr/>
          </p:nvSpPr>
          <p:spPr>
            <a:xfrm>
              <a:off x="311510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13" name="椭圆 812">
              <a:extLst>
                <a:ext uri="{FF2B5EF4-FFF2-40B4-BE49-F238E27FC236}">
                  <a16:creationId xmlns:a16="http://schemas.microsoft.com/office/drawing/2014/main" id="{0A60AD16-2D47-1FCB-A773-F081C1690B7D}"/>
                </a:ext>
              </a:extLst>
            </p:cNvPr>
            <p:cNvSpPr/>
            <p:nvPr/>
          </p:nvSpPr>
          <p:spPr>
            <a:xfrm>
              <a:off x="136758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</p:grpSp>
      <p:grpSp>
        <p:nvGrpSpPr>
          <p:cNvPr id="815" name="组合 814">
            <a:extLst>
              <a:ext uri="{FF2B5EF4-FFF2-40B4-BE49-F238E27FC236}">
                <a16:creationId xmlns:a16="http://schemas.microsoft.com/office/drawing/2014/main" id="{678D752D-F275-5716-2947-AE396BEB4959}"/>
              </a:ext>
            </a:extLst>
          </p:cNvPr>
          <p:cNvGrpSpPr/>
          <p:nvPr/>
        </p:nvGrpSpPr>
        <p:grpSpPr>
          <a:xfrm>
            <a:off x="3661149" y="4473144"/>
            <a:ext cx="631702" cy="631702"/>
            <a:chOff x="1170973" y="2775100"/>
            <a:chExt cx="2194560" cy="2194560"/>
          </a:xfrm>
        </p:grpSpPr>
        <p:sp>
          <p:nvSpPr>
            <p:cNvPr id="816" name="椭圆 815">
              <a:extLst>
                <a:ext uri="{FF2B5EF4-FFF2-40B4-BE49-F238E27FC236}">
                  <a16:creationId xmlns:a16="http://schemas.microsoft.com/office/drawing/2014/main" id="{603339A5-8EA6-BB7D-D163-70FF17CF353D}"/>
                </a:ext>
              </a:extLst>
            </p:cNvPr>
            <p:cNvSpPr/>
            <p:nvPr/>
          </p:nvSpPr>
          <p:spPr>
            <a:xfrm>
              <a:off x="1316622" y="2920749"/>
              <a:ext cx="1903262" cy="1903262"/>
            </a:xfrm>
            <a:prstGeom prst="ellipse">
              <a:avLst/>
            </a:prstGeom>
            <a:gradFill flip="none" rotWithShape="1">
              <a:gsLst>
                <a:gs pos="46000">
                  <a:srgbClr val="00B0F0">
                    <a:alpha val="0"/>
                  </a:srgbClr>
                </a:gs>
                <a:gs pos="100000">
                  <a:srgbClr val="00B0F0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marL="0" marR="0" lvl="0" indent="0" algn="ctr" defTabSz="914400" rtl="0" fontAlgn="auto" latinLnBrk="0" hangingPunct="1"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17" name="弧形 816">
              <a:extLst>
                <a:ext uri="{FF2B5EF4-FFF2-40B4-BE49-F238E27FC236}">
                  <a16:creationId xmlns:a16="http://schemas.microsoft.com/office/drawing/2014/main" id="{2AC1E44D-23EB-6C53-BCC6-8372AE2EB1C7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18" name="弧形 817">
              <a:extLst>
                <a:ext uri="{FF2B5EF4-FFF2-40B4-BE49-F238E27FC236}">
                  <a16:creationId xmlns:a16="http://schemas.microsoft.com/office/drawing/2014/main" id="{DDC84E7F-CD40-DF5C-718D-A9513607FE42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19" name="弧形 818">
              <a:extLst>
                <a:ext uri="{FF2B5EF4-FFF2-40B4-BE49-F238E27FC236}">
                  <a16:creationId xmlns:a16="http://schemas.microsoft.com/office/drawing/2014/main" id="{24BCC7DA-A4CF-0582-3D40-FDFAC1DC759C}"/>
                </a:ext>
              </a:extLst>
            </p:cNvPr>
            <p:cNvSpPr/>
            <p:nvPr/>
          </p:nvSpPr>
          <p:spPr>
            <a:xfrm flipV="1">
              <a:off x="1170973" y="277510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20" name="弧形 819">
              <a:extLst>
                <a:ext uri="{FF2B5EF4-FFF2-40B4-BE49-F238E27FC236}">
                  <a16:creationId xmlns:a16="http://schemas.microsoft.com/office/drawing/2014/main" id="{B62A3FCE-0AF4-E0A4-1E6F-D0E0A0275C2B}"/>
                </a:ext>
              </a:extLst>
            </p:cNvPr>
            <p:cNvSpPr/>
            <p:nvPr/>
          </p:nvSpPr>
          <p:spPr>
            <a:xfrm flipH="1">
              <a:off x="1170973" y="277510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21" name="椭圆 820">
              <a:extLst>
                <a:ext uri="{FF2B5EF4-FFF2-40B4-BE49-F238E27FC236}">
                  <a16:creationId xmlns:a16="http://schemas.microsoft.com/office/drawing/2014/main" id="{E97E4F60-F6BA-9DD5-6540-992F04FA1B91}"/>
                </a:ext>
              </a:extLst>
            </p:cNvPr>
            <p:cNvSpPr/>
            <p:nvPr/>
          </p:nvSpPr>
          <p:spPr>
            <a:xfrm>
              <a:off x="311510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22" name="椭圆 821">
              <a:extLst>
                <a:ext uri="{FF2B5EF4-FFF2-40B4-BE49-F238E27FC236}">
                  <a16:creationId xmlns:a16="http://schemas.microsoft.com/office/drawing/2014/main" id="{679E2394-AF32-8BAD-DE50-5C2064DC3CD4}"/>
                </a:ext>
              </a:extLst>
            </p:cNvPr>
            <p:cNvSpPr/>
            <p:nvPr/>
          </p:nvSpPr>
          <p:spPr>
            <a:xfrm>
              <a:off x="136758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23" name="椭圆 822">
              <a:extLst>
                <a:ext uri="{FF2B5EF4-FFF2-40B4-BE49-F238E27FC236}">
                  <a16:creationId xmlns:a16="http://schemas.microsoft.com/office/drawing/2014/main" id="{2D246192-0200-A551-77DF-F6FEB2586847}"/>
                </a:ext>
              </a:extLst>
            </p:cNvPr>
            <p:cNvSpPr/>
            <p:nvPr/>
          </p:nvSpPr>
          <p:spPr>
            <a:xfrm>
              <a:off x="311510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24" name="椭圆 823">
              <a:extLst>
                <a:ext uri="{FF2B5EF4-FFF2-40B4-BE49-F238E27FC236}">
                  <a16:creationId xmlns:a16="http://schemas.microsoft.com/office/drawing/2014/main" id="{1AA80726-A0C6-CF23-ECEB-1F57A3831A58}"/>
                </a:ext>
              </a:extLst>
            </p:cNvPr>
            <p:cNvSpPr/>
            <p:nvPr/>
          </p:nvSpPr>
          <p:spPr>
            <a:xfrm>
              <a:off x="136758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</p:grpSp>
      <p:grpSp>
        <p:nvGrpSpPr>
          <p:cNvPr id="825" name="组合 824">
            <a:extLst>
              <a:ext uri="{FF2B5EF4-FFF2-40B4-BE49-F238E27FC236}">
                <a16:creationId xmlns:a16="http://schemas.microsoft.com/office/drawing/2014/main" id="{BF10B80D-70E6-9587-3284-C005E5B4F497}"/>
              </a:ext>
            </a:extLst>
          </p:cNvPr>
          <p:cNvGrpSpPr/>
          <p:nvPr/>
        </p:nvGrpSpPr>
        <p:grpSpPr>
          <a:xfrm>
            <a:off x="2849487" y="5476994"/>
            <a:ext cx="631702" cy="631702"/>
            <a:chOff x="1170973" y="2775100"/>
            <a:chExt cx="2194560" cy="2194560"/>
          </a:xfrm>
        </p:grpSpPr>
        <p:sp>
          <p:nvSpPr>
            <p:cNvPr id="826" name="椭圆 825">
              <a:extLst>
                <a:ext uri="{FF2B5EF4-FFF2-40B4-BE49-F238E27FC236}">
                  <a16:creationId xmlns:a16="http://schemas.microsoft.com/office/drawing/2014/main" id="{FCA46C73-696B-6E91-5D0A-7B65FAC0B4D9}"/>
                </a:ext>
              </a:extLst>
            </p:cNvPr>
            <p:cNvSpPr/>
            <p:nvPr/>
          </p:nvSpPr>
          <p:spPr>
            <a:xfrm>
              <a:off x="1316622" y="2920749"/>
              <a:ext cx="1903262" cy="1903262"/>
            </a:xfrm>
            <a:prstGeom prst="ellipse">
              <a:avLst/>
            </a:prstGeom>
            <a:gradFill flip="none" rotWithShape="1">
              <a:gsLst>
                <a:gs pos="46000">
                  <a:srgbClr val="00B0F0">
                    <a:alpha val="0"/>
                  </a:srgbClr>
                </a:gs>
                <a:gs pos="100000">
                  <a:srgbClr val="00B0F0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marL="0" marR="0" lvl="0" indent="0" algn="ctr" defTabSz="914400" rtl="0" fontAlgn="auto" latinLnBrk="0" hangingPunct="1"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27" name="弧形 826">
              <a:extLst>
                <a:ext uri="{FF2B5EF4-FFF2-40B4-BE49-F238E27FC236}">
                  <a16:creationId xmlns:a16="http://schemas.microsoft.com/office/drawing/2014/main" id="{F244C649-E43A-17E2-1C2D-A8E98E4C218E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28" name="弧形 827">
              <a:extLst>
                <a:ext uri="{FF2B5EF4-FFF2-40B4-BE49-F238E27FC236}">
                  <a16:creationId xmlns:a16="http://schemas.microsoft.com/office/drawing/2014/main" id="{A6F724F3-BA0E-F47D-DD71-9CA9A55F89A0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29" name="弧形 828">
              <a:extLst>
                <a:ext uri="{FF2B5EF4-FFF2-40B4-BE49-F238E27FC236}">
                  <a16:creationId xmlns:a16="http://schemas.microsoft.com/office/drawing/2014/main" id="{D48271BD-2096-039A-F0C3-6B8805BDD115}"/>
                </a:ext>
              </a:extLst>
            </p:cNvPr>
            <p:cNvSpPr/>
            <p:nvPr/>
          </p:nvSpPr>
          <p:spPr>
            <a:xfrm flipV="1">
              <a:off x="1170973" y="277510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30" name="弧形 829">
              <a:extLst>
                <a:ext uri="{FF2B5EF4-FFF2-40B4-BE49-F238E27FC236}">
                  <a16:creationId xmlns:a16="http://schemas.microsoft.com/office/drawing/2014/main" id="{459FE6DD-1672-DFFF-C275-BCE58F2DF805}"/>
                </a:ext>
              </a:extLst>
            </p:cNvPr>
            <p:cNvSpPr/>
            <p:nvPr/>
          </p:nvSpPr>
          <p:spPr>
            <a:xfrm flipH="1">
              <a:off x="1170973" y="277510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31" name="椭圆 830">
              <a:extLst>
                <a:ext uri="{FF2B5EF4-FFF2-40B4-BE49-F238E27FC236}">
                  <a16:creationId xmlns:a16="http://schemas.microsoft.com/office/drawing/2014/main" id="{DA3C98FE-B8FD-45B8-87F8-7C5064A51344}"/>
                </a:ext>
              </a:extLst>
            </p:cNvPr>
            <p:cNvSpPr/>
            <p:nvPr/>
          </p:nvSpPr>
          <p:spPr>
            <a:xfrm>
              <a:off x="311510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32" name="椭圆 831">
              <a:extLst>
                <a:ext uri="{FF2B5EF4-FFF2-40B4-BE49-F238E27FC236}">
                  <a16:creationId xmlns:a16="http://schemas.microsoft.com/office/drawing/2014/main" id="{2DCEAFAF-4598-39D5-AAD9-21BF78938CA9}"/>
                </a:ext>
              </a:extLst>
            </p:cNvPr>
            <p:cNvSpPr/>
            <p:nvPr/>
          </p:nvSpPr>
          <p:spPr>
            <a:xfrm>
              <a:off x="136758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33" name="椭圆 832">
              <a:extLst>
                <a:ext uri="{FF2B5EF4-FFF2-40B4-BE49-F238E27FC236}">
                  <a16:creationId xmlns:a16="http://schemas.microsoft.com/office/drawing/2014/main" id="{E5694A49-06F0-3AC3-B78A-83AFE947BEC8}"/>
                </a:ext>
              </a:extLst>
            </p:cNvPr>
            <p:cNvSpPr/>
            <p:nvPr/>
          </p:nvSpPr>
          <p:spPr>
            <a:xfrm>
              <a:off x="311510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34" name="椭圆 833">
              <a:extLst>
                <a:ext uri="{FF2B5EF4-FFF2-40B4-BE49-F238E27FC236}">
                  <a16:creationId xmlns:a16="http://schemas.microsoft.com/office/drawing/2014/main" id="{70F8E798-0623-0078-19AF-CF1BC7D30752}"/>
                </a:ext>
              </a:extLst>
            </p:cNvPr>
            <p:cNvSpPr/>
            <p:nvPr/>
          </p:nvSpPr>
          <p:spPr>
            <a:xfrm>
              <a:off x="136758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</p:grpSp>
      <p:grpSp>
        <p:nvGrpSpPr>
          <p:cNvPr id="846" name="组合 845">
            <a:extLst>
              <a:ext uri="{FF2B5EF4-FFF2-40B4-BE49-F238E27FC236}">
                <a16:creationId xmlns:a16="http://schemas.microsoft.com/office/drawing/2014/main" id="{C77A998C-7CE9-445B-1480-B6C0A6219BB3}"/>
              </a:ext>
            </a:extLst>
          </p:cNvPr>
          <p:cNvGrpSpPr/>
          <p:nvPr/>
        </p:nvGrpSpPr>
        <p:grpSpPr>
          <a:xfrm>
            <a:off x="2037825" y="5476994"/>
            <a:ext cx="631702" cy="631702"/>
            <a:chOff x="1170973" y="2775100"/>
            <a:chExt cx="2194560" cy="2194560"/>
          </a:xfrm>
        </p:grpSpPr>
        <p:sp>
          <p:nvSpPr>
            <p:cNvPr id="847" name="椭圆 846">
              <a:extLst>
                <a:ext uri="{FF2B5EF4-FFF2-40B4-BE49-F238E27FC236}">
                  <a16:creationId xmlns:a16="http://schemas.microsoft.com/office/drawing/2014/main" id="{DBAC7C19-0533-D16F-0674-B39B81FCD4C3}"/>
                </a:ext>
              </a:extLst>
            </p:cNvPr>
            <p:cNvSpPr/>
            <p:nvPr/>
          </p:nvSpPr>
          <p:spPr>
            <a:xfrm>
              <a:off x="1316622" y="2920749"/>
              <a:ext cx="1903262" cy="1903262"/>
            </a:xfrm>
            <a:prstGeom prst="ellipse">
              <a:avLst/>
            </a:prstGeom>
            <a:gradFill flip="none" rotWithShape="1">
              <a:gsLst>
                <a:gs pos="46000">
                  <a:srgbClr val="00B0F0">
                    <a:alpha val="0"/>
                  </a:srgbClr>
                </a:gs>
                <a:gs pos="100000">
                  <a:srgbClr val="00B0F0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marL="0" marR="0" lvl="0" indent="0" algn="ctr" defTabSz="914400" rtl="0" fontAlgn="auto" latinLnBrk="0" hangingPunct="1"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48" name="弧形 847">
              <a:extLst>
                <a:ext uri="{FF2B5EF4-FFF2-40B4-BE49-F238E27FC236}">
                  <a16:creationId xmlns:a16="http://schemas.microsoft.com/office/drawing/2014/main" id="{8B220003-8F9B-C868-A035-829DACEACFB6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49" name="弧形 848">
              <a:extLst>
                <a:ext uri="{FF2B5EF4-FFF2-40B4-BE49-F238E27FC236}">
                  <a16:creationId xmlns:a16="http://schemas.microsoft.com/office/drawing/2014/main" id="{0B062D90-AD78-D449-CA6F-217BCC81CA1B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50" name="弧形 849">
              <a:extLst>
                <a:ext uri="{FF2B5EF4-FFF2-40B4-BE49-F238E27FC236}">
                  <a16:creationId xmlns:a16="http://schemas.microsoft.com/office/drawing/2014/main" id="{393CAD36-3CDC-9897-71F4-6D882089FF23}"/>
                </a:ext>
              </a:extLst>
            </p:cNvPr>
            <p:cNvSpPr/>
            <p:nvPr/>
          </p:nvSpPr>
          <p:spPr>
            <a:xfrm flipV="1">
              <a:off x="1170973" y="277510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51" name="弧形 850">
              <a:extLst>
                <a:ext uri="{FF2B5EF4-FFF2-40B4-BE49-F238E27FC236}">
                  <a16:creationId xmlns:a16="http://schemas.microsoft.com/office/drawing/2014/main" id="{FB549F87-505B-8FEC-374E-F4F13CD49781}"/>
                </a:ext>
              </a:extLst>
            </p:cNvPr>
            <p:cNvSpPr/>
            <p:nvPr/>
          </p:nvSpPr>
          <p:spPr>
            <a:xfrm flipH="1">
              <a:off x="1170973" y="277510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52" name="椭圆 851">
              <a:extLst>
                <a:ext uri="{FF2B5EF4-FFF2-40B4-BE49-F238E27FC236}">
                  <a16:creationId xmlns:a16="http://schemas.microsoft.com/office/drawing/2014/main" id="{9440EF1C-DD6A-B80D-166B-C4DE3A513BF2}"/>
                </a:ext>
              </a:extLst>
            </p:cNvPr>
            <p:cNvSpPr/>
            <p:nvPr/>
          </p:nvSpPr>
          <p:spPr>
            <a:xfrm>
              <a:off x="311510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53" name="椭圆 852">
              <a:extLst>
                <a:ext uri="{FF2B5EF4-FFF2-40B4-BE49-F238E27FC236}">
                  <a16:creationId xmlns:a16="http://schemas.microsoft.com/office/drawing/2014/main" id="{FB82419C-6279-63C1-6EF8-B41F55B6015E}"/>
                </a:ext>
              </a:extLst>
            </p:cNvPr>
            <p:cNvSpPr/>
            <p:nvPr/>
          </p:nvSpPr>
          <p:spPr>
            <a:xfrm>
              <a:off x="136758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54" name="椭圆 853">
              <a:extLst>
                <a:ext uri="{FF2B5EF4-FFF2-40B4-BE49-F238E27FC236}">
                  <a16:creationId xmlns:a16="http://schemas.microsoft.com/office/drawing/2014/main" id="{1ADF295B-386E-2E1D-ACF9-E6CA9EBF9DF4}"/>
                </a:ext>
              </a:extLst>
            </p:cNvPr>
            <p:cNvSpPr/>
            <p:nvPr/>
          </p:nvSpPr>
          <p:spPr>
            <a:xfrm>
              <a:off x="311510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55" name="椭圆 854">
              <a:extLst>
                <a:ext uri="{FF2B5EF4-FFF2-40B4-BE49-F238E27FC236}">
                  <a16:creationId xmlns:a16="http://schemas.microsoft.com/office/drawing/2014/main" id="{DDCB5239-FFD0-B418-7E2B-D6B9800AAE21}"/>
                </a:ext>
              </a:extLst>
            </p:cNvPr>
            <p:cNvSpPr/>
            <p:nvPr/>
          </p:nvSpPr>
          <p:spPr>
            <a:xfrm>
              <a:off x="136758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</p:grpSp>
      <p:grpSp>
        <p:nvGrpSpPr>
          <p:cNvPr id="857" name="组合 856">
            <a:extLst>
              <a:ext uri="{FF2B5EF4-FFF2-40B4-BE49-F238E27FC236}">
                <a16:creationId xmlns:a16="http://schemas.microsoft.com/office/drawing/2014/main" id="{2BABDBF9-1FBE-D13A-3DCC-408721E429EB}"/>
              </a:ext>
            </a:extLst>
          </p:cNvPr>
          <p:cNvGrpSpPr/>
          <p:nvPr/>
        </p:nvGrpSpPr>
        <p:grpSpPr>
          <a:xfrm>
            <a:off x="2037825" y="4473144"/>
            <a:ext cx="631702" cy="631702"/>
            <a:chOff x="1170973" y="2775100"/>
            <a:chExt cx="2194560" cy="2194560"/>
          </a:xfrm>
        </p:grpSpPr>
        <p:sp>
          <p:nvSpPr>
            <p:cNvPr id="858" name="椭圆 857">
              <a:extLst>
                <a:ext uri="{FF2B5EF4-FFF2-40B4-BE49-F238E27FC236}">
                  <a16:creationId xmlns:a16="http://schemas.microsoft.com/office/drawing/2014/main" id="{A84D3DAF-FC30-EBA4-09F1-AEB4CA88304B}"/>
                </a:ext>
              </a:extLst>
            </p:cNvPr>
            <p:cNvSpPr/>
            <p:nvPr/>
          </p:nvSpPr>
          <p:spPr>
            <a:xfrm>
              <a:off x="1316622" y="2920749"/>
              <a:ext cx="1903262" cy="1903262"/>
            </a:xfrm>
            <a:prstGeom prst="ellipse">
              <a:avLst/>
            </a:prstGeom>
            <a:gradFill flip="none" rotWithShape="1">
              <a:gsLst>
                <a:gs pos="46000">
                  <a:srgbClr val="00B0F0">
                    <a:alpha val="0"/>
                  </a:srgbClr>
                </a:gs>
                <a:gs pos="100000">
                  <a:srgbClr val="00B0F0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marL="0" marR="0" lvl="0" indent="0" algn="ctr" defTabSz="914400" rtl="0" fontAlgn="auto" latinLnBrk="0" hangingPunct="1"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59" name="弧形 858">
              <a:extLst>
                <a:ext uri="{FF2B5EF4-FFF2-40B4-BE49-F238E27FC236}">
                  <a16:creationId xmlns:a16="http://schemas.microsoft.com/office/drawing/2014/main" id="{732E61F0-E470-9169-D876-6A586F3B7FFB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60" name="弧形 859">
              <a:extLst>
                <a:ext uri="{FF2B5EF4-FFF2-40B4-BE49-F238E27FC236}">
                  <a16:creationId xmlns:a16="http://schemas.microsoft.com/office/drawing/2014/main" id="{DF26FACD-DF7A-B02A-842B-E55F6DFE62CA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61" name="弧形 860">
              <a:extLst>
                <a:ext uri="{FF2B5EF4-FFF2-40B4-BE49-F238E27FC236}">
                  <a16:creationId xmlns:a16="http://schemas.microsoft.com/office/drawing/2014/main" id="{C05EF107-69A0-427D-621F-CC0A461B691E}"/>
                </a:ext>
              </a:extLst>
            </p:cNvPr>
            <p:cNvSpPr/>
            <p:nvPr/>
          </p:nvSpPr>
          <p:spPr>
            <a:xfrm flipV="1">
              <a:off x="1170973" y="277510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62" name="弧形 861">
              <a:extLst>
                <a:ext uri="{FF2B5EF4-FFF2-40B4-BE49-F238E27FC236}">
                  <a16:creationId xmlns:a16="http://schemas.microsoft.com/office/drawing/2014/main" id="{C52ADAC8-FB76-9921-6364-E4EE5F61C417}"/>
                </a:ext>
              </a:extLst>
            </p:cNvPr>
            <p:cNvSpPr/>
            <p:nvPr/>
          </p:nvSpPr>
          <p:spPr>
            <a:xfrm flipH="1">
              <a:off x="1170973" y="277510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63" name="椭圆 862">
              <a:extLst>
                <a:ext uri="{FF2B5EF4-FFF2-40B4-BE49-F238E27FC236}">
                  <a16:creationId xmlns:a16="http://schemas.microsoft.com/office/drawing/2014/main" id="{4EE4E0B2-E207-B3D9-7420-B7FC154703D0}"/>
                </a:ext>
              </a:extLst>
            </p:cNvPr>
            <p:cNvSpPr/>
            <p:nvPr/>
          </p:nvSpPr>
          <p:spPr>
            <a:xfrm>
              <a:off x="311510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64" name="椭圆 863">
              <a:extLst>
                <a:ext uri="{FF2B5EF4-FFF2-40B4-BE49-F238E27FC236}">
                  <a16:creationId xmlns:a16="http://schemas.microsoft.com/office/drawing/2014/main" id="{6696BFB3-4040-1907-9553-90AA77B1817C}"/>
                </a:ext>
              </a:extLst>
            </p:cNvPr>
            <p:cNvSpPr/>
            <p:nvPr/>
          </p:nvSpPr>
          <p:spPr>
            <a:xfrm>
              <a:off x="136758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65" name="椭圆 864">
              <a:extLst>
                <a:ext uri="{FF2B5EF4-FFF2-40B4-BE49-F238E27FC236}">
                  <a16:creationId xmlns:a16="http://schemas.microsoft.com/office/drawing/2014/main" id="{3BDCA791-D5C9-9695-4BDB-36171F6EE15C}"/>
                </a:ext>
              </a:extLst>
            </p:cNvPr>
            <p:cNvSpPr/>
            <p:nvPr/>
          </p:nvSpPr>
          <p:spPr>
            <a:xfrm>
              <a:off x="311510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66" name="椭圆 865">
              <a:extLst>
                <a:ext uri="{FF2B5EF4-FFF2-40B4-BE49-F238E27FC236}">
                  <a16:creationId xmlns:a16="http://schemas.microsoft.com/office/drawing/2014/main" id="{0C84DDDA-5CBE-FB08-2F4F-34444E0051E6}"/>
                </a:ext>
              </a:extLst>
            </p:cNvPr>
            <p:cNvSpPr/>
            <p:nvPr/>
          </p:nvSpPr>
          <p:spPr>
            <a:xfrm>
              <a:off x="136758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</p:grpSp>
      <p:grpSp>
        <p:nvGrpSpPr>
          <p:cNvPr id="867" name="组合 866">
            <a:extLst>
              <a:ext uri="{FF2B5EF4-FFF2-40B4-BE49-F238E27FC236}">
                <a16:creationId xmlns:a16="http://schemas.microsoft.com/office/drawing/2014/main" id="{14C123E2-F8F4-C9AC-6397-47B584B6A4C2}"/>
              </a:ext>
            </a:extLst>
          </p:cNvPr>
          <p:cNvGrpSpPr/>
          <p:nvPr/>
        </p:nvGrpSpPr>
        <p:grpSpPr>
          <a:xfrm>
            <a:off x="1225687" y="5476994"/>
            <a:ext cx="631702" cy="631702"/>
            <a:chOff x="1170973" y="2775100"/>
            <a:chExt cx="2194560" cy="2194560"/>
          </a:xfrm>
        </p:grpSpPr>
        <p:sp>
          <p:nvSpPr>
            <p:cNvPr id="868" name="椭圆 867">
              <a:extLst>
                <a:ext uri="{FF2B5EF4-FFF2-40B4-BE49-F238E27FC236}">
                  <a16:creationId xmlns:a16="http://schemas.microsoft.com/office/drawing/2014/main" id="{B7336AA2-2731-B51A-24E8-7B71AEBF427E}"/>
                </a:ext>
              </a:extLst>
            </p:cNvPr>
            <p:cNvSpPr/>
            <p:nvPr/>
          </p:nvSpPr>
          <p:spPr>
            <a:xfrm>
              <a:off x="1316622" y="2920749"/>
              <a:ext cx="1903262" cy="1903262"/>
            </a:xfrm>
            <a:prstGeom prst="ellipse">
              <a:avLst/>
            </a:prstGeom>
            <a:gradFill flip="none" rotWithShape="1">
              <a:gsLst>
                <a:gs pos="46000">
                  <a:srgbClr val="00B0F0">
                    <a:alpha val="0"/>
                  </a:srgbClr>
                </a:gs>
                <a:gs pos="100000">
                  <a:srgbClr val="00B0F0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marL="0" marR="0" lvl="0" indent="0" algn="ctr" defTabSz="914400" rtl="0" fontAlgn="auto" latinLnBrk="0" hangingPunct="1"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69" name="弧形 868">
              <a:extLst>
                <a:ext uri="{FF2B5EF4-FFF2-40B4-BE49-F238E27FC236}">
                  <a16:creationId xmlns:a16="http://schemas.microsoft.com/office/drawing/2014/main" id="{211100E6-F017-81AC-373F-F50AA1C8F7E4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70" name="弧形 869">
              <a:extLst>
                <a:ext uri="{FF2B5EF4-FFF2-40B4-BE49-F238E27FC236}">
                  <a16:creationId xmlns:a16="http://schemas.microsoft.com/office/drawing/2014/main" id="{AA2892D8-BE31-D6F3-7992-366E2D596637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71" name="弧形 870">
              <a:extLst>
                <a:ext uri="{FF2B5EF4-FFF2-40B4-BE49-F238E27FC236}">
                  <a16:creationId xmlns:a16="http://schemas.microsoft.com/office/drawing/2014/main" id="{46C8E33C-65C1-7CAC-CD46-65019458DA5F}"/>
                </a:ext>
              </a:extLst>
            </p:cNvPr>
            <p:cNvSpPr/>
            <p:nvPr/>
          </p:nvSpPr>
          <p:spPr>
            <a:xfrm flipV="1">
              <a:off x="1170973" y="277510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72" name="弧形 871">
              <a:extLst>
                <a:ext uri="{FF2B5EF4-FFF2-40B4-BE49-F238E27FC236}">
                  <a16:creationId xmlns:a16="http://schemas.microsoft.com/office/drawing/2014/main" id="{B9DD713C-189F-663B-6918-00ABAD22E57B}"/>
                </a:ext>
              </a:extLst>
            </p:cNvPr>
            <p:cNvSpPr/>
            <p:nvPr/>
          </p:nvSpPr>
          <p:spPr>
            <a:xfrm flipH="1">
              <a:off x="1170973" y="277510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73" name="椭圆 872">
              <a:extLst>
                <a:ext uri="{FF2B5EF4-FFF2-40B4-BE49-F238E27FC236}">
                  <a16:creationId xmlns:a16="http://schemas.microsoft.com/office/drawing/2014/main" id="{447D8BFF-ACAF-24BB-DD05-B4E0FD004435}"/>
                </a:ext>
              </a:extLst>
            </p:cNvPr>
            <p:cNvSpPr/>
            <p:nvPr/>
          </p:nvSpPr>
          <p:spPr>
            <a:xfrm>
              <a:off x="311510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74" name="椭圆 873">
              <a:extLst>
                <a:ext uri="{FF2B5EF4-FFF2-40B4-BE49-F238E27FC236}">
                  <a16:creationId xmlns:a16="http://schemas.microsoft.com/office/drawing/2014/main" id="{0FB9F716-76C1-16CC-B7E0-F956BEA02C48}"/>
                </a:ext>
              </a:extLst>
            </p:cNvPr>
            <p:cNvSpPr/>
            <p:nvPr/>
          </p:nvSpPr>
          <p:spPr>
            <a:xfrm>
              <a:off x="136758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75" name="椭圆 874">
              <a:extLst>
                <a:ext uri="{FF2B5EF4-FFF2-40B4-BE49-F238E27FC236}">
                  <a16:creationId xmlns:a16="http://schemas.microsoft.com/office/drawing/2014/main" id="{558B3104-8476-749B-228B-CD98C20D792A}"/>
                </a:ext>
              </a:extLst>
            </p:cNvPr>
            <p:cNvSpPr/>
            <p:nvPr/>
          </p:nvSpPr>
          <p:spPr>
            <a:xfrm>
              <a:off x="311510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76" name="椭圆 875">
              <a:extLst>
                <a:ext uri="{FF2B5EF4-FFF2-40B4-BE49-F238E27FC236}">
                  <a16:creationId xmlns:a16="http://schemas.microsoft.com/office/drawing/2014/main" id="{9C56011F-7B30-A47B-439A-F7B46043192B}"/>
                </a:ext>
              </a:extLst>
            </p:cNvPr>
            <p:cNvSpPr/>
            <p:nvPr/>
          </p:nvSpPr>
          <p:spPr>
            <a:xfrm>
              <a:off x="136758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</p:grpSp>
      <p:grpSp>
        <p:nvGrpSpPr>
          <p:cNvPr id="878" name="组合 877">
            <a:extLst>
              <a:ext uri="{FF2B5EF4-FFF2-40B4-BE49-F238E27FC236}">
                <a16:creationId xmlns:a16="http://schemas.microsoft.com/office/drawing/2014/main" id="{07989BEE-B00F-7054-5A9D-56C87FD8DD00}"/>
              </a:ext>
            </a:extLst>
          </p:cNvPr>
          <p:cNvGrpSpPr/>
          <p:nvPr/>
        </p:nvGrpSpPr>
        <p:grpSpPr>
          <a:xfrm>
            <a:off x="1225687" y="4473144"/>
            <a:ext cx="631702" cy="631702"/>
            <a:chOff x="1170973" y="2775100"/>
            <a:chExt cx="2194560" cy="2194560"/>
          </a:xfrm>
        </p:grpSpPr>
        <p:sp>
          <p:nvSpPr>
            <p:cNvPr id="879" name="椭圆 878">
              <a:extLst>
                <a:ext uri="{FF2B5EF4-FFF2-40B4-BE49-F238E27FC236}">
                  <a16:creationId xmlns:a16="http://schemas.microsoft.com/office/drawing/2014/main" id="{7588384F-A3C5-03F4-58E4-5F0BE4A7B4A6}"/>
                </a:ext>
              </a:extLst>
            </p:cNvPr>
            <p:cNvSpPr/>
            <p:nvPr/>
          </p:nvSpPr>
          <p:spPr>
            <a:xfrm>
              <a:off x="1316622" y="2920749"/>
              <a:ext cx="1903262" cy="1903262"/>
            </a:xfrm>
            <a:prstGeom prst="ellipse">
              <a:avLst/>
            </a:prstGeom>
            <a:gradFill flip="none" rotWithShape="1">
              <a:gsLst>
                <a:gs pos="46000">
                  <a:srgbClr val="00B0F0">
                    <a:alpha val="0"/>
                  </a:srgbClr>
                </a:gs>
                <a:gs pos="100000">
                  <a:srgbClr val="00B0F0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marL="0" marR="0" lvl="0" indent="0" algn="ctr" defTabSz="914400" rtl="0" fontAlgn="auto" latinLnBrk="0" hangingPunct="1"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80" name="弧形 879">
              <a:extLst>
                <a:ext uri="{FF2B5EF4-FFF2-40B4-BE49-F238E27FC236}">
                  <a16:creationId xmlns:a16="http://schemas.microsoft.com/office/drawing/2014/main" id="{E8380899-C524-3100-4A06-62FA71F7A249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81" name="弧形 880">
              <a:extLst>
                <a:ext uri="{FF2B5EF4-FFF2-40B4-BE49-F238E27FC236}">
                  <a16:creationId xmlns:a16="http://schemas.microsoft.com/office/drawing/2014/main" id="{5F3FF7C0-F215-F08F-7173-05E57D8F3DAF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82" name="弧形 881">
              <a:extLst>
                <a:ext uri="{FF2B5EF4-FFF2-40B4-BE49-F238E27FC236}">
                  <a16:creationId xmlns:a16="http://schemas.microsoft.com/office/drawing/2014/main" id="{692404EA-3575-E1A9-5BF5-607BF113F591}"/>
                </a:ext>
              </a:extLst>
            </p:cNvPr>
            <p:cNvSpPr/>
            <p:nvPr/>
          </p:nvSpPr>
          <p:spPr>
            <a:xfrm flipV="1">
              <a:off x="1170973" y="277510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83" name="弧形 882">
              <a:extLst>
                <a:ext uri="{FF2B5EF4-FFF2-40B4-BE49-F238E27FC236}">
                  <a16:creationId xmlns:a16="http://schemas.microsoft.com/office/drawing/2014/main" id="{0691E537-90A5-0BEC-D188-59F1219EC96D}"/>
                </a:ext>
              </a:extLst>
            </p:cNvPr>
            <p:cNvSpPr/>
            <p:nvPr/>
          </p:nvSpPr>
          <p:spPr>
            <a:xfrm flipH="1">
              <a:off x="1170973" y="277510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84" name="椭圆 883">
              <a:extLst>
                <a:ext uri="{FF2B5EF4-FFF2-40B4-BE49-F238E27FC236}">
                  <a16:creationId xmlns:a16="http://schemas.microsoft.com/office/drawing/2014/main" id="{B0B0DCAC-C371-634E-1FB8-B04DD0E583C9}"/>
                </a:ext>
              </a:extLst>
            </p:cNvPr>
            <p:cNvSpPr/>
            <p:nvPr/>
          </p:nvSpPr>
          <p:spPr>
            <a:xfrm>
              <a:off x="311510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85" name="椭圆 884">
              <a:extLst>
                <a:ext uri="{FF2B5EF4-FFF2-40B4-BE49-F238E27FC236}">
                  <a16:creationId xmlns:a16="http://schemas.microsoft.com/office/drawing/2014/main" id="{FFCFB460-0492-F443-62B9-C16E8EC13346}"/>
                </a:ext>
              </a:extLst>
            </p:cNvPr>
            <p:cNvSpPr/>
            <p:nvPr/>
          </p:nvSpPr>
          <p:spPr>
            <a:xfrm>
              <a:off x="136758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86" name="椭圆 885">
              <a:extLst>
                <a:ext uri="{FF2B5EF4-FFF2-40B4-BE49-F238E27FC236}">
                  <a16:creationId xmlns:a16="http://schemas.microsoft.com/office/drawing/2014/main" id="{5E5C9EA7-DA7C-6AB0-95C0-2D0000F7FC12}"/>
                </a:ext>
              </a:extLst>
            </p:cNvPr>
            <p:cNvSpPr/>
            <p:nvPr/>
          </p:nvSpPr>
          <p:spPr>
            <a:xfrm>
              <a:off x="311510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87" name="椭圆 886">
              <a:extLst>
                <a:ext uri="{FF2B5EF4-FFF2-40B4-BE49-F238E27FC236}">
                  <a16:creationId xmlns:a16="http://schemas.microsoft.com/office/drawing/2014/main" id="{1E43B559-4BB9-1F2B-EE4F-D7CBD40D2E66}"/>
                </a:ext>
              </a:extLst>
            </p:cNvPr>
            <p:cNvSpPr/>
            <p:nvPr/>
          </p:nvSpPr>
          <p:spPr>
            <a:xfrm>
              <a:off x="136758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73E4D567-BD87-9321-EB82-1FFA593775D3}"/>
              </a:ext>
            </a:extLst>
          </p:cNvPr>
          <p:cNvSpPr txBox="1"/>
          <p:nvPr/>
        </p:nvSpPr>
        <p:spPr>
          <a:xfrm>
            <a:off x="661721" y="446747"/>
            <a:ext cx="3432759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effectLst/>
                <a:latin typeface="+mj-ea"/>
                <a:ea typeface="+mj-ea"/>
              </a:rPr>
              <a:t>自动驾驶部署与规划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B47B9E9-D6B3-08FA-D1AD-4622B420D49D}"/>
              </a:ext>
            </a:extLst>
          </p:cNvPr>
          <p:cNvGrpSpPr/>
          <p:nvPr/>
        </p:nvGrpSpPr>
        <p:grpSpPr>
          <a:xfrm>
            <a:off x="10333742" y="470664"/>
            <a:ext cx="1235374" cy="282572"/>
            <a:chOff x="2781300" y="571500"/>
            <a:chExt cx="3914376" cy="895350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E00A1F6-B4B5-3B02-DBA4-B5419225F824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5FBD6F3-1954-0404-F610-328F6218C203}"/>
                </a:ext>
              </a:extLst>
            </p:cNvPr>
            <p:cNvSpPr/>
            <p:nvPr/>
          </p:nvSpPr>
          <p:spPr>
            <a:xfrm>
              <a:off x="2781300" y="571500"/>
              <a:ext cx="966787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gradFill>
                  <a:gsLst>
                    <a:gs pos="0">
                      <a:srgbClr val="5DFBFF">
                        <a:alpha val="12000"/>
                      </a:srgbClr>
                    </a:gs>
                    <a:gs pos="100000">
                      <a:srgbClr val="5DFBFF">
                        <a:alpha val="0"/>
                      </a:srgb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4AEBF85-730B-BCBD-ACE7-97E95396078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DFBFF"/>
                </a:gs>
                <a:gs pos="100000">
                  <a:srgbClr val="00B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9F309EB4-16B8-134B-1CAE-7F6E3D95EAD1}"/>
              </a:ext>
            </a:extLst>
          </p:cNvPr>
          <p:cNvSpPr/>
          <p:nvPr/>
        </p:nvSpPr>
        <p:spPr>
          <a:xfrm>
            <a:off x="9318134" y="2071126"/>
            <a:ext cx="1700966" cy="170096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E54CFAE-9DDD-AAF4-3862-CBE4DBB78584}"/>
              </a:ext>
            </a:extLst>
          </p:cNvPr>
          <p:cNvSpPr/>
          <p:nvPr/>
        </p:nvSpPr>
        <p:spPr>
          <a:xfrm>
            <a:off x="5258685" y="2260835"/>
            <a:ext cx="1494792" cy="1494790"/>
          </a:xfrm>
          <a:prstGeom prst="ellipse">
            <a:avLst/>
          </a:prstGeom>
          <a:gradFill flip="none" rotWithShape="1">
            <a:gsLst>
              <a:gs pos="0">
                <a:srgbClr val="0F5DF9"/>
              </a:gs>
              <a:gs pos="52000">
                <a:srgbClr val="0F5DF9">
                  <a:alpha val="1000"/>
                </a:srgbClr>
              </a:gs>
              <a:gs pos="100000">
                <a:srgbClr val="0F5DF9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51000">
                  <a:schemeClr val="accent3">
                    <a:alpha val="0"/>
                  </a:schemeClr>
                </a:gs>
                <a:gs pos="100000">
                  <a:srgbClr val="0F5DF9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4751BA8-714F-05A9-5128-A3E6015ED9C2}"/>
              </a:ext>
            </a:extLst>
          </p:cNvPr>
          <p:cNvSpPr txBox="1"/>
          <p:nvPr/>
        </p:nvSpPr>
        <p:spPr>
          <a:xfrm>
            <a:off x="651561" y="1380165"/>
            <a:ext cx="3641289" cy="45123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推动第一批自动驾驶典型项目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A984FF4-2FA3-1170-3CAE-625019A2B9C3}"/>
              </a:ext>
            </a:extLst>
          </p:cNvPr>
          <p:cNvSpPr txBox="1"/>
          <p:nvPr/>
        </p:nvSpPr>
        <p:spPr>
          <a:xfrm>
            <a:off x="5124906" y="1380165"/>
            <a:ext cx="3876854" cy="45009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实现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L3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级以上高级自动驾驶应用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9439E74-727F-D105-3684-85C99A6D3110}"/>
              </a:ext>
            </a:extLst>
          </p:cNvPr>
          <p:cNvSpPr txBox="1"/>
          <p:nvPr/>
        </p:nvSpPr>
        <p:spPr>
          <a:xfrm>
            <a:off x="850295" y="2235070"/>
            <a:ext cx="3162905" cy="1519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统筹科研资源，结合交通强国建设试点工作，指导地方谋划和组织试点示范，开展自动驾驶先导应用示范工程，形成一批与业务融合度高、可推广的典型项目。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5DAC3B9-AF5A-E1EB-C333-422C40FA9D4B}"/>
              </a:ext>
            </a:extLst>
          </p:cNvPr>
          <p:cNvSpPr txBox="1"/>
          <p:nvPr/>
        </p:nvSpPr>
        <p:spPr>
          <a:xfrm>
            <a:off x="570110" y="5500458"/>
            <a:ext cx="4732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accent3"/>
                </a:solidFill>
                <a:latin typeface="微米有行" pitchFamily="2" charset="-128"/>
                <a:ea typeface="微米有行" pitchFamily="2" charset="-128"/>
              </a:rPr>
              <a:t>加</a:t>
            </a:r>
            <a:endParaRPr lang="en-US" altLang="zh-CN" dirty="0">
              <a:solidFill>
                <a:schemeClr val="accent3"/>
              </a:solidFill>
              <a:latin typeface="微米有行" pitchFamily="2" charset="-128"/>
              <a:ea typeface="微米有行" pitchFamily="2" charset="-128"/>
            </a:endParaRPr>
          </a:p>
          <a:p>
            <a:pPr algn="just"/>
            <a:r>
              <a:rPr lang="zh-CN" altLang="en-US" dirty="0">
                <a:solidFill>
                  <a:schemeClr val="accent3"/>
                </a:solidFill>
                <a:latin typeface="微米有行" pitchFamily="2" charset="-128"/>
                <a:ea typeface="微米有行" pitchFamily="2" charset="-128"/>
              </a:rPr>
              <a:t>强</a:t>
            </a:r>
            <a:endParaRPr lang="en-US" dirty="0">
              <a:solidFill>
                <a:schemeClr val="accent3"/>
              </a:solidFill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742A607-3791-1FBA-D50B-14D70C023D3E}"/>
              </a:ext>
            </a:extLst>
          </p:cNvPr>
          <p:cNvSpPr txBox="1"/>
          <p:nvPr/>
        </p:nvSpPr>
        <p:spPr>
          <a:xfrm>
            <a:off x="1265294" y="5638957"/>
            <a:ext cx="5524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</a:rPr>
              <a:t>技术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142587-445E-E601-F89E-A76506F4AD85}"/>
              </a:ext>
            </a:extLst>
          </p:cNvPr>
          <p:cNvSpPr txBox="1"/>
          <p:nvPr/>
        </p:nvSpPr>
        <p:spPr>
          <a:xfrm>
            <a:off x="2077432" y="5638957"/>
            <a:ext cx="5524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</a:rPr>
              <a:t>管理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4673B0-F058-3E68-0764-4AA13B592809}"/>
              </a:ext>
            </a:extLst>
          </p:cNvPr>
          <p:cNvSpPr txBox="1"/>
          <p:nvPr/>
        </p:nvSpPr>
        <p:spPr>
          <a:xfrm>
            <a:off x="2889094" y="5638957"/>
            <a:ext cx="5524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>
                <a:solidFill>
                  <a:schemeClr val="accent3"/>
                </a:solidFill>
              </a:rPr>
              <a:t>标准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007E606-5E0B-A7B8-891F-4291A030A19B}"/>
              </a:ext>
            </a:extLst>
          </p:cNvPr>
          <p:cNvSpPr txBox="1"/>
          <p:nvPr/>
        </p:nvSpPr>
        <p:spPr>
          <a:xfrm>
            <a:off x="3700756" y="5638957"/>
            <a:ext cx="5524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</a:rPr>
              <a:t>伦理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FE71F59-69F1-A23E-9E62-89B6E66FD5E3}"/>
              </a:ext>
            </a:extLst>
          </p:cNvPr>
          <p:cNvSpPr txBox="1"/>
          <p:nvPr/>
        </p:nvSpPr>
        <p:spPr>
          <a:xfrm>
            <a:off x="1304916" y="4635107"/>
            <a:ext cx="4732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>
                <a:solidFill>
                  <a:schemeClr val="accent3"/>
                </a:solidFill>
              </a:rPr>
              <a:t>产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9C288BB-8D08-6C4E-69D5-733247952F27}"/>
              </a:ext>
            </a:extLst>
          </p:cNvPr>
          <p:cNvSpPr txBox="1"/>
          <p:nvPr/>
        </p:nvSpPr>
        <p:spPr>
          <a:xfrm>
            <a:off x="2117054" y="4635107"/>
            <a:ext cx="4732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>
                <a:solidFill>
                  <a:schemeClr val="accent3"/>
                </a:solidFill>
              </a:rPr>
              <a:t>学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C2F6A5E-E264-4799-0684-B0095C1D3287}"/>
              </a:ext>
            </a:extLst>
          </p:cNvPr>
          <p:cNvSpPr txBox="1"/>
          <p:nvPr/>
        </p:nvSpPr>
        <p:spPr>
          <a:xfrm>
            <a:off x="2928716" y="4635107"/>
            <a:ext cx="4732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>
                <a:solidFill>
                  <a:schemeClr val="accent3"/>
                </a:solidFill>
              </a:rPr>
              <a:t>研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F384974-8540-EDD1-DF01-35DEC03B56FB}"/>
              </a:ext>
            </a:extLst>
          </p:cNvPr>
          <p:cNvSpPr txBox="1"/>
          <p:nvPr/>
        </p:nvSpPr>
        <p:spPr>
          <a:xfrm>
            <a:off x="3740378" y="4635107"/>
            <a:ext cx="4732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>
                <a:solidFill>
                  <a:schemeClr val="accent3"/>
                </a:solidFill>
              </a:rPr>
              <a:t>用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294966-9214-8B0B-9D78-14B2323FBD16}"/>
              </a:ext>
            </a:extLst>
          </p:cNvPr>
          <p:cNvSpPr txBox="1"/>
          <p:nvPr/>
        </p:nvSpPr>
        <p:spPr>
          <a:xfrm>
            <a:off x="5670917" y="2685065"/>
            <a:ext cx="670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智能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网联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9D54C17-B0FD-0650-06B6-5C0DFAA62191}"/>
              </a:ext>
            </a:extLst>
          </p:cNvPr>
          <p:cNvSpPr txBox="1"/>
          <p:nvPr/>
        </p:nvSpPr>
        <p:spPr>
          <a:xfrm>
            <a:off x="5161710" y="2069487"/>
            <a:ext cx="1663805" cy="374571"/>
          </a:xfrm>
          <a:prstGeom prst="roundRect">
            <a:avLst/>
          </a:prstGeom>
          <a:gradFill>
            <a:gsLst>
              <a:gs pos="0">
                <a:srgbClr val="0983FC"/>
              </a:gs>
              <a:gs pos="57000">
                <a:schemeClr val="accent2"/>
              </a:gs>
              <a:gs pos="100000">
                <a:schemeClr val="accent1"/>
              </a:gs>
            </a:gsLst>
            <a:lin ang="0" scaled="1"/>
          </a:gradFill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设施建设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2ED0392-7E62-CF11-2B36-31A6A5F3968C}"/>
              </a:ext>
            </a:extLst>
          </p:cNvPr>
          <p:cNvSpPr txBox="1"/>
          <p:nvPr/>
        </p:nvSpPr>
        <p:spPr>
          <a:xfrm>
            <a:off x="5161710" y="3480530"/>
            <a:ext cx="1663805" cy="374571"/>
          </a:xfrm>
          <a:prstGeom prst="roundRect">
            <a:avLst/>
          </a:prstGeom>
          <a:gradFill>
            <a:gsLst>
              <a:gs pos="0">
                <a:srgbClr val="0983FC"/>
              </a:gs>
              <a:gs pos="57000">
                <a:schemeClr val="accent2"/>
              </a:gs>
              <a:gs pos="100000">
                <a:schemeClr val="accent1"/>
              </a:gs>
            </a:gsLst>
            <a:lin ang="0" scaled="1"/>
          </a:gradFill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应用推广工程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D42785F-AE00-6A9B-B07B-5B7492B603EE}"/>
              </a:ext>
            </a:extLst>
          </p:cNvPr>
          <p:cNvSpPr txBox="1"/>
          <p:nvPr/>
        </p:nvSpPr>
        <p:spPr>
          <a:xfrm>
            <a:off x="9409050" y="2829555"/>
            <a:ext cx="15537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400" b="0" i="0"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z="1600"/>
              <a:t>车联网</a:t>
            </a:r>
            <a:endParaRPr lang="en-US" altLang="zh-CN" sz="1600" dirty="0"/>
          </a:p>
          <a:p>
            <a:r>
              <a:rPr lang="zh-CN" altLang="en-US" sz="1600" dirty="0"/>
              <a:t>应用</a:t>
            </a:r>
            <a:r>
              <a:rPr lang="zh-CN" altLang="en-US" sz="1600"/>
              <a:t>创新示范</a:t>
            </a:r>
            <a:endParaRPr lang="en-US" sz="1600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49B2B4F-E1F6-E5E2-A918-A15828FBD39A}"/>
              </a:ext>
            </a:extLst>
          </p:cNvPr>
          <p:cNvSpPr txBox="1"/>
          <p:nvPr/>
        </p:nvSpPr>
        <p:spPr>
          <a:xfrm>
            <a:off x="5124359" y="4510154"/>
            <a:ext cx="3225821" cy="41999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2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打造国家级车联网</a:t>
            </a:r>
            <a:r>
              <a:rPr lang="zh-CN" altLang="en-US"/>
              <a:t>先导区</a:t>
            </a:r>
            <a:endParaRPr lang="en-US" altLang="zh-CN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2CE5FD0-0708-76A0-7FEA-6CF8E679C766}"/>
              </a:ext>
            </a:extLst>
          </p:cNvPr>
          <p:cNvSpPr txBox="1"/>
          <p:nvPr/>
        </p:nvSpPr>
        <p:spPr>
          <a:xfrm>
            <a:off x="5124359" y="5093805"/>
            <a:ext cx="3225821" cy="41999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2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加快</a:t>
            </a:r>
            <a:r>
              <a:rPr lang="zh-CN" altLang="en-US" dirty="0"/>
              <a:t>智能网联汽车道路基础</a:t>
            </a:r>
            <a:r>
              <a:rPr lang="zh-CN" altLang="en-US"/>
              <a:t>设施建设</a:t>
            </a:r>
            <a:endParaRPr lang="en-US" altLang="zh-CN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D29FE2D-9084-5B6D-299C-5FD2C73E1F58}"/>
              </a:ext>
            </a:extLst>
          </p:cNvPr>
          <p:cNvSpPr txBox="1"/>
          <p:nvPr/>
        </p:nvSpPr>
        <p:spPr>
          <a:xfrm>
            <a:off x="5124359" y="5687497"/>
            <a:ext cx="3225821" cy="41999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2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加快</a:t>
            </a:r>
            <a:r>
              <a:rPr lang="en-US" altLang="zh-CN" dirty="0"/>
              <a:t>5G-V2X </a:t>
            </a:r>
            <a:r>
              <a:rPr lang="zh-CN" altLang="en-US" dirty="0"/>
              <a:t>车联网示范网络建设</a:t>
            </a:r>
            <a:endParaRPr lang="en-US" altLang="zh-CN" dirty="0"/>
          </a:p>
        </p:txBody>
      </p:sp>
      <p:grpSp>
        <p:nvGrpSpPr>
          <p:cNvPr id="888" name="组合 887">
            <a:extLst>
              <a:ext uri="{FF2B5EF4-FFF2-40B4-BE49-F238E27FC236}">
                <a16:creationId xmlns:a16="http://schemas.microsoft.com/office/drawing/2014/main" id="{5FD84582-52D5-C0AC-7020-AE66C6B75E3E}"/>
              </a:ext>
            </a:extLst>
          </p:cNvPr>
          <p:cNvGrpSpPr/>
          <p:nvPr/>
        </p:nvGrpSpPr>
        <p:grpSpPr>
          <a:xfrm>
            <a:off x="2849487" y="4473144"/>
            <a:ext cx="631702" cy="631702"/>
            <a:chOff x="1170973" y="2775100"/>
            <a:chExt cx="2194560" cy="2194560"/>
          </a:xfrm>
        </p:grpSpPr>
        <p:sp>
          <p:nvSpPr>
            <p:cNvPr id="889" name="椭圆 888">
              <a:extLst>
                <a:ext uri="{FF2B5EF4-FFF2-40B4-BE49-F238E27FC236}">
                  <a16:creationId xmlns:a16="http://schemas.microsoft.com/office/drawing/2014/main" id="{D96C005E-A31C-D641-586B-C8383CC27DEF}"/>
                </a:ext>
              </a:extLst>
            </p:cNvPr>
            <p:cNvSpPr/>
            <p:nvPr/>
          </p:nvSpPr>
          <p:spPr>
            <a:xfrm>
              <a:off x="1316622" y="2920749"/>
              <a:ext cx="1903262" cy="1903262"/>
            </a:xfrm>
            <a:prstGeom prst="ellipse">
              <a:avLst/>
            </a:prstGeom>
            <a:gradFill flip="none" rotWithShape="1">
              <a:gsLst>
                <a:gs pos="46000">
                  <a:srgbClr val="00B0F0">
                    <a:alpha val="0"/>
                  </a:srgbClr>
                </a:gs>
                <a:gs pos="100000">
                  <a:srgbClr val="00B0F0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marL="0" marR="0" lvl="0" indent="0" algn="ctr" defTabSz="914400" rtl="0" fontAlgn="auto" latinLnBrk="0" hangingPunct="1"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90" name="弧形 889">
              <a:extLst>
                <a:ext uri="{FF2B5EF4-FFF2-40B4-BE49-F238E27FC236}">
                  <a16:creationId xmlns:a16="http://schemas.microsoft.com/office/drawing/2014/main" id="{386A1DFD-4BC6-94AF-9366-55C83F22EB55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91" name="弧形 890">
              <a:extLst>
                <a:ext uri="{FF2B5EF4-FFF2-40B4-BE49-F238E27FC236}">
                  <a16:creationId xmlns:a16="http://schemas.microsoft.com/office/drawing/2014/main" id="{02A36DAA-E8AA-F536-8F72-2FB3B1235BC9}"/>
                </a:ext>
              </a:extLst>
            </p:cNvPr>
            <p:cNvSpPr/>
            <p:nvPr/>
          </p:nvSpPr>
          <p:spPr>
            <a:xfrm>
              <a:off x="1170973" y="277510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92" name="弧形 891">
              <a:extLst>
                <a:ext uri="{FF2B5EF4-FFF2-40B4-BE49-F238E27FC236}">
                  <a16:creationId xmlns:a16="http://schemas.microsoft.com/office/drawing/2014/main" id="{4D6B3EE4-B8C8-65F7-0165-1A7CC467EBC0}"/>
                </a:ext>
              </a:extLst>
            </p:cNvPr>
            <p:cNvSpPr/>
            <p:nvPr/>
          </p:nvSpPr>
          <p:spPr>
            <a:xfrm flipV="1">
              <a:off x="1170973" y="277510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93" name="弧形 892">
              <a:extLst>
                <a:ext uri="{FF2B5EF4-FFF2-40B4-BE49-F238E27FC236}">
                  <a16:creationId xmlns:a16="http://schemas.microsoft.com/office/drawing/2014/main" id="{5BF6227A-18A8-7959-DA33-3A0EDCFDC358}"/>
                </a:ext>
              </a:extLst>
            </p:cNvPr>
            <p:cNvSpPr/>
            <p:nvPr/>
          </p:nvSpPr>
          <p:spPr>
            <a:xfrm flipH="1">
              <a:off x="1170973" y="277510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94" name="椭圆 893">
              <a:extLst>
                <a:ext uri="{FF2B5EF4-FFF2-40B4-BE49-F238E27FC236}">
                  <a16:creationId xmlns:a16="http://schemas.microsoft.com/office/drawing/2014/main" id="{EB932FEF-6F82-0E9C-823F-AFDE16DF63D4}"/>
                </a:ext>
              </a:extLst>
            </p:cNvPr>
            <p:cNvSpPr/>
            <p:nvPr/>
          </p:nvSpPr>
          <p:spPr>
            <a:xfrm>
              <a:off x="311510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95" name="椭圆 894">
              <a:extLst>
                <a:ext uri="{FF2B5EF4-FFF2-40B4-BE49-F238E27FC236}">
                  <a16:creationId xmlns:a16="http://schemas.microsoft.com/office/drawing/2014/main" id="{42302762-3338-D182-8029-179B49A27D5F}"/>
                </a:ext>
              </a:extLst>
            </p:cNvPr>
            <p:cNvSpPr/>
            <p:nvPr/>
          </p:nvSpPr>
          <p:spPr>
            <a:xfrm>
              <a:off x="1367589" y="318696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96" name="椭圆 895">
              <a:extLst>
                <a:ext uri="{FF2B5EF4-FFF2-40B4-BE49-F238E27FC236}">
                  <a16:creationId xmlns:a16="http://schemas.microsoft.com/office/drawing/2014/main" id="{0124DD1F-106A-6548-9C27-02A61D7DF44B}"/>
                </a:ext>
              </a:extLst>
            </p:cNvPr>
            <p:cNvSpPr/>
            <p:nvPr/>
          </p:nvSpPr>
          <p:spPr>
            <a:xfrm>
              <a:off x="311510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  <p:sp>
          <p:nvSpPr>
            <p:cNvPr id="897" name="椭圆 896">
              <a:extLst>
                <a:ext uri="{FF2B5EF4-FFF2-40B4-BE49-F238E27FC236}">
                  <a16:creationId xmlns:a16="http://schemas.microsoft.com/office/drawing/2014/main" id="{5FD11E37-356E-E8B7-C387-221128754D4A}"/>
                </a:ext>
              </a:extLst>
            </p:cNvPr>
            <p:cNvSpPr/>
            <p:nvPr/>
          </p:nvSpPr>
          <p:spPr>
            <a:xfrm>
              <a:off x="1367589" y="4512841"/>
              <a:ext cx="54864" cy="54864"/>
            </a:xfrm>
            <a:prstGeom prst="ellipse">
              <a:avLst/>
            </a:prstGeom>
            <a:gradFill>
              <a:gsLst>
                <a:gs pos="0">
                  <a:srgbClr val="00B0F0">
                    <a:lumMod val="70000"/>
                    <a:lumOff val="30000"/>
                  </a:srgbClr>
                </a:gs>
                <a:gs pos="100000">
                  <a:srgbClr val="00B0F0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 panose="020C04030202040F0204" charset="-122"/>
                <a:ea typeface="腾讯体 W3" panose="020C04030202040F0204" charset="-122"/>
                <a:cs typeface="+mn-cs"/>
              </a:endParaRPr>
            </a:p>
          </p:txBody>
        </p:sp>
      </p:grpSp>
      <p:grpSp>
        <p:nvGrpSpPr>
          <p:cNvPr id="903" name="组合 902">
            <a:extLst>
              <a:ext uri="{FF2B5EF4-FFF2-40B4-BE49-F238E27FC236}">
                <a16:creationId xmlns:a16="http://schemas.microsoft.com/office/drawing/2014/main" id="{ED95799A-A643-588B-8C13-225B4C1AEED5}"/>
              </a:ext>
            </a:extLst>
          </p:cNvPr>
          <p:cNvGrpSpPr/>
          <p:nvPr/>
        </p:nvGrpSpPr>
        <p:grpSpPr>
          <a:xfrm>
            <a:off x="991179" y="4750080"/>
            <a:ext cx="113212" cy="132164"/>
            <a:chOff x="952732" y="4612817"/>
            <a:chExt cx="151659" cy="132164"/>
          </a:xfrm>
        </p:grpSpPr>
        <p:sp>
          <p:nvSpPr>
            <p:cNvPr id="901" name="箭头: V 形 900">
              <a:extLst>
                <a:ext uri="{FF2B5EF4-FFF2-40B4-BE49-F238E27FC236}">
                  <a16:creationId xmlns:a16="http://schemas.microsoft.com/office/drawing/2014/main" id="{95AA348C-5F46-E698-04F8-2A93857DDFA4}"/>
                </a:ext>
              </a:extLst>
            </p:cNvPr>
            <p:cNvSpPr/>
            <p:nvPr/>
          </p:nvSpPr>
          <p:spPr>
            <a:xfrm>
              <a:off x="952732" y="4612817"/>
              <a:ext cx="88586" cy="132164"/>
            </a:xfrm>
            <a:prstGeom prst="chevron">
              <a:avLst>
                <a:gd name="adj" fmla="val 5948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2" name="箭头: V 形 901">
              <a:extLst>
                <a:ext uri="{FF2B5EF4-FFF2-40B4-BE49-F238E27FC236}">
                  <a16:creationId xmlns:a16="http://schemas.microsoft.com/office/drawing/2014/main" id="{84EDF018-034C-F511-39B5-6D610D94A6E1}"/>
                </a:ext>
              </a:extLst>
            </p:cNvPr>
            <p:cNvSpPr/>
            <p:nvPr/>
          </p:nvSpPr>
          <p:spPr>
            <a:xfrm>
              <a:off x="1015805" y="4612817"/>
              <a:ext cx="88586" cy="132164"/>
            </a:xfrm>
            <a:prstGeom prst="chevron">
              <a:avLst>
                <a:gd name="adj" fmla="val 5948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04" name="组合 903">
            <a:extLst>
              <a:ext uri="{FF2B5EF4-FFF2-40B4-BE49-F238E27FC236}">
                <a16:creationId xmlns:a16="http://schemas.microsoft.com/office/drawing/2014/main" id="{640162BA-FEE5-2046-BEB5-6CCD8F4F637F}"/>
              </a:ext>
            </a:extLst>
          </p:cNvPr>
          <p:cNvGrpSpPr/>
          <p:nvPr/>
        </p:nvGrpSpPr>
        <p:grpSpPr>
          <a:xfrm>
            <a:off x="991179" y="5757541"/>
            <a:ext cx="113212" cy="132164"/>
            <a:chOff x="952732" y="4612817"/>
            <a:chExt cx="151659" cy="132164"/>
          </a:xfrm>
        </p:grpSpPr>
        <p:sp>
          <p:nvSpPr>
            <p:cNvPr id="905" name="箭头: V 形 904">
              <a:extLst>
                <a:ext uri="{FF2B5EF4-FFF2-40B4-BE49-F238E27FC236}">
                  <a16:creationId xmlns:a16="http://schemas.microsoft.com/office/drawing/2014/main" id="{F8E5EDE5-349A-9F05-80F2-D76CE9918FFF}"/>
                </a:ext>
              </a:extLst>
            </p:cNvPr>
            <p:cNvSpPr/>
            <p:nvPr/>
          </p:nvSpPr>
          <p:spPr>
            <a:xfrm>
              <a:off x="952732" y="4612817"/>
              <a:ext cx="88586" cy="132164"/>
            </a:xfrm>
            <a:prstGeom prst="chevron">
              <a:avLst>
                <a:gd name="adj" fmla="val 5948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6" name="箭头: V 形 905">
              <a:extLst>
                <a:ext uri="{FF2B5EF4-FFF2-40B4-BE49-F238E27FC236}">
                  <a16:creationId xmlns:a16="http://schemas.microsoft.com/office/drawing/2014/main" id="{8A20F51E-DEFF-5B47-BD39-3352DEC34D81}"/>
                </a:ext>
              </a:extLst>
            </p:cNvPr>
            <p:cNvSpPr/>
            <p:nvPr/>
          </p:nvSpPr>
          <p:spPr>
            <a:xfrm>
              <a:off x="1015805" y="4612817"/>
              <a:ext cx="88586" cy="132164"/>
            </a:xfrm>
            <a:prstGeom prst="chevron">
              <a:avLst>
                <a:gd name="adj" fmla="val 5948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07" name="任意多边形: 形状 906">
            <a:extLst>
              <a:ext uri="{FF2B5EF4-FFF2-40B4-BE49-F238E27FC236}">
                <a16:creationId xmlns:a16="http://schemas.microsoft.com/office/drawing/2014/main" id="{49E747C6-5ADA-C2A4-F7E4-1A02D961A0C0}"/>
              </a:ext>
            </a:extLst>
          </p:cNvPr>
          <p:cNvSpPr/>
          <p:nvPr/>
        </p:nvSpPr>
        <p:spPr bwMode="auto">
          <a:xfrm rot="16200000" flipV="1">
            <a:off x="9138797" y="3251180"/>
            <a:ext cx="2087602" cy="4039124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30764 w 2385058"/>
              <a:gd name="connsiteY2" fmla="*/ 2794192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8" fmla="*/ 0 w 2385058"/>
              <a:gd name="connsiteY8" fmla="*/ 3779520 h 3779520"/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30764 w 2385058"/>
              <a:gd name="connsiteY2" fmla="*/ 2794192 h 3779520"/>
              <a:gd name="connsiteX3" fmla="*/ 2385058 w 2385058"/>
              <a:gd name="connsiteY3" fmla="*/ 1889760 h 3779520"/>
              <a:gd name="connsiteX4" fmla="*/ 1816835 w 2385058"/>
              <a:gd name="connsiteY4" fmla="*/ 1013849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8" fmla="*/ 0 w 2385058"/>
              <a:gd name="connsiteY8" fmla="*/ 3779520 h 3779520"/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30764 w 2385058"/>
              <a:gd name="connsiteY2" fmla="*/ 2794192 h 3779520"/>
              <a:gd name="connsiteX3" fmla="*/ 2385058 w 2385058"/>
              <a:gd name="connsiteY3" fmla="*/ 1889760 h 3779520"/>
              <a:gd name="connsiteX4" fmla="*/ 1816835 w 2385058"/>
              <a:gd name="connsiteY4" fmla="*/ 1013849 h 3779520"/>
              <a:gd name="connsiteX5" fmla="*/ 1851658 w 2385058"/>
              <a:gd name="connsiteY5" fmla="*/ 1428858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8" fmla="*/ 0 w 2385058"/>
              <a:gd name="connsiteY8" fmla="*/ 3779520 h 3779520"/>
              <a:gd name="connsiteX0" fmla="*/ 0 w 2385058"/>
              <a:gd name="connsiteY0" fmla="*/ 3779520 h 3779520"/>
              <a:gd name="connsiteX1" fmla="*/ 1851658 w 2385058"/>
              <a:gd name="connsiteY1" fmla="*/ 2350662 h 3779520"/>
              <a:gd name="connsiteX2" fmla="*/ 1830764 w 2385058"/>
              <a:gd name="connsiteY2" fmla="*/ 2794192 h 3779520"/>
              <a:gd name="connsiteX3" fmla="*/ 2385058 w 2385058"/>
              <a:gd name="connsiteY3" fmla="*/ 1889760 h 3779520"/>
              <a:gd name="connsiteX4" fmla="*/ 1816835 w 2385058"/>
              <a:gd name="connsiteY4" fmla="*/ 1013849 h 3779520"/>
              <a:gd name="connsiteX5" fmla="*/ 1851658 w 2385058"/>
              <a:gd name="connsiteY5" fmla="*/ 1428858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8" fmla="*/ 0 w 2385058"/>
              <a:gd name="connsiteY8" fmla="*/ 377952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426862"/>
                  <a:pt x="1851658" y="2350662"/>
                </a:cubicBezTo>
                <a:lnTo>
                  <a:pt x="1830764" y="2794192"/>
                </a:lnTo>
                <a:lnTo>
                  <a:pt x="2385058" y="1889760"/>
                </a:lnTo>
                <a:lnTo>
                  <a:pt x="1816835" y="1013849"/>
                </a:lnTo>
                <a:lnTo>
                  <a:pt x="1851658" y="1428858"/>
                </a:lnTo>
                <a:cubicBezTo>
                  <a:pt x="929640" y="1352658"/>
                  <a:pt x="495300" y="784860"/>
                  <a:pt x="0" y="0"/>
                </a:cubicBezTo>
                <a:lnTo>
                  <a:pt x="0" y="1889760"/>
                </a:lnTo>
                <a:lnTo>
                  <a:pt x="0" y="3779520"/>
                </a:lnTo>
                <a:close/>
              </a:path>
            </a:pathLst>
          </a:custGeom>
          <a:gradFill flip="none" rotWithShape="0">
            <a:gsLst>
              <a:gs pos="0">
                <a:schemeClr val="accent2">
                  <a:alpha val="54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908" name="任意多边形: 形状 907">
            <a:extLst>
              <a:ext uri="{FF2B5EF4-FFF2-40B4-BE49-F238E27FC236}">
                <a16:creationId xmlns:a16="http://schemas.microsoft.com/office/drawing/2014/main" id="{464BE000-4EBD-FA8E-D864-87F3BB63BC28}"/>
              </a:ext>
            </a:extLst>
          </p:cNvPr>
          <p:cNvSpPr/>
          <p:nvPr/>
        </p:nvSpPr>
        <p:spPr bwMode="auto">
          <a:xfrm rot="16200000" flipV="1">
            <a:off x="9215144" y="3045490"/>
            <a:ext cx="1934905" cy="4369326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30764 w 2385058"/>
              <a:gd name="connsiteY2" fmla="*/ 2794192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8" fmla="*/ 0 w 2385058"/>
              <a:gd name="connsiteY8" fmla="*/ 3779520 h 3779520"/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30764 w 2385058"/>
              <a:gd name="connsiteY2" fmla="*/ 2794192 h 3779520"/>
              <a:gd name="connsiteX3" fmla="*/ 2385058 w 2385058"/>
              <a:gd name="connsiteY3" fmla="*/ 1889760 h 3779520"/>
              <a:gd name="connsiteX4" fmla="*/ 1816835 w 2385058"/>
              <a:gd name="connsiteY4" fmla="*/ 1013849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8" fmla="*/ 0 w 2385058"/>
              <a:gd name="connsiteY8" fmla="*/ 3779520 h 3779520"/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30764 w 2385058"/>
              <a:gd name="connsiteY2" fmla="*/ 2794192 h 3779520"/>
              <a:gd name="connsiteX3" fmla="*/ 2385058 w 2385058"/>
              <a:gd name="connsiteY3" fmla="*/ 1889760 h 3779520"/>
              <a:gd name="connsiteX4" fmla="*/ 1816835 w 2385058"/>
              <a:gd name="connsiteY4" fmla="*/ 1013849 h 3779520"/>
              <a:gd name="connsiteX5" fmla="*/ 1851658 w 2385058"/>
              <a:gd name="connsiteY5" fmla="*/ 1428858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8" fmla="*/ 0 w 2385058"/>
              <a:gd name="connsiteY8" fmla="*/ 3779520 h 3779520"/>
              <a:gd name="connsiteX0" fmla="*/ 0 w 2385058"/>
              <a:gd name="connsiteY0" fmla="*/ 3779520 h 3779520"/>
              <a:gd name="connsiteX1" fmla="*/ 1851658 w 2385058"/>
              <a:gd name="connsiteY1" fmla="*/ 2350662 h 3779520"/>
              <a:gd name="connsiteX2" fmla="*/ 1830764 w 2385058"/>
              <a:gd name="connsiteY2" fmla="*/ 2794192 h 3779520"/>
              <a:gd name="connsiteX3" fmla="*/ 2385058 w 2385058"/>
              <a:gd name="connsiteY3" fmla="*/ 1889760 h 3779520"/>
              <a:gd name="connsiteX4" fmla="*/ 1816835 w 2385058"/>
              <a:gd name="connsiteY4" fmla="*/ 1013849 h 3779520"/>
              <a:gd name="connsiteX5" fmla="*/ 1851658 w 2385058"/>
              <a:gd name="connsiteY5" fmla="*/ 1428858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8" fmla="*/ 0 w 2385058"/>
              <a:gd name="connsiteY8" fmla="*/ 377952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426862"/>
                  <a:pt x="1851658" y="2350662"/>
                </a:cubicBezTo>
                <a:lnTo>
                  <a:pt x="1830764" y="2794192"/>
                </a:lnTo>
                <a:lnTo>
                  <a:pt x="2385058" y="1889760"/>
                </a:lnTo>
                <a:lnTo>
                  <a:pt x="1816835" y="1013849"/>
                </a:lnTo>
                <a:lnTo>
                  <a:pt x="1851658" y="1428858"/>
                </a:lnTo>
                <a:cubicBezTo>
                  <a:pt x="929640" y="1352658"/>
                  <a:pt x="495300" y="784860"/>
                  <a:pt x="0" y="0"/>
                </a:cubicBezTo>
                <a:lnTo>
                  <a:pt x="0" y="1889760"/>
                </a:lnTo>
                <a:lnTo>
                  <a:pt x="0" y="3779520"/>
                </a:lnTo>
                <a:close/>
              </a:path>
            </a:pathLst>
          </a:custGeom>
          <a:gradFill flip="none" rotWithShape="0">
            <a:gsLst>
              <a:gs pos="0">
                <a:schemeClr val="accent2">
                  <a:alpha val="54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BED5CAA-FAEA-CDBE-52C8-4E6213CF2061}"/>
              </a:ext>
            </a:extLst>
          </p:cNvPr>
          <p:cNvSpPr/>
          <p:nvPr/>
        </p:nvSpPr>
        <p:spPr>
          <a:xfrm>
            <a:off x="9364798" y="5889829"/>
            <a:ext cx="307777" cy="30777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369D22-6949-3860-67C0-93F61ABF752E}"/>
              </a:ext>
            </a:extLst>
          </p:cNvPr>
          <p:cNvSpPr txBox="1"/>
          <p:nvPr/>
        </p:nvSpPr>
        <p:spPr>
          <a:xfrm>
            <a:off x="9729583" y="5562422"/>
            <a:ext cx="906032" cy="196246"/>
          </a:xfrm>
          <a:prstGeom prst="roundRect">
            <a:avLst/>
          </a:prstGeom>
          <a:solidFill>
            <a:schemeClr val="accent2">
              <a:alpha val="49000"/>
            </a:schemeClr>
          </a:solidFill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</a:rPr>
              <a:t>智能管控设施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677510C-AB7B-310B-B96D-F7A4478E09B9}"/>
              </a:ext>
            </a:extLst>
          </p:cNvPr>
          <p:cNvSpPr/>
          <p:nvPr/>
        </p:nvSpPr>
        <p:spPr>
          <a:xfrm>
            <a:off x="9753704" y="5889829"/>
            <a:ext cx="307777" cy="30777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41DACEE-7EBC-3E55-0308-4E1B73E2616F}"/>
              </a:ext>
            </a:extLst>
          </p:cNvPr>
          <p:cNvSpPr/>
          <p:nvPr/>
        </p:nvSpPr>
        <p:spPr>
          <a:xfrm>
            <a:off x="10142610" y="5889829"/>
            <a:ext cx="307777" cy="30777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05F5375-9523-E0CE-4D41-46195015E814}"/>
              </a:ext>
            </a:extLst>
          </p:cNvPr>
          <p:cNvSpPr/>
          <p:nvPr/>
        </p:nvSpPr>
        <p:spPr>
          <a:xfrm>
            <a:off x="10531516" y="5889829"/>
            <a:ext cx="307777" cy="30777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ED85CD6-6A2F-5184-1A9D-9FCBE51F0A81}"/>
              </a:ext>
            </a:extLst>
          </p:cNvPr>
          <p:cNvSpPr/>
          <p:nvPr/>
        </p:nvSpPr>
        <p:spPr>
          <a:xfrm>
            <a:off x="10920422" y="5889829"/>
            <a:ext cx="307777" cy="30777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0514FA7-6A1E-FD0D-C11E-9FD7D886B004}"/>
              </a:ext>
            </a:extLst>
          </p:cNvPr>
          <p:cNvSpPr txBox="1"/>
          <p:nvPr/>
        </p:nvSpPr>
        <p:spPr>
          <a:xfrm>
            <a:off x="9729583" y="4754671"/>
            <a:ext cx="906032" cy="196246"/>
          </a:xfrm>
          <a:prstGeom prst="roundRect">
            <a:avLst/>
          </a:prstGeom>
          <a:solidFill>
            <a:schemeClr val="accent2">
              <a:alpha val="49000"/>
            </a:schemeClr>
          </a:solidFill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</a:rPr>
              <a:t>车载智能设备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56ECCEB-5FF3-7F66-6A51-1D7038A5DC48}"/>
              </a:ext>
            </a:extLst>
          </p:cNvPr>
          <p:cNvSpPr txBox="1"/>
          <p:nvPr/>
        </p:nvSpPr>
        <p:spPr>
          <a:xfrm>
            <a:off x="9729583" y="5023921"/>
            <a:ext cx="906032" cy="196246"/>
          </a:xfrm>
          <a:prstGeom prst="roundRect">
            <a:avLst/>
          </a:prstGeom>
          <a:solidFill>
            <a:schemeClr val="accent2">
              <a:alpha val="49000"/>
            </a:schemeClr>
          </a:solidFill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</a:rPr>
              <a:t>路侧通信设备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87AB5512-1356-15E9-238F-14E66A14B7CD}"/>
              </a:ext>
            </a:extLst>
          </p:cNvPr>
          <p:cNvSpPr txBox="1"/>
          <p:nvPr/>
        </p:nvSpPr>
        <p:spPr>
          <a:xfrm>
            <a:off x="9729583" y="5293171"/>
            <a:ext cx="906032" cy="196246"/>
          </a:xfrm>
          <a:prstGeom prst="roundRect">
            <a:avLst/>
          </a:prstGeom>
          <a:solidFill>
            <a:schemeClr val="accent2">
              <a:alpha val="49000"/>
            </a:schemeClr>
          </a:solidFill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zh-CN" altLang="en-US" sz="1000">
                <a:solidFill>
                  <a:schemeClr val="bg1"/>
                </a:solidFill>
              </a:rPr>
              <a:t>道路基础设施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448" name="文本框 447">
            <a:extLst>
              <a:ext uri="{FF2B5EF4-FFF2-40B4-BE49-F238E27FC236}">
                <a16:creationId xmlns:a16="http://schemas.microsoft.com/office/drawing/2014/main" id="{9E377CC0-1C90-0AFF-5354-89B78574E417}"/>
              </a:ext>
            </a:extLst>
          </p:cNvPr>
          <p:cNvSpPr txBox="1"/>
          <p:nvPr/>
        </p:nvSpPr>
        <p:spPr>
          <a:xfrm>
            <a:off x="9409203" y="5906902"/>
            <a:ext cx="2227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040A15"/>
                </a:solidFill>
              </a:rPr>
              <a:t>人</a:t>
            </a:r>
            <a:endParaRPr lang="en-US" altLang="zh-CN" sz="1200" dirty="0">
              <a:solidFill>
                <a:srgbClr val="040A15"/>
              </a:solidFill>
            </a:endParaRPr>
          </a:p>
        </p:txBody>
      </p:sp>
      <p:sp>
        <p:nvSpPr>
          <p:cNvPr id="449" name="文本框 448">
            <a:extLst>
              <a:ext uri="{FF2B5EF4-FFF2-40B4-BE49-F238E27FC236}">
                <a16:creationId xmlns:a16="http://schemas.microsoft.com/office/drawing/2014/main" id="{82F5F934-8789-34FE-F379-D7652E828A36}"/>
              </a:ext>
            </a:extLst>
          </p:cNvPr>
          <p:cNvSpPr txBox="1"/>
          <p:nvPr/>
        </p:nvSpPr>
        <p:spPr>
          <a:xfrm>
            <a:off x="9797552" y="5906902"/>
            <a:ext cx="2227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>
                <a:solidFill>
                  <a:srgbClr val="040A15"/>
                </a:solidFill>
              </a:rPr>
              <a:t>车</a:t>
            </a:r>
            <a:endParaRPr lang="en-US" altLang="zh-CN" sz="1200" dirty="0">
              <a:solidFill>
                <a:srgbClr val="040A15"/>
              </a:solidFill>
            </a:endParaRP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F1E79EAD-BF1A-F30D-798A-26E7CA700A31}"/>
              </a:ext>
            </a:extLst>
          </p:cNvPr>
          <p:cNvSpPr txBox="1"/>
          <p:nvPr/>
        </p:nvSpPr>
        <p:spPr>
          <a:xfrm>
            <a:off x="10185901" y="5906902"/>
            <a:ext cx="2227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>
                <a:solidFill>
                  <a:srgbClr val="040A15"/>
                </a:solidFill>
              </a:rPr>
              <a:t>路</a:t>
            </a:r>
            <a:endParaRPr lang="en-US" altLang="zh-CN" sz="1200" dirty="0">
              <a:solidFill>
                <a:srgbClr val="040A15"/>
              </a:solidFill>
            </a:endParaRPr>
          </a:p>
        </p:txBody>
      </p:sp>
      <p:sp>
        <p:nvSpPr>
          <p:cNvPr id="451" name="文本框 450">
            <a:extLst>
              <a:ext uri="{FF2B5EF4-FFF2-40B4-BE49-F238E27FC236}">
                <a16:creationId xmlns:a16="http://schemas.microsoft.com/office/drawing/2014/main" id="{E267B275-C237-EF61-7DE3-768251077E3C}"/>
              </a:ext>
            </a:extLst>
          </p:cNvPr>
          <p:cNvSpPr txBox="1"/>
          <p:nvPr/>
        </p:nvSpPr>
        <p:spPr>
          <a:xfrm>
            <a:off x="10574250" y="5906902"/>
            <a:ext cx="2227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>
                <a:solidFill>
                  <a:srgbClr val="040A15"/>
                </a:solidFill>
              </a:rPr>
              <a:t>云</a:t>
            </a:r>
            <a:endParaRPr lang="en-US" altLang="zh-CN" sz="1200" dirty="0">
              <a:solidFill>
                <a:srgbClr val="040A15"/>
              </a:solidFill>
            </a:endParaRPr>
          </a:p>
        </p:txBody>
      </p:sp>
      <p:sp>
        <p:nvSpPr>
          <p:cNvPr id="452" name="文本框 451">
            <a:extLst>
              <a:ext uri="{FF2B5EF4-FFF2-40B4-BE49-F238E27FC236}">
                <a16:creationId xmlns:a16="http://schemas.microsoft.com/office/drawing/2014/main" id="{75EA8A17-E840-13A7-9A0F-0820D7512ED2}"/>
              </a:ext>
            </a:extLst>
          </p:cNvPr>
          <p:cNvSpPr txBox="1"/>
          <p:nvPr/>
        </p:nvSpPr>
        <p:spPr>
          <a:xfrm>
            <a:off x="10962600" y="5906902"/>
            <a:ext cx="2227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040A15"/>
                </a:solidFill>
              </a:rPr>
              <a:t>网</a:t>
            </a:r>
            <a:endParaRPr lang="en-US" altLang="zh-CN" sz="1200" dirty="0">
              <a:solidFill>
                <a:srgbClr val="040A15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F7D6425-2A2B-667A-6C28-405D73E3A4D9}"/>
              </a:ext>
            </a:extLst>
          </p:cNvPr>
          <p:cNvSpPr txBox="1"/>
          <p:nvPr/>
        </p:nvSpPr>
        <p:spPr>
          <a:xfrm>
            <a:off x="8752316" y="4226642"/>
            <a:ext cx="28605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175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实现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175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L3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175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级以上高级自动驾驶应用</a:t>
            </a:r>
            <a:endParaRPr lang="en-US" altLang="zh-CN" sz="1400" dirty="0">
              <a:solidFill>
                <a:schemeClr val="bg1"/>
              </a:solidFill>
              <a:effectLst>
                <a:outerShdw blurRad="317500" dist="38100" dir="2700000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11" name="transportation_376207">
            <a:extLst>
              <a:ext uri="{FF2B5EF4-FFF2-40B4-BE49-F238E27FC236}">
                <a16:creationId xmlns:a16="http://schemas.microsoft.com/office/drawing/2014/main" id="{596B10BF-A4DF-28DC-F8A8-DAB2F71B9F6A}"/>
              </a:ext>
            </a:extLst>
          </p:cNvPr>
          <p:cNvSpPr/>
          <p:nvPr/>
        </p:nvSpPr>
        <p:spPr>
          <a:xfrm>
            <a:off x="9918151" y="2369003"/>
            <a:ext cx="500930" cy="399324"/>
          </a:xfrm>
          <a:custGeom>
            <a:avLst/>
            <a:gdLst>
              <a:gd name="connsiteX0" fmla="*/ 404611 w 607604"/>
              <a:gd name="connsiteY0" fmla="*/ 186080 h 484363"/>
              <a:gd name="connsiteX1" fmla="*/ 424182 w 607604"/>
              <a:gd name="connsiteY1" fmla="*/ 194146 h 484363"/>
              <a:gd name="connsiteX2" fmla="*/ 424182 w 607604"/>
              <a:gd name="connsiteY2" fmla="*/ 233164 h 484363"/>
              <a:gd name="connsiteX3" fmla="*/ 345318 w 607604"/>
              <a:gd name="connsiteY3" fmla="*/ 311824 h 484363"/>
              <a:gd name="connsiteX4" fmla="*/ 346743 w 607604"/>
              <a:gd name="connsiteY4" fmla="*/ 323912 h 484363"/>
              <a:gd name="connsiteX5" fmla="*/ 294137 w 607604"/>
              <a:gd name="connsiteY5" fmla="*/ 376529 h 484363"/>
              <a:gd name="connsiteX6" fmla="*/ 241532 w 607604"/>
              <a:gd name="connsiteY6" fmla="*/ 323912 h 484363"/>
              <a:gd name="connsiteX7" fmla="*/ 294137 w 607604"/>
              <a:gd name="connsiteY7" fmla="*/ 271383 h 484363"/>
              <a:gd name="connsiteX8" fmla="*/ 306243 w 607604"/>
              <a:gd name="connsiteY8" fmla="*/ 272805 h 484363"/>
              <a:gd name="connsiteX9" fmla="*/ 385106 w 607604"/>
              <a:gd name="connsiteY9" fmla="*/ 194146 h 484363"/>
              <a:gd name="connsiteX10" fmla="*/ 404611 w 607604"/>
              <a:gd name="connsiteY10" fmla="*/ 186080 h 484363"/>
              <a:gd name="connsiteX11" fmla="*/ 303795 w 607604"/>
              <a:gd name="connsiteY11" fmla="*/ 0 h 484363"/>
              <a:gd name="connsiteX12" fmla="*/ 518711 w 607604"/>
              <a:gd name="connsiteY12" fmla="*/ 88726 h 484363"/>
              <a:gd name="connsiteX13" fmla="*/ 556449 w 607604"/>
              <a:gd name="connsiteY13" fmla="*/ 472164 h 484363"/>
              <a:gd name="connsiteX14" fmla="*/ 533485 w 607604"/>
              <a:gd name="connsiteY14" fmla="*/ 484341 h 484363"/>
              <a:gd name="connsiteX15" fmla="*/ 518087 w 607604"/>
              <a:gd name="connsiteY15" fmla="*/ 479719 h 484363"/>
              <a:gd name="connsiteX16" fmla="*/ 510522 w 607604"/>
              <a:gd name="connsiteY16" fmla="*/ 441411 h 484363"/>
              <a:gd name="connsiteX17" fmla="*/ 550753 w 607604"/>
              <a:gd name="connsiteY17" fmla="*/ 331642 h 484363"/>
              <a:gd name="connsiteX18" fmla="*/ 524852 w 607604"/>
              <a:gd name="connsiteY18" fmla="*/ 331642 h 484363"/>
              <a:gd name="connsiteX19" fmla="*/ 497171 w 607604"/>
              <a:gd name="connsiteY19" fmla="*/ 304088 h 484363"/>
              <a:gd name="connsiteX20" fmla="*/ 524852 w 607604"/>
              <a:gd name="connsiteY20" fmla="*/ 276446 h 484363"/>
              <a:gd name="connsiteX21" fmla="*/ 550842 w 607604"/>
              <a:gd name="connsiteY21" fmla="*/ 276446 h 484363"/>
              <a:gd name="connsiteX22" fmla="*/ 498417 w 607604"/>
              <a:gd name="connsiteY22" fmla="*/ 148722 h 484363"/>
              <a:gd name="connsiteX23" fmla="*/ 479637 w 607604"/>
              <a:gd name="connsiteY23" fmla="*/ 167476 h 484363"/>
              <a:gd name="connsiteX24" fmla="*/ 460056 w 607604"/>
              <a:gd name="connsiteY24" fmla="*/ 175564 h 484363"/>
              <a:gd name="connsiteX25" fmla="*/ 440563 w 607604"/>
              <a:gd name="connsiteY25" fmla="*/ 167476 h 484363"/>
              <a:gd name="connsiteX26" fmla="*/ 440563 w 607604"/>
              <a:gd name="connsiteY26" fmla="*/ 128457 h 484363"/>
              <a:gd name="connsiteX27" fmla="*/ 459433 w 607604"/>
              <a:gd name="connsiteY27" fmla="*/ 109614 h 484363"/>
              <a:gd name="connsiteX28" fmla="*/ 332599 w 607604"/>
              <a:gd name="connsiteY28" fmla="*/ 56818 h 484363"/>
              <a:gd name="connsiteX29" fmla="*/ 332599 w 607604"/>
              <a:gd name="connsiteY29" fmla="*/ 82594 h 484363"/>
              <a:gd name="connsiteX30" fmla="*/ 304919 w 607604"/>
              <a:gd name="connsiteY30" fmla="*/ 110236 h 484363"/>
              <a:gd name="connsiteX31" fmla="*/ 277327 w 607604"/>
              <a:gd name="connsiteY31" fmla="*/ 82594 h 484363"/>
              <a:gd name="connsiteX32" fmla="*/ 277327 w 607604"/>
              <a:gd name="connsiteY32" fmla="*/ 56551 h 484363"/>
              <a:gd name="connsiteX33" fmla="*/ 148180 w 607604"/>
              <a:gd name="connsiteY33" fmla="*/ 109614 h 484363"/>
              <a:gd name="connsiteX34" fmla="*/ 167049 w 607604"/>
              <a:gd name="connsiteY34" fmla="*/ 128457 h 484363"/>
              <a:gd name="connsiteX35" fmla="*/ 167049 w 607604"/>
              <a:gd name="connsiteY35" fmla="*/ 167476 h 484363"/>
              <a:gd name="connsiteX36" fmla="*/ 147468 w 607604"/>
              <a:gd name="connsiteY36" fmla="*/ 175564 h 484363"/>
              <a:gd name="connsiteX37" fmla="*/ 127975 w 607604"/>
              <a:gd name="connsiteY37" fmla="*/ 167476 h 484363"/>
              <a:gd name="connsiteX38" fmla="*/ 109195 w 607604"/>
              <a:gd name="connsiteY38" fmla="*/ 148722 h 484363"/>
              <a:gd name="connsiteX39" fmla="*/ 56682 w 607604"/>
              <a:gd name="connsiteY39" fmla="*/ 276446 h 484363"/>
              <a:gd name="connsiteX40" fmla="*/ 82760 w 607604"/>
              <a:gd name="connsiteY40" fmla="*/ 276446 h 484363"/>
              <a:gd name="connsiteX41" fmla="*/ 110352 w 607604"/>
              <a:gd name="connsiteY41" fmla="*/ 304088 h 484363"/>
              <a:gd name="connsiteX42" fmla="*/ 82760 w 607604"/>
              <a:gd name="connsiteY42" fmla="*/ 331642 h 484363"/>
              <a:gd name="connsiteX43" fmla="*/ 56771 w 607604"/>
              <a:gd name="connsiteY43" fmla="*/ 331642 h 484363"/>
              <a:gd name="connsiteX44" fmla="*/ 97090 w 607604"/>
              <a:gd name="connsiteY44" fmla="*/ 441411 h 484363"/>
              <a:gd name="connsiteX45" fmla="*/ 89436 w 607604"/>
              <a:gd name="connsiteY45" fmla="*/ 479719 h 484363"/>
              <a:gd name="connsiteX46" fmla="*/ 51163 w 607604"/>
              <a:gd name="connsiteY46" fmla="*/ 472075 h 484363"/>
              <a:gd name="connsiteX47" fmla="*/ 88813 w 607604"/>
              <a:gd name="connsiteY47" fmla="*/ 88726 h 484363"/>
              <a:gd name="connsiteX48" fmla="*/ 303795 w 607604"/>
              <a:gd name="connsiteY48" fmla="*/ 0 h 48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7604" h="484363">
                <a:moveTo>
                  <a:pt x="404611" y="186080"/>
                </a:moveTo>
                <a:cubicBezTo>
                  <a:pt x="411676" y="186080"/>
                  <a:pt x="418752" y="188768"/>
                  <a:pt x="424182" y="194146"/>
                </a:cubicBezTo>
                <a:cubicBezTo>
                  <a:pt x="434952" y="204900"/>
                  <a:pt x="434952" y="222410"/>
                  <a:pt x="424182" y="233164"/>
                </a:cubicBezTo>
                <a:lnTo>
                  <a:pt x="345318" y="311824"/>
                </a:lnTo>
                <a:cubicBezTo>
                  <a:pt x="346298" y="315735"/>
                  <a:pt x="346743" y="319734"/>
                  <a:pt x="346743" y="323912"/>
                </a:cubicBezTo>
                <a:cubicBezTo>
                  <a:pt x="346743" y="352887"/>
                  <a:pt x="323155" y="376529"/>
                  <a:pt x="294137" y="376529"/>
                </a:cubicBezTo>
                <a:cubicBezTo>
                  <a:pt x="265120" y="376529"/>
                  <a:pt x="241532" y="352887"/>
                  <a:pt x="241532" y="323912"/>
                </a:cubicBezTo>
                <a:cubicBezTo>
                  <a:pt x="241532" y="294937"/>
                  <a:pt x="265120" y="271383"/>
                  <a:pt x="294137" y="271383"/>
                </a:cubicBezTo>
                <a:cubicBezTo>
                  <a:pt x="298321" y="271383"/>
                  <a:pt x="302415" y="271916"/>
                  <a:pt x="306243" y="272805"/>
                </a:cubicBezTo>
                <a:lnTo>
                  <a:pt x="385106" y="194146"/>
                </a:lnTo>
                <a:cubicBezTo>
                  <a:pt x="390491" y="188768"/>
                  <a:pt x="397545" y="186080"/>
                  <a:pt x="404611" y="186080"/>
                </a:cubicBezTo>
                <a:close/>
                <a:moveTo>
                  <a:pt x="303795" y="0"/>
                </a:moveTo>
                <a:cubicBezTo>
                  <a:pt x="381642" y="0"/>
                  <a:pt x="459477" y="29575"/>
                  <a:pt x="518711" y="88726"/>
                </a:cubicBezTo>
                <a:cubicBezTo>
                  <a:pt x="621067" y="190941"/>
                  <a:pt x="636910" y="352173"/>
                  <a:pt x="556449" y="472164"/>
                </a:cubicBezTo>
                <a:cubicBezTo>
                  <a:pt x="551109" y="480075"/>
                  <a:pt x="542386" y="484341"/>
                  <a:pt x="533485" y="484341"/>
                </a:cubicBezTo>
                <a:cubicBezTo>
                  <a:pt x="528145" y="484341"/>
                  <a:pt x="522805" y="482830"/>
                  <a:pt x="518087" y="479719"/>
                </a:cubicBezTo>
                <a:cubicBezTo>
                  <a:pt x="505449" y="471187"/>
                  <a:pt x="502066" y="454032"/>
                  <a:pt x="510522" y="441411"/>
                </a:cubicBezTo>
                <a:cubicBezTo>
                  <a:pt x="533129" y="407725"/>
                  <a:pt x="546480" y="370039"/>
                  <a:pt x="550753" y="331642"/>
                </a:cubicBezTo>
                <a:lnTo>
                  <a:pt x="524852" y="331642"/>
                </a:lnTo>
                <a:cubicBezTo>
                  <a:pt x="509543" y="331642"/>
                  <a:pt x="497171" y="319287"/>
                  <a:pt x="497171" y="304088"/>
                </a:cubicBezTo>
                <a:cubicBezTo>
                  <a:pt x="497171" y="288800"/>
                  <a:pt x="509543" y="276446"/>
                  <a:pt x="524852" y="276446"/>
                </a:cubicBezTo>
                <a:lnTo>
                  <a:pt x="550842" y="276446"/>
                </a:lnTo>
                <a:cubicBezTo>
                  <a:pt x="545857" y="230671"/>
                  <a:pt x="528234" y="186141"/>
                  <a:pt x="498417" y="148722"/>
                </a:cubicBezTo>
                <a:lnTo>
                  <a:pt x="479637" y="167476"/>
                </a:lnTo>
                <a:cubicBezTo>
                  <a:pt x="474208" y="172898"/>
                  <a:pt x="467176" y="175564"/>
                  <a:pt x="460056" y="175564"/>
                </a:cubicBezTo>
                <a:cubicBezTo>
                  <a:pt x="453024" y="175564"/>
                  <a:pt x="445904" y="172898"/>
                  <a:pt x="440563" y="167476"/>
                </a:cubicBezTo>
                <a:cubicBezTo>
                  <a:pt x="429794" y="156721"/>
                  <a:pt x="429794" y="139300"/>
                  <a:pt x="440563" y="128457"/>
                </a:cubicBezTo>
                <a:lnTo>
                  <a:pt x="459433" y="109614"/>
                </a:lnTo>
                <a:cubicBezTo>
                  <a:pt x="422050" y="79660"/>
                  <a:pt x="377903" y="62062"/>
                  <a:pt x="332599" y="56818"/>
                </a:cubicBezTo>
                <a:lnTo>
                  <a:pt x="332599" y="82594"/>
                </a:lnTo>
                <a:cubicBezTo>
                  <a:pt x="332599" y="97881"/>
                  <a:pt x="320228" y="110236"/>
                  <a:pt x="304919" y="110236"/>
                </a:cubicBezTo>
                <a:cubicBezTo>
                  <a:pt x="289699" y="110236"/>
                  <a:pt x="277327" y="97881"/>
                  <a:pt x="277327" y="82594"/>
                </a:cubicBezTo>
                <a:lnTo>
                  <a:pt x="277327" y="56551"/>
                </a:lnTo>
                <a:cubicBezTo>
                  <a:pt x="231222" y="61440"/>
                  <a:pt x="186185" y="79127"/>
                  <a:pt x="148180" y="109614"/>
                </a:cubicBezTo>
                <a:lnTo>
                  <a:pt x="167049" y="128457"/>
                </a:lnTo>
                <a:cubicBezTo>
                  <a:pt x="177819" y="139300"/>
                  <a:pt x="177819" y="156721"/>
                  <a:pt x="167049" y="167476"/>
                </a:cubicBezTo>
                <a:cubicBezTo>
                  <a:pt x="161619" y="172898"/>
                  <a:pt x="154588" y="175564"/>
                  <a:pt x="147468" y="175564"/>
                </a:cubicBezTo>
                <a:cubicBezTo>
                  <a:pt x="140436" y="175564"/>
                  <a:pt x="133316" y="172898"/>
                  <a:pt x="127975" y="167476"/>
                </a:cubicBezTo>
                <a:lnTo>
                  <a:pt x="109195" y="148722"/>
                </a:lnTo>
                <a:cubicBezTo>
                  <a:pt x="79378" y="186141"/>
                  <a:pt x="61666" y="230671"/>
                  <a:pt x="56682" y="276446"/>
                </a:cubicBezTo>
                <a:lnTo>
                  <a:pt x="82760" y="276446"/>
                </a:lnTo>
                <a:cubicBezTo>
                  <a:pt x="97980" y="276446"/>
                  <a:pt x="110352" y="288800"/>
                  <a:pt x="110352" y="304088"/>
                </a:cubicBezTo>
                <a:cubicBezTo>
                  <a:pt x="110352" y="319287"/>
                  <a:pt x="97980" y="331642"/>
                  <a:pt x="82760" y="331642"/>
                </a:cubicBezTo>
                <a:lnTo>
                  <a:pt x="56771" y="331642"/>
                </a:lnTo>
                <a:cubicBezTo>
                  <a:pt x="61132" y="370039"/>
                  <a:pt x="74394" y="407725"/>
                  <a:pt x="97090" y="441411"/>
                </a:cubicBezTo>
                <a:cubicBezTo>
                  <a:pt x="105546" y="454032"/>
                  <a:pt x="102164" y="471187"/>
                  <a:pt x="89436" y="479719"/>
                </a:cubicBezTo>
                <a:cubicBezTo>
                  <a:pt x="76797" y="488163"/>
                  <a:pt x="59619" y="484786"/>
                  <a:pt x="51163" y="472075"/>
                </a:cubicBezTo>
                <a:cubicBezTo>
                  <a:pt x="-29298" y="352173"/>
                  <a:pt x="-13455" y="190941"/>
                  <a:pt x="88813" y="88726"/>
                </a:cubicBezTo>
                <a:cubicBezTo>
                  <a:pt x="148091" y="29575"/>
                  <a:pt x="225948" y="0"/>
                  <a:pt x="3037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1" name="组合 920">
            <a:extLst>
              <a:ext uri="{FF2B5EF4-FFF2-40B4-BE49-F238E27FC236}">
                <a16:creationId xmlns:a16="http://schemas.microsoft.com/office/drawing/2014/main" id="{01B52380-4366-B674-89FF-14D0C884EC14}"/>
              </a:ext>
            </a:extLst>
          </p:cNvPr>
          <p:cNvGrpSpPr/>
          <p:nvPr/>
        </p:nvGrpSpPr>
        <p:grpSpPr>
          <a:xfrm>
            <a:off x="8393230" y="2778538"/>
            <a:ext cx="543768" cy="397012"/>
            <a:chOff x="7807743" y="2726521"/>
            <a:chExt cx="884844" cy="646036"/>
          </a:xfrm>
        </p:grpSpPr>
        <p:sp>
          <p:nvSpPr>
            <p:cNvPr id="915" name="箭头: V 形 914">
              <a:extLst>
                <a:ext uri="{FF2B5EF4-FFF2-40B4-BE49-F238E27FC236}">
                  <a16:creationId xmlns:a16="http://schemas.microsoft.com/office/drawing/2014/main" id="{10A9B757-1B88-5C83-F087-1C603439ADD8}"/>
                </a:ext>
              </a:extLst>
            </p:cNvPr>
            <p:cNvSpPr/>
            <p:nvPr/>
          </p:nvSpPr>
          <p:spPr>
            <a:xfrm>
              <a:off x="7807743" y="2726521"/>
              <a:ext cx="385748" cy="646036"/>
            </a:xfrm>
            <a:prstGeom prst="chevron">
              <a:avLst>
                <a:gd name="adj" fmla="val 58253"/>
              </a:avLst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6" name="箭头: V 形 915">
              <a:extLst>
                <a:ext uri="{FF2B5EF4-FFF2-40B4-BE49-F238E27FC236}">
                  <a16:creationId xmlns:a16="http://schemas.microsoft.com/office/drawing/2014/main" id="{5DD275E3-2EFE-9AF2-5E6D-9E606428C524}"/>
                </a:ext>
              </a:extLst>
            </p:cNvPr>
            <p:cNvSpPr/>
            <p:nvPr/>
          </p:nvSpPr>
          <p:spPr>
            <a:xfrm>
              <a:off x="8057291" y="2726521"/>
              <a:ext cx="385748" cy="646036"/>
            </a:xfrm>
            <a:prstGeom prst="chevron">
              <a:avLst>
                <a:gd name="adj" fmla="val 58253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7" name="箭头: V 形 916">
              <a:extLst>
                <a:ext uri="{FF2B5EF4-FFF2-40B4-BE49-F238E27FC236}">
                  <a16:creationId xmlns:a16="http://schemas.microsoft.com/office/drawing/2014/main" id="{F9E657DE-63C9-0E9B-241F-C91EBD15ADAB}"/>
                </a:ext>
              </a:extLst>
            </p:cNvPr>
            <p:cNvSpPr/>
            <p:nvPr/>
          </p:nvSpPr>
          <p:spPr>
            <a:xfrm>
              <a:off x="8306839" y="2726521"/>
              <a:ext cx="385748" cy="646036"/>
            </a:xfrm>
            <a:prstGeom prst="chevron">
              <a:avLst>
                <a:gd name="adj" fmla="val 582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3" name="文本框 912">
            <a:extLst>
              <a:ext uri="{FF2B5EF4-FFF2-40B4-BE49-F238E27FC236}">
                <a16:creationId xmlns:a16="http://schemas.microsoft.com/office/drawing/2014/main" id="{D42C07A0-7183-A6C0-4FAB-AEAFA53BA745}"/>
              </a:ext>
            </a:extLst>
          </p:cNvPr>
          <p:cNvSpPr txBox="1"/>
          <p:nvPr/>
        </p:nvSpPr>
        <p:spPr>
          <a:xfrm>
            <a:off x="7723294" y="2768327"/>
            <a:ext cx="6986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</a:rPr>
              <a:t>开展</a:t>
            </a:r>
          </a:p>
        </p:txBody>
      </p:sp>
      <p:grpSp>
        <p:nvGrpSpPr>
          <p:cNvPr id="922" name="组合 921">
            <a:extLst>
              <a:ext uri="{FF2B5EF4-FFF2-40B4-BE49-F238E27FC236}">
                <a16:creationId xmlns:a16="http://schemas.microsoft.com/office/drawing/2014/main" id="{854C2D4F-BA7B-9561-6AAC-23AE201C9C46}"/>
              </a:ext>
            </a:extLst>
          </p:cNvPr>
          <p:cNvGrpSpPr/>
          <p:nvPr/>
        </p:nvGrpSpPr>
        <p:grpSpPr>
          <a:xfrm>
            <a:off x="7169691" y="2778538"/>
            <a:ext cx="543768" cy="397012"/>
            <a:chOff x="7807743" y="2726521"/>
            <a:chExt cx="884844" cy="646036"/>
          </a:xfrm>
        </p:grpSpPr>
        <p:sp>
          <p:nvSpPr>
            <p:cNvPr id="923" name="箭头: V 形 922">
              <a:extLst>
                <a:ext uri="{FF2B5EF4-FFF2-40B4-BE49-F238E27FC236}">
                  <a16:creationId xmlns:a16="http://schemas.microsoft.com/office/drawing/2014/main" id="{7820546F-136A-C520-0AAD-B78943570ED5}"/>
                </a:ext>
              </a:extLst>
            </p:cNvPr>
            <p:cNvSpPr/>
            <p:nvPr/>
          </p:nvSpPr>
          <p:spPr>
            <a:xfrm>
              <a:off x="7807743" y="2726521"/>
              <a:ext cx="385748" cy="646036"/>
            </a:xfrm>
            <a:prstGeom prst="chevron">
              <a:avLst>
                <a:gd name="adj" fmla="val 58253"/>
              </a:avLst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4" name="箭头: V 形 923">
              <a:extLst>
                <a:ext uri="{FF2B5EF4-FFF2-40B4-BE49-F238E27FC236}">
                  <a16:creationId xmlns:a16="http://schemas.microsoft.com/office/drawing/2014/main" id="{665859BD-E57B-EE8F-3B24-544B1E515102}"/>
                </a:ext>
              </a:extLst>
            </p:cNvPr>
            <p:cNvSpPr/>
            <p:nvPr/>
          </p:nvSpPr>
          <p:spPr>
            <a:xfrm>
              <a:off x="8057291" y="2726521"/>
              <a:ext cx="385748" cy="646036"/>
            </a:xfrm>
            <a:prstGeom prst="chevron">
              <a:avLst>
                <a:gd name="adj" fmla="val 58253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5" name="箭头: V 形 924">
              <a:extLst>
                <a:ext uri="{FF2B5EF4-FFF2-40B4-BE49-F238E27FC236}">
                  <a16:creationId xmlns:a16="http://schemas.microsoft.com/office/drawing/2014/main" id="{2F7373A1-74ED-9A59-3AA7-A0DAF5A2A19C}"/>
                </a:ext>
              </a:extLst>
            </p:cNvPr>
            <p:cNvSpPr/>
            <p:nvPr/>
          </p:nvSpPr>
          <p:spPr>
            <a:xfrm>
              <a:off x="8306839" y="2726521"/>
              <a:ext cx="385748" cy="646036"/>
            </a:xfrm>
            <a:prstGeom prst="chevron">
              <a:avLst>
                <a:gd name="adj" fmla="val 582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944" name="图片 943">
            <a:extLst>
              <a:ext uri="{FF2B5EF4-FFF2-40B4-BE49-F238E27FC236}">
                <a16:creationId xmlns:a16="http://schemas.microsoft.com/office/drawing/2014/main" id="{83A77F5E-2C6B-9BD6-CE8C-85B4CAF4D887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1555" y="1860639"/>
            <a:ext cx="1214122" cy="427416"/>
          </a:xfrm>
          <a:prstGeom prst="rect">
            <a:avLst/>
          </a:prstGeom>
        </p:spPr>
      </p:pic>
      <p:pic>
        <p:nvPicPr>
          <p:cNvPr id="945" name="图片 944">
            <a:extLst>
              <a:ext uri="{FF2B5EF4-FFF2-40B4-BE49-F238E27FC236}">
                <a16:creationId xmlns:a16="http://schemas.microsoft.com/office/drawing/2014/main" id="{A7FB208E-C90A-EA60-747F-FA5E5B6CC525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9561555" y="3555996"/>
            <a:ext cx="1214122" cy="427416"/>
          </a:xfrm>
          <a:prstGeom prst="rect">
            <a:avLst/>
          </a:prstGeom>
        </p:spPr>
      </p:pic>
      <p:grpSp>
        <p:nvGrpSpPr>
          <p:cNvPr id="948" name="组合 947">
            <a:extLst>
              <a:ext uri="{FF2B5EF4-FFF2-40B4-BE49-F238E27FC236}">
                <a16:creationId xmlns:a16="http://schemas.microsoft.com/office/drawing/2014/main" id="{E01DBA11-B7E3-CC00-C66A-0F22FD18D1CE}"/>
              </a:ext>
            </a:extLst>
          </p:cNvPr>
          <p:cNvGrpSpPr/>
          <p:nvPr/>
        </p:nvGrpSpPr>
        <p:grpSpPr>
          <a:xfrm rot="5400000">
            <a:off x="5558623" y="2153247"/>
            <a:ext cx="891650" cy="1685476"/>
            <a:chOff x="5226798" y="1860639"/>
            <a:chExt cx="1214122" cy="2122773"/>
          </a:xfrm>
        </p:grpSpPr>
        <p:pic>
          <p:nvPicPr>
            <p:cNvPr id="946" name="图片 945">
              <a:extLst>
                <a:ext uri="{FF2B5EF4-FFF2-40B4-BE49-F238E27FC236}">
                  <a16:creationId xmlns:a16="http://schemas.microsoft.com/office/drawing/2014/main" id="{55DACA6C-67BF-610D-3501-9A575EF904F4}"/>
                </a:ext>
              </a:extLst>
            </p:cNvPr>
            <p:cNvPicPr>
              <a:picLocks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6798" y="1860639"/>
              <a:ext cx="1214122" cy="427416"/>
            </a:xfrm>
            <a:prstGeom prst="rect">
              <a:avLst/>
            </a:prstGeom>
          </p:spPr>
        </p:pic>
        <p:pic>
          <p:nvPicPr>
            <p:cNvPr id="947" name="图片 946">
              <a:extLst>
                <a:ext uri="{FF2B5EF4-FFF2-40B4-BE49-F238E27FC236}">
                  <a16:creationId xmlns:a16="http://schemas.microsoft.com/office/drawing/2014/main" id="{CACB2BDB-849A-D4E5-10B5-297B10C14C30}"/>
                </a:ext>
              </a:extLst>
            </p:cNvPr>
            <p:cNvPicPr>
              <a:picLocks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226798" y="3555996"/>
              <a:ext cx="1214122" cy="427416"/>
            </a:xfrm>
            <a:prstGeom prst="rect">
              <a:avLst/>
            </a:prstGeom>
          </p:spPr>
        </p:pic>
      </p:grpSp>
      <p:grpSp>
        <p:nvGrpSpPr>
          <p:cNvPr id="955" name="组合 954">
            <a:extLst>
              <a:ext uri="{FF2B5EF4-FFF2-40B4-BE49-F238E27FC236}">
                <a16:creationId xmlns:a16="http://schemas.microsoft.com/office/drawing/2014/main" id="{056822E2-253E-594B-31AB-E756A12DECBC}"/>
              </a:ext>
            </a:extLst>
          </p:cNvPr>
          <p:cNvGrpSpPr/>
          <p:nvPr/>
        </p:nvGrpSpPr>
        <p:grpSpPr>
          <a:xfrm>
            <a:off x="5041334" y="4875266"/>
            <a:ext cx="3355906" cy="1291080"/>
            <a:chOff x="4796991" y="4875266"/>
            <a:chExt cx="3844592" cy="1291080"/>
          </a:xfrm>
        </p:grpSpPr>
        <p:pic>
          <p:nvPicPr>
            <p:cNvPr id="951" name="图片占位符 34" descr="图片包含 游戏机, 窗帘, 盘子, 碗&#10;&#10;描述已自动生成">
              <a:extLst>
                <a:ext uri="{FF2B5EF4-FFF2-40B4-BE49-F238E27FC236}">
                  <a16:creationId xmlns:a16="http://schemas.microsoft.com/office/drawing/2014/main" id="{C9A415A4-7DC0-5221-D6CC-27D8DF45C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96991" y="6062980"/>
              <a:ext cx="3844592" cy="103366"/>
            </a:xfrm>
            <a:prstGeom prst="rect">
              <a:avLst/>
            </a:prstGeom>
          </p:spPr>
        </p:pic>
        <p:pic>
          <p:nvPicPr>
            <p:cNvPr id="952" name="图片占位符 34" descr="图片包含 游戏机, 窗帘, 盘子, 碗&#10;&#10;描述已自动生成">
              <a:extLst>
                <a:ext uri="{FF2B5EF4-FFF2-40B4-BE49-F238E27FC236}">
                  <a16:creationId xmlns:a16="http://schemas.microsoft.com/office/drawing/2014/main" id="{9C99B0F8-67B6-AD21-EB8D-92A0E928C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96991" y="5458923"/>
              <a:ext cx="3844592" cy="103366"/>
            </a:xfrm>
            <a:prstGeom prst="rect">
              <a:avLst/>
            </a:prstGeom>
          </p:spPr>
        </p:pic>
        <p:pic>
          <p:nvPicPr>
            <p:cNvPr id="953" name="图片占位符 34" descr="图片包含 游戏机, 窗帘, 盘子, 碗&#10;&#10;描述已自动生成">
              <a:extLst>
                <a:ext uri="{FF2B5EF4-FFF2-40B4-BE49-F238E27FC236}">
                  <a16:creationId xmlns:a16="http://schemas.microsoft.com/office/drawing/2014/main" id="{03A684C2-FCC0-6532-365D-687B4F149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96991" y="4875266"/>
              <a:ext cx="3844592" cy="103366"/>
            </a:xfrm>
            <a:prstGeom prst="rect">
              <a:avLst/>
            </a:prstGeom>
          </p:spPr>
        </p:pic>
      </p:grpSp>
      <p:grpSp>
        <p:nvGrpSpPr>
          <p:cNvPr id="960" name="组合 959">
            <a:extLst>
              <a:ext uri="{FF2B5EF4-FFF2-40B4-BE49-F238E27FC236}">
                <a16:creationId xmlns:a16="http://schemas.microsoft.com/office/drawing/2014/main" id="{FF6383B5-2222-56CC-D5B0-8A443B50E855}"/>
              </a:ext>
            </a:extLst>
          </p:cNvPr>
          <p:cNvGrpSpPr/>
          <p:nvPr/>
        </p:nvGrpSpPr>
        <p:grpSpPr>
          <a:xfrm>
            <a:off x="5324798" y="4489280"/>
            <a:ext cx="2788978" cy="1233434"/>
            <a:chOff x="5041334" y="4477088"/>
            <a:chExt cx="3355906" cy="1233434"/>
          </a:xfrm>
        </p:grpSpPr>
        <p:pic>
          <p:nvPicPr>
            <p:cNvPr id="957" name="图片占位符 34" descr="图片包含 游戏机, 窗帘, 盘子, 碗&#10;&#10;描述已自动生成">
              <a:extLst>
                <a:ext uri="{FF2B5EF4-FFF2-40B4-BE49-F238E27FC236}">
                  <a16:creationId xmlns:a16="http://schemas.microsoft.com/office/drawing/2014/main" id="{4AD61E28-C3A3-0E9E-ABE5-025650199E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041334" y="5664802"/>
              <a:ext cx="3355906" cy="45720"/>
            </a:xfrm>
            <a:prstGeom prst="rect">
              <a:avLst/>
            </a:prstGeom>
          </p:spPr>
        </p:pic>
        <p:pic>
          <p:nvPicPr>
            <p:cNvPr id="958" name="图片占位符 34" descr="图片包含 游戏机, 窗帘, 盘子, 碗&#10;&#10;描述已自动生成">
              <a:extLst>
                <a:ext uri="{FF2B5EF4-FFF2-40B4-BE49-F238E27FC236}">
                  <a16:creationId xmlns:a16="http://schemas.microsoft.com/office/drawing/2014/main" id="{F2E37CED-3176-5606-B59D-F69ABAC71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041334" y="5060745"/>
              <a:ext cx="3355906" cy="45720"/>
            </a:xfrm>
            <a:prstGeom prst="rect">
              <a:avLst/>
            </a:prstGeom>
          </p:spPr>
        </p:pic>
        <p:pic>
          <p:nvPicPr>
            <p:cNvPr id="959" name="图片占位符 34" descr="图片包含 游戏机, 窗帘, 盘子, 碗&#10;&#10;描述已自动生成">
              <a:extLst>
                <a:ext uri="{FF2B5EF4-FFF2-40B4-BE49-F238E27FC236}">
                  <a16:creationId xmlns:a16="http://schemas.microsoft.com/office/drawing/2014/main" id="{DCF407A4-9679-7055-D6C7-2AA082D58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041334" y="4477088"/>
              <a:ext cx="3355906" cy="45720"/>
            </a:xfrm>
            <a:prstGeom prst="rect">
              <a:avLst/>
            </a:prstGeom>
          </p:spPr>
        </p:pic>
      </p:grpSp>
      <p:pic>
        <p:nvPicPr>
          <p:cNvPr id="965" name="图片占位符 34" descr="图片包含 游戏机, 窗帘, 盘子, 碗&#10;&#10;描述已自动生成">
            <a:extLst>
              <a:ext uri="{FF2B5EF4-FFF2-40B4-BE49-F238E27FC236}">
                <a16:creationId xmlns:a16="http://schemas.microsoft.com/office/drawing/2014/main" id="{246414DB-A210-2CB0-17F7-6A6C118CC9D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1836" y="3859750"/>
            <a:ext cx="2717651" cy="83707"/>
          </a:xfrm>
          <a:prstGeom prst="rect">
            <a:avLst/>
          </a:prstGeom>
        </p:spPr>
      </p:pic>
      <p:pic>
        <p:nvPicPr>
          <p:cNvPr id="966" name="图片占位符 34" descr="图片包含 游戏机, 窗帘, 盘子, 碗&#10;&#10;描述已自动生成">
            <a:extLst>
              <a:ext uri="{FF2B5EF4-FFF2-40B4-BE49-F238E27FC236}">
                <a16:creationId xmlns:a16="http://schemas.microsoft.com/office/drawing/2014/main" id="{09B79E99-A320-178A-CDF5-B298899D6D4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04670" y="2045883"/>
            <a:ext cx="2795733" cy="86112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026104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DC13B044-57CF-8761-0320-CA76A386E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535C12DA-5D93-0329-6F4F-AE986A44D8F4}"/>
              </a:ext>
            </a:extLst>
          </p:cNvPr>
          <p:cNvSpPr/>
          <p:nvPr/>
        </p:nvSpPr>
        <p:spPr>
          <a:xfrm>
            <a:off x="5591944" y="2564904"/>
            <a:ext cx="2304256" cy="2736304"/>
          </a:xfrm>
          <a:prstGeom prst="rect">
            <a:avLst/>
          </a:prstGeom>
          <a:solidFill>
            <a:srgbClr val="FFE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8170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6B56D6-821E-6320-C7C1-83C5025187B3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</a:t>
            </a:r>
            <a:r>
              <a:rPr lang="zh-CN" altLang="en-US" dirty="0"/>
              <a:t>   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720671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8160;#73491;#4290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8160;#73491;#42907;"/>
  <p:tag name="ISLIDE.VECTOR" val="#654197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8160;#73491;#42907;#69467;#16176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4605;#VCG41N875480746;"/>
</p:tagLst>
</file>

<file path=ppt/theme/theme1.xml><?xml version="1.0" encoding="utf-8"?>
<a:theme xmlns:a="http://schemas.openxmlformats.org/drawingml/2006/main" name="空白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F5DF9"/>
      </a:accent1>
      <a:accent2>
        <a:srgbClr val="00B7FF"/>
      </a:accent2>
      <a:accent3>
        <a:srgbClr val="5DFBFF"/>
      </a:accent3>
      <a:accent4>
        <a:srgbClr val="FF8D00"/>
      </a:accent4>
      <a:accent5>
        <a:srgbClr val="FFEB5D"/>
      </a:accent5>
      <a:accent6>
        <a:srgbClr val="00B7FF"/>
      </a:accent6>
      <a:hlink>
        <a:srgbClr val="046EA4"/>
      </a:hlink>
      <a:folHlink>
        <a:srgbClr val="BFBFBF"/>
      </a:folHlink>
    </a:clrScheme>
    <a:fontScheme name="自定义 1">
      <a:majorFont>
        <a:latin typeface="Arial"/>
        <a:ea typeface="思源黑体 CN Bold"/>
        <a:cs typeface=""/>
      </a:majorFont>
      <a:minorFont>
        <a:latin typeface="Ari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A38E01D3-9F60-4499-A45D-01255135327F}" vid="{2F4D9303-95FE-410F-906C-17FBCF72E3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F5DF9"/>
    </a:accent1>
    <a:accent2>
      <a:srgbClr val="00B7FF"/>
    </a:accent2>
    <a:accent3>
      <a:srgbClr val="5DFBFF"/>
    </a:accent3>
    <a:accent4>
      <a:srgbClr val="FF8D00"/>
    </a:accent4>
    <a:accent5>
      <a:srgbClr val="FFEB5D"/>
    </a:accent5>
    <a:accent6>
      <a:srgbClr val="00B7FF"/>
    </a:accent6>
    <a:hlink>
      <a:srgbClr val="046EA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F5DF9"/>
    </a:accent1>
    <a:accent2>
      <a:srgbClr val="00B7FF"/>
    </a:accent2>
    <a:accent3>
      <a:srgbClr val="5DFBFF"/>
    </a:accent3>
    <a:accent4>
      <a:srgbClr val="FF8D00"/>
    </a:accent4>
    <a:accent5>
      <a:srgbClr val="FFEB5D"/>
    </a:accent5>
    <a:accent6>
      <a:srgbClr val="00B7FF"/>
    </a:accent6>
    <a:hlink>
      <a:srgbClr val="046EA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F5DF9"/>
    </a:accent1>
    <a:accent2>
      <a:srgbClr val="00B7FF"/>
    </a:accent2>
    <a:accent3>
      <a:srgbClr val="5DFBFF"/>
    </a:accent3>
    <a:accent4>
      <a:srgbClr val="FF8D00"/>
    </a:accent4>
    <a:accent5>
      <a:srgbClr val="FFEB5D"/>
    </a:accent5>
    <a:accent6>
      <a:srgbClr val="00B7FF"/>
    </a:accent6>
    <a:hlink>
      <a:srgbClr val="046EA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F5DF9"/>
    </a:accent1>
    <a:accent2>
      <a:srgbClr val="00B7FF"/>
    </a:accent2>
    <a:accent3>
      <a:srgbClr val="5DFBFF"/>
    </a:accent3>
    <a:accent4>
      <a:srgbClr val="FF8D00"/>
    </a:accent4>
    <a:accent5>
      <a:srgbClr val="FFEB5D"/>
    </a:accent5>
    <a:accent6>
      <a:srgbClr val="00B7FF"/>
    </a:accent6>
    <a:hlink>
      <a:srgbClr val="046EA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1681</TotalTime>
  <Words>416</Words>
  <Application>Microsoft Office PowerPoint</Application>
  <PresentationFormat>宽屏</PresentationFormat>
  <Paragraphs>132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Hiragino Sans GB</vt:lpstr>
      <vt:lpstr>sohogothicpro-regular</vt:lpstr>
      <vt:lpstr>阿里巴巴普惠体 R</vt:lpstr>
      <vt:lpstr>等线</vt:lpstr>
      <vt:lpstr>思源黑体 CN Bold</vt:lpstr>
      <vt:lpstr>思源黑体 CN Normal</vt:lpstr>
      <vt:lpstr>腾讯体 W3</vt:lpstr>
      <vt:lpstr>微米有行</vt:lpstr>
      <vt:lpstr>Arial</vt:lpstr>
      <vt:lpstr>空白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智驭出行 未来将至——科技风自动驾驶ppt模板</dc:title>
  <dc:creator>PPT竞技场</dc:creator>
  <cp:keywords>51PPT模板网</cp:keywords>
  <dc:description>www.51pptmoban.com</dc:description>
  <cp:lastModifiedBy>Win user</cp:lastModifiedBy>
  <cp:revision>33</cp:revision>
  <dcterms:created xsi:type="dcterms:W3CDTF">2022-08-10T02:20:15Z</dcterms:created>
  <dcterms:modified xsi:type="dcterms:W3CDTF">2022-09-06T12:32:42Z</dcterms:modified>
</cp:coreProperties>
</file>