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0.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handoutMasterIdLst>
    <p:handoutMasterId r:id="rId21"/>
  </p:handoutMasterIdLst>
  <p:sldIdLst>
    <p:sldId id="289" r:id="rId2"/>
    <p:sldId id="290" r:id="rId3"/>
    <p:sldId id="266" r:id="rId4"/>
    <p:sldId id="275" r:id="rId5"/>
    <p:sldId id="276" r:id="rId6"/>
    <p:sldId id="277" r:id="rId7"/>
    <p:sldId id="280" r:id="rId8"/>
    <p:sldId id="267" r:id="rId9"/>
    <p:sldId id="272" r:id="rId10"/>
    <p:sldId id="284" r:id="rId11"/>
    <p:sldId id="268" r:id="rId12"/>
    <p:sldId id="273" r:id="rId13"/>
    <p:sldId id="269" r:id="rId14"/>
    <p:sldId id="274" r:id="rId15"/>
    <p:sldId id="287" r:id="rId16"/>
    <p:sldId id="423" r:id="rId17"/>
    <p:sldId id="1126" r:id="rId18"/>
    <p:sldId id="1127"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38" userDrawn="1">
          <p15:clr>
            <a:srgbClr val="A4A3A4"/>
          </p15:clr>
        </p15:guide>
        <p15:guide id="2" pos="7242" userDrawn="1">
          <p15:clr>
            <a:srgbClr val="A4A3A4"/>
          </p15:clr>
        </p15:guide>
        <p15:guide id="3" orient="horz" pos="368" userDrawn="1">
          <p15:clr>
            <a:srgbClr val="A4A3A4"/>
          </p15:clr>
        </p15:guide>
        <p15:guide id="4" orient="horz" pos="397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D00"/>
    <a:srgbClr val="0046E6"/>
    <a:srgbClr val="E6E6E6"/>
    <a:srgbClr val="D1DFFF"/>
    <a:srgbClr val="0900B4"/>
    <a:srgbClr val="97B7D0"/>
    <a:srgbClr val="4D82AE"/>
    <a:srgbClr val="6D9FC4"/>
    <a:srgbClr val="84ACCB"/>
    <a:srgbClr val="77A5C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6115" autoAdjust="0"/>
  </p:normalViewPr>
  <p:slideViewPr>
    <p:cSldViewPr snapToGrid="0" showGuides="1">
      <p:cViewPr varScale="1">
        <p:scale>
          <a:sx n="95" d="100"/>
          <a:sy n="95" d="100"/>
        </p:scale>
        <p:origin x="450" y="96"/>
      </p:cViewPr>
      <p:guideLst>
        <p:guide pos="438"/>
        <p:guide pos="7242"/>
        <p:guide orient="horz" pos="368"/>
        <p:guide orient="horz" pos="3974"/>
      </p:guideLst>
    </p:cSldViewPr>
  </p:slideViewPr>
  <p:notesTextViewPr>
    <p:cViewPr>
      <p:scale>
        <a:sx n="1" d="1"/>
        <a:sy n="1" d="1"/>
      </p:scale>
      <p:origin x="0" y="0"/>
    </p:cViewPr>
  </p:notesTextViewPr>
  <p:sorterViewPr>
    <p:cViewPr>
      <p:scale>
        <a:sx n="50" d="100"/>
        <a:sy n="50" d="100"/>
      </p:scale>
      <p:origin x="0" y="0"/>
    </p:cViewPr>
  </p:sorterViewPr>
  <p:notesViewPr>
    <p:cSldViewPr snapToGrid="0" showGuides="1">
      <p:cViewPr varScale="1">
        <p:scale>
          <a:sx n="114" d="100"/>
          <a:sy n="114" d="100"/>
        </p:scale>
        <p:origin x="4016"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1"/>
          <c:order val="1"/>
          <c:tx>
            <c:strRef>
              <c:f>Sheet1!$C$1</c:f>
              <c:strCache>
                <c:ptCount val="1"/>
                <c:pt idx="0">
                  <c:v>系列 2</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0%</c:formatCode>
                <c:ptCount val="4"/>
                <c:pt idx="0">
                  <c:v>0.83</c:v>
                </c:pt>
                <c:pt idx="1">
                  <c:v>0.64</c:v>
                </c:pt>
                <c:pt idx="2">
                  <c:v>0.47</c:v>
                </c:pt>
                <c:pt idx="3">
                  <c:v>0.36</c:v>
                </c:pt>
              </c:numCache>
            </c:numRef>
          </c:val>
          <c:extLst>
            <c:ext xmlns:c16="http://schemas.microsoft.com/office/drawing/2014/chart" uri="{C3380CC4-5D6E-409C-BE32-E72D297353CC}">
              <c16:uniqueId val="{00000001-131D-44D7-A20C-0EBADDF0ADE4}"/>
            </c:ext>
          </c:extLst>
        </c:ser>
        <c:dLbls>
          <c:showLegendKey val="0"/>
          <c:showVal val="0"/>
          <c:showCatName val="0"/>
          <c:showSerName val="0"/>
          <c:showPercent val="0"/>
          <c:showBubbleSize val="0"/>
        </c:dLbls>
        <c:gapWidth val="182"/>
        <c:overlap val="100"/>
        <c:axId val="45912176"/>
        <c:axId val="45935888"/>
      </c:barChart>
      <c:barChart>
        <c:barDir val="bar"/>
        <c:grouping val="clustered"/>
        <c:varyColors val="0"/>
        <c:ser>
          <c:idx val="0"/>
          <c:order val="0"/>
          <c:tx>
            <c:strRef>
              <c:f>Sheet1!$B$1</c:f>
              <c:strCache>
                <c:ptCount val="1"/>
                <c:pt idx="0">
                  <c:v>系列 1</c:v>
                </c:pt>
              </c:strCache>
            </c:strRef>
          </c:tx>
          <c:spPr>
            <a:solidFill>
              <a:schemeClr val="accent1">
                <a:alpha val="7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0%</c:formatCode>
                <c:ptCount val="4"/>
                <c:pt idx="0">
                  <c:v>1</c:v>
                </c:pt>
                <c:pt idx="1">
                  <c:v>1</c:v>
                </c:pt>
                <c:pt idx="2">
                  <c:v>1</c:v>
                </c:pt>
                <c:pt idx="3">
                  <c:v>1</c:v>
                </c:pt>
              </c:numCache>
            </c:numRef>
          </c:val>
          <c:extLst>
            <c:ext xmlns:c16="http://schemas.microsoft.com/office/drawing/2014/chart" uri="{C3380CC4-5D6E-409C-BE32-E72D297353CC}">
              <c16:uniqueId val="{00000000-131D-44D7-A20C-0EBADDF0ADE4}"/>
            </c:ext>
          </c:extLst>
        </c:ser>
        <c:dLbls>
          <c:showLegendKey val="0"/>
          <c:showVal val="0"/>
          <c:showCatName val="0"/>
          <c:showSerName val="0"/>
          <c:showPercent val="0"/>
          <c:showBubbleSize val="0"/>
        </c:dLbls>
        <c:gapWidth val="182"/>
        <c:overlap val="100"/>
        <c:axId val="1203555176"/>
        <c:axId val="1203550584"/>
      </c:barChart>
      <c:catAx>
        <c:axId val="45912176"/>
        <c:scaling>
          <c:orientation val="minMax"/>
        </c:scaling>
        <c:delete val="1"/>
        <c:axPos val="l"/>
        <c:numFmt formatCode="General" sourceLinked="1"/>
        <c:majorTickMark val="none"/>
        <c:minorTickMark val="none"/>
        <c:tickLblPos val="nextTo"/>
        <c:crossAx val="45935888"/>
        <c:crosses val="autoZero"/>
        <c:auto val="1"/>
        <c:lblAlgn val="ctr"/>
        <c:lblOffset val="100"/>
        <c:noMultiLvlLbl val="0"/>
      </c:catAx>
      <c:valAx>
        <c:axId val="45935888"/>
        <c:scaling>
          <c:orientation val="minMax"/>
        </c:scaling>
        <c:delete val="1"/>
        <c:axPos val="b"/>
        <c:numFmt formatCode="0%" sourceLinked="1"/>
        <c:majorTickMark val="none"/>
        <c:minorTickMark val="none"/>
        <c:tickLblPos val="nextTo"/>
        <c:crossAx val="45912176"/>
        <c:crosses val="autoZero"/>
        <c:crossBetween val="between"/>
      </c:valAx>
      <c:valAx>
        <c:axId val="1203550584"/>
        <c:scaling>
          <c:orientation val="minMax"/>
        </c:scaling>
        <c:delete val="0"/>
        <c:axPos val="t"/>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203555176"/>
        <c:crosses val="max"/>
        <c:crossBetween val="between"/>
      </c:valAx>
      <c:catAx>
        <c:axId val="1203555176"/>
        <c:scaling>
          <c:orientation val="minMax"/>
        </c:scaling>
        <c:delete val="1"/>
        <c:axPos val="l"/>
        <c:numFmt formatCode="General" sourceLinked="1"/>
        <c:majorTickMark val="out"/>
        <c:minorTickMark val="none"/>
        <c:tickLblPos val="nextTo"/>
        <c:crossAx val="1203550584"/>
        <c:crosses val="autoZero"/>
        <c:auto val="1"/>
        <c:lblAlgn val="ctr"/>
        <c:lblOffset val="100"/>
        <c:noMultiLvlLbl val="0"/>
      </c:catAx>
      <c:spPr>
        <a:noFill/>
        <a:ln>
          <a:solidFill>
            <a:schemeClr val="bg1">
              <a:alpha val="99000"/>
            </a:schemeClr>
          </a:solid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1">
                  <a:alpha val="70000"/>
                </a:schemeClr>
              </a:solidFill>
              <a:ln w="19050">
                <a:solidFill>
                  <a:schemeClr val="lt1"/>
                </a:solidFill>
              </a:ln>
              <a:effectLst/>
            </c:spPr>
            <c:extLst>
              <c:ext xmlns:c16="http://schemas.microsoft.com/office/drawing/2014/chart" uri="{C3380CC4-5D6E-409C-BE32-E72D297353CC}">
                <c16:uniqueId val="{00000001-EE5C-4935-9975-CF1BFC8459D8}"/>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3-EE5C-4935-9975-CF1BFC8459D8}"/>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EE5C-4935-9975-CF1BFC8459D8}"/>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EE5C-4935-9975-CF1BFC8459D8}"/>
              </c:ext>
            </c:extLst>
          </c:dPt>
          <c:cat>
            <c:strRef>
              <c:f>Sheet1!$A$2:$A$5</c:f>
              <c:strCache>
                <c:ptCount val="2"/>
                <c:pt idx="0">
                  <c:v>1st Qtr</c:v>
                </c:pt>
                <c:pt idx="1">
                  <c:v>2nd Qtr</c:v>
                </c:pt>
              </c:strCache>
            </c:strRef>
          </c:cat>
          <c:val>
            <c:numRef>
              <c:f>Sheet1!$B$2:$B$5</c:f>
              <c:numCache>
                <c:formatCode>General</c:formatCode>
                <c:ptCount val="4"/>
                <c:pt idx="0">
                  <c:v>8.1999999999999993</c:v>
                </c:pt>
                <c:pt idx="1">
                  <c:v>3.2</c:v>
                </c:pt>
              </c:numCache>
            </c:numRef>
          </c:val>
          <c:extLst>
            <c:ext xmlns:c16="http://schemas.microsoft.com/office/drawing/2014/chart" uri="{C3380CC4-5D6E-409C-BE32-E72D297353CC}">
              <c16:uniqueId val="{00000008-EE5C-4935-9975-CF1BFC8459D8}"/>
            </c:ext>
          </c:extLst>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1">
                  <a:alpha val="70000"/>
                </a:schemeClr>
              </a:solidFill>
              <a:ln w="19050">
                <a:solidFill>
                  <a:schemeClr val="lt1"/>
                </a:solidFill>
              </a:ln>
              <a:effectLst/>
            </c:spPr>
            <c:extLst>
              <c:ext xmlns:c16="http://schemas.microsoft.com/office/drawing/2014/chart" uri="{C3380CC4-5D6E-409C-BE32-E72D297353CC}">
                <c16:uniqueId val="{00000001-64B0-401E-BFEB-64C1366EE27E}"/>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3-64B0-401E-BFEB-64C1366EE27E}"/>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64B0-401E-BFEB-64C1366EE27E}"/>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64B0-401E-BFEB-64C1366EE27E}"/>
              </c:ext>
            </c:extLst>
          </c:dPt>
          <c:cat>
            <c:strRef>
              <c:f>Sheet1!$A$2:$A$5</c:f>
              <c:strCache>
                <c:ptCount val="2"/>
                <c:pt idx="0">
                  <c:v>1st Qtr</c:v>
                </c:pt>
                <c:pt idx="1">
                  <c:v>2nd Qtr</c:v>
                </c:pt>
              </c:strCache>
            </c:strRef>
          </c:cat>
          <c:val>
            <c:numRef>
              <c:f>Sheet1!$B$2:$B$5</c:f>
              <c:numCache>
                <c:formatCode>General</c:formatCode>
                <c:ptCount val="4"/>
                <c:pt idx="0">
                  <c:v>6</c:v>
                </c:pt>
                <c:pt idx="1">
                  <c:v>3.2</c:v>
                </c:pt>
              </c:numCache>
            </c:numRef>
          </c:val>
          <c:extLst>
            <c:ext xmlns:c16="http://schemas.microsoft.com/office/drawing/2014/chart" uri="{C3380CC4-5D6E-409C-BE32-E72D297353CC}">
              <c16:uniqueId val="{00000008-64B0-401E-BFEB-64C1366EE27E}"/>
            </c:ext>
          </c:extLst>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1">
                  <a:alpha val="70000"/>
                </a:schemeClr>
              </a:solidFill>
              <a:ln w="19050">
                <a:solidFill>
                  <a:schemeClr val="lt1"/>
                </a:solidFill>
              </a:ln>
              <a:effectLst/>
            </c:spPr>
            <c:extLst>
              <c:ext xmlns:c16="http://schemas.microsoft.com/office/drawing/2014/chart" uri="{C3380CC4-5D6E-409C-BE32-E72D297353CC}">
                <c16:uniqueId val="{00000001-1458-476D-B956-9A43902F4F16}"/>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3-1458-476D-B956-9A43902F4F16}"/>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1458-476D-B956-9A43902F4F16}"/>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1458-476D-B956-9A43902F4F16}"/>
              </c:ext>
            </c:extLst>
          </c:dPt>
          <c:cat>
            <c:strRef>
              <c:f>Sheet1!$A$2:$A$5</c:f>
              <c:strCache>
                <c:ptCount val="2"/>
                <c:pt idx="0">
                  <c:v>1st Qtr</c:v>
                </c:pt>
                <c:pt idx="1">
                  <c:v>2nd Qtr</c:v>
                </c:pt>
              </c:strCache>
            </c:strRef>
          </c:cat>
          <c:val>
            <c:numRef>
              <c:f>Sheet1!$B$2:$B$5</c:f>
              <c:numCache>
                <c:formatCode>General</c:formatCode>
                <c:ptCount val="4"/>
                <c:pt idx="0">
                  <c:v>4</c:v>
                </c:pt>
                <c:pt idx="1">
                  <c:v>7</c:v>
                </c:pt>
              </c:numCache>
            </c:numRef>
          </c:val>
          <c:extLst>
            <c:ext xmlns:c16="http://schemas.microsoft.com/office/drawing/2014/chart" uri="{C3380CC4-5D6E-409C-BE32-E72D297353CC}">
              <c16:uniqueId val="{00000008-1458-476D-B956-9A43902F4F16}"/>
            </c:ext>
          </c:extLst>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1">
                  <a:alpha val="70000"/>
                </a:schemeClr>
              </a:solidFill>
              <a:ln w="19050">
                <a:solidFill>
                  <a:schemeClr val="lt1"/>
                </a:solidFill>
              </a:ln>
              <a:effectLst/>
            </c:spPr>
            <c:extLst>
              <c:ext xmlns:c16="http://schemas.microsoft.com/office/drawing/2014/chart" uri="{C3380CC4-5D6E-409C-BE32-E72D297353CC}">
                <c16:uniqueId val="{00000001-8E7F-4A48-9AE0-08B3B915E5DA}"/>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3-8E7F-4A48-9AE0-08B3B915E5DA}"/>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8E7F-4A48-9AE0-08B3B915E5DA}"/>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8E7F-4A48-9AE0-08B3B915E5DA}"/>
              </c:ext>
            </c:extLst>
          </c:dPt>
          <c:cat>
            <c:strRef>
              <c:f>Sheet1!$A$2:$A$5</c:f>
              <c:strCache>
                <c:ptCount val="2"/>
                <c:pt idx="0">
                  <c:v>1st Qtr</c:v>
                </c:pt>
                <c:pt idx="1">
                  <c:v>2nd Qtr</c:v>
                </c:pt>
              </c:strCache>
            </c:strRef>
          </c:cat>
          <c:val>
            <c:numRef>
              <c:f>Sheet1!$B$2:$B$5</c:f>
              <c:numCache>
                <c:formatCode>General</c:formatCode>
                <c:ptCount val="4"/>
                <c:pt idx="0">
                  <c:v>1</c:v>
                </c:pt>
                <c:pt idx="1">
                  <c:v>3.2</c:v>
                </c:pt>
              </c:numCache>
            </c:numRef>
          </c:val>
          <c:extLst>
            <c:ext xmlns:c16="http://schemas.microsoft.com/office/drawing/2014/chart" uri="{C3380CC4-5D6E-409C-BE32-E72D297353CC}">
              <c16:uniqueId val="{00000008-8E7F-4A48-9AE0-08B3B915E5DA}"/>
            </c:ext>
          </c:extLst>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A201AD86-87C1-F34F-A570-94653B21339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a:extLst>
              <a:ext uri="{FF2B5EF4-FFF2-40B4-BE49-F238E27FC236}">
                <a16:creationId xmlns:a16="http://schemas.microsoft.com/office/drawing/2014/main" id="{9983CAC2-274D-AA49-9273-0BB99AAEE7D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78D4BB7-ADC9-E64E-AAAA-DB1E10F7C241}" type="datetimeFigureOut">
              <a:rPr kumimoji="1" lang="zh-CN" altLang="en-US" smtClean="0"/>
              <a:t>2022/9/6</a:t>
            </a:fld>
            <a:endParaRPr kumimoji="1" lang="zh-CN" altLang="en-US"/>
          </a:p>
        </p:txBody>
      </p:sp>
      <p:sp>
        <p:nvSpPr>
          <p:cNvPr id="4" name="页脚占位符 3">
            <a:extLst>
              <a:ext uri="{FF2B5EF4-FFF2-40B4-BE49-F238E27FC236}">
                <a16:creationId xmlns:a16="http://schemas.microsoft.com/office/drawing/2014/main" id="{A5DFFCAF-3164-5B4A-A7AA-1F95C1C8088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a:extLst>
              <a:ext uri="{FF2B5EF4-FFF2-40B4-BE49-F238E27FC236}">
                <a16:creationId xmlns:a16="http://schemas.microsoft.com/office/drawing/2014/main" id="{2C173253-261F-124A-8FD0-6B2BCD6EBCE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EBD9CB6-B921-3743-B681-02986F8A8226}" type="slidenum">
              <a:rPr kumimoji="1" lang="zh-CN" altLang="en-US" smtClean="0"/>
              <a:t>‹#›</a:t>
            </a:fld>
            <a:endParaRPr kumimoji="1" lang="zh-CN" altLang="en-US"/>
          </a:p>
        </p:txBody>
      </p:sp>
    </p:spTree>
    <p:extLst>
      <p:ext uri="{BB962C8B-B14F-4D97-AF65-F5344CB8AC3E}">
        <p14:creationId xmlns:p14="http://schemas.microsoft.com/office/powerpoint/2010/main" val="34077266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B30C6B-F34A-4F02-BACE-D18C28E3B70A}" type="datetimeFigureOut">
              <a:rPr lang="zh-CN" altLang="en-US" smtClean="0"/>
              <a:t>2022/9/6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5DD2B1-1A58-4FDB-AD54-64407EF7A1E7}" type="slidenum">
              <a:rPr lang="zh-CN" altLang="en-US" smtClean="0"/>
              <a:t>‹#›</a:t>
            </a:fld>
            <a:endParaRPr lang="zh-CN" altLang="en-US"/>
          </a:p>
        </p:txBody>
      </p:sp>
    </p:spTree>
    <p:extLst>
      <p:ext uri="{BB962C8B-B14F-4D97-AF65-F5344CB8AC3E}">
        <p14:creationId xmlns:p14="http://schemas.microsoft.com/office/powerpoint/2010/main" val="38307107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1</a:t>
            </a:fld>
            <a:endParaRPr lang="zh-CN" altLang="en-US"/>
          </a:p>
        </p:txBody>
      </p:sp>
    </p:spTree>
    <p:extLst>
      <p:ext uri="{BB962C8B-B14F-4D97-AF65-F5344CB8AC3E}">
        <p14:creationId xmlns:p14="http://schemas.microsoft.com/office/powerpoint/2010/main" val="34514891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10</a:t>
            </a:fld>
            <a:endParaRPr lang="zh-CN" altLang="en-US"/>
          </a:p>
        </p:txBody>
      </p:sp>
    </p:spTree>
    <p:extLst>
      <p:ext uri="{BB962C8B-B14F-4D97-AF65-F5344CB8AC3E}">
        <p14:creationId xmlns:p14="http://schemas.microsoft.com/office/powerpoint/2010/main" val="40014333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11</a:t>
            </a:fld>
            <a:endParaRPr lang="zh-CN" altLang="en-US"/>
          </a:p>
        </p:txBody>
      </p:sp>
    </p:spTree>
    <p:extLst>
      <p:ext uri="{BB962C8B-B14F-4D97-AF65-F5344CB8AC3E}">
        <p14:creationId xmlns:p14="http://schemas.microsoft.com/office/powerpoint/2010/main" val="42337749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12</a:t>
            </a:fld>
            <a:endParaRPr lang="zh-CN" altLang="en-US"/>
          </a:p>
        </p:txBody>
      </p:sp>
    </p:spTree>
    <p:extLst>
      <p:ext uri="{BB962C8B-B14F-4D97-AF65-F5344CB8AC3E}">
        <p14:creationId xmlns:p14="http://schemas.microsoft.com/office/powerpoint/2010/main" val="13457334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13</a:t>
            </a:fld>
            <a:endParaRPr lang="zh-CN" altLang="en-US"/>
          </a:p>
        </p:txBody>
      </p:sp>
    </p:spTree>
    <p:extLst>
      <p:ext uri="{BB962C8B-B14F-4D97-AF65-F5344CB8AC3E}">
        <p14:creationId xmlns:p14="http://schemas.microsoft.com/office/powerpoint/2010/main" val="25055190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14</a:t>
            </a:fld>
            <a:endParaRPr lang="zh-CN" altLang="en-US"/>
          </a:p>
        </p:txBody>
      </p:sp>
    </p:spTree>
    <p:extLst>
      <p:ext uri="{BB962C8B-B14F-4D97-AF65-F5344CB8AC3E}">
        <p14:creationId xmlns:p14="http://schemas.microsoft.com/office/powerpoint/2010/main" val="42302717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15</a:t>
            </a:fld>
            <a:endParaRPr lang="zh-CN" altLang="en-US"/>
          </a:p>
        </p:txBody>
      </p:sp>
    </p:spTree>
    <p:extLst>
      <p:ext uri="{BB962C8B-B14F-4D97-AF65-F5344CB8AC3E}">
        <p14:creationId xmlns:p14="http://schemas.microsoft.com/office/powerpoint/2010/main" val="29847607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16</a:t>
            </a:fld>
            <a:endParaRPr lang="zh-CN" altLang="en-US"/>
          </a:p>
        </p:txBody>
      </p:sp>
    </p:spTree>
    <p:extLst>
      <p:ext uri="{BB962C8B-B14F-4D97-AF65-F5344CB8AC3E}">
        <p14:creationId xmlns:p14="http://schemas.microsoft.com/office/powerpoint/2010/main" val="33674865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17</a:t>
            </a:fld>
            <a:endParaRPr lang="zh-CN" altLang="en-US"/>
          </a:p>
        </p:txBody>
      </p:sp>
    </p:spTree>
    <p:extLst>
      <p:ext uri="{BB962C8B-B14F-4D97-AF65-F5344CB8AC3E}">
        <p14:creationId xmlns:p14="http://schemas.microsoft.com/office/powerpoint/2010/main" val="34691701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18</a:t>
            </a:fld>
            <a:endParaRPr lang="zh-CN" altLang="en-US"/>
          </a:p>
        </p:txBody>
      </p:sp>
    </p:spTree>
    <p:extLst>
      <p:ext uri="{BB962C8B-B14F-4D97-AF65-F5344CB8AC3E}">
        <p14:creationId xmlns:p14="http://schemas.microsoft.com/office/powerpoint/2010/main" val="32044795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2</a:t>
            </a:fld>
            <a:endParaRPr lang="zh-CN" altLang="en-US"/>
          </a:p>
        </p:txBody>
      </p:sp>
    </p:spTree>
    <p:extLst>
      <p:ext uri="{BB962C8B-B14F-4D97-AF65-F5344CB8AC3E}">
        <p14:creationId xmlns:p14="http://schemas.microsoft.com/office/powerpoint/2010/main" val="42278999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3</a:t>
            </a:fld>
            <a:endParaRPr lang="zh-CN" altLang="en-US"/>
          </a:p>
        </p:txBody>
      </p:sp>
    </p:spTree>
    <p:extLst>
      <p:ext uri="{BB962C8B-B14F-4D97-AF65-F5344CB8AC3E}">
        <p14:creationId xmlns:p14="http://schemas.microsoft.com/office/powerpoint/2010/main" val="3322764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4</a:t>
            </a:fld>
            <a:endParaRPr lang="zh-CN" altLang="en-US"/>
          </a:p>
        </p:txBody>
      </p:sp>
    </p:spTree>
    <p:extLst>
      <p:ext uri="{BB962C8B-B14F-4D97-AF65-F5344CB8AC3E}">
        <p14:creationId xmlns:p14="http://schemas.microsoft.com/office/powerpoint/2010/main" val="14853980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5</a:t>
            </a:fld>
            <a:endParaRPr lang="zh-CN" altLang="en-US"/>
          </a:p>
        </p:txBody>
      </p:sp>
    </p:spTree>
    <p:extLst>
      <p:ext uri="{BB962C8B-B14F-4D97-AF65-F5344CB8AC3E}">
        <p14:creationId xmlns:p14="http://schemas.microsoft.com/office/powerpoint/2010/main" val="2563316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6</a:t>
            </a:fld>
            <a:endParaRPr lang="zh-CN" altLang="en-US"/>
          </a:p>
        </p:txBody>
      </p:sp>
    </p:spTree>
    <p:extLst>
      <p:ext uri="{BB962C8B-B14F-4D97-AF65-F5344CB8AC3E}">
        <p14:creationId xmlns:p14="http://schemas.microsoft.com/office/powerpoint/2010/main" val="13679693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7</a:t>
            </a:fld>
            <a:endParaRPr lang="zh-CN" altLang="en-US"/>
          </a:p>
        </p:txBody>
      </p:sp>
    </p:spTree>
    <p:extLst>
      <p:ext uri="{BB962C8B-B14F-4D97-AF65-F5344CB8AC3E}">
        <p14:creationId xmlns:p14="http://schemas.microsoft.com/office/powerpoint/2010/main" val="8167381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8</a:t>
            </a:fld>
            <a:endParaRPr lang="zh-CN" altLang="en-US"/>
          </a:p>
        </p:txBody>
      </p:sp>
    </p:spTree>
    <p:extLst>
      <p:ext uri="{BB962C8B-B14F-4D97-AF65-F5344CB8AC3E}">
        <p14:creationId xmlns:p14="http://schemas.microsoft.com/office/powerpoint/2010/main" val="6803074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t>9</a:t>
            </a:fld>
            <a:endParaRPr lang="zh-CN" altLang="en-US"/>
          </a:p>
        </p:txBody>
      </p:sp>
    </p:spTree>
    <p:extLst>
      <p:ext uri="{BB962C8B-B14F-4D97-AF65-F5344CB8AC3E}">
        <p14:creationId xmlns:p14="http://schemas.microsoft.com/office/powerpoint/2010/main" val="381137025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
        <p:nvSpPr>
          <p:cNvPr id="5" name="任意多边形: 形状 4">
            <a:extLst>
              <a:ext uri="{FF2B5EF4-FFF2-40B4-BE49-F238E27FC236}">
                <a16:creationId xmlns:a16="http://schemas.microsoft.com/office/drawing/2014/main" id="{BCBE5788-22CC-4D6E-9642-CEF5AE62CE5D}"/>
              </a:ext>
            </a:extLst>
          </p:cNvPr>
          <p:cNvSpPr/>
          <p:nvPr userDrawn="1"/>
        </p:nvSpPr>
        <p:spPr>
          <a:xfrm rot="10800000">
            <a:off x="4635500" y="0"/>
            <a:ext cx="7556500" cy="6858000"/>
          </a:xfrm>
          <a:custGeom>
            <a:avLst/>
            <a:gdLst>
              <a:gd name="connsiteX0" fmla="*/ 7556500 w 7556500"/>
              <a:gd name="connsiteY0" fmla="*/ 6858000 h 6858000"/>
              <a:gd name="connsiteX1" fmla="*/ 7442200 w 7556500"/>
              <a:gd name="connsiteY1" fmla="*/ 6858000 h 6858000"/>
              <a:gd name="connsiteX2" fmla="*/ 0 w 7556500"/>
              <a:gd name="connsiteY2" fmla="*/ 6858000 h 6858000"/>
              <a:gd name="connsiteX3" fmla="*/ 0 w 7556500"/>
              <a:gd name="connsiteY3" fmla="*/ 6276615 h 6858000"/>
              <a:gd name="connsiteX4" fmla="*/ 3427722 w 7556500"/>
              <a:gd name="connsiteY4" fmla="*/ 0 h 6858000"/>
              <a:gd name="connsiteX5" fmla="*/ 3696978 w 7556500"/>
              <a:gd name="connsiteY5" fmla="*/ 0 h 6858000"/>
              <a:gd name="connsiteX6" fmla="*/ 6845739 w 7556500"/>
              <a:gd name="connsiteY6" fmla="*/ 5765800 h 6858000"/>
              <a:gd name="connsiteX7" fmla="*/ 6960039 w 7556500"/>
              <a:gd name="connsiteY7" fmla="*/ 57658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56500" h="6858000">
                <a:moveTo>
                  <a:pt x="7556500" y="6858000"/>
                </a:moveTo>
                <a:lnTo>
                  <a:pt x="7442200" y="6858000"/>
                </a:lnTo>
                <a:lnTo>
                  <a:pt x="0" y="6858000"/>
                </a:lnTo>
                <a:lnTo>
                  <a:pt x="0" y="6276615"/>
                </a:lnTo>
                <a:lnTo>
                  <a:pt x="3427722" y="0"/>
                </a:lnTo>
                <a:lnTo>
                  <a:pt x="3696978" y="0"/>
                </a:lnTo>
                <a:lnTo>
                  <a:pt x="6845739" y="5765800"/>
                </a:lnTo>
                <a:lnTo>
                  <a:pt x="6960039" y="5765800"/>
                </a:lnTo>
                <a:close/>
              </a:path>
            </a:pathLst>
          </a:custGeom>
          <a:solidFill>
            <a:schemeClr val="accent1">
              <a:alpha val="40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6" name="任意多边形: 形状 5">
            <a:extLst>
              <a:ext uri="{FF2B5EF4-FFF2-40B4-BE49-F238E27FC236}">
                <a16:creationId xmlns:a16="http://schemas.microsoft.com/office/drawing/2014/main" id="{02B762D4-65A5-41DD-B3D7-DA5EC4D551B2}"/>
              </a:ext>
            </a:extLst>
          </p:cNvPr>
          <p:cNvSpPr/>
          <p:nvPr userDrawn="1"/>
        </p:nvSpPr>
        <p:spPr>
          <a:xfrm rot="10800000">
            <a:off x="4927600" y="0"/>
            <a:ext cx="7264400" cy="6858000"/>
          </a:xfrm>
          <a:custGeom>
            <a:avLst/>
            <a:gdLst>
              <a:gd name="connsiteX0" fmla="*/ 7264400 w 7264400"/>
              <a:gd name="connsiteY0" fmla="*/ 6858000 h 6858000"/>
              <a:gd name="connsiteX1" fmla="*/ 0 w 7264400"/>
              <a:gd name="connsiteY1" fmla="*/ 6858000 h 6858000"/>
              <a:gd name="connsiteX2" fmla="*/ 0 w 7264400"/>
              <a:gd name="connsiteY2" fmla="*/ 5951040 h 6858000"/>
              <a:gd name="connsiteX3" fmla="*/ 3249922 w 7264400"/>
              <a:gd name="connsiteY3" fmla="*/ 0 h 6858000"/>
              <a:gd name="connsiteX4" fmla="*/ 3519178 w 726440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64400" h="6858000">
                <a:moveTo>
                  <a:pt x="7264400" y="6858000"/>
                </a:moveTo>
                <a:lnTo>
                  <a:pt x="0" y="6858000"/>
                </a:lnTo>
                <a:lnTo>
                  <a:pt x="0" y="5951040"/>
                </a:lnTo>
                <a:lnTo>
                  <a:pt x="3249922" y="0"/>
                </a:lnTo>
                <a:lnTo>
                  <a:pt x="3519178" y="0"/>
                </a:ln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7" name="等腰三角形 6">
            <a:extLst>
              <a:ext uri="{FF2B5EF4-FFF2-40B4-BE49-F238E27FC236}">
                <a16:creationId xmlns:a16="http://schemas.microsoft.com/office/drawing/2014/main" id="{13BBE521-1A80-41D5-AABC-EED2F4F779FA}"/>
              </a:ext>
            </a:extLst>
          </p:cNvPr>
          <p:cNvSpPr/>
          <p:nvPr userDrawn="1"/>
        </p:nvSpPr>
        <p:spPr>
          <a:xfrm>
            <a:off x="7107570" y="5219700"/>
            <a:ext cx="1778000" cy="1638300"/>
          </a:xfrm>
          <a:prstGeom prst="triangle">
            <a:avLst/>
          </a:prstGeom>
          <a:solidFill>
            <a:schemeClr val="accent1">
              <a:lumMod val="75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箭头: 五边形 7">
            <a:extLst>
              <a:ext uri="{FF2B5EF4-FFF2-40B4-BE49-F238E27FC236}">
                <a16:creationId xmlns:a16="http://schemas.microsoft.com/office/drawing/2014/main" id="{88CADD9C-0EE6-4495-A68E-859173E946E1}"/>
              </a:ext>
            </a:extLst>
          </p:cNvPr>
          <p:cNvSpPr/>
          <p:nvPr userDrawn="1"/>
        </p:nvSpPr>
        <p:spPr>
          <a:xfrm flipH="1">
            <a:off x="7049628" y="0"/>
            <a:ext cx="5142371" cy="6858000"/>
          </a:xfrm>
          <a:prstGeom prst="homePlate">
            <a:avLst>
              <a:gd name="adj" fmla="val 34483"/>
            </a:avLst>
          </a:prstGeom>
          <a:solidFill>
            <a:srgbClr val="FFCD00"/>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pic>
        <p:nvPicPr>
          <p:cNvPr id="9" name="图片 8">
            <a:extLst>
              <a:ext uri="{FF2B5EF4-FFF2-40B4-BE49-F238E27FC236}">
                <a16:creationId xmlns:a16="http://schemas.microsoft.com/office/drawing/2014/main" id="{4D463AC5-39C2-4DF6-8094-E9D60B32E27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flipH="1">
            <a:off x="7264400" y="0"/>
            <a:ext cx="4927600" cy="6858000"/>
          </a:xfrm>
          <a:prstGeom prst="homePlate">
            <a:avLst>
              <a:gd name="adj" fmla="val 36223"/>
            </a:avLst>
          </a:prstGeom>
        </p:spPr>
      </p:pic>
      <p:sp>
        <p:nvSpPr>
          <p:cNvPr id="13" name="矩形: 圆角 12">
            <a:extLst>
              <a:ext uri="{FF2B5EF4-FFF2-40B4-BE49-F238E27FC236}">
                <a16:creationId xmlns:a16="http://schemas.microsoft.com/office/drawing/2014/main" id="{D8883B5F-3D32-43DB-816F-594248603126}"/>
              </a:ext>
            </a:extLst>
          </p:cNvPr>
          <p:cNvSpPr/>
          <p:nvPr userDrawn="1">
            <p:custDataLst>
              <p:tags r:id="rId1"/>
            </p:custDataLst>
          </p:nvPr>
        </p:nvSpPr>
        <p:spPr>
          <a:xfrm>
            <a:off x="573416" y="4136729"/>
            <a:ext cx="2569834" cy="478486"/>
          </a:xfrm>
          <a:prstGeom prst="roundRect">
            <a:avLst>
              <a:gd name="adj" fmla="val 50000"/>
            </a:avLst>
          </a:prstGeom>
          <a:solidFill>
            <a:srgbClr val="FFCD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86868" tIns="43434" rIns="86868" bIns="43434" rtlCol="0" anchor="ctr"/>
          <a:lstStyle/>
          <a:p>
            <a:pPr algn="ctr"/>
            <a:endParaRPr lang="zh-CN" altLang="en-US" sz="1710" dirty="0">
              <a:solidFill>
                <a:schemeClr val="accent1"/>
              </a:solidFill>
            </a:endParaRPr>
          </a:p>
        </p:txBody>
      </p:sp>
      <p:sp>
        <p:nvSpPr>
          <p:cNvPr id="14" name="椭圆 13">
            <a:extLst>
              <a:ext uri="{FF2B5EF4-FFF2-40B4-BE49-F238E27FC236}">
                <a16:creationId xmlns:a16="http://schemas.microsoft.com/office/drawing/2014/main" id="{FB3EB465-4964-40EC-813B-268A6C37687E}"/>
              </a:ext>
            </a:extLst>
          </p:cNvPr>
          <p:cNvSpPr/>
          <p:nvPr userDrawn="1"/>
        </p:nvSpPr>
        <p:spPr>
          <a:xfrm>
            <a:off x="687715" y="4912016"/>
            <a:ext cx="132834" cy="132834"/>
          </a:xfrm>
          <a:prstGeom prst="ellipse">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86868" tIns="43434" rIns="86868" bIns="43434" rtlCol="0" anchor="ctr"/>
          <a:lstStyle/>
          <a:p>
            <a:pPr algn="ctr"/>
            <a:endParaRPr lang="zh-CN" altLang="en-US" sz="1710">
              <a:solidFill>
                <a:schemeClr val="accent1"/>
              </a:solidFill>
            </a:endParaRPr>
          </a:p>
        </p:txBody>
      </p:sp>
      <p:sp>
        <p:nvSpPr>
          <p:cNvPr id="15" name="椭圆 14">
            <a:extLst>
              <a:ext uri="{FF2B5EF4-FFF2-40B4-BE49-F238E27FC236}">
                <a16:creationId xmlns:a16="http://schemas.microsoft.com/office/drawing/2014/main" id="{DAB86731-1E7F-4CE7-9D7B-F61663D0289A}"/>
              </a:ext>
            </a:extLst>
          </p:cNvPr>
          <p:cNvSpPr/>
          <p:nvPr userDrawn="1"/>
        </p:nvSpPr>
        <p:spPr>
          <a:xfrm>
            <a:off x="984061" y="4912016"/>
            <a:ext cx="132834" cy="132834"/>
          </a:xfrm>
          <a:prstGeom prst="ellipse">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86868" tIns="43434" rIns="86868" bIns="43434" rtlCol="0" anchor="ctr"/>
          <a:lstStyle/>
          <a:p>
            <a:pPr algn="ctr"/>
            <a:endParaRPr lang="zh-CN" altLang="en-US" sz="1710">
              <a:solidFill>
                <a:schemeClr val="accent1"/>
              </a:solidFill>
            </a:endParaRPr>
          </a:p>
        </p:txBody>
      </p:sp>
      <p:sp>
        <p:nvSpPr>
          <p:cNvPr id="16" name="椭圆 15">
            <a:extLst>
              <a:ext uri="{FF2B5EF4-FFF2-40B4-BE49-F238E27FC236}">
                <a16:creationId xmlns:a16="http://schemas.microsoft.com/office/drawing/2014/main" id="{9B39728F-4A5F-4C16-BF58-4DB99374F50E}"/>
              </a:ext>
            </a:extLst>
          </p:cNvPr>
          <p:cNvSpPr/>
          <p:nvPr userDrawn="1"/>
        </p:nvSpPr>
        <p:spPr>
          <a:xfrm>
            <a:off x="1280408" y="4912016"/>
            <a:ext cx="132834" cy="132834"/>
          </a:xfrm>
          <a:prstGeom prst="ellipse">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86868" tIns="43434" rIns="86868" bIns="43434" rtlCol="0" anchor="ctr"/>
          <a:lstStyle/>
          <a:p>
            <a:pPr algn="ctr"/>
            <a:endParaRPr lang="zh-CN" altLang="en-US" sz="1710">
              <a:solidFill>
                <a:schemeClr val="accent1"/>
              </a:solidFill>
            </a:endParaRPr>
          </a:p>
        </p:txBody>
      </p:sp>
      <p:grpSp>
        <p:nvGrpSpPr>
          <p:cNvPr id="20" name="组合 19">
            <a:extLst>
              <a:ext uri="{FF2B5EF4-FFF2-40B4-BE49-F238E27FC236}">
                <a16:creationId xmlns:a16="http://schemas.microsoft.com/office/drawing/2014/main" id="{0FB45D44-1960-44A3-B58D-766B9CED23C0}"/>
              </a:ext>
            </a:extLst>
          </p:cNvPr>
          <p:cNvGrpSpPr/>
          <p:nvPr userDrawn="1"/>
        </p:nvGrpSpPr>
        <p:grpSpPr>
          <a:xfrm>
            <a:off x="3657012" y="521128"/>
            <a:ext cx="966317" cy="205596"/>
            <a:chOff x="3164434" y="521128"/>
            <a:chExt cx="966317" cy="205596"/>
          </a:xfrm>
        </p:grpSpPr>
        <p:sp>
          <p:nvSpPr>
            <p:cNvPr id="21" name="任意多边形: 形状 20">
              <a:extLst>
                <a:ext uri="{FF2B5EF4-FFF2-40B4-BE49-F238E27FC236}">
                  <a16:creationId xmlns:a16="http://schemas.microsoft.com/office/drawing/2014/main" id="{AFB90663-F7EA-4DC6-AE2D-545E40E61D82}"/>
                </a:ext>
              </a:extLst>
            </p:cNvPr>
            <p:cNvSpPr/>
            <p:nvPr/>
          </p:nvSpPr>
          <p:spPr>
            <a:xfrm rot="10800000">
              <a:off x="3164434" y="521128"/>
              <a:ext cx="143357" cy="205596"/>
            </a:xfrm>
            <a:custGeom>
              <a:avLst/>
              <a:gdLst>
                <a:gd name="connsiteX0" fmla="*/ 421781 w 421781"/>
                <a:gd name="connsiteY0" fmla="*/ 604899 h 604899"/>
                <a:gd name="connsiteX1" fmla="*/ 330341 w 421781"/>
                <a:gd name="connsiteY1" fmla="*/ 604899 h 604899"/>
                <a:gd name="connsiteX2" fmla="*/ 0 w 421781"/>
                <a:gd name="connsiteY2" fmla="*/ 0 h 604899"/>
                <a:gd name="connsiteX3" fmla="*/ 91440 w 421781"/>
                <a:gd name="connsiteY3" fmla="*/ 0 h 604899"/>
              </a:gdLst>
              <a:ahLst/>
              <a:cxnLst>
                <a:cxn ang="0">
                  <a:pos x="connsiteX0" y="connsiteY0"/>
                </a:cxn>
                <a:cxn ang="0">
                  <a:pos x="connsiteX1" y="connsiteY1"/>
                </a:cxn>
                <a:cxn ang="0">
                  <a:pos x="connsiteX2" y="connsiteY2"/>
                </a:cxn>
                <a:cxn ang="0">
                  <a:pos x="connsiteX3" y="connsiteY3"/>
                </a:cxn>
              </a:cxnLst>
              <a:rect l="l" t="t" r="r" b="b"/>
              <a:pathLst>
                <a:path w="421781" h="604899">
                  <a:moveTo>
                    <a:pt x="421781" y="604899"/>
                  </a:moveTo>
                  <a:lnTo>
                    <a:pt x="330341" y="604899"/>
                  </a:lnTo>
                  <a:lnTo>
                    <a:pt x="0" y="0"/>
                  </a:lnTo>
                  <a:lnTo>
                    <a:pt x="91440" y="0"/>
                  </a:ln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22" name="任意多边形: 形状 21">
              <a:extLst>
                <a:ext uri="{FF2B5EF4-FFF2-40B4-BE49-F238E27FC236}">
                  <a16:creationId xmlns:a16="http://schemas.microsoft.com/office/drawing/2014/main" id="{E4EB0280-0EA1-4FDC-80D4-AFFA00F2F1FD}"/>
                </a:ext>
              </a:extLst>
            </p:cNvPr>
            <p:cNvSpPr/>
            <p:nvPr/>
          </p:nvSpPr>
          <p:spPr>
            <a:xfrm rot="10800000">
              <a:off x="3301594" y="521128"/>
              <a:ext cx="143357" cy="205596"/>
            </a:xfrm>
            <a:custGeom>
              <a:avLst/>
              <a:gdLst>
                <a:gd name="connsiteX0" fmla="*/ 421781 w 421781"/>
                <a:gd name="connsiteY0" fmla="*/ 604899 h 604899"/>
                <a:gd name="connsiteX1" fmla="*/ 330341 w 421781"/>
                <a:gd name="connsiteY1" fmla="*/ 604899 h 604899"/>
                <a:gd name="connsiteX2" fmla="*/ 0 w 421781"/>
                <a:gd name="connsiteY2" fmla="*/ 0 h 604899"/>
                <a:gd name="connsiteX3" fmla="*/ 91440 w 421781"/>
                <a:gd name="connsiteY3" fmla="*/ 0 h 604899"/>
              </a:gdLst>
              <a:ahLst/>
              <a:cxnLst>
                <a:cxn ang="0">
                  <a:pos x="connsiteX0" y="connsiteY0"/>
                </a:cxn>
                <a:cxn ang="0">
                  <a:pos x="connsiteX1" y="connsiteY1"/>
                </a:cxn>
                <a:cxn ang="0">
                  <a:pos x="connsiteX2" y="connsiteY2"/>
                </a:cxn>
                <a:cxn ang="0">
                  <a:pos x="connsiteX3" y="connsiteY3"/>
                </a:cxn>
              </a:cxnLst>
              <a:rect l="l" t="t" r="r" b="b"/>
              <a:pathLst>
                <a:path w="421781" h="604899">
                  <a:moveTo>
                    <a:pt x="421781" y="604899"/>
                  </a:moveTo>
                  <a:lnTo>
                    <a:pt x="330341" y="604899"/>
                  </a:lnTo>
                  <a:lnTo>
                    <a:pt x="0" y="0"/>
                  </a:lnTo>
                  <a:lnTo>
                    <a:pt x="91440" y="0"/>
                  </a:ln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23" name="任意多边形: 形状 22">
              <a:extLst>
                <a:ext uri="{FF2B5EF4-FFF2-40B4-BE49-F238E27FC236}">
                  <a16:creationId xmlns:a16="http://schemas.microsoft.com/office/drawing/2014/main" id="{F93806B9-C7D5-42AD-9AE8-0A861A61FD9B}"/>
                </a:ext>
              </a:extLst>
            </p:cNvPr>
            <p:cNvSpPr/>
            <p:nvPr/>
          </p:nvSpPr>
          <p:spPr>
            <a:xfrm rot="10800000">
              <a:off x="3438754" y="521128"/>
              <a:ext cx="143357" cy="205596"/>
            </a:xfrm>
            <a:custGeom>
              <a:avLst/>
              <a:gdLst>
                <a:gd name="connsiteX0" fmla="*/ 421781 w 421781"/>
                <a:gd name="connsiteY0" fmla="*/ 604899 h 604899"/>
                <a:gd name="connsiteX1" fmla="*/ 330341 w 421781"/>
                <a:gd name="connsiteY1" fmla="*/ 604899 h 604899"/>
                <a:gd name="connsiteX2" fmla="*/ 0 w 421781"/>
                <a:gd name="connsiteY2" fmla="*/ 0 h 604899"/>
                <a:gd name="connsiteX3" fmla="*/ 91440 w 421781"/>
                <a:gd name="connsiteY3" fmla="*/ 0 h 604899"/>
              </a:gdLst>
              <a:ahLst/>
              <a:cxnLst>
                <a:cxn ang="0">
                  <a:pos x="connsiteX0" y="connsiteY0"/>
                </a:cxn>
                <a:cxn ang="0">
                  <a:pos x="connsiteX1" y="connsiteY1"/>
                </a:cxn>
                <a:cxn ang="0">
                  <a:pos x="connsiteX2" y="connsiteY2"/>
                </a:cxn>
                <a:cxn ang="0">
                  <a:pos x="connsiteX3" y="connsiteY3"/>
                </a:cxn>
              </a:cxnLst>
              <a:rect l="l" t="t" r="r" b="b"/>
              <a:pathLst>
                <a:path w="421781" h="604899">
                  <a:moveTo>
                    <a:pt x="421781" y="604899"/>
                  </a:moveTo>
                  <a:lnTo>
                    <a:pt x="330341" y="604899"/>
                  </a:lnTo>
                  <a:lnTo>
                    <a:pt x="0" y="0"/>
                  </a:lnTo>
                  <a:lnTo>
                    <a:pt x="91440" y="0"/>
                  </a:ln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24" name="任意多边形: 形状 23">
              <a:extLst>
                <a:ext uri="{FF2B5EF4-FFF2-40B4-BE49-F238E27FC236}">
                  <a16:creationId xmlns:a16="http://schemas.microsoft.com/office/drawing/2014/main" id="{C3A47C13-D10C-4ECB-B671-1C9C1CBFAC87}"/>
                </a:ext>
              </a:extLst>
            </p:cNvPr>
            <p:cNvSpPr/>
            <p:nvPr/>
          </p:nvSpPr>
          <p:spPr>
            <a:xfrm rot="10800000">
              <a:off x="3575914" y="521128"/>
              <a:ext cx="143357" cy="205596"/>
            </a:xfrm>
            <a:custGeom>
              <a:avLst/>
              <a:gdLst>
                <a:gd name="connsiteX0" fmla="*/ 421781 w 421781"/>
                <a:gd name="connsiteY0" fmla="*/ 604899 h 604899"/>
                <a:gd name="connsiteX1" fmla="*/ 330341 w 421781"/>
                <a:gd name="connsiteY1" fmla="*/ 604899 h 604899"/>
                <a:gd name="connsiteX2" fmla="*/ 0 w 421781"/>
                <a:gd name="connsiteY2" fmla="*/ 0 h 604899"/>
                <a:gd name="connsiteX3" fmla="*/ 91440 w 421781"/>
                <a:gd name="connsiteY3" fmla="*/ 0 h 604899"/>
              </a:gdLst>
              <a:ahLst/>
              <a:cxnLst>
                <a:cxn ang="0">
                  <a:pos x="connsiteX0" y="connsiteY0"/>
                </a:cxn>
                <a:cxn ang="0">
                  <a:pos x="connsiteX1" y="connsiteY1"/>
                </a:cxn>
                <a:cxn ang="0">
                  <a:pos x="connsiteX2" y="connsiteY2"/>
                </a:cxn>
                <a:cxn ang="0">
                  <a:pos x="connsiteX3" y="connsiteY3"/>
                </a:cxn>
              </a:cxnLst>
              <a:rect l="l" t="t" r="r" b="b"/>
              <a:pathLst>
                <a:path w="421781" h="604899">
                  <a:moveTo>
                    <a:pt x="421781" y="604899"/>
                  </a:moveTo>
                  <a:lnTo>
                    <a:pt x="330341" y="604899"/>
                  </a:lnTo>
                  <a:lnTo>
                    <a:pt x="0" y="0"/>
                  </a:lnTo>
                  <a:lnTo>
                    <a:pt x="91440" y="0"/>
                  </a:ln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25" name="任意多边形: 形状 24">
              <a:extLst>
                <a:ext uri="{FF2B5EF4-FFF2-40B4-BE49-F238E27FC236}">
                  <a16:creationId xmlns:a16="http://schemas.microsoft.com/office/drawing/2014/main" id="{06E03731-F288-4F07-9F4C-E8C93B9A7788}"/>
                </a:ext>
              </a:extLst>
            </p:cNvPr>
            <p:cNvSpPr/>
            <p:nvPr/>
          </p:nvSpPr>
          <p:spPr>
            <a:xfrm rot="10800000">
              <a:off x="3713074" y="521128"/>
              <a:ext cx="143357" cy="205596"/>
            </a:xfrm>
            <a:custGeom>
              <a:avLst/>
              <a:gdLst>
                <a:gd name="connsiteX0" fmla="*/ 421781 w 421781"/>
                <a:gd name="connsiteY0" fmla="*/ 604899 h 604899"/>
                <a:gd name="connsiteX1" fmla="*/ 330341 w 421781"/>
                <a:gd name="connsiteY1" fmla="*/ 604899 h 604899"/>
                <a:gd name="connsiteX2" fmla="*/ 0 w 421781"/>
                <a:gd name="connsiteY2" fmla="*/ 0 h 604899"/>
                <a:gd name="connsiteX3" fmla="*/ 91440 w 421781"/>
                <a:gd name="connsiteY3" fmla="*/ 0 h 604899"/>
              </a:gdLst>
              <a:ahLst/>
              <a:cxnLst>
                <a:cxn ang="0">
                  <a:pos x="connsiteX0" y="connsiteY0"/>
                </a:cxn>
                <a:cxn ang="0">
                  <a:pos x="connsiteX1" y="connsiteY1"/>
                </a:cxn>
                <a:cxn ang="0">
                  <a:pos x="connsiteX2" y="connsiteY2"/>
                </a:cxn>
                <a:cxn ang="0">
                  <a:pos x="connsiteX3" y="connsiteY3"/>
                </a:cxn>
              </a:cxnLst>
              <a:rect l="l" t="t" r="r" b="b"/>
              <a:pathLst>
                <a:path w="421781" h="604899">
                  <a:moveTo>
                    <a:pt x="421781" y="604899"/>
                  </a:moveTo>
                  <a:lnTo>
                    <a:pt x="330341" y="604899"/>
                  </a:lnTo>
                  <a:lnTo>
                    <a:pt x="0" y="0"/>
                  </a:lnTo>
                  <a:lnTo>
                    <a:pt x="91440" y="0"/>
                  </a:ln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26" name="任意多边形: 形状 25">
              <a:extLst>
                <a:ext uri="{FF2B5EF4-FFF2-40B4-BE49-F238E27FC236}">
                  <a16:creationId xmlns:a16="http://schemas.microsoft.com/office/drawing/2014/main" id="{C0338F0F-C971-4AC3-9861-88BB76D82F5A}"/>
                </a:ext>
              </a:extLst>
            </p:cNvPr>
            <p:cNvSpPr/>
            <p:nvPr/>
          </p:nvSpPr>
          <p:spPr>
            <a:xfrm rot="10800000">
              <a:off x="3850234" y="521128"/>
              <a:ext cx="143357" cy="205596"/>
            </a:xfrm>
            <a:custGeom>
              <a:avLst/>
              <a:gdLst>
                <a:gd name="connsiteX0" fmla="*/ 421781 w 421781"/>
                <a:gd name="connsiteY0" fmla="*/ 604899 h 604899"/>
                <a:gd name="connsiteX1" fmla="*/ 330341 w 421781"/>
                <a:gd name="connsiteY1" fmla="*/ 604899 h 604899"/>
                <a:gd name="connsiteX2" fmla="*/ 0 w 421781"/>
                <a:gd name="connsiteY2" fmla="*/ 0 h 604899"/>
                <a:gd name="connsiteX3" fmla="*/ 91440 w 421781"/>
                <a:gd name="connsiteY3" fmla="*/ 0 h 604899"/>
              </a:gdLst>
              <a:ahLst/>
              <a:cxnLst>
                <a:cxn ang="0">
                  <a:pos x="connsiteX0" y="connsiteY0"/>
                </a:cxn>
                <a:cxn ang="0">
                  <a:pos x="connsiteX1" y="connsiteY1"/>
                </a:cxn>
                <a:cxn ang="0">
                  <a:pos x="connsiteX2" y="connsiteY2"/>
                </a:cxn>
                <a:cxn ang="0">
                  <a:pos x="connsiteX3" y="connsiteY3"/>
                </a:cxn>
              </a:cxnLst>
              <a:rect l="l" t="t" r="r" b="b"/>
              <a:pathLst>
                <a:path w="421781" h="604899">
                  <a:moveTo>
                    <a:pt x="421781" y="604899"/>
                  </a:moveTo>
                  <a:lnTo>
                    <a:pt x="330341" y="604899"/>
                  </a:lnTo>
                  <a:lnTo>
                    <a:pt x="0" y="0"/>
                  </a:lnTo>
                  <a:lnTo>
                    <a:pt x="91440" y="0"/>
                  </a:ln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27" name="任意多边形: 形状 26">
              <a:extLst>
                <a:ext uri="{FF2B5EF4-FFF2-40B4-BE49-F238E27FC236}">
                  <a16:creationId xmlns:a16="http://schemas.microsoft.com/office/drawing/2014/main" id="{8A6F17AA-0DF9-44B5-BDC8-C42C1F21AF89}"/>
                </a:ext>
              </a:extLst>
            </p:cNvPr>
            <p:cNvSpPr/>
            <p:nvPr/>
          </p:nvSpPr>
          <p:spPr>
            <a:xfrm rot="10800000">
              <a:off x="3987394" y="521128"/>
              <a:ext cx="143357" cy="205596"/>
            </a:xfrm>
            <a:custGeom>
              <a:avLst/>
              <a:gdLst>
                <a:gd name="connsiteX0" fmla="*/ 421781 w 421781"/>
                <a:gd name="connsiteY0" fmla="*/ 604899 h 604899"/>
                <a:gd name="connsiteX1" fmla="*/ 330341 w 421781"/>
                <a:gd name="connsiteY1" fmla="*/ 604899 h 604899"/>
                <a:gd name="connsiteX2" fmla="*/ 0 w 421781"/>
                <a:gd name="connsiteY2" fmla="*/ 0 h 604899"/>
                <a:gd name="connsiteX3" fmla="*/ 91440 w 421781"/>
                <a:gd name="connsiteY3" fmla="*/ 0 h 604899"/>
              </a:gdLst>
              <a:ahLst/>
              <a:cxnLst>
                <a:cxn ang="0">
                  <a:pos x="connsiteX0" y="connsiteY0"/>
                </a:cxn>
                <a:cxn ang="0">
                  <a:pos x="connsiteX1" y="connsiteY1"/>
                </a:cxn>
                <a:cxn ang="0">
                  <a:pos x="connsiteX2" y="connsiteY2"/>
                </a:cxn>
                <a:cxn ang="0">
                  <a:pos x="connsiteX3" y="connsiteY3"/>
                </a:cxn>
              </a:cxnLst>
              <a:rect l="l" t="t" r="r" b="b"/>
              <a:pathLst>
                <a:path w="421781" h="604899">
                  <a:moveTo>
                    <a:pt x="421781" y="604899"/>
                  </a:moveTo>
                  <a:lnTo>
                    <a:pt x="330341" y="604899"/>
                  </a:lnTo>
                  <a:lnTo>
                    <a:pt x="0" y="0"/>
                  </a:lnTo>
                  <a:lnTo>
                    <a:pt x="91440" y="0"/>
                  </a:ln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sp>
        <p:nvSpPr>
          <p:cNvPr id="28" name="乘号 27">
            <a:extLst>
              <a:ext uri="{FF2B5EF4-FFF2-40B4-BE49-F238E27FC236}">
                <a16:creationId xmlns:a16="http://schemas.microsoft.com/office/drawing/2014/main" id="{0FB7F0DC-3A4D-475D-BE56-DAE340704DFA}"/>
              </a:ext>
            </a:extLst>
          </p:cNvPr>
          <p:cNvSpPr/>
          <p:nvPr userDrawn="1"/>
        </p:nvSpPr>
        <p:spPr>
          <a:xfrm>
            <a:off x="6172877" y="5131349"/>
            <a:ext cx="722868" cy="722868"/>
          </a:xfrm>
          <a:prstGeom prst="mathMultiply">
            <a:avLst/>
          </a:prstGeom>
          <a:noFill/>
          <a:ln w="1905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0" name="组合 29">
            <a:extLst>
              <a:ext uri="{FF2B5EF4-FFF2-40B4-BE49-F238E27FC236}">
                <a16:creationId xmlns:a16="http://schemas.microsoft.com/office/drawing/2014/main" id="{04E785C9-C123-48C4-A20F-9F766A6C679D}"/>
              </a:ext>
            </a:extLst>
          </p:cNvPr>
          <p:cNvGrpSpPr/>
          <p:nvPr userDrawn="1"/>
        </p:nvGrpSpPr>
        <p:grpSpPr>
          <a:xfrm>
            <a:off x="2709918" y="2268795"/>
            <a:ext cx="3016033" cy="153205"/>
            <a:chOff x="2719358" y="2842174"/>
            <a:chExt cx="3016033" cy="153205"/>
          </a:xfrm>
        </p:grpSpPr>
        <p:cxnSp>
          <p:nvCxnSpPr>
            <p:cNvPr id="31" name="直接连接符 30">
              <a:extLst>
                <a:ext uri="{FF2B5EF4-FFF2-40B4-BE49-F238E27FC236}">
                  <a16:creationId xmlns:a16="http://schemas.microsoft.com/office/drawing/2014/main" id="{0A550E86-C5CA-412B-B415-76BFF8DE8153}"/>
                </a:ext>
              </a:extLst>
            </p:cNvPr>
            <p:cNvCxnSpPr>
              <a:cxnSpLocks/>
            </p:cNvCxnSpPr>
            <p:nvPr/>
          </p:nvCxnSpPr>
          <p:spPr>
            <a:xfrm>
              <a:off x="2719358" y="2916685"/>
              <a:ext cx="224316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等腰三角形 31">
              <a:extLst>
                <a:ext uri="{FF2B5EF4-FFF2-40B4-BE49-F238E27FC236}">
                  <a16:creationId xmlns:a16="http://schemas.microsoft.com/office/drawing/2014/main" id="{0FCE82F7-6B31-4D7F-B6D1-9DDFEFFC0992}"/>
                </a:ext>
              </a:extLst>
            </p:cNvPr>
            <p:cNvSpPr/>
            <p:nvPr/>
          </p:nvSpPr>
          <p:spPr>
            <a:xfrm rot="5400000">
              <a:off x="5077162" y="2852739"/>
              <a:ext cx="153202" cy="132071"/>
            </a:xfrm>
            <a:prstGeom prst="triangle">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等腰三角形 32">
              <a:extLst>
                <a:ext uri="{FF2B5EF4-FFF2-40B4-BE49-F238E27FC236}">
                  <a16:creationId xmlns:a16="http://schemas.microsoft.com/office/drawing/2014/main" id="{F85CC7F0-68B8-4E6A-B771-D9B00CDAA221}"/>
                </a:ext>
              </a:extLst>
            </p:cNvPr>
            <p:cNvSpPr/>
            <p:nvPr/>
          </p:nvSpPr>
          <p:spPr>
            <a:xfrm rot="5400000">
              <a:off x="5334435" y="2852740"/>
              <a:ext cx="153202" cy="132071"/>
            </a:xfrm>
            <a:prstGeom prst="triangle">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等腰三角形 33">
              <a:extLst>
                <a:ext uri="{FF2B5EF4-FFF2-40B4-BE49-F238E27FC236}">
                  <a16:creationId xmlns:a16="http://schemas.microsoft.com/office/drawing/2014/main" id="{763CEBA7-D08E-4857-B2DE-E1598F339C11}"/>
                </a:ext>
              </a:extLst>
            </p:cNvPr>
            <p:cNvSpPr/>
            <p:nvPr/>
          </p:nvSpPr>
          <p:spPr>
            <a:xfrm rot="5400000">
              <a:off x="5592755" y="2852742"/>
              <a:ext cx="153202" cy="132071"/>
            </a:xfrm>
            <a:prstGeom prst="triangle">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 name="文本占位符 2">
            <a:extLst>
              <a:ext uri="{FF2B5EF4-FFF2-40B4-BE49-F238E27FC236}">
                <a16:creationId xmlns:a16="http://schemas.microsoft.com/office/drawing/2014/main" id="{0D0D8981-3FED-4B60-84ED-C09C8B638442}"/>
              </a:ext>
            </a:extLst>
          </p:cNvPr>
          <p:cNvSpPr>
            <a:spLocks noGrp="1"/>
          </p:cNvSpPr>
          <p:nvPr>
            <p:ph type="body" sz="quarter" idx="10" hasCustomPrompt="1"/>
          </p:nvPr>
        </p:nvSpPr>
        <p:spPr>
          <a:xfrm>
            <a:off x="590550" y="2152650"/>
            <a:ext cx="2137902" cy="476250"/>
          </a:xfrm>
          <a:prstGeom prst="rect">
            <a:avLst/>
          </a:prstGeom>
        </p:spPr>
        <p:txBody>
          <a:bodyPr/>
          <a:lstStyle>
            <a:lvl1pPr marL="0" indent="0">
              <a:buNone/>
              <a:defRPr sz="1800">
                <a:solidFill>
                  <a:schemeClr val="accent1"/>
                </a:solidFill>
                <a:latin typeface="+mn-ea"/>
                <a:ea typeface="+mn-ea"/>
              </a:defRPr>
            </a:lvl1pPr>
          </a:lstStyle>
          <a:p>
            <a:pPr marL="0" marR="0" lvl="0" indent="0" algn="l" defTabSz="742950" rtl="0" eaLnBrk="1" fontAlgn="auto" latinLnBrk="0" hangingPunct="1">
              <a:lnSpc>
                <a:spcPct val="90000"/>
              </a:lnSpc>
              <a:spcBef>
                <a:spcPts val="813"/>
              </a:spcBef>
              <a:spcAft>
                <a:spcPts val="0"/>
              </a:spcAft>
              <a:buClrTx/>
              <a:buSzTx/>
              <a:buFont typeface="Arial" panose="020B0604020202020204" pitchFamily="34" charset="0"/>
              <a:buNone/>
              <a:tabLst/>
              <a:defRPr/>
            </a:pPr>
            <a:r>
              <a:rPr lang="zh-CN" altLang="en-US" sz="2000" dirty="0">
                <a:solidFill>
                  <a:schemeClr val="accent1"/>
                </a:solidFill>
                <a:latin typeface="+mn-ea"/>
              </a:rPr>
              <a:t>输入你的副标题</a:t>
            </a:r>
          </a:p>
        </p:txBody>
      </p:sp>
      <p:sp>
        <p:nvSpPr>
          <p:cNvPr id="29" name="文本占位符 28">
            <a:extLst>
              <a:ext uri="{FF2B5EF4-FFF2-40B4-BE49-F238E27FC236}">
                <a16:creationId xmlns:a16="http://schemas.microsoft.com/office/drawing/2014/main" id="{9A2DE58D-485C-49CB-8FED-22CAE06FB7BA}"/>
              </a:ext>
            </a:extLst>
          </p:cNvPr>
          <p:cNvSpPr>
            <a:spLocks noGrp="1"/>
          </p:cNvSpPr>
          <p:nvPr>
            <p:ph type="body" sz="quarter" idx="11" hasCustomPrompt="1"/>
          </p:nvPr>
        </p:nvSpPr>
        <p:spPr>
          <a:xfrm>
            <a:off x="590549" y="2686050"/>
            <a:ext cx="5220315" cy="1066800"/>
          </a:xfrm>
          <a:prstGeom prst="rect">
            <a:avLst/>
          </a:prstGeom>
        </p:spPr>
        <p:txBody>
          <a:bodyPr/>
          <a:lstStyle>
            <a:lvl1pPr marL="0" indent="0">
              <a:buNone/>
              <a:defRPr sz="4400">
                <a:solidFill>
                  <a:schemeClr val="accent1"/>
                </a:solidFill>
              </a:defRPr>
            </a:lvl1pPr>
          </a:lstStyle>
          <a:p>
            <a:pPr lvl="0"/>
            <a:r>
              <a:rPr lang="zh-CN" altLang="en-US" dirty="0"/>
              <a:t>输入你的封面大标题</a:t>
            </a:r>
          </a:p>
        </p:txBody>
      </p:sp>
      <p:sp>
        <p:nvSpPr>
          <p:cNvPr id="42" name="文本占位符 41">
            <a:extLst>
              <a:ext uri="{FF2B5EF4-FFF2-40B4-BE49-F238E27FC236}">
                <a16:creationId xmlns:a16="http://schemas.microsoft.com/office/drawing/2014/main" id="{A6D96460-20AC-4C16-B4F8-D85B0A5173D9}"/>
              </a:ext>
            </a:extLst>
          </p:cNvPr>
          <p:cNvSpPr>
            <a:spLocks noGrp="1"/>
          </p:cNvSpPr>
          <p:nvPr>
            <p:ph type="body" sz="quarter" idx="13" hasCustomPrompt="1"/>
          </p:nvPr>
        </p:nvSpPr>
        <p:spPr>
          <a:xfrm>
            <a:off x="647700" y="4181475"/>
            <a:ext cx="2438400" cy="466725"/>
          </a:xfrm>
          <a:prstGeom prst="rect">
            <a:avLst/>
          </a:prstGeom>
        </p:spPr>
        <p:txBody>
          <a:bodyPr/>
          <a:lstStyle>
            <a:lvl1pPr marL="0" indent="0" algn="ctr">
              <a:buNone/>
              <a:defRPr sz="2000">
                <a:solidFill>
                  <a:schemeClr val="accent1"/>
                </a:solidFill>
              </a:defRPr>
            </a:lvl1pPr>
          </a:lstStyle>
          <a:p>
            <a:pPr marL="0" marR="0" lvl="0" indent="0" algn="l" defTabSz="742950" rtl="0" eaLnBrk="1" fontAlgn="auto" latinLnBrk="0" hangingPunct="1">
              <a:lnSpc>
                <a:spcPct val="90000"/>
              </a:lnSpc>
              <a:spcBef>
                <a:spcPts val="813"/>
              </a:spcBef>
              <a:spcAft>
                <a:spcPts val="0"/>
              </a:spcAft>
              <a:buClrTx/>
              <a:buSzTx/>
              <a:buFont typeface="Arial" panose="020B0604020202020204" pitchFamily="34" charset="0"/>
              <a:buNone/>
              <a:tabLst/>
              <a:defRPr/>
            </a:pPr>
            <a:r>
              <a:rPr lang="zh-CN" altLang="en-US" sz="2400" dirty="0">
                <a:solidFill>
                  <a:schemeClr val="accent1"/>
                </a:solidFill>
              </a:rPr>
              <a:t>汇报人：秋小叶</a:t>
            </a:r>
            <a:endParaRPr lang="zh-CN" altLang="en-US" dirty="0"/>
          </a:p>
        </p:txBody>
      </p:sp>
      <p:sp>
        <p:nvSpPr>
          <p:cNvPr id="44" name="文本占位符 43">
            <a:extLst>
              <a:ext uri="{FF2B5EF4-FFF2-40B4-BE49-F238E27FC236}">
                <a16:creationId xmlns:a16="http://schemas.microsoft.com/office/drawing/2014/main" id="{562BD256-CE0E-4E7A-BFEE-1590ECE02E2B}"/>
              </a:ext>
            </a:extLst>
          </p:cNvPr>
          <p:cNvSpPr>
            <a:spLocks noGrp="1"/>
          </p:cNvSpPr>
          <p:nvPr>
            <p:ph type="body" sz="quarter" idx="14" hasCustomPrompt="1"/>
          </p:nvPr>
        </p:nvSpPr>
        <p:spPr>
          <a:xfrm>
            <a:off x="1524000" y="4781550"/>
            <a:ext cx="2743200" cy="590550"/>
          </a:xfrm>
          <a:prstGeom prst="rect">
            <a:avLst/>
          </a:prstGeom>
        </p:spPr>
        <p:txBody>
          <a:bodyPr/>
          <a:lstStyle>
            <a:lvl1pPr marL="0" indent="0">
              <a:buNone/>
              <a:defRPr sz="2000">
                <a:solidFill>
                  <a:schemeClr val="accent1"/>
                </a:solidFill>
              </a:defRPr>
            </a:lvl1pPr>
          </a:lstStyle>
          <a:p>
            <a:pPr marL="0" marR="0" lvl="0" indent="0" algn="l" defTabSz="742950" rtl="0" eaLnBrk="1" fontAlgn="auto" latinLnBrk="0" hangingPunct="1">
              <a:lnSpc>
                <a:spcPct val="90000"/>
              </a:lnSpc>
              <a:spcBef>
                <a:spcPts val="813"/>
              </a:spcBef>
              <a:spcAft>
                <a:spcPts val="0"/>
              </a:spcAft>
              <a:buClrTx/>
              <a:buSzTx/>
              <a:buFont typeface="Arial" panose="020B0604020202020204" pitchFamily="34" charset="0"/>
              <a:buNone/>
              <a:tabLst/>
              <a:defRPr/>
            </a:pPr>
            <a:r>
              <a:rPr lang="en-US" altLang="zh-CN" sz="2400" dirty="0">
                <a:solidFill>
                  <a:schemeClr val="accent1"/>
                </a:solidFill>
              </a:rPr>
              <a:t>202x</a:t>
            </a:r>
            <a:r>
              <a:rPr lang="zh-CN" altLang="en-US" sz="2400" dirty="0">
                <a:solidFill>
                  <a:schemeClr val="accent1"/>
                </a:solidFill>
              </a:rPr>
              <a:t>年</a:t>
            </a:r>
            <a:r>
              <a:rPr lang="en-US" altLang="zh-CN" sz="2400" dirty="0">
                <a:solidFill>
                  <a:schemeClr val="accent1"/>
                </a:solidFill>
              </a:rPr>
              <a:t>X</a:t>
            </a:r>
            <a:r>
              <a:rPr lang="zh-CN" altLang="en-US" sz="2400" dirty="0">
                <a:solidFill>
                  <a:schemeClr val="accent1"/>
                </a:solidFill>
              </a:rPr>
              <a:t>月</a:t>
            </a:r>
            <a:r>
              <a:rPr lang="en-US" altLang="zh-CN" sz="2400" dirty="0">
                <a:solidFill>
                  <a:schemeClr val="accent1"/>
                </a:solidFill>
              </a:rPr>
              <a:t>X</a:t>
            </a:r>
            <a:r>
              <a:rPr lang="zh-CN" altLang="en-US" sz="2400" dirty="0">
                <a:solidFill>
                  <a:schemeClr val="accent1"/>
                </a:solidFill>
              </a:rPr>
              <a:t>日</a:t>
            </a:r>
          </a:p>
          <a:p>
            <a:pPr lvl="0"/>
            <a:endParaRPr lang="zh-CN" altLang="en-US" dirty="0"/>
          </a:p>
        </p:txBody>
      </p:sp>
    </p:spTree>
    <p:extLst>
      <p:ext uri="{BB962C8B-B14F-4D97-AF65-F5344CB8AC3E}">
        <p14:creationId xmlns:p14="http://schemas.microsoft.com/office/powerpoint/2010/main" val="3615253306"/>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
        <p:nvSpPr>
          <p:cNvPr id="2" name="箭头: 五边形 1">
            <a:extLst>
              <a:ext uri="{FF2B5EF4-FFF2-40B4-BE49-F238E27FC236}">
                <a16:creationId xmlns:a16="http://schemas.microsoft.com/office/drawing/2014/main" id="{C381583F-98E0-4429-898D-B2A42B2916BB}"/>
              </a:ext>
            </a:extLst>
          </p:cNvPr>
          <p:cNvSpPr/>
          <p:nvPr userDrawn="1"/>
        </p:nvSpPr>
        <p:spPr>
          <a:xfrm>
            <a:off x="1" y="0"/>
            <a:ext cx="5295900" cy="6858000"/>
          </a:xfrm>
          <a:prstGeom prst="homePlate">
            <a:avLst>
              <a:gd name="adj" fmla="val 25911"/>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dirty="0"/>
          </a:p>
        </p:txBody>
      </p:sp>
      <p:sp>
        <p:nvSpPr>
          <p:cNvPr id="4" name="任意多边形: 形状 3">
            <a:extLst>
              <a:ext uri="{FF2B5EF4-FFF2-40B4-BE49-F238E27FC236}">
                <a16:creationId xmlns:a16="http://schemas.microsoft.com/office/drawing/2014/main" id="{C5A80365-6AB6-4967-BDAF-30E8D5D79E78}"/>
              </a:ext>
            </a:extLst>
          </p:cNvPr>
          <p:cNvSpPr/>
          <p:nvPr userDrawn="1"/>
        </p:nvSpPr>
        <p:spPr>
          <a:xfrm>
            <a:off x="1695824" y="2713801"/>
            <a:ext cx="1559586" cy="1430398"/>
          </a:xfrm>
          <a:custGeom>
            <a:avLst/>
            <a:gdLst>
              <a:gd name="connsiteX0" fmla="*/ 1006264 w 1331826"/>
              <a:gd name="connsiteY0" fmla="*/ 238125 h 1221507"/>
              <a:gd name="connsiteX1" fmla="*/ 1123466 w 1331826"/>
              <a:gd name="connsiteY1" fmla="*/ 355327 h 1221507"/>
              <a:gd name="connsiteX2" fmla="*/ 1006264 w 1331826"/>
              <a:gd name="connsiteY2" fmla="*/ 472529 h 1221507"/>
              <a:gd name="connsiteX3" fmla="*/ 889062 w 1331826"/>
              <a:gd name="connsiteY3" fmla="*/ 355327 h 1221507"/>
              <a:gd name="connsiteX4" fmla="*/ 1006264 w 1331826"/>
              <a:gd name="connsiteY4" fmla="*/ 238125 h 1221507"/>
              <a:gd name="connsiteX5" fmla="*/ 172827 w 1331826"/>
              <a:gd name="connsiteY5" fmla="*/ 104180 h 1221507"/>
              <a:gd name="connsiteX6" fmla="*/ 105482 w 1331826"/>
              <a:gd name="connsiteY6" fmla="*/ 171152 h 1221507"/>
              <a:gd name="connsiteX7" fmla="*/ 105482 w 1331826"/>
              <a:gd name="connsiteY7" fmla="*/ 726281 h 1221507"/>
              <a:gd name="connsiteX8" fmla="*/ 179152 w 1331826"/>
              <a:gd name="connsiteY8" fmla="*/ 599777 h 1221507"/>
              <a:gd name="connsiteX9" fmla="*/ 303795 w 1331826"/>
              <a:gd name="connsiteY9" fmla="*/ 490761 h 1221507"/>
              <a:gd name="connsiteX10" fmla="*/ 414300 w 1331826"/>
              <a:gd name="connsiteY10" fmla="*/ 507504 h 1221507"/>
              <a:gd name="connsiteX11" fmla="*/ 731676 w 1331826"/>
              <a:gd name="connsiteY11" fmla="*/ 856878 h 1221507"/>
              <a:gd name="connsiteX12" fmla="*/ 780790 w 1331826"/>
              <a:gd name="connsiteY12" fmla="*/ 791022 h 1221507"/>
              <a:gd name="connsiteX13" fmla="*/ 988777 w 1331826"/>
              <a:gd name="connsiteY13" fmla="*/ 633264 h 1221507"/>
              <a:gd name="connsiteX14" fmla="*/ 1093329 w 1331826"/>
              <a:gd name="connsiteY14" fmla="*/ 666006 h 1221507"/>
              <a:gd name="connsiteX15" fmla="*/ 1227646 w 1331826"/>
              <a:gd name="connsiteY15" fmla="*/ 821159 h 1221507"/>
              <a:gd name="connsiteX16" fmla="*/ 1227646 w 1331826"/>
              <a:gd name="connsiteY16" fmla="*/ 171152 h 1221507"/>
              <a:gd name="connsiteX17" fmla="*/ 1160673 w 1331826"/>
              <a:gd name="connsiteY17" fmla="*/ 104180 h 1221507"/>
              <a:gd name="connsiteX18" fmla="*/ 172827 w 1331826"/>
              <a:gd name="connsiteY18" fmla="*/ 0 h 1221507"/>
              <a:gd name="connsiteX19" fmla="*/ 1160673 w 1331826"/>
              <a:gd name="connsiteY19" fmla="*/ 0 h 1221507"/>
              <a:gd name="connsiteX20" fmla="*/ 1331826 w 1331826"/>
              <a:gd name="connsiteY20" fmla="*/ 171152 h 1221507"/>
              <a:gd name="connsiteX21" fmla="*/ 1331826 w 1331826"/>
              <a:gd name="connsiteY21" fmla="*/ 1050355 h 1221507"/>
              <a:gd name="connsiteX22" fmla="*/ 1160673 w 1331826"/>
              <a:gd name="connsiteY22" fmla="*/ 1221507 h 1221507"/>
              <a:gd name="connsiteX23" fmla="*/ 172827 w 1331826"/>
              <a:gd name="connsiteY23" fmla="*/ 1221507 h 1221507"/>
              <a:gd name="connsiteX24" fmla="*/ 1674 w 1331826"/>
              <a:gd name="connsiteY24" fmla="*/ 1050355 h 1221507"/>
              <a:gd name="connsiteX25" fmla="*/ 1674 w 1331826"/>
              <a:gd name="connsiteY25" fmla="*/ 1006450 h 1221507"/>
              <a:gd name="connsiteX26" fmla="*/ 1674 w 1331826"/>
              <a:gd name="connsiteY26" fmla="*/ 980405 h 1221507"/>
              <a:gd name="connsiteX27" fmla="*/ 1674 w 1331826"/>
              <a:gd name="connsiteY27" fmla="*/ 171152 h 1221507"/>
              <a:gd name="connsiteX28" fmla="*/ 172827 w 1331826"/>
              <a:gd name="connsiteY28" fmla="*/ 0 h 1221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31826" h="1221507">
                <a:moveTo>
                  <a:pt x="1006264" y="238125"/>
                </a:moveTo>
                <a:cubicBezTo>
                  <a:pt x="1070993" y="238125"/>
                  <a:pt x="1123466" y="290598"/>
                  <a:pt x="1123466" y="355327"/>
                </a:cubicBezTo>
                <a:cubicBezTo>
                  <a:pt x="1123466" y="420056"/>
                  <a:pt x="1070993" y="472529"/>
                  <a:pt x="1006264" y="472529"/>
                </a:cubicBezTo>
                <a:cubicBezTo>
                  <a:pt x="941535" y="472529"/>
                  <a:pt x="889062" y="420056"/>
                  <a:pt x="889062" y="355327"/>
                </a:cubicBezTo>
                <a:cubicBezTo>
                  <a:pt x="889062" y="290598"/>
                  <a:pt x="941535" y="238125"/>
                  <a:pt x="1006264" y="238125"/>
                </a:cubicBezTo>
                <a:close/>
                <a:moveTo>
                  <a:pt x="172827" y="104180"/>
                </a:moveTo>
                <a:cubicBezTo>
                  <a:pt x="135620" y="104180"/>
                  <a:pt x="105854" y="133945"/>
                  <a:pt x="105482" y="171152"/>
                </a:cubicBezTo>
                <a:lnTo>
                  <a:pt x="105482" y="726281"/>
                </a:lnTo>
                <a:cubicBezTo>
                  <a:pt x="130411" y="676424"/>
                  <a:pt x="154967" y="634008"/>
                  <a:pt x="179152" y="599777"/>
                </a:cubicBezTo>
                <a:cubicBezTo>
                  <a:pt x="220824" y="540246"/>
                  <a:pt x="261751" y="504527"/>
                  <a:pt x="303795" y="490761"/>
                </a:cubicBezTo>
                <a:cubicBezTo>
                  <a:pt x="342491" y="478110"/>
                  <a:pt x="380442" y="483691"/>
                  <a:pt x="414300" y="507504"/>
                </a:cubicBezTo>
                <a:cubicBezTo>
                  <a:pt x="528526" y="587871"/>
                  <a:pt x="663215" y="762372"/>
                  <a:pt x="731676" y="856878"/>
                </a:cubicBezTo>
                <a:cubicBezTo>
                  <a:pt x="745443" y="837158"/>
                  <a:pt x="762186" y="814090"/>
                  <a:pt x="780790" y="791022"/>
                </a:cubicBezTo>
                <a:cubicBezTo>
                  <a:pt x="858552" y="693911"/>
                  <a:pt x="926641" y="642193"/>
                  <a:pt x="988777" y="633264"/>
                </a:cubicBezTo>
                <a:cubicBezTo>
                  <a:pt x="1028216" y="627683"/>
                  <a:pt x="1064307" y="638845"/>
                  <a:pt x="1093329" y="666006"/>
                </a:cubicBezTo>
                <a:cubicBezTo>
                  <a:pt x="1142070" y="711398"/>
                  <a:pt x="1188951" y="768697"/>
                  <a:pt x="1227646" y="821159"/>
                </a:cubicBezTo>
                <a:lnTo>
                  <a:pt x="1227646" y="171152"/>
                </a:lnTo>
                <a:cubicBezTo>
                  <a:pt x="1227646" y="134317"/>
                  <a:pt x="1197508" y="104180"/>
                  <a:pt x="1160673" y="104180"/>
                </a:cubicBezTo>
                <a:close/>
                <a:moveTo>
                  <a:pt x="172827" y="0"/>
                </a:moveTo>
                <a:lnTo>
                  <a:pt x="1160673" y="0"/>
                </a:lnTo>
                <a:cubicBezTo>
                  <a:pt x="1255179" y="0"/>
                  <a:pt x="1331826" y="76646"/>
                  <a:pt x="1331826" y="171152"/>
                </a:cubicBezTo>
                <a:lnTo>
                  <a:pt x="1331826" y="1050355"/>
                </a:lnTo>
                <a:cubicBezTo>
                  <a:pt x="1331826" y="1144860"/>
                  <a:pt x="1255179" y="1221507"/>
                  <a:pt x="1160673" y="1221507"/>
                </a:cubicBezTo>
                <a:lnTo>
                  <a:pt x="172827" y="1221507"/>
                </a:lnTo>
                <a:cubicBezTo>
                  <a:pt x="78321" y="1221507"/>
                  <a:pt x="1674" y="1144860"/>
                  <a:pt x="1674" y="1050355"/>
                </a:cubicBezTo>
                <a:lnTo>
                  <a:pt x="1674" y="1006450"/>
                </a:lnTo>
                <a:cubicBezTo>
                  <a:pt x="-558" y="997893"/>
                  <a:pt x="-558" y="989335"/>
                  <a:pt x="1674" y="980405"/>
                </a:cubicBezTo>
                <a:lnTo>
                  <a:pt x="1674" y="171152"/>
                </a:lnTo>
                <a:cubicBezTo>
                  <a:pt x="1674" y="76646"/>
                  <a:pt x="78321" y="0"/>
                  <a:pt x="172827" y="0"/>
                </a:cubicBezTo>
                <a:close/>
              </a:path>
            </a:pathLst>
          </a:custGeom>
          <a:solidFill>
            <a:schemeClr val="bg1"/>
          </a:solidFill>
          <a:ln w="1860" cap="flat">
            <a:noFill/>
            <a:prstDash val="solid"/>
            <a:miter/>
          </a:ln>
        </p:spPr>
        <p:txBody>
          <a:bodyPr rtlCol="0" anchor="ctr"/>
          <a:lstStyle/>
          <a:p>
            <a:endParaRPr lang="zh-CN" altLang="en-US"/>
          </a:p>
        </p:txBody>
      </p:sp>
      <p:sp>
        <p:nvSpPr>
          <p:cNvPr id="6" name="矩形: 圆角 5">
            <a:extLst>
              <a:ext uri="{FF2B5EF4-FFF2-40B4-BE49-F238E27FC236}">
                <a16:creationId xmlns:a16="http://schemas.microsoft.com/office/drawing/2014/main" id="{23BE1EEC-9924-4793-8D95-7BC4E5A38BCE}"/>
              </a:ext>
            </a:extLst>
          </p:cNvPr>
          <p:cNvSpPr/>
          <p:nvPr userDrawn="1"/>
        </p:nvSpPr>
        <p:spPr>
          <a:xfrm>
            <a:off x="6904495" y="1282328"/>
            <a:ext cx="505955" cy="505955"/>
          </a:xfrm>
          <a:prstGeom prst="roundRect">
            <a:avLst/>
          </a:prstGeom>
          <a:solidFill>
            <a:srgbClr val="FF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01</a:t>
            </a:r>
            <a:endParaRPr lang="zh-CN" altLang="en-US" sz="1600" dirty="0"/>
          </a:p>
        </p:txBody>
      </p:sp>
      <p:sp>
        <p:nvSpPr>
          <p:cNvPr id="8" name="矩形: 圆角 7">
            <a:extLst>
              <a:ext uri="{FF2B5EF4-FFF2-40B4-BE49-F238E27FC236}">
                <a16:creationId xmlns:a16="http://schemas.microsoft.com/office/drawing/2014/main" id="{A195A223-87F0-4178-87BC-A2A3F2544EDF}"/>
              </a:ext>
            </a:extLst>
          </p:cNvPr>
          <p:cNvSpPr/>
          <p:nvPr userDrawn="1"/>
        </p:nvSpPr>
        <p:spPr>
          <a:xfrm>
            <a:off x="6904495" y="2544791"/>
            <a:ext cx="505955" cy="505955"/>
          </a:xfrm>
          <a:prstGeom prst="roundRect">
            <a:avLst/>
          </a:prstGeom>
          <a:solidFill>
            <a:srgbClr val="FF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02</a:t>
            </a:r>
            <a:endParaRPr lang="zh-CN" altLang="en-US" sz="1600" dirty="0"/>
          </a:p>
        </p:txBody>
      </p:sp>
      <p:sp>
        <p:nvSpPr>
          <p:cNvPr id="10" name="矩形: 圆角 9">
            <a:extLst>
              <a:ext uri="{FF2B5EF4-FFF2-40B4-BE49-F238E27FC236}">
                <a16:creationId xmlns:a16="http://schemas.microsoft.com/office/drawing/2014/main" id="{1EB8B593-53D1-445D-863E-A76FACE98240}"/>
              </a:ext>
            </a:extLst>
          </p:cNvPr>
          <p:cNvSpPr/>
          <p:nvPr userDrawn="1"/>
        </p:nvSpPr>
        <p:spPr>
          <a:xfrm>
            <a:off x="6904495" y="3807254"/>
            <a:ext cx="505955" cy="505955"/>
          </a:xfrm>
          <a:prstGeom prst="roundRect">
            <a:avLst/>
          </a:prstGeom>
          <a:solidFill>
            <a:srgbClr val="FF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03</a:t>
            </a:r>
            <a:endParaRPr lang="zh-CN" altLang="en-US" sz="1600" dirty="0"/>
          </a:p>
        </p:txBody>
      </p:sp>
      <p:sp>
        <p:nvSpPr>
          <p:cNvPr id="12" name="矩形: 圆角 11">
            <a:extLst>
              <a:ext uri="{FF2B5EF4-FFF2-40B4-BE49-F238E27FC236}">
                <a16:creationId xmlns:a16="http://schemas.microsoft.com/office/drawing/2014/main" id="{B743A742-7B91-48AA-8B99-DB43A7CE3B51}"/>
              </a:ext>
            </a:extLst>
          </p:cNvPr>
          <p:cNvSpPr/>
          <p:nvPr userDrawn="1"/>
        </p:nvSpPr>
        <p:spPr>
          <a:xfrm>
            <a:off x="6904495" y="5069717"/>
            <a:ext cx="505955" cy="505955"/>
          </a:xfrm>
          <a:prstGeom prst="roundRect">
            <a:avLst/>
          </a:prstGeom>
          <a:solidFill>
            <a:srgbClr val="FF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04</a:t>
            </a:r>
            <a:endParaRPr lang="zh-CN" altLang="en-US" sz="1600" dirty="0"/>
          </a:p>
        </p:txBody>
      </p:sp>
      <p:cxnSp>
        <p:nvCxnSpPr>
          <p:cNvPr id="14" name="直接连接符 13">
            <a:extLst>
              <a:ext uri="{FF2B5EF4-FFF2-40B4-BE49-F238E27FC236}">
                <a16:creationId xmlns:a16="http://schemas.microsoft.com/office/drawing/2014/main" id="{F5C9EB1C-B45A-40DF-B564-A8A61EA7FF10}"/>
              </a:ext>
            </a:extLst>
          </p:cNvPr>
          <p:cNvCxnSpPr>
            <a:cxnSpLocks/>
          </p:cNvCxnSpPr>
          <p:nvPr userDrawn="1"/>
        </p:nvCxnSpPr>
        <p:spPr>
          <a:xfrm>
            <a:off x="6904495" y="2114550"/>
            <a:ext cx="3569036"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E52B6A4F-350B-42A0-A416-032855B2DE70}"/>
              </a:ext>
            </a:extLst>
          </p:cNvPr>
          <p:cNvCxnSpPr>
            <a:cxnSpLocks/>
          </p:cNvCxnSpPr>
          <p:nvPr userDrawn="1"/>
        </p:nvCxnSpPr>
        <p:spPr>
          <a:xfrm>
            <a:off x="6904495" y="3429000"/>
            <a:ext cx="3569036"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D1B08F50-5528-43D1-BED2-4973BA0EF5F6}"/>
              </a:ext>
            </a:extLst>
          </p:cNvPr>
          <p:cNvCxnSpPr>
            <a:cxnSpLocks/>
          </p:cNvCxnSpPr>
          <p:nvPr userDrawn="1"/>
        </p:nvCxnSpPr>
        <p:spPr>
          <a:xfrm>
            <a:off x="6904495" y="4724400"/>
            <a:ext cx="3569036" cy="0"/>
          </a:xfrm>
          <a:prstGeom prst="line">
            <a:avLst/>
          </a:prstGeom>
          <a:ln w="12700"/>
        </p:spPr>
        <p:style>
          <a:lnRef idx="1">
            <a:schemeClr val="accent1"/>
          </a:lnRef>
          <a:fillRef idx="0">
            <a:schemeClr val="accent1"/>
          </a:fillRef>
          <a:effectRef idx="0">
            <a:schemeClr val="accent1"/>
          </a:effectRef>
          <a:fontRef idx="minor">
            <a:schemeClr val="tx1"/>
          </a:fontRef>
        </p:style>
      </p:cxnSp>
      <p:pic>
        <p:nvPicPr>
          <p:cNvPr id="17" name="图片 16">
            <a:extLst>
              <a:ext uri="{FF2B5EF4-FFF2-40B4-BE49-F238E27FC236}">
                <a16:creationId xmlns:a16="http://schemas.microsoft.com/office/drawing/2014/main" id="{AB20FC01-4278-42DA-961B-2AFB16FA52D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92506" y="0"/>
            <a:ext cx="5256107" cy="6858000"/>
          </a:xfrm>
          <a:prstGeom prst="homePlate">
            <a:avLst>
              <a:gd name="adj" fmla="val 26924"/>
            </a:avLst>
          </a:prstGeom>
        </p:spPr>
      </p:pic>
      <p:sp>
        <p:nvSpPr>
          <p:cNvPr id="5" name="矩形: 圆角 4">
            <a:extLst>
              <a:ext uri="{FF2B5EF4-FFF2-40B4-BE49-F238E27FC236}">
                <a16:creationId xmlns:a16="http://schemas.microsoft.com/office/drawing/2014/main" id="{2C7704F7-AE7A-4095-998E-FC7D1D25F392}"/>
              </a:ext>
            </a:extLst>
          </p:cNvPr>
          <p:cNvSpPr/>
          <p:nvPr userDrawn="1"/>
        </p:nvSpPr>
        <p:spPr>
          <a:xfrm>
            <a:off x="3894376" y="2895600"/>
            <a:ext cx="2359458" cy="116534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p>
        </p:txBody>
      </p:sp>
      <p:sp>
        <p:nvSpPr>
          <p:cNvPr id="31" name="文本占位符 30">
            <a:extLst>
              <a:ext uri="{FF2B5EF4-FFF2-40B4-BE49-F238E27FC236}">
                <a16:creationId xmlns:a16="http://schemas.microsoft.com/office/drawing/2014/main" id="{1F06A0A9-320A-4ED6-8A82-DC39B82E1167}"/>
              </a:ext>
            </a:extLst>
          </p:cNvPr>
          <p:cNvSpPr>
            <a:spLocks noGrp="1"/>
          </p:cNvSpPr>
          <p:nvPr>
            <p:ph type="body" sz="quarter" idx="15" hasCustomPrompt="1"/>
          </p:nvPr>
        </p:nvSpPr>
        <p:spPr>
          <a:xfrm>
            <a:off x="7476870" y="1312604"/>
            <a:ext cx="3540125" cy="738188"/>
          </a:xfrm>
          <a:prstGeom prst="rect">
            <a:avLst/>
          </a:prstGeom>
        </p:spPr>
        <p:txBody>
          <a:bodyPr/>
          <a:lstStyle>
            <a:lvl1pPr marL="0" indent="0">
              <a:buNone/>
              <a:defRPr sz="2800">
                <a:solidFill>
                  <a:schemeClr val="accent1"/>
                </a:solidFill>
              </a:defRPr>
            </a:lvl1pPr>
            <a:lvl2pPr>
              <a:defRPr sz="2800"/>
            </a:lvl2pPr>
            <a:lvl3pPr>
              <a:defRPr sz="2800"/>
            </a:lvl3pPr>
            <a:lvl4pPr>
              <a:defRPr sz="2800"/>
            </a:lvl4pPr>
            <a:lvl5pPr>
              <a:defRPr sz="2800"/>
            </a:lvl5pPr>
          </a:lstStyle>
          <a:p>
            <a:pPr marL="0" marR="0" lvl="0" indent="0" algn="l" defTabSz="742950" rtl="0" eaLnBrk="1" fontAlgn="auto" latinLnBrk="0" hangingPunct="1">
              <a:lnSpc>
                <a:spcPct val="90000"/>
              </a:lnSpc>
              <a:spcBef>
                <a:spcPts val="813"/>
              </a:spcBef>
              <a:spcAft>
                <a:spcPts val="0"/>
              </a:spcAft>
              <a:buClrTx/>
              <a:buSzTx/>
              <a:buFont typeface="Arial" panose="020B0604020202020204" pitchFamily="34" charset="0"/>
              <a:buNone/>
              <a:tabLst/>
              <a:defRPr/>
            </a:pPr>
            <a:r>
              <a:rPr lang="zh-CN" altLang="en-US" sz="2800" dirty="0">
                <a:solidFill>
                  <a:schemeClr val="accent1"/>
                </a:solidFill>
                <a:latin typeface="+mj-ea"/>
                <a:ea typeface="+mj-ea"/>
              </a:rPr>
              <a:t>输入你的目录标题</a:t>
            </a:r>
            <a:endParaRPr lang="zh-CN" altLang="en-US" dirty="0"/>
          </a:p>
        </p:txBody>
      </p:sp>
      <p:sp>
        <p:nvSpPr>
          <p:cNvPr id="32" name="文本占位符 30">
            <a:extLst>
              <a:ext uri="{FF2B5EF4-FFF2-40B4-BE49-F238E27FC236}">
                <a16:creationId xmlns:a16="http://schemas.microsoft.com/office/drawing/2014/main" id="{29009C3C-4845-447D-BBA8-1656343A8856}"/>
              </a:ext>
            </a:extLst>
          </p:cNvPr>
          <p:cNvSpPr>
            <a:spLocks noGrp="1"/>
          </p:cNvSpPr>
          <p:nvPr>
            <p:ph type="body" sz="quarter" idx="16" hasCustomPrompt="1"/>
          </p:nvPr>
        </p:nvSpPr>
        <p:spPr>
          <a:xfrm>
            <a:off x="7467038" y="2585882"/>
            <a:ext cx="3540125" cy="738188"/>
          </a:xfrm>
          <a:prstGeom prst="rect">
            <a:avLst/>
          </a:prstGeom>
        </p:spPr>
        <p:txBody>
          <a:bodyPr/>
          <a:lstStyle>
            <a:lvl1pPr marL="0" indent="0">
              <a:buNone/>
              <a:defRPr sz="2800">
                <a:solidFill>
                  <a:schemeClr val="accent1"/>
                </a:solidFill>
              </a:defRPr>
            </a:lvl1pPr>
            <a:lvl2pPr>
              <a:defRPr sz="2800"/>
            </a:lvl2pPr>
            <a:lvl3pPr>
              <a:defRPr sz="2800"/>
            </a:lvl3pPr>
            <a:lvl4pPr>
              <a:defRPr sz="2800"/>
            </a:lvl4pPr>
            <a:lvl5pPr>
              <a:defRPr sz="2800"/>
            </a:lvl5pPr>
          </a:lstStyle>
          <a:p>
            <a:pPr marL="0" marR="0" lvl="0" indent="0" algn="l" defTabSz="742950" rtl="0" eaLnBrk="1" fontAlgn="auto" latinLnBrk="0" hangingPunct="1">
              <a:lnSpc>
                <a:spcPct val="90000"/>
              </a:lnSpc>
              <a:spcBef>
                <a:spcPts val="813"/>
              </a:spcBef>
              <a:spcAft>
                <a:spcPts val="0"/>
              </a:spcAft>
              <a:buClrTx/>
              <a:buSzTx/>
              <a:buFont typeface="Arial" panose="020B0604020202020204" pitchFamily="34" charset="0"/>
              <a:buNone/>
              <a:tabLst/>
              <a:defRPr/>
            </a:pPr>
            <a:r>
              <a:rPr lang="zh-CN" altLang="en-US" sz="2800" dirty="0">
                <a:solidFill>
                  <a:schemeClr val="accent1"/>
                </a:solidFill>
                <a:latin typeface="+mj-ea"/>
                <a:ea typeface="+mj-ea"/>
              </a:rPr>
              <a:t>输入你的目录标题</a:t>
            </a:r>
            <a:endParaRPr lang="zh-CN" altLang="en-US" dirty="0"/>
          </a:p>
        </p:txBody>
      </p:sp>
      <p:sp>
        <p:nvSpPr>
          <p:cNvPr id="33" name="文本占位符 30">
            <a:extLst>
              <a:ext uri="{FF2B5EF4-FFF2-40B4-BE49-F238E27FC236}">
                <a16:creationId xmlns:a16="http://schemas.microsoft.com/office/drawing/2014/main" id="{BB017113-802B-46CA-86ED-FA0183CE44C6}"/>
              </a:ext>
            </a:extLst>
          </p:cNvPr>
          <p:cNvSpPr>
            <a:spLocks noGrp="1"/>
          </p:cNvSpPr>
          <p:nvPr>
            <p:ph type="body" sz="quarter" idx="17" hasCustomPrompt="1"/>
          </p:nvPr>
        </p:nvSpPr>
        <p:spPr>
          <a:xfrm>
            <a:off x="7481790" y="3839493"/>
            <a:ext cx="3540125" cy="738188"/>
          </a:xfrm>
          <a:prstGeom prst="rect">
            <a:avLst/>
          </a:prstGeom>
        </p:spPr>
        <p:txBody>
          <a:bodyPr/>
          <a:lstStyle>
            <a:lvl1pPr marL="0" indent="0">
              <a:buNone/>
              <a:defRPr sz="2800">
                <a:solidFill>
                  <a:schemeClr val="accent1"/>
                </a:solidFill>
              </a:defRPr>
            </a:lvl1pPr>
            <a:lvl2pPr>
              <a:defRPr sz="2800"/>
            </a:lvl2pPr>
            <a:lvl3pPr>
              <a:defRPr sz="2800"/>
            </a:lvl3pPr>
            <a:lvl4pPr>
              <a:defRPr sz="2800"/>
            </a:lvl4pPr>
            <a:lvl5pPr>
              <a:defRPr sz="2800"/>
            </a:lvl5pPr>
          </a:lstStyle>
          <a:p>
            <a:pPr marL="0" marR="0" lvl="0" indent="0" algn="l" defTabSz="742950" rtl="0" eaLnBrk="1" fontAlgn="auto" latinLnBrk="0" hangingPunct="1">
              <a:lnSpc>
                <a:spcPct val="90000"/>
              </a:lnSpc>
              <a:spcBef>
                <a:spcPts val="813"/>
              </a:spcBef>
              <a:spcAft>
                <a:spcPts val="0"/>
              </a:spcAft>
              <a:buClrTx/>
              <a:buSzTx/>
              <a:buFont typeface="Arial" panose="020B0604020202020204" pitchFamily="34" charset="0"/>
              <a:buNone/>
              <a:tabLst/>
              <a:defRPr/>
            </a:pPr>
            <a:r>
              <a:rPr lang="zh-CN" altLang="en-US" sz="2800" dirty="0">
                <a:solidFill>
                  <a:schemeClr val="accent1"/>
                </a:solidFill>
                <a:latin typeface="+mj-ea"/>
                <a:ea typeface="+mj-ea"/>
              </a:rPr>
              <a:t>输入你的目录标题</a:t>
            </a:r>
            <a:endParaRPr lang="zh-CN" altLang="en-US" dirty="0"/>
          </a:p>
        </p:txBody>
      </p:sp>
      <p:sp>
        <p:nvSpPr>
          <p:cNvPr id="34" name="文本占位符 30">
            <a:extLst>
              <a:ext uri="{FF2B5EF4-FFF2-40B4-BE49-F238E27FC236}">
                <a16:creationId xmlns:a16="http://schemas.microsoft.com/office/drawing/2014/main" id="{6D9B9684-0E1D-4DF9-9E82-88A730463AF3}"/>
              </a:ext>
            </a:extLst>
          </p:cNvPr>
          <p:cNvSpPr>
            <a:spLocks noGrp="1"/>
          </p:cNvSpPr>
          <p:nvPr>
            <p:ph type="body" sz="quarter" idx="18" hasCustomPrompt="1"/>
          </p:nvPr>
        </p:nvSpPr>
        <p:spPr>
          <a:xfrm>
            <a:off x="7467038" y="5122605"/>
            <a:ext cx="3540125" cy="738188"/>
          </a:xfrm>
          <a:prstGeom prst="rect">
            <a:avLst/>
          </a:prstGeom>
        </p:spPr>
        <p:txBody>
          <a:bodyPr/>
          <a:lstStyle>
            <a:lvl1pPr marL="0" indent="0">
              <a:buNone/>
              <a:defRPr sz="2800">
                <a:solidFill>
                  <a:schemeClr val="accent1"/>
                </a:solidFill>
              </a:defRPr>
            </a:lvl1pPr>
            <a:lvl2pPr>
              <a:defRPr sz="2800"/>
            </a:lvl2pPr>
            <a:lvl3pPr>
              <a:defRPr sz="2800"/>
            </a:lvl3pPr>
            <a:lvl4pPr>
              <a:defRPr sz="2800"/>
            </a:lvl4pPr>
            <a:lvl5pPr>
              <a:defRPr sz="2800"/>
            </a:lvl5pPr>
          </a:lstStyle>
          <a:p>
            <a:pPr marL="0" marR="0" lvl="0" indent="0" algn="l" defTabSz="742950" rtl="0" eaLnBrk="1" fontAlgn="auto" latinLnBrk="0" hangingPunct="1">
              <a:lnSpc>
                <a:spcPct val="90000"/>
              </a:lnSpc>
              <a:spcBef>
                <a:spcPts val="813"/>
              </a:spcBef>
              <a:spcAft>
                <a:spcPts val="0"/>
              </a:spcAft>
              <a:buClrTx/>
              <a:buSzTx/>
              <a:buFont typeface="Arial" panose="020B0604020202020204" pitchFamily="34" charset="0"/>
              <a:buNone/>
              <a:tabLst/>
              <a:defRPr/>
            </a:pPr>
            <a:r>
              <a:rPr lang="zh-CN" altLang="en-US" sz="2800" dirty="0">
                <a:solidFill>
                  <a:schemeClr val="accent1"/>
                </a:solidFill>
                <a:latin typeface="+mj-ea"/>
                <a:ea typeface="+mj-ea"/>
              </a:rPr>
              <a:t>输入你的目录标题</a:t>
            </a:r>
            <a:endParaRPr lang="zh-CN" altLang="en-US" dirty="0"/>
          </a:p>
        </p:txBody>
      </p:sp>
      <p:sp>
        <p:nvSpPr>
          <p:cNvPr id="36" name="文本占位符 35">
            <a:extLst>
              <a:ext uri="{FF2B5EF4-FFF2-40B4-BE49-F238E27FC236}">
                <a16:creationId xmlns:a16="http://schemas.microsoft.com/office/drawing/2014/main" id="{D196CCC5-222B-4227-A69C-D354E4F43C0B}"/>
              </a:ext>
            </a:extLst>
          </p:cNvPr>
          <p:cNvSpPr>
            <a:spLocks noGrp="1"/>
          </p:cNvSpPr>
          <p:nvPr>
            <p:ph type="body" sz="quarter" idx="19" hasCustomPrompt="1"/>
          </p:nvPr>
        </p:nvSpPr>
        <p:spPr>
          <a:xfrm>
            <a:off x="4267251" y="3082001"/>
            <a:ext cx="1843497" cy="1076325"/>
          </a:xfrm>
          <a:prstGeom prst="rect">
            <a:avLst/>
          </a:prstGeom>
        </p:spPr>
        <p:txBody>
          <a:bodyPr/>
          <a:lstStyle>
            <a:lvl1pPr marL="0" indent="0">
              <a:buNone/>
              <a:defRPr sz="5400">
                <a:solidFill>
                  <a:schemeClr val="bg1"/>
                </a:solidFill>
              </a:defRPr>
            </a:lvl1pPr>
          </a:lstStyle>
          <a:p>
            <a:pPr lvl="0"/>
            <a:r>
              <a:rPr lang="zh-CN" altLang="en-US" dirty="0"/>
              <a:t>目 录</a:t>
            </a:r>
          </a:p>
        </p:txBody>
      </p:sp>
      <p:cxnSp>
        <p:nvCxnSpPr>
          <p:cNvPr id="37" name="直接连接符 36">
            <a:extLst>
              <a:ext uri="{FF2B5EF4-FFF2-40B4-BE49-F238E27FC236}">
                <a16:creationId xmlns:a16="http://schemas.microsoft.com/office/drawing/2014/main" id="{1594DFFF-B57D-46E3-BF4F-1F3CAFC95683}"/>
              </a:ext>
            </a:extLst>
          </p:cNvPr>
          <p:cNvCxnSpPr>
            <a:cxnSpLocks/>
          </p:cNvCxnSpPr>
          <p:nvPr userDrawn="1"/>
        </p:nvCxnSpPr>
        <p:spPr>
          <a:xfrm>
            <a:off x="6909412" y="5835445"/>
            <a:ext cx="3569036"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35710697"/>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2EAE03A-59E6-4A37-87A3-C42792567371}"/>
              </a:ext>
            </a:extLst>
          </p:cNvPr>
          <p:cNvSpPr/>
          <p:nvPr userDrawn="1"/>
        </p:nvSpPr>
        <p:spPr>
          <a:xfrm>
            <a:off x="0" y="2358737"/>
            <a:ext cx="12192000" cy="2140527"/>
          </a:xfrm>
          <a:prstGeom prst="rect">
            <a:avLst/>
          </a:prstGeom>
          <a:solidFill>
            <a:schemeClr val="accent1">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矩形 2">
            <a:extLst>
              <a:ext uri="{FF2B5EF4-FFF2-40B4-BE49-F238E27FC236}">
                <a16:creationId xmlns:a16="http://schemas.microsoft.com/office/drawing/2014/main" id="{7ED2FDC8-156A-4369-AC29-AAFB99341548}"/>
              </a:ext>
            </a:extLst>
          </p:cNvPr>
          <p:cNvSpPr/>
          <p:nvPr userDrawn="1"/>
        </p:nvSpPr>
        <p:spPr>
          <a:xfrm>
            <a:off x="7518369" y="3377270"/>
            <a:ext cx="1800000" cy="1800000"/>
          </a:xfrm>
          <a:prstGeom prst="rect">
            <a:avLst/>
          </a:prstGeom>
          <a:solidFill>
            <a:srgbClr val="FFCD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矩形 3">
            <a:extLst>
              <a:ext uri="{FF2B5EF4-FFF2-40B4-BE49-F238E27FC236}">
                <a16:creationId xmlns:a16="http://schemas.microsoft.com/office/drawing/2014/main" id="{B193D20F-2D51-424A-9651-6A5B2070E69B}"/>
              </a:ext>
            </a:extLst>
          </p:cNvPr>
          <p:cNvSpPr/>
          <p:nvPr userDrawn="1"/>
        </p:nvSpPr>
        <p:spPr>
          <a:xfrm>
            <a:off x="2873632" y="1906731"/>
            <a:ext cx="6172200" cy="3044537"/>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文本占位符 9">
            <a:extLst>
              <a:ext uri="{FF2B5EF4-FFF2-40B4-BE49-F238E27FC236}">
                <a16:creationId xmlns:a16="http://schemas.microsoft.com/office/drawing/2014/main" id="{268E7DE5-798B-44ED-AC39-DA0CAF74E1CD}"/>
              </a:ext>
            </a:extLst>
          </p:cNvPr>
          <p:cNvSpPr>
            <a:spLocks noGrp="1"/>
          </p:cNvSpPr>
          <p:nvPr>
            <p:ph type="body" sz="quarter" idx="10" hasCustomPrompt="1"/>
          </p:nvPr>
        </p:nvSpPr>
        <p:spPr>
          <a:xfrm>
            <a:off x="3288379" y="2248618"/>
            <a:ext cx="1316908" cy="1254125"/>
          </a:xfrm>
          <a:prstGeom prst="rect">
            <a:avLst/>
          </a:prstGeom>
        </p:spPr>
        <p:txBody>
          <a:bodyPr/>
          <a:lstStyle>
            <a:lvl1pPr marL="0" indent="0" algn="l">
              <a:buNone/>
              <a:defRPr sz="6600">
                <a:solidFill>
                  <a:schemeClr val="bg1"/>
                </a:solidFill>
                <a:latin typeface="+mj-ea"/>
                <a:ea typeface="+mj-ea"/>
              </a:defRPr>
            </a:lvl1pPr>
          </a:lstStyle>
          <a:p>
            <a:pPr lvl="0"/>
            <a:r>
              <a:rPr lang="en-US" altLang="zh-CN" dirty="0"/>
              <a:t>01</a:t>
            </a:r>
            <a:endParaRPr lang="zh-CN" altLang="en-US" dirty="0"/>
          </a:p>
        </p:txBody>
      </p:sp>
      <p:sp>
        <p:nvSpPr>
          <p:cNvPr id="17" name="文本占位符 16">
            <a:extLst>
              <a:ext uri="{FF2B5EF4-FFF2-40B4-BE49-F238E27FC236}">
                <a16:creationId xmlns:a16="http://schemas.microsoft.com/office/drawing/2014/main" id="{6355FF44-CE9D-478E-8726-70C7D03B5D55}"/>
              </a:ext>
            </a:extLst>
          </p:cNvPr>
          <p:cNvSpPr>
            <a:spLocks noGrp="1"/>
          </p:cNvSpPr>
          <p:nvPr>
            <p:ph type="body" sz="quarter" idx="11" hasCustomPrompt="1"/>
          </p:nvPr>
        </p:nvSpPr>
        <p:spPr>
          <a:xfrm>
            <a:off x="3288379" y="3436889"/>
            <a:ext cx="5088706" cy="1179513"/>
          </a:xfrm>
          <a:prstGeom prst="rect">
            <a:avLst/>
          </a:prstGeom>
        </p:spPr>
        <p:txBody>
          <a:bodyPr/>
          <a:lstStyle>
            <a:lvl1pPr marL="0" indent="0" algn="l">
              <a:buNone/>
              <a:defRPr sz="7200">
                <a:solidFill>
                  <a:schemeClr val="bg1"/>
                </a:solidFill>
                <a:latin typeface="+mj-ea"/>
                <a:ea typeface="+mj-ea"/>
              </a:defRPr>
            </a:lvl1pPr>
          </a:lstStyle>
          <a:p>
            <a:pPr marL="0" marR="0" lvl="0" indent="0" algn="l" defTabSz="742950" rtl="0" eaLnBrk="1" fontAlgn="auto" latinLnBrk="0" hangingPunct="1">
              <a:lnSpc>
                <a:spcPct val="90000"/>
              </a:lnSpc>
              <a:spcBef>
                <a:spcPts val="813"/>
              </a:spcBef>
              <a:spcAft>
                <a:spcPts val="0"/>
              </a:spcAft>
              <a:buClrTx/>
              <a:buSzTx/>
              <a:buFont typeface="Arial" panose="020B0604020202020204" pitchFamily="34" charset="0"/>
              <a:buNone/>
              <a:tabLst/>
              <a:defRPr/>
            </a:pPr>
            <a:r>
              <a:rPr kumimoji="1" lang="zh-CN" altLang="en-US" sz="7200" dirty="0">
                <a:solidFill>
                  <a:schemeClr val="bg1"/>
                </a:solidFill>
                <a:latin typeface="+mj-ea"/>
                <a:ea typeface="+mj-ea"/>
              </a:rPr>
              <a:t>过渡页标题</a:t>
            </a:r>
          </a:p>
          <a:p>
            <a:pPr lvl="0"/>
            <a:endParaRPr lang="zh-CN" altLang="en-US" dirty="0"/>
          </a:p>
        </p:txBody>
      </p:sp>
    </p:spTree>
    <p:extLst>
      <p:ext uri="{BB962C8B-B14F-4D97-AF65-F5344CB8AC3E}">
        <p14:creationId xmlns:p14="http://schemas.microsoft.com/office/powerpoint/2010/main" val="37208941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1_标题幻灯片">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EFE0F0A0-8EA3-4E9F-B5E5-A9D4E7E7BE54}"/>
              </a:ext>
            </a:extLst>
          </p:cNvPr>
          <p:cNvPicPr>
            <a:picLocks noChangeAspect="1"/>
          </p:cNvPicPr>
          <p:nvPr userDrawn="1"/>
        </p:nvPicPr>
        <p:blipFill>
          <a:blip r:embed="rId2" cstate="screen">
            <a:alphaModFix amt="15000"/>
            <a:extLst>
              <a:ext uri="{BEBA8EAE-BF5A-486C-A8C5-ECC9F3942E4B}">
                <a14:imgProps xmlns:a14="http://schemas.microsoft.com/office/drawing/2010/main">
                  <a14:imgLayer r:embed="rId3">
                    <a14:imgEffect>
                      <a14:colorTemperature colorTemp="5900"/>
                    </a14:imgEffect>
                  </a14:imgLayer>
                </a14:imgProps>
              </a:ex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E11868A8-4322-4387-B9CF-016FDCFDE8D6}"/>
              </a:ext>
            </a:extLst>
          </p:cNvPr>
          <p:cNvGrpSpPr/>
          <p:nvPr userDrawn="1"/>
        </p:nvGrpSpPr>
        <p:grpSpPr>
          <a:xfrm>
            <a:off x="-1" y="-1"/>
            <a:ext cx="569120" cy="569120"/>
            <a:chOff x="-1" y="-1"/>
            <a:chExt cx="488951" cy="488951"/>
          </a:xfrm>
        </p:grpSpPr>
        <p:sp>
          <p:nvSpPr>
            <p:cNvPr id="3" name="矩形 2">
              <a:extLst>
                <a:ext uri="{FF2B5EF4-FFF2-40B4-BE49-F238E27FC236}">
                  <a16:creationId xmlns:a16="http://schemas.microsoft.com/office/drawing/2014/main" id="{3CB23759-E357-4E03-BD32-1CAB1298D2F5}"/>
                </a:ext>
              </a:extLst>
            </p:cNvPr>
            <p:cNvSpPr/>
            <p:nvPr/>
          </p:nvSpPr>
          <p:spPr>
            <a:xfrm>
              <a:off x="298450" y="298450"/>
              <a:ext cx="190500" cy="190500"/>
            </a:xfrm>
            <a:prstGeom prst="rect">
              <a:avLst/>
            </a:prstGeom>
            <a:solidFill>
              <a:srgbClr val="FF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4" name="矩形 3">
              <a:extLst>
                <a:ext uri="{FF2B5EF4-FFF2-40B4-BE49-F238E27FC236}">
                  <a16:creationId xmlns:a16="http://schemas.microsoft.com/office/drawing/2014/main" id="{00A9744C-6AAE-4716-A4AE-696DE173747E}"/>
                </a:ext>
              </a:extLst>
            </p:cNvPr>
            <p:cNvSpPr/>
            <p:nvPr/>
          </p:nvSpPr>
          <p:spPr>
            <a:xfrm>
              <a:off x="-1" y="-1"/>
              <a:ext cx="393701" cy="3937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grpSp>
      <p:sp>
        <p:nvSpPr>
          <p:cNvPr id="8" name="任意形状 9">
            <a:extLst>
              <a:ext uri="{FF2B5EF4-FFF2-40B4-BE49-F238E27FC236}">
                <a16:creationId xmlns:a16="http://schemas.microsoft.com/office/drawing/2014/main" id="{7C66BC45-ADC6-4D11-9609-0D7B179AEAF4}"/>
              </a:ext>
            </a:extLst>
          </p:cNvPr>
          <p:cNvSpPr/>
          <p:nvPr userDrawn="1"/>
        </p:nvSpPr>
        <p:spPr>
          <a:xfrm>
            <a:off x="0" y="6457950"/>
            <a:ext cx="12192000" cy="400050"/>
          </a:xfrm>
          <a:custGeom>
            <a:avLst/>
            <a:gdLst>
              <a:gd name="connsiteX0" fmla="*/ 12192000 w 12192000"/>
              <a:gd name="connsiteY0" fmla="*/ 0 h 329410"/>
              <a:gd name="connsiteX1" fmla="*/ 12192000 w 12192000"/>
              <a:gd name="connsiteY1" fmla="*/ 329410 h 329410"/>
              <a:gd name="connsiteX2" fmla="*/ 0 w 12192000"/>
              <a:gd name="connsiteY2" fmla="*/ 329410 h 329410"/>
              <a:gd name="connsiteX3" fmla="*/ 0 w 12192000"/>
              <a:gd name="connsiteY3" fmla="*/ 29375 h 329410"/>
              <a:gd name="connsiteX4" fmla="*/ 577089 w 12192000"/>
              <a:gd name="connsiteY4" fmla="*/ 49593 h 329410"/>
              <a:gd name="connsiteX5" fmla="*/ 5704114 w 12192000"/>
              <a:gd name="connsiteY5" fmla="*/ 124873 h 329410"/>
              <a:gd name="connsiteX6" fmla="*/ 11982536 w 12192000"/>
              <a:gd name="connsiteY6" fmla="*/ 9255 h 329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29410">
                <a:moveTo>
                  <a:pt x="12192000" y="0"/>
                </a:moveTo>
                <a:lnTo>
                  <a:pt x="12192000" y="329410"/>
                </a:lnTo>
                <a:lnTo>
                  <a:pt x="0" y="329410"/>
                </a:lnTo>
                <a:lnTo>
                  <a:pt x="0" y="29375"/>
                </a:lnTo>
                <a:lnTo>
                  <a:pt x="577089" y="49593"/>
                </a:lnTo>
                <a:cubicBezTo>
                  <a:pt x="2152931" y="98068"/>
                  <a:pt x="3885480" y="124873"/>
                  <a:pt x="5704114" y="124873"/>
                </a:cubicBezTo>
                <a:cubicBezTo>
                  <a:pt x="7977407" y="124873"/>
                  <a:pt x="10116192" y="82990"/>
                  <a:pt x="11982536" y="9255"/>
                </a:cubicBezTo>
                <a:close/>
              </a:path>
            </a:pathLst>
          </a:cu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11" name="文本占位符 10">
            <a:extLst>
              <a:ext uri="{FF2B5EF4-FFF2-40B4-BE49-F238E27FC236}">
                <a16:creationId xmlns:a16="http://schemas.microsoft.com/office/drawing/2014/main" id="{B7A241E9-F42D-4840-AC9B-A9463D3D3A3B}"/>
              </a:ext>
            </a:extLst>
          </p:cNvPr>
          <p:cNvSpPr>
            <a:spLocks noGrp="1"/>
          </p:cNvSpPr>
          <p:nvPr>
            <p:ph type="body" sz="quarter" idx="11" hasCustomPrompt="1"/>
          </p:nvPr>
        </p:nvSpPr>
        <p:spPr>
          <a:xfrm>
            <a:off x="707153" y="132732"/>
            <a:ext cx="4897232" cy="781050"/>
          </a:xfrm>
          <a:prstGeom prst="rect">
            <a:avLst/>
          </a:prstGeom>
        </p:spPr>
        <p:txBody>
          <a:bodyPr/>
          <a:lstStyle>
            <a:lvl1pPr marL="0" indent="0">
              <a:buNone/>
              <a:defRPr sz="2800">
                <a:solidFill>
                  <a:schemeClr val="accent1"/>
                </a:solidFill>
                <a:latin typeface="+mj-ea"/>
                <a:ea typeface="+mj-ea"/>
              </a:defRPr>
            </a:lvl1pPr>
          </a:lstStyle>
          <a:p>
            <a:pPr lvl="0"/>
            <a:r>
              <a:rPr lang="zh-CN" altLang="en-US" dirty="0"/>
              <a:t>在这里输入你的标题</a:t>
            </a:r>
          </a:p>
        </p:txBody>
      </p:sp>
    </p:spTree>
    <p:extLst>
      <p:ext uri="{BB962C8B-B14F-4D97-AF65-F5344CB8AC3E}">
        <p14:creationId xmlns:p14="http://schemas.microsoft.com/office/powerpoint/2010/main" val="3427050061"/>
      </p:ext>
    </p:extLst>
  </p:cSld>
  <p:clrMapOvr>
    <a:masterClrMapping/>
  </p:clrMapOvr>
  <p:extLst>
    <p:ext uri="{DCECCB84-F9BA-43D5-87BE-67443E8EF086}">
      <p15:sldGuideLst xmlns:p15="http://schemas.microsoft.com/office/powerpoint/2012/main">
        <p15:guide id="1" orient="horz" pos="368"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34822498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7916058"/>
      </p:ext>
    </p:extLst>
  </p:cSld>
  <p:clrMap bg1="lt1" tx1="dk1" bg2="lt2" tx2="dk2" accent1="accent1" accent2="accent2" accent3="accent3" accent4="accent4" accent5="accent5" accent6="accent6" hlink="hlink" folHlink="folHlink"/>
  <p:sldLayoutIdLst>
    <p:sldLayoutId id="2147483653" r:id="rId1"/>
    <p:sldLayoutId id="2147483652" r:id="rId2"/>
    <p:sldLayoutId id="2147483654" r:id="rId3"/>
    <p:sldLayoutId id="2147483660" r:id="rId4"/>
    <p:sldLayoutId id="2147483661" r:id="rId5"/>
  </p:sldLayoutIdLst>
  <p:txStyles>
    <p:titleStyle>
      <a:lvl1pPr algn="l" defTabSz="742950" rtl="0" eaLnBrk="1" latinLnBrk="0" hangingPunct="1">
        <a:lnSpc>
          <a:spcPct val="90000"/>
        </a:lnSpc>
        <a:spcBef>
          <a:spcPct val="0"/>
        </a:spcBef>
        <a:buNone/>
        <a:defRPr sz="3575" kern="1200">
          <a:solidFill>
            <a:schemeClr val="tx1"/>
          </a:solidFill>
          <a:latin typeface="+mj-lt"/>
          <a:ea typeface="+mj-ea"/>
          <a:cs typeface="+mj-cs"/>
        </a:defRPr>
      </a:lvl1pPr>
    </p:titleStyle>
    <p:bodyStyle>
      <a:lvl1pPr marL="185738" indent="-185738" algn="l" defTabSz="742950" rtl="0" eaLnBrk="1" latinLnBrk="0" hangingPunct="1">
        <a:lnSpc>
          <a:spcPct val="90000"/>
        </a:lnSpc>
        <a:spcBef>
          <a:spcPts val="813"/>
        </a:spcBef>
        <a:buFont typeface="Arial" panose="020B0604020202020204" pitchFamily="34" charset="0"/>
        <a:buChar char="•"/>
        <a:defRPr sz="2275" kern="1200">
          <a:solidFill>
            <a:schemeClr val="tx1"/>
          </a:solidFill>
          <a:latin typeface="+mn-lt"/>
          <a:ea typeface="+mn-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p:bodyStyle>
    <p:otherStyle>
      <a:defPPr>
        <a:defRPr lang="zh-CN"/>
      </a:defPPr>
      <a:lvl1pPr marL="0" algn="l" defTabSz="742950" rtl="0" eaLnBrk="1" latinLnBrk="0" hangingPunct="1">
        <a:defRPr sz="1463" kern="1200">
          <a:solidFill>
            <a:schemeClr val="tx1"/>
          </a:solidFill>
          <a:latin typeface="+mn-lt"/>
          <a:ea typeface="+mn-ea"/>
          <a:cs typeface="+mn-cs"/>
        </a:defRPr>
      </a:lvl1pPr>
      <a:lvl2pPr marL="371475" algn="l" defTabSz="742950" rtl="0" eaLnBrk="1" latinLnBrk="0" hangingPunct="1">
        <a:defRPr sz="1463" kern="1200">
          <a:solidFill>
            <a:schemeClr val="tx1"/>
          </a:solidFill>
          <a:latin typeface="+mn-lt"/>
          <a:ea typeface="+mn-ea"/>
          <a:cs typeface="+mn-cs"/>
        </a:defRPr>
      </a:lvl2pPr>
      <a:lvl3pPr marL="742950" algn="l" defTabSz="742950" rtl="0" eaLnBrk="1" latinLnBrk="0" hangingPunct="1">
        <a:defRPr sz="1463" kern="1200">
          <a:solidFill>
            <a:schemeClr val="tx1"/>
          </a:solidFill>
          <a:latin typeface="+mn-lt"/>
          <a:ea typeface="+mn-ea"/>
          <a:cs typeface="+mn-cs"/>
        </a:defRPr>
      </a:lvl3pPr>
      <a:lvl4pPr marL="1114425" algn="l" defTabSz="742950" rtl="0" eaLnBrk="1" latinLnBrk="0" hangingPunct="1">
        <a:defRPr sz="1463" kern="1200">
          <a:solidFill>
            <a:schemeClr val="tx1"/>
          </a:solidFill>
          <a:latin typeface="+mn-lt"/>
          <a:ea typeface="+mn-ea"/>
          <a:cs typeface="+mn-cs"/>
        </a:defRPr>
      </a:lvl4pPr>
      <a:lvl5pPr marL="1485900" algn="l" defTabSz="742950" rtl="0" eaLnBrk="1" latinLnBrk="0" hangingPunct="1">
        <a:defRPr sz="1463" kern="1200">
          <a:solidFill>
            <a:schemeClr val="tx1"/>
          </a:solidFill>
          <a:latin typeface="+mn-lt"/>
          <a:ea typeface="+mn-ea"/>
          <a:cs typeface="+mn-cs"/>
        </a:defRPr>
      </a:lvl5pPr>
      <a:lvl6pPr marL="1857375" algn="l" defTabSz="742950" rtl="0" eaLnBrk="1" latinLnBrk="0" hangingPunct="1">
        <a:defRPr sz="1463" kern="1200">
          <a:solidFill>
            <a:schemeClr val="tx1"/>
          </a:solidFill>
          <a:latin typeface="+mn-lt"/>
          <a:ea typeface="+mn-ea"/>
          <a:cs typeface="+mn-cs"/>
        </a:defRPr>
      </a:lvl6pPr>
      <a:lvl7pPr marL="2228850" algn="l" defTabSz="742950" rtl="0" eaLnBrk="1" latinLnBrk="0" hangingPunct="1">
        <a:defRPr sz="1463" kern="1200">
          <a:solidFill>
            <a:schemeClr val="tx1"/>
          </a:solidFill>
          <a:latin typeface="+mn-lt"/>
          <a:ea typeface="+mn-ea"/>
          <a:cs typeface="+mn-cs"/>
        </a:defRPr>
      </a:lvl7pPr>
      <a:lvl8pPr marL="2600325" algn="l" defTabSz="742950" rtl="0" eaLnBrk="1" latinLnBrk="0" hangingPunct="1">
        <a:defRPr sz="1463" kern="1200">
          <a:solidFill>
            <a:schemeClr val="tx1"/>
          </a:solidFill>
          <a:latin typeface="+mn-lt"/>
          <a:ea typeface="+mn-ea"/>
          <a:cs typeface="+mn-cs"/>
        </a:defRPr>
      </a:lvl8pPr>
      <a:lvl9pPr marL="2971800" algn="l" defTabSz="742950" rtl="0" eaLnBrk="1" latinLnBrk="0" hangingPunct="1">
        <a:defRPr sz="146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guide id="2" orient="horz" pos="2160" userDrawn="1">
          <p15:clr>
            <a:srgbClr val="F26B43"/>
          </p15:clr>
        </p15:guide>
        <p15:guide id="3" orient="horz" userDrawn="1">
          <p15:clr>
            <a:srgbClr val="C35EA4"/>
          </p15:clr>
        </p15:guide>
        <p15:guide id="4" orient="horz" pos="4315" userDrawn="1">
          <p15:clr>
            <a:srgbClr val="C35EA4"/>
          </p15:clr>
        </p15:guide>
        <p15:guide id="5" userDrawn="1">
          <p15:clr>
            <a:srgbClr val="C35EA4"/>
          </p15:clr>
        </p15:guide>
        <p15:guide id="6" pos="7680" userDrawn="1">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24.jpeg"/><Relationship Id="rId4" Type="http://schemas.openxmlformats.org/officeDocument/2006/relationships/image" Target="../media/image23.jpeg"/></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27.jpeg"/><Relationship Id="rId4" Type="http://schemas.openxmlformats.org/officeDocument/2006/relationships/image" Target="../media/image26.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20.jpeg"/><Relationship Id="rId4" Type="http://schemas.openxmlformats.org/officeDocument/2006/relationships/image" Target="../media/image19.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B4968323-F834-48F7-8C19-5F20D6967FC7}"/>
              </a:ext>
            </a:extLst>
          </p:cNvPr>
          <p:cNvSpPr>
            <a:spLocks noGrp="1"/>
          </p:cNvSpPr>
          <p:nvPr>
            <p:ph type="body" sz="quarter" idx="10"/>
          </p:nvPr>
        </p:nvSpPr>
        <p:spPr/>
        <p:txBody>
          <a:bodyPr/>
          <a:lstStyle/>
          <a:p>
            <a:r>
              <a:rPr lang="zh-CN" altLang="en-US" dirty="0"/>
              <a:t>输入你的副标题</a:t>
            </a:r>
          </a:p>
        </p:txBody>
      </p:sp>
      <p:sp>
        <p:nvSpPr>
          <p:cNvPr id="3" name="文本占位符 2">
            <a:extLst>
              <a:ext uri="{FF2B5EF4-FFF2-40B4-BE49-F238E27FC236}">
                <a16:creationId xmlns:a16="http://schemas.microsoft.com/office/drawing/2014/main" id="{07BEE0FD-98DF-49FA-ACEB-70213C56D4BA}"/>
              </a:ext>
            </a:extLst>
          </p:cNvPr>
          <p:cNvSpPr>
            <a:spLocks noGrp="1"/>
          </p:cNvSpPr>
          <p:nvPr>
            <p:ph type="body" sz="quarter" idx="11"/>
          </p:nvPr>
        </p:nvSpPr>
        <p:spPr/>
        <p:txBody>
          <a:bodyPr/>
          <a:lstStyle/>
          <a:p>
            <a:r>
              <a:rPr lang="zh-CN" altLang="en-US" dirty="0"/>
              <a:t>输入你的封面大标题</a:t>
            </a:r>
          </a:p>
        </p:txBody>
      </p:sp>
      <p:sp>
        <p:nvSpPr>
          <p:cNvPr id="4" name="文本占位符 3">
            <a:extLst>
              <a:ext uri="{FF2B5EF4-FFF2-40B4-BE49-F238E27FC236}">
                <a16:creationId xmlns:a16="http://schemas.microsoft.com/office/drawing/2014/main" id="{CA346970-6463-4991-83D6-2EDD8104CC58}"/>
              </a:ext>
            </a:extLst>
          </p:cNvPr>
          <p:cNvSpPr>
            <a:spLocks noGrp="1"/>
          </p:cNvSpPr>
          <p:nvPr>
            <p:ph type="body" sz="quarter" idx="13"/>
          </p:nvPr>
        </p:nvSpPr>
        <p:spPr/>
        <p:txBody>
          <a:bodyPr/>
          <a:lstStyle/>
          <a:p>
            <a:endParaRPr lang="zh-CN" altLang="en-US" dirty="0"/>
          </a:p>
        </p:txBody>
      </p:sp>
      <p:sp>
        <p:nvSpPr>
          <p:cNvPr id="5" name="文本占位符 4">
            <a:extLst>
              <a:ext uri="{FF2B5EF4-FFF2-40B4-BE49-F238E27FC236}">
                <a16:creationId xmlns:a16="http://schemas.microsoft.com/office/drawing/2014/main" id="{D1F0D003-E133-4D24-9FBD-64A4CA53F301}"/>
              </a:ext>
            </a:extLst>
          </p:cNvPr>
          <p:cNvSpPr>
            <a:spLocks noGrp="1"/>
          </p:cNvSpPr>
          <p:nvPr>
            <p:ph type="body" sz="quarter" idx="14"/>
          </p:nvPr>
        </p:nvSpPr>
        <p:spPr/>
        <p:txBody>
          <a:bodyPr/>
          <a:lstStyle/>
          <a:p>
            <a:endParaRPr lang="zh-CN" altLang="en-US" dirty="0"/>
          </a:p>
        </p:txBody>
      </p:sp>
    </p:spTree>
    <p:extLst>
      <p:ext uri="{BB962C8B-B14F-4D97-AF65-F5344CB8AC3E}">
        <p14:creationId xmlns:p14="http://schemas.microsoft.com/office/powerpoint/2010/main" val="1986305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F6826A74-74F9-4154-926E-ADECCC56C7FF}"/>
              </a:ext>
            </a:extLst>
          </p:cNvPr>
          <p:cNvSpPr>
            <a:spLocks noGrp="1"/>
          </p:cNvSpPr>
          <p:nvPr>
            <p:ph type="body" sz="quarter" idx="11"/>
          </p:nvPr>
        </p:nvSpPr>
        <p:spPr/>
        <p:txBody>
          <a:bodyPr/>
          <a:lstStyle/>
          <a:p>
            <a:r>
              <a:rPr lang="zh-CN" altLang="en-US" dirty="0"/>
              <a:t>招聘岗位</a:t>
            </a:r>
          </a:p>
          <a:p>
            <a:endParaRPr lang="zh-CN" altLang="en-US" dirty="0"/>
          </a:p>
        </p:txBody>
      </p:sp>
      <p:graphicFrame>
        <p:nvGraphicFramePr>
          <p:cNvPr id="3" name="Chart 3">
            <a:extLst>
              <a:ext uri="{FF2B5EF4-FFF2-40B4-BE49-F238E27FC236}">
                <a16:creationId xmlns:a16="http://schemas.microsoft.com/office/drawing/2014/main" id="{5F4AE0FF-20CD-4D40-B6C4-04F551CAAA0D}"/>
              </a:ext>
            </a:extLst>
          </p:cNvPr>
          <p:cNvGraphicFramePr/>
          <p:nvPr>
            <p:extLst>
              <p:ext uri="{D42A27DB-BD31-4B8C-83A1-F6EECF244321}">
                <p14:modId xmlns:p14="http://schemas.microsoft.com/office/powerpoint/2010/main" val="478918052"/>
              </p:ext>
            </p:extLst>
          </p:nvPr>
        </p:nvGraphicFramePr>
        <p:xfrm>
          <a:off x="615455" y="1597409"/>
          <a:ext cx="3106928" cy="207128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 name="Chart 4">
            <a:extLst>
              <a:ext uri="{FF2B5EF4-FFF2-40B4-BE49-F238E27FC236}">
                <a16:creationId xmlns:a16="http://schemas.microsoft.com/office/drawing/2014/main" id="{F2359B13-5F80-49AA-B3D4-8F98653ECDE2}"/>
              </a:ext>
            </a:extLst>
          </p:cNvPr>
          <p:cNvGraphicFramePr/>
          <p:nvPr>
            <p:extLst>
              <p:ext uri="{D42A27DB-BD31-4B8C-83A1-F6EECF244321}">
                <p14:modId xmlns:p14="http://schemas.microsoft.com/office/powerpoint/2010/main" val="2146462883"/>
              </p:ext>
            </p:extLst>
          </p:nvPr>
        </p:nvGraphicFramePr>
        <p:xfrm>
          <a:off x="3227413" y="1597409"/>
          <a:ext cx="3106928" cy="207128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 name="Chart 5">
            <a:extLst>
              <a:ext uri="{FF2B5EF4-FFF2-40B4-BE49-F238E27FC236}">
                <a16:creationId xmlns:a16="http://schemas.microsoft.com/office/drawing/2014/main" id="{6390186A-E89E-4E4A-94C5-FAC038105E0D}"/>
              </a:ext>
            </a:extLst>
          </p:cNvPr>
          <p:cNvGraphicFramePr/>
          <p:nvPr>
            <p:extLst>
              <p:ext uri="{D42A27DB-BD31-4B8C-83A1-F6EECF244321}">
                <p14:modId xmlns:p14="http://schemas.microsoft.com/office/powerpoint/2010/main" val="2501913580"/>
              </p:ext>
            </p:extLst>
          </p:nvPr>
        </p:nvGraphicFramePr>
        <p:xfrm>
          <a:off x="5857659" y="1597409"/>
          <a:ext cx="3106928" cy="207128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6" name="Chart 6">
            <a:extLst>
              <a:ext uri="{FF2B5EF4-FFF2-40B4-BE49-F238E27FC236}">
                <a16:creationId xmlns:a16="http://schemas.microsoft.com/office/drawing/2014/main" id="{1E04FD4C-83B2-48FC-8DF3-3817C0200B46}"/>
              </a:ext>
            </a:extLst>
          </p:cNvPr>
          <p:cNvGraphicFramePr/>
          <p:nvPr>
            <p:extLst>
              <p:ext uri="{D42A27DB-BD31-4B8C-83A1-F6EECF244321}">
                <p14:modId xmlns:p14="http://schemas.microsoft.com/office/powerpoint/2010/main" val="2883660054"/>
              </p:ext>
            </p:extLst>
          </p:nvPr>
        </p:nvGraphicFramePr>
        <p:xfrm>
          <a:off x="8469617" y="1597409"/>
          <a:ext cx="3106928" cy="2071285"/>
        </p:xfrm>
        <a:graphic>
          <a:graphicData uri="http://schemas.openxmlformats.org/drawingml/2006/chart">
            <c:chart xmlns:c="http://schemas.openxmlformats.org/drawingml/2006/chart" xmlns:r="http://schemas.openxmlformats.org/officeDocument/2006/relationships" r:id="rId6"/>
          </a:graphicData>
        </a:graphic>
      </p:graphicFrame>
      <p:sp>
        <p:nvSpPr>
          <p:cNvPr id="7" name="GH2vwo8vsEssMt7Freeform 5">
            <a:extLst>
              <a:ext uri="{FF2B5EF4-FFF2-40B4-BE49-F238E27FC236}">
                <a16:creationId xmlns:a16="http://schemas.microsoft.com/office/drawing/2014/main" id="{313D7B8A-5626-4E4D-AFF1-C25F5D09EC84}"/>
              </a:ext>
            </a:extLst>
          </p:cNvPr>
          <p:cNvSpPr>
            <a:spLocks/>
          </p:cNvSpPr>
          <p:nvPr/>
        </p:nvSpPr>
        <p:spPr bwMode="auto">
          <a:xfrm>
            <a:off x="1910508" y="2352376"/>
            <a:ext cx="503108" cy="549906"/>
          </a:xfrm>
          <a:custGeom>
            <a:avLst/>
            <a:gdLst>
              <a:gd name="connsiteX0" fmla="*/ 150876 w 386959"/>
              <a:gd name="connsiteY0" fmla="*/ 367326 h 422956"/>
              <a:gd name="connsiteX1" fmla="*/ 150876 w 386959"/>
              <a:gd name="connsiteY1" fmla="*/ 383485 h 422956"/>
              <a:gd name="connsiteX2" fmla="*/ 236178 w 386959"/>
              <a:gd name="connsiteY2" fmla="*/ 383485 h 422956"/>
              <a:gd name="connsiteX3" fmla="*/ 236178 w 386959"/>
              <a:gd name="connsiteY3" fmla="*/ 367326 h 422956"/>
              <a:gd name="connsiteX4" fmla="*/ 150876 w 386959"/>
              <a:gd name="connsiteY4" fmla="*/ 336794 h 422956"/>
              <a:gd name="connsiteX5" fmla="*/ 150876 w 386959"/>
              <a:gd name="connsiteY5" fmla="*/ 352013 h 422956"/>
              <a:gd name="connsiteX6" fmla="*/ 236084 w 386959"/>
              <a:gd name="connsiteY6" fmla="*/ 352013 h 422956"/>
              <a:gd name="connsiteX7" fmla="*/ 236084 w 386959"/>
              <a:gd name="connsiteY7" fmla="*/ 336794 h 422956"/>
              <a:gd name="connsiteX8" fmla="*/ 325989 w 386959"/>
              <a:gd name="connsiteY8" fmla="*/ 185918 h 422956"/>
              <a:gd name="connsiteX9" fmla="*/ 386959 w 386959"/>
              <a:gd name="connsiteY9" fmla="*/ 185918 h 422956"/>
              <a:gd name="connsiteX10" fmla="*/ 386959 w 386959"/>
              <a:gd name="connsiteY10" fmla="*/ 201137 h 422956"/>
              <a:gd name="connsiteX11" fmla="*/ 325989 w 386959"/>
              <a:gd name="connsiteY11" fmla="*/ 201137 h 422956"/>
              <a:gd name="connsiteX12" fmla="*/ 0 w 386959"/>
              <a:gd name="connsiteY12" fmla="*/ 185918 h 422956"/>
              <a:gd name="connsiteX13" fmla="*/ 61064 w 386959"/>
              <a:gd name="connsiteY13" fmla="*/ 185918 h 422956"/>
              <a:gd name="connsiteX14" fmla="*/ 61064 w 386959"/>
              <a:gd name="connsiteY14" fmla="*/ 201137 h 422956"/>
              <a:gd name="connsiteX15" fmla="*/ 0 w 386959"/>
              <a:gd name="connsiteY15" fmla="*/ 201137 h 422956"/>
              <a:gd name="connsiteX16" fmla="*/ 357367 w 386959"/>
              <a:gd name="connsiteY16" fmla="*/ 90657 h 422956"/>
              <a:gd name="connsiteX17" fmla="*/ 365446 w 386959"/>
              <a:gd name="connsiteY17" fmla="*/ 103340 h 422956"/>
              <a:gd name="connsiteX18" fmla="*/ 311616 w 386959"/>
              <a:gd name="connsiteY18" fmla="*/ 133872 h 422956"/>
              <a:gd name="connsiteX19" fmla="*/ 304382 w 386959"/>
              <a:gd name="connsiteY19" fmla="*/ 121189 h 422956"/>
              <a:gd name="connsiteX20" fmla="*/ 30531 w 386959"/>
              <a:gd name="connsiteY20" fmla="*/ 90657 h 422956"/>
              <a:gd name="connsiteX21" fmla="*/ 82577 w 386959"/>
              <a:gd name="connsiteY21" fmla="*/ 121189 h 422956"/>
              <a:gd name="connsiteX22" fmla="*/ 75437 w 386959"/>
              <a:gd name="connsiteY22" fmla="*/ 133872 h 422956"/>
              <a:gd name="connsiteX23" fmla="*/ 22452 w 386959"/>
              <a:gd name="connsiteY23" fmla="*/ 103340 h 422956"/>
              <a:gd name="connsiteX24" fmla="*/ 193021 w 386959"/>
              <a:gd name="connsiteY24" fmla="*/ 82622 h 422956"/>
              <a:gd name="connsiteX25" fmla="*/ 193021 w 386959"/>
              <a:gd name="connsiteY25" fmla="*/ 82997 h 422956"/>
              <a:gd name="connsiteX26" fmla="*/ 291748 w 386959"/>
              <a:gd name="connsiteY26" fmla="*/ 133248 h 422956"/>
              <a:gd name="connsiteX27" fmla="*/ 264889 w 386959"/>
              <a:gd name="connsiteY27" fmla="*/ 303862 h 422956"/>
              <a:gd name="connsiteX28" fmla="*/ 241027 w 386959"/>
              <a:gd name="connsiteY28" fmla="*/ 317860 h 422956"/>
              <a:gd name="connsiteX29" fmla="*/ 249106 w 386959"/>
              <a:gd name="connsiteY29" fmla="*/ 317860 h 422956"/>
              <a:gd name="connsiteX30" fmla="*/ 249106 w 386959"/>
              <a:gd name="connsiteY30" fmla="*/ 404948 h 422956"/>
              <a:gd name="connsiteX31" fmla="*/ 223083 w 386959"/>
              <a:gd name="connsiteY31" fmla="*/ 404948 h 422956"/>
              <a:gd name="connsiteX32" fmla="*/ 193397 w 386959"/>
              <a:gd name="connsiteY32" fmla="*/ 422891 h 422956"/>
              <a:gd name="connsiteX33" fmla="*/ 165213 w 386959"/>
              <a:gd name="connsiteY33" fmla="*/ 404948 h 422956"/>
              <a:gd name="connsiteX34" fmla="*/ 139190 w 386959"/>
              <a:gd name="connsiteY34" fmla="*/ 404948 h 422956"/>
              <a:gd name="connsiteX35" fmla="*/ 139190 w 386959"/>
              <a:gd name="connsiteY35" fmla="*/ 317860 h 422956"/>
              <a:gd name="connsiteX36" fmla="*/ 146330 w 386959"/>
              <a:gd name="connsiteY36" fmla="*/ 317860 h 422956"/>
              <a:gd name="connsiteX37" fmla="*/ 121153 w 386959"/>
              <a:gd name="connsiteY37" fmla="*/ 302641 h 422956"/>
              <a:gd name="connsiteX38" fmla="*/ 72048 w 386959"/>
              <a:gd name="connsiteY38" fmla="*/ 205896 h 422956"/>
              <a:gd name="connsiteX39" fmla="*/ 193021 w 386959"/>
              <a:gd name="connsiteY39" fmla="*/ 82622 h 422956"/>
              <a:gd name="connsiteX40" fmla="*/ 283714 w 386959"/>
              <a:gd name="connsiteY40" fmla="*/ 22453 h 422956"/>
              <a:gd name="connsiteX41" fmla="*/ 296303 w 386959"/>
              <a:gd name="connsiteY41" fmla="*/ 29593 h 422956"/>
              <a:gd name="connsiteX42" fmla="*/ 266710 w 386959"/>
              <a:gd name="connsiteY42" fmla="*/ 82672 h 422956"/>
              <a:gd name="connsiteX43" fmla="*/ 253182 w 386959"/>
              <a:gd name="connsiteY43" fmla="*/ 74593 h 422956"/>
              <a:gd name="connsiteX44" fmla="*/ 103246 w 386959"/>
              <a:gd name="connsiteY44" fmla="*/ 22453 h 422956"/>
              <a:gd name="connsiteX45" fmla="*/ 133778 w 386959"/>
              <a:gd name="connsiteY45" fmla="*/ 74593 h 422956"/>
              <a:gd name="connsiteX46" fmla="*/ 121189 w 386959"/>
              <a:gd name="connsiteY46" fmla="*/ 82672 h 422956"/>
              <a:gd name="connsiteX47" fmla="*/ 90657 w 386959"/>
              <a:gd name="connsiteY47" fmla="*/ 29593 h 422956"/>
              <a:gd name="connsiteX48" fmla="*/ 185823 w 386959"/>
              <a:gd name="connsiteY48" fmla="*/ 0 h 422956"/>
              <a:gd name="connsiteX49" fmla="*/ 201136 w 386959"/>
              <a:gd name="connsiteY49" fmla="*/ 0 h 422956"/>
              <a:gd name="connsiteX50" fmla="*/ 201136 w 386959"/>
              <a:gd name="connsiteY50" fmla="*/ 61064 h 422956"/>
              <a:gd name="connsiteX51" fmla="*/ 185823 w 386959"/>
              <a:gd name="connsiteY51" fmla="*/ 61064 h 422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86959" h="422956">
                <a:moveTo>
                  <a:pt x="150876" y="367326"/>
                </a:moveTo>
                <a:lnTo>
                  <a:pt x="150876" y="383485"/>
                </a:lnTo>
                <a:lnTo>
                  <a:pt x="236178" y="383485"/>
                </a:lnTo>
                <a:lnTo>
                  <a:pt x="236178" y="367326"/>
                </a:lnTo>
                <a:close/>
                <a:moveTo>
                  <a:pt x="150876" y="336794"/>
                </a:moveTo>
                <a:lnTo>
                  <a:pt x="150876" y="352013"/>
                </a:lnTo>
                <a:lnTo>
                  <a:pt x="236084" y="352013"/>
                </a:lnTo>
                <a:lnTo>
                  <a:pt x="236084" y="336794"/>
                </a:lnTo>
                <a:close/>
                <a:moveTo>
                  <a:pt x="325989" y="185918"/>
                </a:moveTo>
                <a:lnTo>
                  <a:pt x="386959" y="185918"/>
                </a:lnTo>
                <a:lnTo>
                  <a:pt x="386959" y="201137"/>
                </a:lnTo>
                <a:lnTo>
                  <a:pt x="325989" y="201137"/>
                </a:lnTo>
                <a:close/>
                <a:moveTo>
                  <a:pt x="0" y="185918"/>
                </a:moveTo>
                <a:lnTo>
                  <a:pt x="61064" y="185918"/>
                </a:lnTo>
                <a:lnTo>
                  <a:pt x="61064" y="201137"/>
                </a:lnTo>
                <a:lnTo>
                  <a:pt x="0" y="201137"/>
                </a:lnTo>
                <a:close/>
                <a:moveTo>
                  <a:pt x="357367" y="90657"/>
                </a:moveTo>
                <a:lnTo>
                  <a:pt x="365446" y="103340"/>
                </a:lnTo>
                <a:lnTo>
                  <a:pt x="311616" y="133872"/>
                </a:lnTo>
                <a:lnTo>
                  <a:pt x="304382" y="121189"/>
                </a:lnTo>
                <a:close/>
                <a:moveTo>
                  <a:pt x="30531" y="90657"/>
                </a:moveTo>
                <a:lnTo>
                  <a:pt x="82577" y="121189"/>
                </a:lnTo>
                <a:lnTo>
                  <a:pt x="75437" y="133872"/>
                </a:lnTo>
                <a:lnTo>
                  <a:pt x="22452" y="103340"/>
                </a:lnTo>
                <a:close/>
                <a:moveTo>
                  <a:pt x="193021" y="82622"/>
                </a:moveTo>
                <a:lnTo>
                  <a:pt x="193021" y="82997"/>
                </a:lnTo>
                <a:cubicBezTo>
                  <a:pt x="232074" y="82997"/>
                  <a:pt x="268759" y="101673"/>
                  <a:pt x="291748" y="133248"/>
                </a:cubicBezTo>
                <a:cubicBezTo>
                  <a:pt x="331440" y="187774"/>
                  <a:pt x="319424" y="264161"/>
                  <a:pt x="264889" y="303862"/>
                </a:cubicBezTo>
                <a:cubicBezTo>
                  <a:pt x="257787" y="309847"/>
                  <a:pt x="249717" y="314581"/>
                  <a:pt x="241027" y="317860"/>
                </a:cubicBezTo>
                <a:lnTo>
                  <a:pt x="249106" y="317860"/>
                </a:lnTo>
                <a:lnTo>
                  <a:pt x="249106" y="404948"/>
                </a:lnTo>
                <a:lnTo>
                  <a:pt x="223083" y="404948"/>
                </a:lnTo>
                <a:cubicBezTo>
                  <a:pt x="217775" y="416427"/>
                  <a:pt x="206023" y="423520"/>
                  <a:pt x="193397" y="422891"/>
                </a:cubicBezTo>
                <a:cubicBezTo>
                  <a:pt x="181090" y="423727"/>
                  <a:pt x="169666" y="416456"/>
                  <a:pt x="165213" y="404948"/>
                </a:cubicBezTo>
                <a:lnTo>
                  <a:pt x="139190" y="404948"/>
                </a:lnTo>
                <a:lnTo>
                  <a:pt x="139190" y="317860"/>
                </a:lnTo>
                <a:lnTo>
                  <a:pt x="146330" y="317860"/>
                </a:lnTo>
                <a:cubicBezTo>
                  <a:pt x="137274" y="313980"/>
                  <a:pt x="128800" y="308851"/>
                  <a:pt x="121153" y="302641"/>
                </a:cubicBezTo>
                <a:cubicBezTo>
                  <a:pt x="90573" y="279831"/>
                  <a:pt x="72405" y="244047"/>
                  <a:pt x="72048" y="205896"/>
                </a:cubicBezTo>
                <a:cubicBezTo>
                  <a:pt x="71409" y="138453"/>
                  <a:pt x="125578" y="83260"/>
                  <a:pt x="193021" y="82622"/>
                </a:cubicBezTo>
                <a:close/>
                <a:moveTo>
                  <a:pt x="283714" y="22453"/>
                </a:moveTo>
                <a:lnTo>
                  <a:pt x="296303" y="29593"/>
                </a:lnTo>
                <a:lnTo>
                  <a:pt x="266710" y="82672"/>
                </a:lnTo>
                <a:lnTo>
                  <a:pt x="253182" y="74593"/>
                </a:lnTo>
                <a:close/>
                <a:moveTo>
                  <a:pt x="103246" y="22453"/>
                </a:moveTo>
                <a:lnTo>
                  <a:pt x="133778" y="74593"/>
                </a:lnTo>
                <a:lnTo>
                  <a:pt x="121189" y="82672"/>
                </a:lnTo>
                <a:lnTo>
                  <a:pt x="90657" y="29593"/>
                </a:lnTo>
                <a:close/>
                <a:moveTo>
                  <a:pt x="185823" y="0"/>
                </a:moveTo>
                <a:lnTo>
                  <a:pt x="201136" y="0"/>
                </a:lnTo>
                <a:lnTo>
                  <a:pt x="201136" y="61064"/>
                </a:lnTo>
                <a:lnTo>
                  <a:pt x="185823" y="61064"/>
                </a:lnTo>
                <a:close/>
              </a:path>
            </a:pathLst>
          </a:custGeom>
          <a:solidFill>
            <a:schemeClr val="accent1"/>
          </a:solidFill>
          <a:ln w="11113" cap="flat">
            <a:noFill/>
            <a:prstDash val="solid"/>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8" name="Freeform 6">
            <a:extLst>
              <a:ext uri="{FF2B5EF4-FFF2-40B4-BE49-F238E27FC236}">
                <a16:creationId xmlns:a16="http://schemas.microsoft.com/office/drawing/2014/main" id="{8A288290-DBD1-422E-8759-286DBCE86245}"/>
              </a:ext>
            </a:extLst>
          </p:cNvPr>
          <p:cNvSpPr>
            <a:spLocks/>
          </p:cNvSpPr>
          <p:nvPr/>
        </p:nvSpPr>
        <p:spPr bwMode="auto">
          <a:xfrm>
            <a:off x="4638191" y="2434580"/>
            <a:ext cx="287832" cy="314521"/>
          </a:xfrm>
          <a:custGeom>
            <a:avLst/>
            <a:gdLst>
              <a:gd name="connsiteX0" fmla="*/ 21513 w 387054"/>
              <a:gd name="connsiteY0" fmla="*/ 303537 h 422942"/>
              <a:gd name="connsiteX1" fmla="*/ 89811 w 387054"/>
              <a:gd name="connsiteY1" fmla="*/ 303537 h 422942"/>
              <a:gd name="connsiteX2" fmla="*/ 89811 w 387054"/>
              <a:gd name="connsiteY2" fmla="*/ 422941 h 422942"/>
              <a:gd name="connsiteX3" fmla="*/ 21513 w 387054"/>
              <a:gd name="connsiteY3" fmla="*/ 422941 h 422942"/>
              <a:gd name="connsiteX4" fmla="*/ 120344 w 387054"/>
              <a:gd name="connsiteY4" fmla="*/ 253277 h 422942"/>
              <a:gd name="connsiteX5" fmla="*/ 188548 w 387054"/>
              <a:gd name="connsiteY5" fmla="*/ 253277 h 422942"/>
              <a:gd name="connsiteX6" fmla="*/ 188548 w 387054"/>
              <a:gd name="connsiteY6" fmla="*/ 422942 h 422942"/>
              <a:gd name="connsiteX7" fmla="*/ 120344 w 387054"/>
              <a:gd name="connsiteY7" fmla="*/ 422942 h 422942"/>
              <a:gd name="connsiteX8" fmla="*/ 219080 w 387054"/>
              <a:gd name="connsiteY8" fmla="*/ 193058 h 422942"/>
              <a:gd name="connsiteX9" fmla="*/ 287378 w 387054"/>
              <a:gd name="connsiteY9" fmla="*/ 193058 h 422942"/>
              <a:gd name="connsiteX10" fmla="*/ 287378 w 387054"/>
              <a:gd name="connsiteY10" fmla="*/ 422942 h 422942"/>
              <a:gd name="connsiteX11" fmla="*/ 219080 w 387054"/>
              <a:gd name="connsiteY11" fmla="*/ 422942 h 422942"/>
              <a:gd name="connsiteX12" fmla="*/ 317816 w 387054"/>
              <a:gd name="connsiteY12" fmla="*/ 137442 h 422942"/>
              <a:gd name="connsiteX13" fmla="*/ 387054 w 387054"/>
              <a:gd name="connsiteY13" fmla="*/ 137442 h 422942"/>
              <a:gd name="connsiteX14" fmla="*/ 387054 w 387054"/>
              <a:gd name="connsiteY14" fmla="*/ 422941 h 422942"/>
              <a:gd name="connsiteX15" fmla="*/ 317816 w 387054"/>
              <a:gd name="connsiteY15" fmla="*/ 422941 h 422942"/>
              <a:gd name="connsiteX16" fmla="*/ 353797 w 387054"/>
              <a:gd name="connsiteY16" fmla="*/ 0 h 422942"/>
              <a:gd name="connsiteX17" fmla="*/ 328620 w 387054"/>
              <a:gd name="connsiteY17" fmla="*/ 52985 h 422942"/>
              <a:gd name="connsiteX18" fmla="*/ 302597 w 387054"/>
              <a:gd name="connsiteY18" fmla="*/ 105970 h 422942"/>
              <a:gd name="connsiteX19" fmla="*/ 280145 w 387054"/>
              <a:gd name="connsiteY19" fmla="*/ 72808 h 422942"/>
              <a:gd name="connsiteX20" fmla="*/ 19728 w 387054"/>
              <a:gd name="connsiteY20" fmla="*/ 249612 h 422942"/>
              <a:gd name="connsiteX21" fmla="*/ 0 w 387054"/>
              <a:gd name="connsiteY21" fmla="*/ 219080 h 422942"/>
              <a:gd name="connsiteX22" fmla="*/ 259477 w 387054"/>
              <a:gd name="connsiteY22" fmla="*/ 42181 h 422942"/>
              <a:gd name="connsiteX23" fmla="*/ 236178 w 387054"/>
              <a:gd name="connsiteY23" fmla="*/ 9019 h 422942"/>
              <a:gd name="connsiteX24" fmla="*/ 295364 w 387054"/>
              <a:gd name="connsiteY24" fmla="*/ 4509 h 422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87054" h="422942">
                <a:moveTo>
                  <a:pt x="21513" y="303537"/>
                </a:moveTo>
                <a:lnTo>
                  <a:pt x="89811" y="303537"/>
                </a:lnTo>
                <a:lnTo>
                  <a:pt x="89811" y="422941"/>
                </a:lnTo>
                <a:lnTo>
                  <a:pt x="21513" y="422941"/>
                </a:lnTo>
                <a:close/>
                <a:moveTo>
                  <a:pt x="120344" y="253277"/>
                </a:moveTo>
                <a:lnTo>
                  <a:pt x="188548" y="253277"/>
                </a:lnTo>
                <a:lnTo>
                  <a:pt x="188548" y="422942"/>
                </a:lnTo>
                <a:lnTo>
                  <a:pt x="120344" y="422942"/>
                </a:lnTo>
                <a:close/>
                <a:moveTo>
                  <a:pt x="219080" y="193058"/>
                </a:moveTo>
                <a:lnTo>
                  <a:pt x="287378" y="193058"/>
                </a:lnTo>
                <a:lnTo>
                  <a:pt x="287378" y="422942"/>
                </a:lnTo>
                <a:lnTo>
                  <a:pt x="219080" y="422942"/>
                </a:lnTo>
                <a:close/>
                <a:moveTo>
                  <a:pt x="317816" y="137442"/>
                </a:moveTo>
                <a:lnTo>
                  <a:pt x="387054" y="137442"/>
                </a:lnTo>
                <a:lnTo>
                  <a:pt x="387054" y="422941"/>
                </a:lnTo>
                <a:lnTo>
                  <a:pt x="317816" y="422941"/>
                </a:lnTo>
                <a:close/>
                <a:moveTo>
                  <a:pt x="353797" y="0"/>
                </a:moveTo>
                <a:lnTo>
                  <a:pt x="328620" y="52985"/>
                </a:lnTo>
                <a:lnTo>
                  <a:pt x="302597" y="105970"/>
                </a:lnTo>
                <a:lnTo>
                  <a:pt x="280145" y="72808"/>
                </a:lnTo>
                <a:lnTo>
                  <a:pt x="19728" y="249612"/>
                </a:lnTo>
                <a:lnTo>
                  <a:pt x="0" y="219080"/>
                </a:lnTo>
                <a:lnTo>
                  <a:pt x="259477" y="42181"/>
                </a:lnTo>
                <a:lnTo>
                  <a:pt x="236178" y="9019"/>
                </a:lnTo>
                <a:lnTo>
                  <a:pt x="295364" y="4509"/>
                </a:lnTo>
                <a:close/>
              </a:path>
            </a:pathLst>
          </a:custGeom>
          <a:solidFill>
            <a:schemeClr val="accent1"/>
          </a:solidFill>
          <a:ln w="11113" cap="flat">
            <a:noFill/>
            <a:prstDash val="solid"/>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 name="文本框 9">
            <a:extLst>
              <a:ext uri="{FF2B5EF4-FFF2-40B4-BE49-F238E27FC236}">
                <a16:creationId xmlns:a16="http://schemas.microsoft.com/office/drawing/2014/main" id="{353FE027-753F-4E04-9A97-C3E0F0C7EA2E}"/>
              </a:ext>
            </a:extLst>
          </p:cNvPr>
          <p:cNvSpPr txBox="1"/>
          <p:nvPr/>
        </p:nvSpPr>
        <p:spPr>
          <a:xfrm>
            <a:off x="1232416" y="4358104"/>
            <a:ext cx="1873006" cy="1266116"/>
          </a:xfrm>
          <a:prstGeom prst="rect">
            <a:avLst/>
          </a:prstGeom>
          <a:noFill/>
        </p:spPr>
        <p:txBody>
          <a:bodyPr wrap="square" rtlCol="0">
            <a:spAutoFit/>
          </a:bodyPr>
          <a:lstStyle>
            <a:defPPr>
              <a:defRPr lang="en-US"/>
            </a:defPPr>
            <a:lvl1pPr marL="342900" indent="-342900">
              <a:lnSpc>
                <a:spcPct val="140000"/>
              </a:lnSpc>
              <a:buFont typeface="+mj-lt"/>
              <a:buAutoNum type="arabicPeriod"/>
              <a:defRPr kumimoji="1" sz="1400">
                <a:solidFill>
                  <a:schemeClr val="tx1">
                    <a:lumMod val="75000"/>
                    <a:lumOff val="25000"/>
                  </a:schemeClr>
                </a:solidFill>
              </a:defRPr>
            </a:lvl1pPr>
          </a:lstStyle>
          <a:p>
            <a:pPr marL="0" indent="0" algn="ctr">
              <a:buNone/>
            </a:pPr>
            <a:r>
              <a:rPr lang="zh-CN" altLang="en-US" dirty="0">
                <a:latin typeface="+mn-ea"/>
              </a:rPr>
              <a:t>在这里输入你的正文阐述与关键词标题相关的具体内容在这里输入你的正文</a:t>
            </a:r>
          </a:p>
        </p:txBody>
      </p:sp>
      <p:sp>
        <p:nvSpPr>
          <p:cNvPr id="12" name="文本框 11">
            <a:extLst>
              <a:ext uri="{FF2B5EF4-FFF2-40B4-BE49-F238E27FC236}">
                <a16:creationId xmlns:a16="http://schemas.microsoft.com/office/drawing/2014/main" id="{D1EB7AE9-00FD-4705-9AA1-B21A3CDF39D3}"/>
              </a:ext>
            </a:extLst>
          </p:cNvPr>
          <p:cNvSpPr txBox="1"/>
          <p:nvPr/>
        </p:nvSpPr>
        <p:spPr>
          <a:xfrm>
            <a:off x="3850470" y="4358104"/>
            <a:ext cx="1873006" cy="1266116"/>
          </a:xfrm>
          <a:prstGeom prst="rect">
            <a:avLst/>
          </a:prstGeom>
          <a:noFill/>
        </p:spPr>
        <p:txBody>
          <a:bodyPr wrap="square" rtlCol="0">
            <a:spAutoFit/>
          </a:bodyPr>
          <a:lstStyle>
            <a:defPPr>
              <a:defRPr lang="en-US"/>
            </a:defPPr>
            <a:lvl1pPr marL="342900" indent="-342900">
              <a:lnSpc>
                <a:spcPct val="140000"/>
              </a:lnSpc>
              <a:buFont typeface="+mj-lt"/>
              <a:buAutoNum type="arabicPeriod"/>
              <a:defRPr kumimoji="1" sz="1400">
                <a:solidFill>
                  <a:schemeClr val="tx1">
                    <a:lumMod val="75000"/>
                    <a:lumOff val="25000"/>
                  </a:schemeClr>
                </a:solidFill>
              </a:defRPr>
            </a:lvl1pPr>
          </a:lstStyle>
          <a:p>
            <a:pPr marL="0" indent="0" algn="ctr">
              <a:buNone/>
            </a:pPr>
            <a:r>
              <a:rPr lang="zh-CN" altLang="en-US" dirty="0">
                <a:latin typeface="+mn-ea"/>
              </a:rPr>
              <a:t>在这里输入你的正文阐述与关键词标题相关的具体内容在这里输入你的正文</a:t>
            </a:r>
          </a:p>
        </p:txBody>
      </p:sp>
      <p:sp>
        <p:nvSpPr>
          <p:cNvPr id="14" name="文本框 13">
            <a:extLst>
              <a:ext uri="{FF2B5EF4-FFF2-40B4-BE49-F238E27FC236}">
                <a16:creationId xmlns:a16="http://schemas.microsoft.com/office/drawing/2014/main" id="{11063AF8-1273-4EBC-BA47-91573AEB0BF6}"/>
              </a:ext>
            </a:extLst>
          </p:cNvPr>
          <p:cNvSpPr txBox="1"/>
          <p:nvPr/>
        </p:nvSpPr>
        <p:spPr>
          <a:xfrm>
            <a:off x="6468524" y="4358104"/>
            <a:ext cx="1873006" cy="1266116"/>
          </a:xfrm>
          <a:prstGeom prst="rect">
            <a:avLst/>
          </a:prstGeom>
          <a:noFill/>
        </p:spPr>
        <p:txBody>
          <a:bodyPr wrap="square" rtlCol="0">
            <a:spAutoFit/>
          </a:bodyPr>
          <a:lstStyle>
            <a:defPPr>
              <a:defRPr lang="en-US"/>
            </a:defPPr>
            <a:lvl1pPr marL="342900" indent="-342900">
              <a:lnSpc>
                <a:spcPct val="140000"/>
              </a:lnSpc>
              <a:buFont typeface="+mj-lt"/>
              <a:buAutoNum type="arabicPeriod"/>
              <a:defRPr kumimoji="1" sz="1400">
                <a:solidFill>
                  <a:schemeClr val="tx1">
                    <a:lumMod val="75000"/>
                    <a:lumOff val="25000"/>
                  </a:schemeClr>
                </a:solidFill>
              </a:defRPr>
            </a:lvl1pPr>
          </a:lstStyle>
          <a:p>
            <a:pPr marL="0" indent="0" algn="ctr">
              <a:buNone/>
            </a:pPr>
            <a:r>
              <a:rPr lang="zh-CN" altLang="en-US" dirty="0">
                <a:latin typeface="+mn-ea"/>
              </a:rPr>
              <a:t>在这里输入你的正文阐述与关键词标题相关的具体内容在这里输入你的正文</a:t>
            </a:r>
          </a:p>
        </p:txBody>
      </p:sp>
      <p:sp>
        <p:nvSpPr>
          <p:cNvPr id="16" name="文本框 15">
            <a:extLst>
              <a:ext uri="{FF2B5EF4-FFF2-40B4-BE49-F238E27FC236}">
                <a16:creationId xmlns:a16="http://schemas.microsoft.com/office/drawing/2014/main" id="{CA1EFB18-7978-440D-B802-3CCA813C00BC}"/>
              </a:ext>
            </a:extLst>
          </p:cNvPr>
          <p:cNvSpPr txBox="1"/>
          <p:nvPr/>
        </p:nvSpPr>
        <p:spPr>
          <a:xfrm>
            <a:off x="9086578" y="4358104"/>
            <a:ext cx="1873006" cy="1266116"/>
          </a:xfrm>
          <a:prstGeom prst="rect">
            <a:avLst/>
          </a:prstGeom>
          <a:noFill/>
        </p:spPr>
        <p:txBody>
          <a:bodyPr wrap="square" rtlCol="0">
            <a:spAutoFit/>
          </a:bodyPr>
          <a:lstStyle>
            <a:defPPr>
              <a:defRPr lang="en-US"/>
            </a:defPPr>
            <a:lvl1pPr marL="342900" indent="-342900">
              <a:lnSpc>
                <a:spcPct val="140000"/>
              </a:lnSpc>
              <a:buFont typeface="+mj-lt"/>
              <a:buAutoNum type="arabicPeriod"/>
              <a:defRPr kumimoji="1" sz="1400">
                <a:solidFill>
                  <a:schemeClr val="tx1">
                    <a:lumMod val="75000"/>
                    <a:lumOff val="25000"/>
                  </a:schemeClr>
                </a:solidFill>
              </a:defRPr>
            </a:lvl1pPr>
          </a:lstStyle>
          <a:p>
            <a:pPr marL="0" indent="0" algn="ctr">
              <a:buNone/>
            </a:pPr>
            <a:r>
              <a:rPr lang="zh-CN" altLang="en-US" dirty="0">
                <a:latin typeface="+mn-ea"/>
              </a:rPr>
              <a:t>在这里输入你的正文阐述与关键词标题相关的具体内容在这里输入你的正文</a:t>
            </a:r>
          </a:p>
        </p:txBody>
      </p:sp>
      <p:sp>
        <p:nvSpPr>
          <p:cNvPr id="17" name="Freeform 6">
            <a:extLst>
              <a:ext uri="{FF2B5EF4-FFF2-40B4-BE49-F238E27FC236}">
                <a16:creationId xmlns:a16="http://schemas.microsoft.com/office/drawing/2014/main" id="{0B49F03E-DDBB-4E4B-9316-92FDA8B69533}"/>
              </a:ext>
            </a:extLst>
          </p:cNvPr>
          <p:cNvSpPr>
            <a:spLocks/>
          </p:cNvSpPr>
          <p:nvPr/>
        </p:nvSpPr>
        <p:spPr bwMode="auto">
          <a:xfrm>
            <a:off x="7159073" y="2401063"/>
            <a:ext cx="458150" cy="381556"/>
          </a:xfrm>
          <a:custGeom>
            <a:avLst/>
            <a:gdLst>
              <a:gd name="connsiteX0" fmla="*/ 295837 w 423696"/>
              <a:gd name="connsiteY0" fmla="*/ 95925 h 352865"/>
              <a:gd name="connsiteX1" fmla="*/ 355961 w 423696"/>
              <a:gd name="connsiteY1" fmla="*/ 155204 h 352865"/>
              <a:gd name="connsiteX2" fmla="*/ 320920 w 423696"/>
              <a:gd name="connsiteY2" fmla="*/ 239755 h 352865"/>
              <a:gd name="connsiteX3" fmla="*/ 342527 w 423696"/>
              <a:gd name="connsiteY3" fmla="*/ 246049 h 352865"/>
              <a:gd name="connsiteX4" fmla="*/ 401806 w 423696"/>
              <a:gd name="connsiteY4" fmla="*/ 270287 h 352865"/>
              <a:gd name="connsiteX5" fmla="*/ 402183 w 423696"/>
              <a:gd name="connsiteY5" fmla="*/ 270287 h 352865"/>
              <a:gd name="connsiteX6" fmla="*/ 423696 w 423696"/>
              <a:gd name="connsiteY6" fmla="*/ 352865 h 352865"/>
              <a:gd name="connsiteX7" fmla="*/ 169292 w 423696"/>
              <a:gd name="connsiteY7" fmla="*/ 352865 h 352865"/>
              <a:gd name="connsiteX8" fmla="*/ 189960 w 423696"/>
              <a:gd name="connsiteY8" fmla="*/ 270287 h 352865"/>
              <a:gd name="connsiteX9" fmla="*/ 249240 w 423696"/>
              <a:gd name="connsiteY9" fmla="*/ 246049 h 352865"/>
              <a:gd name="connsiteX10" fmla="*/ 266244 w 423696"/>
              <a:gd name="connsiteY10" fmla="*/ 240694 h 352865"/>
              <a:gd name="connsiteX11" fmla="*/ 235805 w 423696"/>
              <a:gd name="connsiteY11" fmla="*/ 155298 h 352865"/>
              <a:gd name="connsiteX12" fmla="*/ 295837 w 423696"/>
              <a:gd name="connsiteY12" fmla="*/ 95925 h 352865"/>
              <a:gd name="connsiteX13" fmla="*/ 18970 w 423696"/>
              <a:gd name="connsiteY13" fmla="*/ 7 h 352865"/>
              <a:gd name="connsiteX14" fmla="*/ 19731 w 423696"/>
              <a:gd name="connsiteY14" fmla="*/ 7 h 352865"/>
              <a:gd name="connsiteX15" fmla="*/ 192120 w 423696"/>
              <a:gd name="connsiteY15" fmla="*/ 7 h 352865"/>
              <a:gd name="connsiteX16" fmla="*/ 211943 w 423696"/>
              <a:gd name="connsiteY16" fmla="*/ 19735 h 352865"/>
              <a:gd name="connsiteX17" fmla="*/ 211943 w 423696"/>
              <a:gd name="connsiteY17" fmla="*/ 108607 h 352865"/>
              <a:gd name="connsiteX18" fmla="*/ 192120 w 423696"/>
              <a:gd name="connsiteY18" fmla="*/ 129275 h 352865"/>
              <a:gd name="connsiteX19" fmla="*/ 176901 w 423696"/>
              <a:gd name="connsiteY19" fmla="*/ 129275 h 352865"/>
              <a:gd name="connsiteX20" fmla="*/ 176901 w 423696"/>
              <a:gd name="connsiteY20" fmla="*/ 164317 h 352865"/>
              <a:gd name="connsiteX21" fmla="*/ 173331 w 423696"/>
              <a:gd name="connsiteY21" fmla="*/ 169672 h 352865"/>
              <a:gd name="connsiteX22" fmla="*/ 170607 w 423696"/>
              <a:gd name="connsiteY22" fmla="*/ 170611 h 352865"/>
              <a:gd name="connsiteX23" fmla="*/ 167037 w 423696"/>
              <a:gd name="connsiteY23" fmla="*/ 168826 h 352865"/>
              <a:gd name="connsiteX24" fmla="*/ 120064 w 423696"/>
              <a:gd name="connsiteY24" fmla="*/ 129275 h 352865"/>
              <a:gd name="connsiteX25" fmla="*/ 19731 w 423696"/>
              <a:gd name="connsiteY25" fmla="*/ 129275 h 352865"/>
              <a:gd name="connsiteX26" fmla="*/ 3 w 423696"/>
              <a:gd name="connsiteY26" fmla="*/ 108805 h 352865"/>
              <a:gd name="connsiteX27" fmla="*/ 3 w 423696"/>
              <a:gd name="connsiteY27" fmla="*/ 108607 h 352865"/>
              <a:gd name="connsiteX28" fmla="*/ 3 w 423696"/>
              <a:gd name="connsiteY28" fmla="*/ 19735 h 352865"/>
              <a:gd name="connsiteX29" fmla="*/ 18970 w 423696"/>
              <a:gd name="connsiteY29" fmla="*/ 7 h 352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3696" h="352865">
                <a:moveTo>
                  <a:pt x="295837" y="95925"/>
                </a:moveTo>
                <a:cubicBezTo>
                  <a:pt x="335294" y="95925"/>
                  <a:pt x="355961" y="115747"/>
                  <a:pt x="355961" y="155204"/>
                </a:cubicBezTo>
                <a:cubicBezTo>
                  <a:pt x="355961" y="202928"/>
                  <a:pt x="337172" y="227166"/>
                  <a:pt x="320920" y="239755"/>
                </a:cubicBezTo>
                <a:cubicBezTo>
                  <a:pt x="328520" y="240093"/>
                  <a:pt x="335932" y="242253"/>
                  <a:pt x="342527" y="246049"/>
                </a:cubicBezTo>
                <a:lnTo>
                  <a:pt x="401806" y="270287"/>
                </a:lnTo>
                <a:lnTo>
                  <a:pt x="402183" y="270287"/>
                </a:lnTo>
                <a:cubicBezTo>
                  <a:pt x="421911" y="277709"/>
                  <a:pt x="421911" y="346570"/>
                  <a:pt x="423696" y="352865"/>
                </a:cubicBezTo>
                <a:lnTo>
                  <a:pt x="169292" y="352865"/>
                </a:lnTo>
                <a:cubicBezTo>
                  <a:pt x="170138" y="346570"/>
                  <a:pt x="170138" y="277427"/>
                  <a:pt x="189960" y="270287"/>
                </a:cubicBezTo>
                <a:lnTo>
                  <a:pt x="249240" y="246049"/>
                </a:lnTo>
                <a:cubicBezTo>
                  <a:pt x="254322" y="242761"/>
                  <a:pt x="260194" y="240911"/>
                  <a:pt x="266244" y="240694"/>
                </a:cubicBezTo>
                <a:cubicBezTo>
                  <a:pt x="247360" y="224441"/>
                  <a:pt x="236651" y="192124"/>
                  <a:pt x="235805" y="155298"/>
                </a:cubicBezTo>
                <a:cubicBezTo>
                  <a:pt x="235805" y="115465"/>
                  <a:pt x="256379" y="95925"/>
                  <a:pt x="295837" y="95925"/>
                </a:cubicBezTo>
                <a:close/>
                <a:moveTo>
                  <a:pt x="18970" y="7"/>
                </a:moveTo>
                <a:cubicBezTo>
                  <a:pt x="19224" y="-3"/>
                  <a:pt x="19478" y="-3"/>
                  <a:pt x="19731" y="7"/>
                </a:cubicBezTo>
                <a:lnTo>
                  <a:pt x="192120" y="7"/>
                </a:lnTo>
                <a:cubicBezTo>
                  <a:pt x="203008" y="54"/>
                  <a:pt x="211839" y="8847"/>
                  <a:pt x="211943" y="19735"/>
                </a:cubicBezTo>
                <a:lnTo>
                  <a:pt x="211943" y="108607"/>
                </a:lnTo>
                <a:cubicBezTo>
                  <a:pt x="211905" y="119683"/>
                  <a:pt x="203178" y="128777"/>
                  <a:pt x="192120" y="129275"/>
                </a:cubicBezTo>
                <a:lnTo>
                  <a:pt x="176901" y="129275"/>
                </a:lnTo>
                <a:lnTo>
                  <a:pt x="176901" y="164317"/>
                </a:lnTo>
                <a:cubicBezTo>
                  <a:pt x="177268" y="166750"/>
                  <a:pt x="175718" y="169070"/>
                  <a:pt x="173331" y="169672"/>
                </a:cubicBezTo>
                <a:cubicBezTo>
                  <a:pt x="172617" y="170386"/>
                  <a:pt x="171612" y="170733"/>
                  <a:pt x="170607" y="170611"/>
                </a:cubicBezTo>
                <a:cubicBezTo>
                  <a:pt x="169264" y="170386"/>
                  <a:pt x="168023" y="169766"/>
                  <a:pt x="167037" y="168826"/>
                </a:cubicBezTo>
                <a:lnTo>
                  <a:pt x="120064" y="129275"/>
                </a:lnTo>
                <a:lnTo>
                  <a:pt x="19731" y="129275"/>
                </a:lnTo>
                <a:cubicBezTo>
                  <a:pt x="8627" y="129069"/>
                  <a:pt x="-204" y="119909"/>
                  <a:pt x="3" y="108805"/>
                </a:cubicBezTo>
                <a:cubicBezTo>
                  <a:pt x="3" y="108739"/>
                  <a:pt x="3" y="108673"/>
                  <a:pt x="3" y="108607"/>
                </a:cubicBezTo>
                <a:lnTo>
                  <a:pt x="3" y="19735"/>
                </a:lnTo>
                <a:cubicBezTo>
                  <a:pt x="-204" y="9044"/>
                  <a:pt x="8288" y="213"/>
                  <a:pt x="18970" y="7"/>
                </a:cubicBezTo>
                <a:close/>
              </a:path>
            </a:pathLst>
          </a:custGeom>
          <a:solidFill>
            <a:schemeClr val="accent1"/>
          </a:solidFill>
          <a:ln w="11113" cap="flat">
            <a:noFill/>
            <a:prstDash val="solid"/>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 name="Freeform 6">
            <a:extLst>
              <a:ext uri="{FF2B5EF4-FFF2-40B4-BE49-F238E27FC236}">
                <a16:creationId xmlns:a16="http://schemas.microsoft.com/office/drawing/2014/main" id="{C4238035-D329-432A-8D98-4F2B094D5EAA}"/>
              </a:ext>
            </a:extLst>
          </p:cNvPr>
          <p:cNvSpPr>
            <a:spLocks/>
          </p:cNvSpPr>
          <p:nvPr/>
        </p:nvSpPr>
        <p:spPr bwMode="auto">
          <a:xfrm>
            <a:off x="9820779" y="2401062"/>
            <a:ext cx="418386" cy="419853"/>
          </a:xfrm>
          <a:custGeom>
            <a:avLst/>
            <a:gdLst>
              <a:gd name="connsiteX0" fmla="*/ 0 w 422915"/>
              <a:gd name="connsiteY0" fmla="*/ 157614 h 424398"/>
              <a:gd name="connsiteX1" fmla="*/ 182254 w 422915"/>
              <a:gd name="connsiteY1" fmla="*/ 157614 h 424398"/>
              <a:gd name="connsiteX2" fmla="*/ 182254 w 422915"/>
              <a:gd name="connsiteY2" fmla="*/ 202614 h 424398"/>
              <a:gd name="connsiteX3" fmla="*/ 182254 w 422915"/>
              <a:gd name="connsiteY3" fmla="*/ 422539 h 424398"/>
              <a:gd name="connsiteX4" fmla="*/ 23298 w 422915"/>
              <a:gd name="connsiteY4" fmla="*/ 422539 h 424398"/>
              <a:gd name="connsiteX5" fmla="*/ 23298 w 422915"/>
              <a:gd name="connsiteY5" fmla="*/ 202614 h 424398"/>
              <a:gd name="connsiteX6" fmla="*/ 0 w 422915"/>
              <a:gd name="connsiteY6" fmla="*/ 202614 h 424398"/>
              <a:gd name="connsiteX7" fmla="*/ 15219 w 422915"/>
              <a:gd name="connsiteY7" fmla="*/ 126237 h 424398"/>
              <a:gd name="connsiteX8" fmla="*/ 102306 w 422915"/>
              <a:gd name="connsiteY8" fmla="*/ 126237 h 424398"/>
              <a:gd name="connsiteX9" fmla="*/ 102306 w 422915"/>
              <a:gd name="connsiteY9" fmla="*/ 145965 h 424398"/>
              <a:gd name="connsiteX10" fmla="*/ 15219 w 422915"/>
              <a:gd name="connsiteY10" fmla="*/ 145965 h 424398"/>
              <a:gd name="connsiteX11" fmla="*/ 15219 w 422915"/>
              <a:gd name="connsiteY11" fmla="*/ 103783 h 424398"/>
              <a:gd name="connsiteX12" fmla="*/ 102306 w 422915"/>
              <a:gd name="connsiteY12" fmla="*/ 103783 h 424398"/>
              <a:gd name="connsiteX13" fmla="*/ 102306 w 422915"/>
              <a:gd name="connsiteY13" fmla="*/ 122666 h 424398"/>
              <a:gd name="connsiteX14" fmla="*/ 15219 w 422915"/>
              <a:gd name="connsiteY14" fmla="*/ 122666 h 424398"/>
              <a:gd name="connsiteX15" fmla="*/ 15219 w 422915"/>
              <a:gd name="connsiteY15" fmla="*/ 81331 h 424398"/>
              <a:gd name="connsiteX16" fmla="*/ 102306 w 422915"/>
              <a:gd name="connsiteY16" fmla="*/ 81331 h 424398"/>
              <a:gd name="connsiteX17" fmla="*/ 102306 w 422915"/>
              <a:gd name="connsiteY17" fmla="*/ 100214 h 424398"/>
              <a:gd name="connsiteX18" fmla="*/ 15219 w 422915"/>
              <a:gd name="connsiteY18" fmla="*/ 100214 h 424398"/>
              <a:gd name="connsiteX19" fmla="*/ 15219 w 422915"/>
              <a:gd name="connsiteY19" fmla="*/ 58878 h 424398"/>
              <a:gd name="connsiteX20" fmla="*/ 102306 w 422915"/>
              <a:gd name="connsiteY20" fmla="*/ 58878 h 424398"/>
              <a:gd name="connsiteX21" fmla="*/ 102306 w 422915"/>
              <a:gd name="connsiteY21" fmla="*/ 77761 h 424398"/>
              <a:gd name="connsiteX22" fmla="*/ 15219 w 422915"/>
              <a:gd name="connsiteY22" fmla="*/ 77761 h 424398"/>
              <a:gd name="connsiteX23" fmla="*/ 15219 w 422915"/>
              <a:gd name="connsiteY23" fmla="*/ 36425 h 424398"/>
              <a:gd name="connsiteX24" fmla="*/ 102306 w 422915"/>
              <a:gd name="connsiteY24" fmla="*/ 36425 h 424398"/>
              <a:gd name="connsiteX25" fmla="*/ 102306 w 422915"/>
              <a:gd name="connsiteY25" fmla="*/ 55308 h 424398"/>
              <a:gd name="connsiteX26" fmla="*/ 15219 w 422915"/>
              <a:gd name="connsiteY26" fmla="*/ 55308 h 424398"/>
              <a:gd name="connsiteX27" fmla="*/ 303942 w 422915"/>
              <a:gd name="connsiteY27" fmla="*/ 9 h 424398"/>
              <a:gd name="connsiteX28" fmla="*/ 354306 w 422915"/>
              <a:gd name="connsiteY28" fmla="*/ 48456 h 424398"/>
              <a:gd name="connsiteX29" fmla="*/ 325484 w 422915"/>
              <a:gd name="connsiteY29" fmla="*/ 94339 h 424398"/>
              <a:gd name="connsiteX30" fmla="*/ 357895 w 422915"/>
              <a:gd name="connsiteY30" fmla="*/ 131917 h 424398"/>
              <a:gd name="connsiteX31" fmla="*/ 357895 w 422915"/>
              <a:gd name="connsiteY31" fmla="*/ 240236 h 424398"/>
              <a:gd name="connsiteX32" fmla="*/ 339951 w 422915"/>
              <a:gd name="connsiteY32" fmla="*/ 270768 h 424398"/>
              <a:gd name="connsiteX33" fmla="*/ 340327 w 422915"/>
              <a:gd name="connsiteY33" fmla="*/ 270768 h 424398"/>
              <a:gd name="connsiteX34" fmla="*/ 377154 w 422915"/>
              <a:gd name="connsiteY34" fmla="*/ 270768 h 424398"/>
              <a:gd name="connsiteX35" fmla="*/ 377154 w 422915"/>
              <a:gd name="connsiteY35" fmla="*/ 88514 h 424398"/>
              <a:gd name="connsiteX36" fmla="*/ 399513 w 422915"/>
              <a:gd name="connsiteY36" fmla="*/ 65122 h 424398"/>
              <a:gd name="connsiteX37" fmla="*/ 422905 w 422915"/>
              <a:gd name="connsiteY37" fmla="*/ 88139 h 424398"/>
              <a:gd name="connsiteX38" fmla="*/ 422905 w 422915"/>
              <a:gd name="connsiteY38" fmla="*/ 88514 h 424398"/>
              <a:gd name="connsiteX39" fmla="*/ 422905 w 422915"/>
              <a:gd name="connsiteY39" fmla="*/ 293221 h 424398"/>
              <a:gd name="connsiteX40" fmla="*/ 412195 w 422915"/>
              <a:gd name="connsiteY40" fmla="*/ 312950 h 424398"/>
              <a:gd name="connsiteX41" fmla="*/ 418396 w 422915"/>
              <a:gd name="connsiteY41" fmla="*/ 339912 h 424398"/>
              <a:gd name="connsiteX42" fmla="*/ 418396 w 422915"/>
              <a:gd name="connsiteY42" fmla="*/ 403701 h 424398"/>
              <a:gd name="connsiteX43" fmla="*/ 400574 w 422915"/>
              <a:gd name="connsiteY43" fmla="*/ 423401 h 424398"/>
              <a:gd name="connsiteX44" fmla="*/ 399607 w 422915"/>
              <a:gd name="connsiteY44" fmla="*/ 423429 h 424398"/>
              <a:gd name="connsiteX45" fmla="*/ 379878 w 422915"/>
              <a:gd name="connsiteY45" fmla="*/ 403701 h 424398"/>
              <a:gd name="connsiteX46" fmla="*/ 379878 w 422915"/>
              <a:gd name="connsiteY46" fmla="*/ 339912 h 424398"/>
              <a:gd name="connsiteX47" fmla="*/ 364659 w 422915"/>
              <a:gd name="connsiteY47" fmla="*/ 323753 h 424398"/>
              <a:gd name="connsiteX48" fmla="*/ 300025 w 422915"/>
              <a:gd name="connsiteY48" fmla="*/ 323753 h 424398"/>
              <a:gd name="connsiteX49" fmla="*/ 284712 w 422915"/>
              <a:gd name="connsiteY49" fmla="*/ 339912 h 424398"/>
              <a:gd name="connsiteX50" fmla="*/ 284712 w 422915"/>
              <a:gd name="connsiteY50" fmla="*/ 403701 h 424398"/>
              <a:gd name="connsiteX51" fmla="*/ 266749 w 422915"/>
              <a:gd name="connsiteY51" fmla="*/ 424350 h 424398"/>
              <a:gd name="connsiteX52" fmla="*/ 246100 w 422915"/>
              <a:gd name="connsiteY52" fmla="*/ 406397 h 424398"/>
              <a:gd name="connsiteX53" fmla="*/ 246100 w 422915"/>
              <a:gd name="connsiteY53" fmla="*/ 403701 h 424398"/>
              <a:gd name="connsiteX54" fmla="*/ 246100 w 422915"/>
              <a:gd name="connsiteY54" fmla="*/ 339912 h 424398"/>
              <a:gd name="connsiteX55" fmla="*/ 253334 w 422915"/>
              <a:gd name="connsiteY55" fmla="*/ 312950 h 424398"/>
              <a:gd name="connsiteX56" fmla="*/ 245161 w 422915"/>
              <a:gd name="connsiteY56" fmla="*/ 306749 h 424398"/>
              <a:gd name="connsiteX57" fmla="*/ 236236 w 422915"/>
              <a:gd name="connsiteY57" fmla="*/ 389327 h 424398"/>
              <a:gd name="connsiteX58" fmla="*/ 212844 w 422915"/>
              <a:gd name="connsiteY58" fmla="*/ 409995 h 424398"/>
              <a:gd name="connsiteX59" fmla="*/ 211059 w 422915"/>
              <a:gd name="connsiteY59" fmla="*/ 409995 h 424398"/>
              <a:gd name="connsiteX60" fmla="*/ 191330 w 422915"/>
              <a:gd name="connsiteY60" fmla="*/ 384818 h 424398"/>
              <a:gd name="connsiteX61" fmla="*/ 206549 w 422915"/>
              <a:gd name="connsiteY61" fmla="*/ 253295 h 424398"/>
              <a:gd name="connsiteX62" fmla="*/ 229002 w 422915"/>
              <a:gd name="connsiteY62" fmla="*/ 233472 h 424398"/>
              <a:gd name="connsiteX63" fmla="*/ 268553 w 422915"/>
              <a:gd name="connsiteY63" fmla="*/ 233472 h 424398"/>
              <a:gd name="connsiteX64" fmla="*/ 268553 w 422915"/>
              <a:gd name="connsiteY64" fmla="*/ 216468 h 424398"/>
              <a:gd name="connsiteX65" fmla="*/ 253334 w 422915"/>
              <a:gd name="connsiteY65" fmla="*/ 220977 h 424398"/>
              <a:gd name="connsiteX66" fmla="*/ 210213 w 422915"/>
              <a:gd name="connsiteY66" fmla="*/ 214683 h 424398"/>
              <a:gd name="connsiteX67" fmla="*/ 206549 w 422915"/>
              <a:gd name="connsiteY67" fmla="*/ 203034 h 424398"/>
              <a:gd name="connsiteX68" fmla="*/ 226278 w 422915"/>
              <a:gd name="connsiteY68" fmla="*/ 186875 h 424398"/>
              <a:gd name="connsiteX69" fmla="*/ 258689 w 422915"/>
              <a:gd name="connsiteY69" fmla="*/ 180581 h 424398"/>
              <a:gd name="connsiteX70" fmla="*/ 268083 w 422915"/>
              <a:gd name="connsiteY70" fmla="*/ 132011 h 424398"/>
              <a:gd name="connsiteX71" fmla="*/ 292321 w 422915"/>
              <a:gd name="connsiteY71" fmla="*/ 97909 h 424398"/>
              <a:gd name="connsiteX72" fmla="*/ 255495 w 422915"/>
              <a:gd name="connsiteY72" fmla="*/ 50373 h 424398"/>
              <a:gd name="connsiteX73" fmla="*/ 303942 w 422915"/>
              <a:gd name="connsiteY73" fmla="*/ 9 h 424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422915" h="424398">
                <a:moveTo>
                  <a:pt x="0" y="157614"/>
                </a:moveTo>
                <a:lnTo>
                  <a:pt x="182254" y="157614"/>
                </a:lnTo>
                <a:lnTo>
                  <a:pt x="182254" y="202614"/>
                </a:lnTo>
                <a:lnTo>
                  <a:pt x="182254" y="422539"/>
                </a:lnTo>
                <a:lnTo>
                  <a:pt x="23298" y="422539"/>
                </a:lnTo>
                <a:lnTo>
                  <a:pt x="23298" y="202614"/>
                </a:lnTo>
                <a:lnTo>
                  <a:pt x="0" y="202614"/>
                </a:lnTo>
                <a:close/>
                <a:moveTo>
                  <a:pt x="15219" y="126237"/>
                </a:moveTo>
                <a:lnTo>
                  <a:pt x="102306" y="126237"/>
                </a:lnTo>
                <a:lnTo>
                  <a:pt x="102306" y="145965"/>
                </a:lnTo>
                <a:lnTo>
                  <a:pt x="15219" y="145965"/>
                </a:lnTo>
                <a:close/>
                <a:moveTo>
                  <a:pt x="15219" y="103783"/>
                </a:moveTo>
                <a:lnTo>
                  <a:pt x="102306" y="103783"/>
                </a:lnTo>
                <a:lnTo>
                  <a:pt x="102306" y="122666"/>
                </a:lnTo>
                <a:lnTo>
                  <a:pt x="15219" y="122666"/>
                </a:lnTo>
                <a:close/>
                <a:moveTo>
                  <a:pt x="15219" y="81331"/>
                </a:moveTo>
                <a:lnTo>
                  <a:pt x="102306" y="81331"/>
                </a:lnTo>
                <a:lnTo>
                  <a:pt x="102306" y="100214"/>
                </a:lnTo>
                <a:lnTo>
                  <a:pt x="15219" y="100214"/>
                </a:lnTo>
                <a:close/>
                <a:moveTo>
                  <a:pt x="15219" y="58878"/>
                </a:moveTo>
                <a:lnTo>
                  <a:pt x="102306" y="58878"/>
                </a:lnTo>
                <a:lnTo>
                  <a:pt x="102306" y="77761"/>
                </a:lnTo>
                <a:lnTo>
                  <a:pt x="15219" y="77761"/>
                </a:lnTo>
                <a:close/>
                <a:moveTo>
                  <a:pt x="15219" y="36425"/>
                </a:moveTo>
                <a:lnTo>
                  <a:pt x="102306" y="36425"/>
                </a:lnTo>
                <a:lnTo>
                  <a:pt x="102306" y="55308"/>
                </a:lnTo>
                <a:lnTo>
                  <a:pt x="15219" y="55308"/>
                </a:lnTo>
                <a:close/>
                <a:moveTo>
                  <a:pt x="303942" y="9"/>
                </a:moveTo>
                <a:cubicBezTo>
                  <a:pt x="331233" y="-517"/>
                  <a:pt x="353780" y="21175"/>
                  <a:pt x="354306" y="48456"/>
                </a:cubicBezTo>
                <a:cubicBezTo>
                  <a:pt x="354691" y="68128"/>
                  <a:pt x="343371" y="86147"/>
                  <a:pt x="325484" y="94339"/>
                </a:cubicBezTo>
                <a:cubicBezTo>
                  <a:pt x="343474" y="98210"/>
                  <a:pt x="356711" y="113551"/>
                  <a:pt x="357895" y="131917"/>
                </a:cubicBezTo>
                <a:lnTo>
                  <a:pt x="357895" y="240236"/>
                </a:lnTo>
                <a:cubicBezTo>
                  <a:pt x="357933" y="252928"/>
                  <a:pt x="351056" y="264633"/>
                  <a:pt x="339951" y="270768"/>
                </a:cubicBezTo>
                <a:lnTo>
                  <a:pt x="340327" y="270768"/>
                </a:lnTo>
                <a:lnTo>
                  <a:pt x="377154" y="270768"/>
                </a:lnTo>
                <a:lnTo>
                  <a:pt x="377154" y="88514"/>
                </a:lnTo>
                <a:cubicBezTo>
                  <a:pt x="376891" y="75888"/>
                  <a:pt x="386886" y="65432"/>
                  <a:pt x="399513" y="65122"/>
                </a:cubicBezTo>
                <a:cubicBezTo>
                  <a:pt x="412327" y="65019"/>
                  <a:pt x="422802" y="75324"/>
                  <a:pt x="422905" y="88139"/>
                </a:cubicBezTo>
                <a:cubicBezTo>
                  <a:pt x="422905" y="88261"/>
                  <a:pt x="422905" y="88392"/>
                  <a:pt x="422905" y="88514"/>
                </a:cubicBezTo>
                <a:lnTo>
                  <a:pt x="422905" y="293221"/>
                </a:lnTo>
                <a:cubicBezTo>
                  <a:pt x="423149" y="301244"/>
                  <a:pt x="419063" y="308788"/>
                  <a:pt x="412195" y="312950"/>
                </a:cubicBezTo>
                <a:cubicBezTo>
                  <a:pt x="416517" y="321264"/>
                  <a:pt x="418649" y="330545"/>
                  <a:pt x="418396" y="339912"/>
                </a:cubicBezTo>
                <a:lnTo>
                  <a:pt x="418396" y="403701"/>
                </a:lnTo>
                <a:cubicBezTo>
                  <a:pt x="418912" y="414063"/>
                  <a:pt x="410936" y="422884"/>
                  <a:pt x="400574" y="423401"/>
                </a:cubicBezTo>
                <a:cubicBezTo>
                  <a:pt x="400245" y="423420"/>
                  <a:pt x="399926" y="423429"/>
                  <a:pt x="399607" y="423429"/>
                </a:cubicBezTo>
                <a:cubicBezTo>
                  <a:pt x="388775" y="423279"/>
                  <a:pt x="380028" y="414532"/>
                  <a:pt x="379878" y="403701"/>
                </a:cubicBezTo>
                <a:lnTo>
                  <a:pt x="379878" y="339912"/>
                </a:lnTo>
                <a:cubicBezTo>
                  <a:pt x="380038" y="331288"/>
                  <a:pt x="373283" y="324110"/>
                  <a:pt x="364659" y="323753"/>
                </a:cubicBezTo>
                <a:lnTo>
                  <a:pt x="300025" y="323753"/>
                </a:lnTo>
                <a:cubicBezTo>
                  <a:pt x="291391" y="324110"/>
                  <a:pt x="284599" y="331269"/>
                  <a:pt x="284712" y="339912"/>
                </a:cubicBezTo>
                <a:lnTo>
                  <a:pt x="284712" y="403701"/>
                </a:lnTo>
                <a:cubicBezTo>
                  <a:pt x="285454" y="414363"/>
                  <a:pt x="277412" y="423608"/>
                  <a:pt x="266749" y="424350"/>
                </a:cubicBezTo>
                <a:cubicBezTo>
                  <a:pt x="256087" y="425101"/>
                  <a:pt x="246842" y="417060"/>
                  <a:pt x="246100" y="406397"/>
                </a:cubicBezTo>
                <a:cubicBezTo>
                  <a:pt x="246034" y="405495"/>
                  <a:pt x="246034" y="404602"/>
                  <a:pt x="246100" y="403701"/>
                </a:cubicBezTo>
                <a:lnTo>
                  <a:pt x="246100" y="339912"/>
                </a:lnTo>
                <a:cubicBezTo>
                  <a:pt x="246138" y="330452"/>
                  <a:pt x="248637" y="321161"/>
                  <a:pt x="253334" y="312950"/>
                </a:cubicBezTo>
                <a:cubicBezTo>
                  <a:pt x="250205" y="311475"/>
                  <a:pt x="247425" y="309361"/>
                  <a:pt x="245161" y="306749"/>
                </a:cubicBezTo>
                <a:lnTo>
                  <a:pt x="236236" y="389327"/>
                </a:lnTo>
                <a:cubicBezTo>
                  <a:pt x="234535" y="401004"/>
                  <a:pt x="224643" y="409751"/>
                  <a:pt x="212844" y="409995"/>
                </a:cubicBezTo>
                <a:lnTo>
                  <a:pt x="211059" y="409995"/>
                </a:lnTo>
                <a:cubicBezTo>
                  <a:pt x="198723" y="408379"/>
                  <a:pt x="189949" y="397181"/>
                  <a:pt x="191330" y="384818"/>
                </a:cubicBezTo>
                <a:lnTo>
                  <a:pt x="206549" y="253295"/>
                </a:lnTo>
                <a:cubicBezTo>
                  <a:pt x="207630" y="241796"/>
                  <a:pt x="217466" y="233124"/>
                  <a:pt x="229002" y="233472"/>
                </a:cubicBezTo>
                <a:lnTo>
                  <a:pt x="268553" y="233472"/>
                </a:lnTo>
                <a:lnTo>
                  <a:pt x="268553" y="216468"/>
                </a:lnTo>
                <a:cubicBezTo>
                  <a:pt x="263564" y="218234"/>
                  <a:pt x="258482" y="219737"/>
                  <a:pt x="253334" y="220977"/>
                </a:cubicBezTo>
                <a:cubicBezTo>
                  <a:pt x="238669" y="224143"/>
                  <a:pt x="223356" y="221907"/>
                  <a:pt x="210213" y="214683"/>
                </a:cubicBezTo>
                <a:cubicBezTo>
                  <a:pt x="207940" y="211207"/>
                  <a:pt x="206671" y="207177"/>
                  <a:pt x="206549" y="203034"/>
                </a:cubicBezTo>
                <a:cubicBezTo>
                  <a:pt x="207583" y="193150"/>
                  <a:pt x="216385" y="185945"/>
                  <a:pt x="226278" y="186875"/>
                </a:cubicBezTo>
                <a:cubicBezTo>
                  <a:pt x="253334" y="189505"/>
                  <a:pt x="256904" y="183211"/>
                  <a:pt x="258689" y="180581"/>
                </a:cubicBezTo>
                <a:cubicBezTo>
                  <a:pt x="270338" y="171187"/>
                  <a:pt x="268083" y="132011"/>
                  <a:pt x="268083" y="132011"/>
                </a:cubicBezTo>
                <a:cubicBezTo>
                  <a:pt x="268506" y="116783"/>
                  <a:pt x="278079" y="103311"/>
                  <a:pt x="292321" y="97909"/>
                </a:cubicBezTo>
                <a:cubicBezTo>
                  <a:pt x="270986" y="91803"/>
                  <a:pt x="256077" y="72562"/>
                  <a:pt x="255495" y="50373"/>
                </a:cubicBezTo>
                <a:cubicBezTo>
                  <a:pt x="254969" y="23082"/>
                  <a:pt x="276661" y="535"/>
                  <a:pt x="303942" y="9"/>
                </a:cubicBezTo>
                <a:close/>
              </a:path>
            </a:pathLst>
          </a:custGeom>
          <a:solidFill>
            <a:schemeClr val="accent1"/>
          </a:solidFill>
          <a:ln w="11113" cap="flat">
            <a:noFill/>
            <a:prstDash val="solid"/>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nvGrpSpPr>
          <p:cNvPr id="19" name="组合 18">
            <a:extLst>
              <a:ext uri="{FF2B5EF4-FFF2-40B4-BE49-F238E27FC236}">
                <a16:creationId xmlns:a16="http://schemas.microsoft.com/office/drawing/2014/main" id="{EEB7C5E3-09E5-4EDB-9351-CD09BDCDA7A2}"/>
              </a:ext>
            </a:extLst>
          </p:cNvPr>
          <p:cNvGrpSpPr/>
          <p:nvPr/>
        </p:nvGrpSpPr>
        <p:grpSpPr>
          <a:xfrm>
            <a:off x="1307432" y="3736977"/>
            <a:ext cx="1683418" cy="454024"/>
            <a:chOff x="2183732" y="1543050"/>
            <a:chExt cx="2216818" cy="533399"/>
          </a:xfrm>
        </p:grpSpPr>
        <p:sp>
          <p:nvSpPr>
            <p:cNvPr id="20" name="矩形: 圆角 19">
              <a:extLst>
                <a:ext uri="{FF2B5EF4-FFF2-40B4-BE49-F238E27FC236}">
                  <a16:creationId xmlns:a16="http://schemas.microsoft.com/office/drawing/2014/main" id="{38B25992-1C16-41A1-8B40-09ED7E85A88D}"/>
                </a:ext>
              </a:extLst>
            </p:cNvPr>
            <p:cNvSpPr/>
            <p:nvPr/>
          </p:nvSpPr>
          <p:spPr>
            <a:xfrm>
              <a:off x="2183732" y="1543050"/>
              <a:ext cx="2216818" cy="533399"/>
            </a:xfrm>
            <a:prstGeom prst="roundRect">
              <a:avLst>
                <a:gd name="adj" fmla="val 50000"/>
              </a:avLst>
            </a:prstGeom>
            <a:solidFill>
              <a:srgbClr val="FFCD00"/>
            </a:solidFill>
            <a:ln w="12700" cap="flat" cmpd="sng" algn="ctr">
              <a:solidFill>
                <a:schemeClr val="tx1">
                  <a:lumMod val="50000"/>
                  <a:lumOff val="50000"/>
                </a:schemeClr>
              </a:solidFill>
              <a:prstDash val="solid"/>
              <a:miter lim="800000"/>
            </a:ln>
            <a:effectLst>
              <a:glow rad="25400">
                <a:schemeClr val="accent1">
                  <a:satMod val="175000"/>
                  <a:alpha val="28000"/>
                </a:schemeClr>
              </a:glow>
              <a:outerShdw blurRad="12700" dist="25400" dir="2700000" sx="98000" sy="98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D3FFA77E-D53F-490D-BB9B-43BAD04D33B4}"/>
                </a:ext>
              </a:extLst>
            </p:cNvPr>
            <p:cNvSpPr txBox="1"/>
            <p:nvPr/>
          </p:nvSpPr>
          <p:spPr>
            <a:xfrm>
              <a:off x="2305050" y="1647738"/>
              <a:ext cx="2038350" cy="307777"/>
            </a:xfrm>
            <a:prstGeom prst="rect">
              <a:avLst/>
            </a:prstGeom>
            <a:noFill/>
          </p:spPr>
          <p:txBody>
            <a:bodyPr wrap="square" lIns="0" tIns="0" rIns="0" bIns="0" rtlCol="0" anchor="t">
              <a:spAutoFit/>
            </a:bodyPr>
            <a:lstStyle/>
            <a:p>
              <a:pPr algn="ctr"/>
              <a:r>
                <a:rPr lang="zh-CN" altLang="en-US" sz="2000" dirty="0">
                  <a:solidFill>
                    <a:schemeClr val="bg1"/>
                  </a:solidFill>
                  <a:latin typeface="+mj-ea"/>
                  <a:ea typeface="+mj-ea"/>
                </a:rPr>
                <a:t>关键词标题</a:t>
              </a:r>
            </a:p>
          </p:txBody>
        </p:sp>
      </p:grpSp>
      <p:grpSp>
        <p:nvGrpSpPr>
          <p:cNvPr id="22" name="组合 21">
            <a:extLst>
              <a:ext uri="{FF2B5EF4-FFF2-40B4-BE49-F238E27FC236}">
                <a16:creationId xmlns:a16="http://schemas.microsoft.com/office/drawing/2014/main" id="{F6361C03-2696-41CB-B63A-A6AF07DC3A4E}"/>
              </a:ext>
            </a:extLst>
          </p:cNvPr>
          <p:cNvGrpSpPr/>
          <p:nvPr/>
        </p:nvGrpSpPr>
        <p:grpSpPr>
          <a:xfrm>
            <a:off x="3879182" y="3736977"/>
            <a:ext cx="1683418" cy="454024"/>
            <a:chOff x="2183732" y="1543050"/>
            <a:chExt cx="2216818" cy="533399"/>
          </a:xfrm>
        </p:grpSpPr>
        <p:sp>
          <p:nvSpPr>
            <p:cNvPr id="23" name="矩形: 圆角 22">
              <a:extLst>
                <a:ext uri="{FF2B5EF4-FFF2-40B4-BE49-F238E27FC236}">
                  <a16:creationId xmlns:a16="http://schemas.microsoft.com/office/drawing/2014/main" id="{40B65623-BE71-427A-9471-BFBE349C04B8}"/>
                </a:ext>
              </a:extLst>
            </p:cNvPr>
            <p:cNvSpPr/>
            <p:nvPr/>
          </p:nvSpPr>
          <p:spPr>
            <a:xfrm>
              <a:off x="2183732" y="1543050"/>
              <a:ext cx="2216818" cy="533399"/>
            </a:xfrm>
            <a:prstGeom prst="roundRect">
              <a:avLst>
                <a:gd name="adj" fmla="val 50000"/>
              </a:avLst>
            </a:prstGeom>
            <a:solidFill>
              <a:srgbClr val="FFCD00"/>
            </a:solidFill>
            <a:ln w="12700" cap="flat" cmpd="sng" algn="ctr">
              <a:solidFill>
                <a:schemeClr val="tx1">
                  <a:lumMod val="50000"/>
                  <a:lumOff val="50000"/>
                </a:schemeClr>
              </a:solidFill>
              <a:prstDash val="solid"/>
              <a:miter lim="800000"/>
            </a:ln>
            <a:effectLst>
              <a:glow rad="25400">
                <a:schemeClr val="accent1">
                  <a:satMod val="175000"/>
                  <a:alpha val="28000"/>
                </a:schemeClr>
              </a:glow>
              <a:outerShdw blurRad="12700" dist="25400" dir="2700000" sx="98000" sy="98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D6E5A62B-7431-4219-894D-D679E8862DAA}"/>
                </a:ext>
              </a:extLst>
            </p:cNvPr>
            <p:cNvSpPr txBox="1"/>
            <p:nvPr/>
          </p:nvSpPr>
          <p:spPr>
            <a:xfrm>
              <a:off x="2305050" y="1647738"/>
              <a:ext cx="2038350" cy="307777"/>
            </a:xfrm>
            <a:prstGeom prst="rect">
              <a:avLst/>
            </a:prstGeom>
            <a:noFill/>
          </p:spPr>
          <p:txBody>
            <a:bodyPr wrap="square" lIns="0" tIns="0" rIns="0" bIns="0" rtlCol="0" anchor="t">
              <a:spAutoFit/>
            </a:bodyPr>
            <a:lstStyle/>
            <a:p>
              <a:pPr algn="ctr"/>
              <a:r>
                <a:rPr lang="zh-CN" altLang="en-US" sz="2000" dirty="0">
                  <a:solidFill>
                    <a:schemeClr val="bg1"/>
                  </a:solidFill>
                  <a:latin typeface="+mj-ea"/>
                  <a:ea typeface="+mj-ea"/>
                </a:rPr>
                <a:t>关键词标题</a:t>
              </a:r>
            </a:p>
          </p:txBody>
        </p:sp>
      </p:grpSp>
      <p:grpSp>
        <p:nvGrpSpPr>
          <p:cNvPr id="25" name="组合 24">
            <a:extLst>
              <a:ext uri="{FF2B5EF4-FFF2-40B4-BE49-F238E27FC236}">
                <a16:creationId xmlns:a16="http://schemas.microsoft.com/office/drawing/2014/main" id="{09F6AA99-90C6-46AF-A6CD-61C2030DDE72}"/>
              </a:ext>
            </a:extLst>
          </p:cNvPr>
          <p:cNvGrpSpPr/>
          <p:nvPr/>
        </p:nvGrpSpPr>
        <p:grpSpPr>
          <a:xfrm>
            <a:off x="3879182" y="3736977"/>
            <a:ext cx="1683418" cy="454024"/>
            <a:chOff x="2183732" y="1543050"/>
            <a:chExt cx="2216818" cy="533399"/>
          </a:xfrm>
        </p:grpSpPr>
        <p:sp>
          <p:nvSpPr>
            <p:cNvPr id="26" name="矩形: 圆角 25">
              <a:extLst>
                <a:ext uri="{FF2B5EF4-FFF2-40B4-BE49-F238E27FC236}">
                  <a16:creationId xmlns:a16="http://schemas.microsoft.com/office/drawing/2014/main" id="{473850D5-7501-4929-B88F-C5E9FD34DB21}"/>
                </a:ext>
              </a:extLst>
            </p:cNvPr>
            <p:cNvSpPr/>
            <p:nvPr/>
          </p:nvSpPr>
          <p:spPr>
            <a:xfrm>
              <a:off x="2183732" y="1543050"/>
              <a:ext cx="2216818" cy="533399"/>
            </a:xfrm>
            <a:prstGeom prst="roundRect">
              <a:avLst>
                <a:gd name="adj" fmla="val 50000"/>
              </a:avLst>
            </a:prstGeom>
            <a:solidFill>
              <a:srgbClr val="FFCD00"/>
            </a:solidFill>
            <a:ln w="12700" cap="flat" cmpd="sng" algn="ctr">
              <a:solidFill>
                <a:schemeClr val="tx1">
                  <a:lumMod val="50000"/>
                  <a:lumOff val="50000"/>
                </a:schemeClr>
              </a:solidFill>
              <a:prstDash val="solid"/>
              <a:miter lim="800000"/>
            </a:ln>
            <a:effectLst>
              <a:glow rad="25400">
                <a:schemeClr val="accent1">
                  <a:satMod val="175000"/>
                  <a:alpha val="28000"/>
                </a:schemeClr>
              </a:glow>
              <a:outerShdw blurRad="12700" dist="25400" dir="2700000" sx="98000" sy="98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85F105A0-A5C5-4F08-A102-537DA58FC1E7}"/>
                </a:ext>
              </a:extLst>
            </p:cNvPr>
            <p:cNvSpPr txBox="1"/>
            <p:nvPr/>
          </p:nvSpPr>
          <p:spPr>
            <a:xfrm>
              <a:off x="2305050" y="1647738"/>
              <a:ext cx="2038350" cy="307777"/>
            </a:xfrm>
            <a:prstGeom prst="rect">
              <a:avLst/>
            </a:prstGeom>
            <a:noFill/>
          </p:spPr>
          <p:txBody>
            <a:bodyPr wrap="square" lIns="0" tIns="0" rIns="0" bIns="0" rtlCol="0" anchor="t">
              <a:spAutoFit/>
            </a:bodyPr>
            <a:lstStyle/>
            <a:p>
              <a:pPr algn="ctr"/>
              <a:r>
                <a:rPr lang="zh-CN" altLang="en-US" sz="2000" dirty="0">
                  <a:solidFill>
                    <a:schemeClr val="bg1"/>
                  </a:solidFill>
                  <a:latin typeface="+mj-ea"/>
                  <a:ea typeface="+mj-ea"/>
                </a:rPr>
                <a:t>关键词标题</a:t>
              </a:r>
            </a:p>
          </p:txBody>
        </p:sp>
      </p:grpSp>
      <p:grpSp>
        <p:nvGrpSpPr>
          <p:cNvPr id="28" name="组合 27">
            <a:extLst>
              <a:ext uri="{FF2B5EF4-FFF2-40B4-BE49-F238E27FC236}">
                <a16:creationId xmlns:a16="http://schemas.microsoft.com/office/drawing/2014/main" id="{D74A80FB-4E14-4F48-9450-42896296ECB0}"/>
              </a:ext>
            </a:extLst>
          </p:cNvPr>
          <p:cNvGrpSpPr/>
          <p:nvPr/>
        </p:nvGrpSpPr>
        <p:grpSpPr>
          <a:xfrm>
            <a:off x="6527132" y="3736977"/>
            <a:ext cx="1683418" cy="454024"/>
            <a:chOff x="2183732" y="1543050"/>
            <a:chExt cx="2216818" cy="533399"/>
          </a:xfrm>
        </p:grpSpPr>
        <p:sp>
          <p:nvSpPr>
            <p:cNvPr id="29" name="矩形: 圆角 28">
              <a:extLst>
                <a:ext uri="{FF2B5EF4-FFF2-40B4-BE49-F238E27FC236}">
                  <a16:creationId xmlns:a16="http://schemas.microsoft.com/office/drawing/2014/main" id="{C9CAC5E9-398C-4855-B03E-C55A1361154A}"/>
                </a:ext>
              </a:extLst>
            </p:cNvPr>
            <p:cNvSpPr/>
            <p:nvPr/>
          </p:nvSpPr>
          <p:spPr>
            <a:xfrm>
              <a:off x="2183732" y="1543050"/>
              <a:ext cx="2216818" cy="533399"/>
            </a:xfrm>
            <a:prstGeom prst="roundRect">
              <a:avLst>
                <a:gd name="adj" fmla="val 50000"/>
              </a:avLst>
            </a:prstGeom>
            <a:solidFill>
              <a:srgbClr val="FFCD00"/>
            </a:solidFill>
            <a:ln w="12700" cap="flat" cmpd="sng" algn="ctr">
              <a:solidFill>
                <a:schemeClr val="tx1">
                  <a:lumMod val="50000"/>
                  <a:lumOff val="50000"/>
                </a:schemeClr>
              </a:solidFill>
              <a:prstDash val="solid"/>
              <a:miter lim="800000"/>
            </a:ln>
            <a:effectLst>
              <a:glow rad="25400">
                <a:schemeClr val="accent1">
                  <a:satMod val="175000"/>
                  <a:alpha val="28000"/>
                </a:schemeClr>
              </a:glow>
              <a:outerShdw blurRad="12700" dist="25400" dir="2700000" sx="98000" sy="98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id="{DD9A0F93-37DA-4D9C-9F64-BE6F958EA696}"/>
                </a:ext>
              </a:extLst>
            </p:cNvPr>
            <p:cNvSpPr txBox="1"/>
            <p:nvPr/>
          </p:nvSpPr>
          <p:spPr>
            <a:xfrm>
              <a:off x="2305050" y="1647738"/>
              <a:ext cx="2038350" cy="307777"/>
            </a:xfrm>
            <a:prstGeom prst="rect">
              <a:avLst/>
            </a:prstGeom>
            <a:noFill/>
          </p:spPr>
          <p:txBody>
            <a:bodyPr wrap="square" lIns="0" tIns="0" rIns="0" bIns="0" rtlCol="0" anchor="t">
              <a:spAutoFit/>
            </a:bodyPr>
            <a:lstStyle/>
            <a:p>
              <a:pPr algn="ctr"/>
              <a:r>
                <a:rPr lang="zh-CN" altLang="en-US" sz="2000" dirty="0">
                  <a:solidFill>
                    <a:schemeClr val="bg1"/>
                  </a:solidFill>
                  <a:latin typeface="+mj-ea"/>
                  <a:ea typeface="+mj-ea"/>
                </a:rPr>
                <a:t>关键词标题</a:t>
              </a:r>
            </a:p>
          </p:txBody>
        </p:sp>
      </p:grpSp>
      <p:grpSp>
        <p:nvGrpSpPr>
          <p:cNvPr id="31" name="组合 30">
            <a:extLst>
              <a:ext uri="{FF2B5EF4-FFF2-40B4-BE49-F238E27FC236}">
                <a16:creationId xmlns:a16="http://schemas.microsoft.com/office/drawing/2014/main" id="{EB40451E-7073-4D42-B43C-55F68F96D470}"/>
              </a:ext>
            </a:extLst>
          </p:cNvPr>
          <p:cNvGrpSpPr/>
          <p:nvPr/>
        </p:nvGrpSpPr>
        <p:grpSpPr>
          <a:xfrm>
            <a:off x="9136982" y="3736977"/>
            <a:ext cx="1683418" cy="454024"/>
            <a:chOff x="2183732" y="1543050"/>
            <a:chExt cx="2216818" cy="533399"/>
          </a:xfrm>
        </p:grpSpPr>
        <p:sp>
          <p:nvSpPr>
            <p:cNvPr id="32" name="矩形: 圆角 31">
              <a:extLst>
                <a:ext uri="{FF2B5EF4-FFF2-40B4-BE49-F238E27FC236}">
                  <a16:creationId xmlns:a16="http://schemas.microsoft.com/office/drawing/2014/main" id="{3E3AF49F-631B-4FFB-BE74-A1F915C553EA}"/>
                </a:ext>
              </a:extLst>
            </p:cNvPr>
            <p:cNvSpPr/>
            <p:nvPr/>
          </p:nvSpPr>
          <p:spPr>
            <a:xfrm>
              <a:off x="2183732" y="1543050"/>
              <a:ext cx="2216818" cy="533399"/>
            </a:xfrm>
            <a:prstGeom prst="roundRect">
              <a:avLst>
                <a:gd name="adj" fmla="val 50000"/>
              </a:avLst>
            </a:prstGeom>
            <a:solidFill>
              <a:srgbClr val="FFCD00"/>
            </a:solidFill>
            <a:ln w="12700" cap="flat" cmpd="sng" algn="ctr">
              <a:solidFill>
                <a:schemeClr val="tx1">
                  <a:lumMod val="50000"/>
                  <a:lumOff val="50000"/>
                </a:schemeClr>
              </a:solidFill>
              <a:prstDash val="solid"/>
              <a:miter lim="800000"/>
            </a:ln>
            <a:effectLst>
              <a:glow rad="25400">
                <a:schemeClr val="accent1">
                  <a:satMod val="175000"/>
                  <a:alpha val="28000"/>
                </a:schemeClr>
              </a:glow>
              <a:outerShdw blurRad="12700" dist="25400" dir="2700000" sx="98000" sy="98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id="{81469BA3-FC29-4E5F-896F-3465CE3F1A39}"/>
                </a:ext>
              </a:extLst>
            </p:cNvPr>
            <p:cNvSpPr txBox="1"/>
            <p:nvPr/>
          </p:nvSpPr>
          <p:spPr>
            <a:xfrm>
              <a:off x="2305050" y="1647738"/>
              <a:ext cx="2038350" cy="307777"/>
            </a:xfrm>
            <a:prstGeom prst="rect">
              <a:avLst/>
            </a:prstGeom>
            <a:noFill/>
          </p:spPr>
          <p:txBody>
            <a:bodyPr wrap="square" lIns="0" tIns="0" rIns="0" bIns="0" rtlCol="0" anchor="t">
              <a:spAutoFit/>
            </a:bodyPr>
            <a:lstStyle/>
            <a:p>
              <a:pPr algn="ctr"/>
              <a:r>
                <a:rPr lang="zh-CN" altLang="en-US" sz="2000" dirty="0">
                  <a:solidFill>
                    <a:schemeClr val="bg1"/>
                  </a:solidFill>
                  <a:latin typeface="+mj-ea"/>
                  <a:ea typeface="+mj-ea"/>
                </a:rPr>
                <a:t>关键词标题</a:t>
              </a:r>
            </a:p>
          </p:txBody>
        </p:sp>
      </p:grpSp>
    </p:spTree>
    <p:extLst>
      <p:ext uri="{BB962C8B-B14F-4D97-AF65-F5344CB8AC3E}">
        <p14:creationId xmlns:p14="http://schemas.microsoft.com/office/powerpoint/2010/main" val="33004061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808608A-699C-4DC6-818E-851388766778}"/>
              </a:ext>
            </a:extLst>
          </p:cNvPr>
          <p:cNvSpPr>
            <a:spLocks noGrp="1"/>
          </p:cNvSpPr>
          <p:nvPr>
            <p:ph type="body" sz="quarter" idx="10"/>
          </p:nvPr>
        </p:nvSpPr>
        <p:spPr/>
        <p:txBody>
          <a:bodyPr/>
          <a:lstStyle/>
          <a:p>
            <a:r>
              <a:rPr lang="en-US" altLang="zh-CN" dirty="0"/>
              <a:t>03</a:t>
            </a:r>
            <a:endParaRPr lang="zh-CN" altLang="en-US" dirty="0"/>
          </a:p>
        </p:txBody>
      </p:sp>
      <p:sp>
        <p:nvSpPr>
          <p:cNvPr id="3" name="文本占位符 2">
            <a:extLst>
              <a:ext uri="{FF2B5EF4-FFF2-40B4-BE49-F238E27FC236}">
                <a16:creationId xmlns:a16="http://schemas.microsoft.com/office/drawing/2014/main" id="{385E9158-ACCF-4693-B859-479C80F2A9C3}"/>
              </a:ext>
            </a:extLst>
          </p:cNvPr>
          <p:cNvSpPr>
            <a:spLocks noGrp="1"/>
          </p:cNvSpPr>
          <p:nvPr>
            <p:ph type="body" sz="quarter" idx="11"/>
          </p:nvPr>
        </p:nvSpPr>
        <p:spPr/>
        <p:txBody>
          <a:bodyPr/>
          <a:lstStyle/>
          <a:p>
            <a:r>
              <a:rPr lang="zh-CN" altLang="en-US" dirty="0"/>
              <a:t>招聘流程</a:t>
            </a:r>
          </a:p>
        </p:txBody>
      </p:sp>
    </p:spTree>
    <p:extLst>
      <p:ext uri="{BB962C8B-B14F-4D97-AF65-F5344CB8AC3E}">
        <p14:creationId xmlns:p14="http://schemas.microsoft.com/office/powerpoint/2010/main" val="24581475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73EFC3D4-73D7-422A-9A93-428F24BA5AC7}"/>
              </a:ext>
            </a:extLst>
          </p:cNvPr>
          <p:cNvSpPr>
            <a:spLocks noGrp="1"/>
          </p:cNvSpPr>
          <p:nvPr>
            <p:ph type="body" sz="quarter" idx="11"/>
          </p:nvPr>
        </p:nvSpPr>
        <p:spPr/>
        <p:txBody>
          <a:bodyPr/>
          <a:lstStyle/>
          <a:p>
            <a:r>
              <a:rPr lang="zh-CN" altLang="en-US" dirty="0"/>
              <a:t>招聘流程</a:t>
            </a:r>
          </a:p>
          <a:p>
            <a:endParaRPr lang="zh-CN" altLang="en-US" dirty="0"/>
          </a:p>
        </p:txBody>
      </p:sp>
      <p:grpSp>
        <p:nvGrpSpPr>
          <p:cNvPr id="3" name="组合 2">
            <a:extLst>
              <a:ext uri="{FF2B5EF4-FFF2-40B4-BE49-F238E27FC236}">
                <a16:creationId xmlns:a16="http://schemas.microsoft.com/office/drawing/2014/main" id="{1FF73506-34AD-4BC5-9A00-52A5EB9BD79E}"/>
              </a:ext>
            </a:extLst>
          </p:cNvPr>
          <p:cNvGrpSpPr/>
          <p:nvPr/>
        </p:nvGrpSpPr>
        <p:grpSpPr>
          <a:xfrm>
            <a:off x="835915" y="1951346"/>
            <a:ext cx="2246375" cy="3489377"/>
            <a:chOff x="762001" y="1951346"/>
            <a:chExt cx="2552700" cy="3965203"/>
          </a:xfrm>
        </p:grpSpPr>
        <p:sp>
          <p:nvSpPr>
            <p:cNvPr id="5" name="等腰三角形 4">
              <a:extLst>
                <a:ext uri="{FF2B5EF4-FFF2-40B4-BE49-F238E27FC236}">
                  <a16:creationId xmlns:a16="http://schemas.microsoft.com/office/drawing/2014/main" id="{E2B01D65-D649-4A17-8797-E3DC7E47A9E0}"/>
                </a:ext>
              </a:extLst>
            </p:cNvPr>
            <p:cNvSpPr/>
            <p:nvPr/>
          </p:nvSpPr>
          <p:spPr>
            <a:xfrm>
              <a:off x="1869283" y="2594054"/>
              <a:ext cx="338137" cy="261936"/>
            </a:xfrm>
            <a:prstGeom prst="triangle">
              <a:avLst/>
            </a:prstGeom>
            <a:solidFill>
              <a:srgbClr val="FF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400">
                <a:solidFill>
                  <a:schemeClr val="bg1"/>
                </a:solidFill>
                <a:latin typeface="+mj-ea"/>
                <a:ea typeface="+mj-ea"/>
              </a:endParaRPr>
            </a:p>
          </p:txBody>
        </p:sp>
        <p:sp>
          <p:nvSpPr>
            <p:cNvPr id="4" name="矩形: 圆角 3">
              <a:extLst>
                <a:ext uri="{FF2B5EF4-FFF2-40B4-BE49-F238E27FC236}">
                  <a16:creationId xmlns:a16="http://schemas.microsoft.com/office/drawing/2014/main" id="{52DEBF27-2B3B-4AFD-9C6E-5DB4BAFFB493}"/>
                </a:ext>
              </a:extLst>
            </p:cNvPr>
            <p:cNvSpPr/>
            <p:nvPr/>
          </p:nvSpPr>
          <p:spPr>
            <a:xfrm>
              <a:off x="762001" y="2849499"/>
              <a:ext cx="2552700" cy="3067050"/>
            </a:xfrm>
            <a:prstGeom prst="roundRect">
              <a:avLst>
                <a:gd name="adj" fmla="val 53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400">
                <a:solidFill>
                  <a:schemeClr val="bg1"/>
                </a:solidFill>
                <a:latin typeface="+mj-ea"/>
                <a:ea typeface="+mj-ea"/>
              </a:endParaRPr>
            </a:p>
          </p:txBody>
        </p:sp>
        <p:sp>
          <p:nvSpPr>
            <p:cNvPr id="6" name="文本框 5">
              <a:extLst>
                <a:ext uri="{FF2B5EF4-FFF2-40B4-BE49-F238E27FC236}">
                  <a16:creationId xmlns:a16="http://schemas.microsoft.com/office/drawing/2014/main" id="{16993FDF-451A-4F69-A6E3-D8090C99A101}"/>
                </a:ext>
              </a:extLst>
            </p:cNvPr>
            <p:cNvSpPr txBox="1"/>
            <p:nvPr/>
          </p:nvSpPr>
          <p:spPr>
            <a:xfrm>
              <a:off x="1739609" y="1951346"/>
              <a:ext cx="597483" cy="629543"/>
            </a:xfrm>
            <a:prstGeom prst="rect">
              <a:avLst/>
            </a:prstGeom>
            <a:noFill/>
          </p:spPr>
          <p:txBody>
            <a:bodyPr wrap="none" lIns="0" tIns="0" rIns="0" bIns="0" rtlCol="0" anchor="t">
              <a:spAutoFit/>
            </a:bodyPr>
            <a:lstStyle/>
            <a:p>
              <a:pPr algn="ctr"/>
              <a:r>
                <a:rPr lang="en-US" altLang="zh-CN" sz="3600" dirty="0">
                  <a:solidFill>
                    <a:schemeClr val="accent1"/>
                  </a:solidFill>
                  <a:latin typeface="+mj-ea"/>
                  <a:ea typeface="+mj-ea"/>
                </a:rPr>
                <a:t>01</a:t>
              </a:r>
              <a:endParaRPr lang="zh-CN" altLang="en-US" sz="3600" dirty="0">
                <a:solidFill>
                  <a:schemeClr val="accent1"/>
                </a:solidFill>
                <a:latin typeface="+mj-ea"/>
                <a:ea typeface="+mj-ea"/>
              </a:endParaRPr>
            </a:p>
          </p:txBody>
        </p:sp>
        <p:sp>
          <p:nvSpPr>
            <p:cNvPr id="7" name="文本框 6">
              <a:extLst>
                <a:ext uri="{FF2B5EF4-FFF2-40B4-BE49-F238E27FC236}">
                  <a16:creationId xmlns:a16="http://schemas.microsoft.com/office/drawing/2014/main" id="{4CA1565C-0172-4B15-9E26-A0FF04067B2F}"/>
                </a:ext>
              </a:extLst>
            </p:cNvPr>
            <p:cNvSpPr txBox="1"/>
            <p:nvPr/>
          </p:nvSpPr>
          <p:spPr>
            <a:xfrm>
              <a:off x="1163985" y="4101688"/>
              <a:ext cx="1748733" cy="349747"/>
            </a:xfrm>
            <a:prstGeom prst="rect">
              <a:avLst/>
            </a:prstGeom>
            <a:noFill/>
          </p:spPr>
          <p:txBody>
            <a:bodyPr wrap="none" lIns="0" tIns="0" rIns="0" bIns="0" rtlCol="0" anchor="t">
              <a:spAutoFit/>
            </a:bodyPr>
            <a:lstStyle/>
            <a:p>
              <a:pPr algn="ctr"/>
              <a:r>
                <a:rPr lang="zh-CN" altLang="en-US" sz="2000" dirty="0">
                  <a:solidFill>
                    <a:schemeClr val="bg1"/>
                  </a:solidFill>
                  <a:latin typeface="+mj-ea"/>
                  <a:ea typeface="+mj-ea"/>
                </a:rPr>
                <a:t>输入流程标题</a:t>
              </a:r>
            </a:p>
          </p:txBody>
        </p:sp>
        <p:sp>
          <p:nvSpPr>
            <p:cNvPr id="8" name="文本框 7">
              <a:extLst>
                <a:ext uri="{FF2B5EF4-FFF2-40B4-BE49-F238E27FC236}">
                  <a16:creationId xmlns:a16="http://schemas.microsoft.com/office/drawing/2014/main" id="{D8907AF3-3061-4AB4-9A07-08DE30E3982E}"/>
                </a:ext>
              </a:extLst>
            </p:cNvPr>
            <p:cNvSpPr txBox="1"/>
            <p:nvPr/>
          </p:nvSpPr>
          <p:spPr>
            <a:xfrm>
              <a:off x="1115021" y="4562870"/>
              <a:ext cx="1846660" cy="215444"/>
            </a:xfrm>
            <a:prstGeom prst="rect">
              <a:avLst/>
            </a:prstGeom>
            <a:noFill/>
          </p:spPr>
          <p:txBody>
            <a:bodyPr wrap="square" lIns="0" tIns="0" rIns="0" bIns="0" rtlCol="0" anchor="t">
              <a:spAutoFit/>
            </a:bodyPr>
            <a:lstStyle/>
            <a:p>
              <a:pPr algn="dist"/>
              <a:r>
                <a:rPr lang="en-US" altLang="zh-CN" sz="1200" dirty="0">
                  <a:solidFill>
                    <a:schemeClr val="bg1"/>
                  </a:solidFill>
                </a:rPr>
                <a:t>Contents Title Here</a:t>
              </a:r>
              <a:endParaRPr lang="zh-CN" altLang="en-US" sz="1200" dirty="0">
                <a:solidFill>
                  <a:schemeClr val="bg1"/>
                </a:solidFill>
              </a:endParaRPr>
            </a:p>
          </p:txBody>
        </p:sp>
      </p:grpSp>
      <p:grpSp>
        <p:nvGrpSpPr>
          <p:cNvPr id="9" name="组合 8">
            <a:extLst>
              <a:ext uri="{FF2B5EF4-FFF2-40B4-BE49-F238E27FC236}">
                <a16:creationId xmlns:a16="http://schemas.microsoft.com/office/drawing/2014/main" id="{68061CEC-03AA-4A77-AC6B-0BA3B4DC55AC}"/>
              </a:ext>
            </a:extLst>
          </p:cNvPr>
          <p:cNvGrpSpPr/>
          <p:nvPr/>
        </p:nvGrpSpPr>
        <p:grpSpPr>
          <a:xfrm>
            <a:off x="3606547" y="1951346"/>
            <a:ext cx="2246375" cy="3489377"/>
            <a:chOff x="762001" y="1951346"/>
            <a:chExt cx="2552700" cy="3965203"/>
          </a:xfrm>
        </p:grpSpPr>
        <p:sp>
          <p:nvSpPr>
            <p:cNvPr id="11" name="等腰三角形 10">
              <a:extLst>
                <a:ext uri="{FF2B5EF4-FFF2-40B4-BE49-F238E27FC236}">
                  <a16:creationId xmlns:a16="http://schemas.microsoft.com/office/drawing/2014/main" id="{AAE15B4D-B571-4566-B35A-1161AD5A9744}"/>
                </a:ext>
              </a:extLst>
            </p:cNvPr>
            <p:cNvSpPr/>
            <p:nvPr/>
          </p:nvSpPr>
          <p:spPr>
            <a:xfrm>
              <a:off x="1869283" y="2594054"/>
              <a:ext cx="338137" cy="261936"/>
            </a:xfrm>
            <a:prstGeom prst="triangle">
              <a:avLst/>
            </a:prstGeom>
            <a:solidFill>
              <a:srgbClr val="FF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400">
                <a:solidFill>
                  <a:schemeClr val="bg1"/>
                </a:solidFill>
                <a:latin typeface="+mj-ea"/>
                <a:ea typeface="+mj-ea"/>
              </a:endParaRPr>
            </a:p>
          </p:txBody>
        </p:sp>
        <p:sp>
          <p:nvSpPr>
            <p:cNvPr id="10" name="矩形: 圆角 9">
              <a:extLst>
                <a:ext uri="{FF2B5EF4-FFF2-40B4-BE49-F238E27FC236}">
                  <a16:creationId xmlns:a16="http://schemas.microsoft.com/office/drawing/2014/main" id="{8BE8433A-BEEC-4950-A187-C7FFFF26A465}"/>
                </a:ext>
              </a:extLst>
            </p:cNvPr>
            <p:cNvSpPr/>
            <p:nvPr/>
          </p:nvSpPr>
          <p:spPr>
            <a:xfrm>
              <a:off x="762001" y="2849499"/>
              <a:ext cx="2552700" cy="3067050"/>
            </a:xfrm>
            <a:prstGeom prst="roundRect">
              <a:avLst>
                <a:gd name="adj" fmla="val 5311"/>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400">
                <a:solidFill>
                  <a:schemeClr val="bg1"/>
                </a:solidFill>
                <a:latin typeface="+mj-ea"/>
                <a:ea typeface="+mj-ea"/>
              </a:endParaRPr>
            </a:p>
          </p:txBody>
        </p:sp>
        <p:sp>
          <p:nvSpPr>
            <p:cNvPr id="12" name="文本框 11">
              <a:extLst>
                <a:ext uri="{FF2B5EF4-FFF2-40B4-BE49-F238E27FC236}">
                  <a16:creationId xmlns:a16="http://schemas.microsoft.com/office/drawing/2014/main" id="{5CDDC0B2-4E5A-471E-BA92-EC170CD653F4}"/>
                </a:ext>
              </a:extLst>
            </p:cNvPr>
            <p:cNvSpPr txBox="1"/>
            <p:nvPr/>
          </p:nvSpPr>
          <p:spPr>
            <a:xfrm>
              <a:off x="1692248" y="1951346"/>
              <a:ext cx="692206" cy="629543"/>
            </a:xfrm>
            <a:prstGeom prst="rect">
              <a:avLst/>
            </a:prstGeom>
            <a:noFill/>
          </p:spPr>
          <p:txBody>
            <a:bodyPr wrap="none" lIns="0" tIns="0" rIns="0" bIns="0" rtlCol="0" anchor="t">
              <a:spAutoFit/>
            </a:bodyPr>
            <a:lstStyle/>
            <a:p>
              <a:pPr algn="ctr"/>
              <a:r>
                <a:rPr lang="en-US" altLang="zh-CN" sz="3600" dirty="0">
                  <a:solidFill>
                    <a:schemeClr val="accent1"/>
                  </a:solidFill>
                  <a:latin typeface="+mj-ea"/>
                  <a:ea typeface="+mj-ea"/>
                </a:rPr>
                <a:t>02</a:t>
              </a:r>
              <a:endParaRPr lang="zh-CN" altLang="en-US" sz="3600" dirty="0">
                <a:solidFill>
                  <a:schemeClr val="accent1"/>
                </a:solidFill>
                <a:latin typeface="+mj-ea"/>
                <a:ea typeface="+mj-ea"/>
              </a:endParaRPr>
            </a:p>
          </p:txBody>
        </p:sp>
        <p:sp>
          <p:nvSpPr>
            <p:cNvPr id="13" name="文本框 12">
              <a:extLst>
                <a:ext uri="{FF2B5EF4-FFF2-40B4-BE49-F238E27FC236}">
                  <a16:creationId xmlns:a16="http://schemas.microsoft.com/office/drawing/2014/main" id="{D2683C8F-F04F-4F44-A226-F940DFF55DD7}"/>
                </a:ext>
              </a:extLst>
            </p:cNvPr>
            <p:cNvSpPr txBox="1"/>
            <p:nvPr/>
          </p:nvSpPr>
          <p:spPr>
            <a:xfrm>
              <a:off x="1163985" y="4101688"/>
              <a:ext cx="1748731" cy="349747"/>
            </a:xfrm>
            <a:prstGeom prst="rect">
              <a:avLst/>
            </a:prstGeom>
            <a:noFill/>
          </p:spPr>
          <p:txBody>
            <a:bodyPr wrap="none" lIns="0" tIns="0" rIns="0" bIns="0" rtlCol="0" anchor="t">
              <a:spAutoFit/>
            </a:bodyPr>
            <a:lstStyle/>
            <a:p>
              <a:pPr algn="ctr"/>
              <a:r>
                <a:rPr lang="zh-CN" altLang="en-US" sz="2000" dirty="0">
                  <a:solidFill>
                    <a:schemeClr val="bg1"/>
                  </a:solidFill>
                  <a:latin typeface="+mj-ea"/>
                  <a:ea typeface="+mj-ea"/>
                </a:rPr>
                <a:t>输入流程标题</a:t>
              </a:r>
            </a:p>
          </p:txBody>
        </p:sp>
        <p:sp>
          <p:nvSpPr>
            <p:cNvPr id="14" name="文本框 13">
              <a:extLst>
                <a:ext uri="{FF2B5EF4-FFF2-40B4-BE49-F238E27FC236}">
                  <a16:creationId xmlns:a16="http://schemas.microsoft.com/office/drawing/2014/main" id="{86120EA9-61F7-4CE9-9B5D-9E85FEC77844}"/>
                </a:ext>
              </a:extLst>
            </p:cNvPr>
            <p:cNvSpPr txBox="1"/>
            <p:nvPr/>
          </p:nvSpPr>
          <p:spPr>
            <a:xfrm>
              <a:off x="1115021" y="4562870"/>
              <a:ext cx="1846660" cy="215444"/>
            </a:xfrm>
            <a:prstGeom prst="rect">
              <a:avLst/>
            </a:prstGeom>
            <a:noFill/>
          </p:spPr>
          <p:txBody>
            <a:bodyPr wrap="square" lIns="0" tIns="0" rIns="0" bIns="0" rtlCol="0" anchor="t">
              <a:spAutoFit/>
            </a:bodyPr>
            <a:lstStyle/>
            <a:p>
              <a:pPr algn="dist"/>
              <a:r>
                <a:rPr lang="en-US" altLang="zh-CN" sz="1200" dirty="0">
                  <a:solidFill>
                    <a:schemeClr val="bg1"/>
                  </a:solidFill>
                </a:rPr>
                <a:t>Contents Title Here</a:t>
              </a:r>
              <a:endParaRPr lang="zh-CN" altLang="en-US" sz="1200" dirty="0">
                <a:solidFill>
                  <a:schemeClr val="bg1"/>
                </a:solidFill>
              </a:endParaRPr>
            </a:p>
          </p:txBody>
        </p:sp>
      </p:grpSp>
      <p:grpSp>
        <p:nvGrpSpPr>
          <p:cNvPr id="15" name="组合 14">
            <a:extLst>
              <a:ext uri="{FF2B5EF4-FFF2-40B4-BE49-F238E27FC236}">
                <a16:creationId xmlns:a16="http://schemas.microsoft.com/office/drawing/2014/main" id="{A6CFEC4F-CF63-4B8E-BCA3-2DABE41EC623}"/>
              </a:ext>
            </a:extLst>
          </p:cNvPr>
          <p:cNvGrpSpPr/>
          <p:nvPr/>
        </p:nvGrpSpPr>
        <p:grpSpPr>
          <a:xfrm>
            <a:off x="6377179" y="1951346"/>
            <a:ext cx="2246375" cy="3489377"/>
            <a:chOff x="762001" y="1951346"/>
            <a:chExt cx="2552700" cy="3965203"/>
          </a:xfrm>
        </p:grpSpPr>
        <p:sp>
          <p:nvSpPr>
            <p:cNvPr id="17" name="等腰三角形 16">
              <a:extLst>
                <a:ext uri="{FF2B5EF4-FFF2-40B4-BE49-F238E27FC236}">
                  <a16:creationId xmlns:a16="http://schemas.microsoft.com/office/drawing/2014/main" id="{C1D460A1-513B-4798-A460-EA980A2B88AC}"/>
                </a:ext>
              </a:extLst>
            </p:cNvPr>
            <p:cNvSpPr/>
            <p:nvPr/>
          </p:nvSpPr>
          <p:spPr>
            <a:xfrm>
              <a:off x="1869283" y="2594054"/>
              <a:ext cx="338137" cy="261936"/>
            </a:xfrm>
            <a:prstGeom prst="triangle">
              <a:avLst/>
            </a:prstGeom>
            <a:solidFill>
              <a:srgbClr val="FF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400">
                <a:solidFill>
                  <a:schemeClr val="bg1"/>
                </a:solidFill>
                <a:latin typeface="+mj-ea"/>
                <a:ea typeface="+mj-ea"/>
              </a:endParaRPr>
            </a:p>
          </p:txBody>
        </p:sp>
        <p:sp>
          <p:nvSpPr>
            <p:cNvPr id="16" name="矩形: 圆角 15">
              <a:extLst>
                <a:ext uri="{FF2B5EF4-FFF2-40B4-BE49-F238E27FC236}">
                  <a16:creationId xmlns:a16="http://schemas.microsoft.com/office/drawing/2014/main" id="{FC52FAFD-4F86-422C-B0BF-4A3FD2FBF077}"/>
                </a:ext>
              </a:extLst>
            </p:cNvPr>
            <p:cNvSpPr/>
            <p:nvPr/>
          </p:nvSpPr>
          <p:spPr>
            <a:xfrm>
              <a:off x="762001" y="2849499"/>
              <a:ext cx="2552700" cy="3067050"/>
            </a:xfrm>
            <a:prstGeom prst="roundRect">
              <a:avLst>
                <a:gd name="adj" fmla="val 53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400">
                <a:solidFill>
                  <a:schemeClr val="bg1"/>
                </a:solidFill>
                <a:latin typeface="+mj-ea"/>
                <a:ea typeface="+mj-ea"/>
              </a:endParaRPr>
            </a:p>
          </p:txBody>
        </p:sp>
        <p:sp>
          <p:nvSpPr>
            <p:cNvPr id="18" name="文本框 17">
              <a:extLst>
                <a:ext uri="{FF2B5EF4-FFF2-40B4-BE49-F238E27FC236}">
                  <a16:creationId xmlns:a16="http://schemas.microsoft.com/office/drawing/2014/main" id="{97CFD337-EDE0-411F-824F-7833B0786A6D}"/>
                </a:ext>
              </a:extLst>
            </p:cNvPr>
            <p:cNvSpPr txBox="1"/>
            <p:nvPr/>
          </p:nvSpPr>
          <p:spPr>
            <a:xfrm>
              <a:off x="1692248" y="1951346"/>
              <a:ext cx="692206" cy="629543"/>
            </a:xfrm>
            <a:prstGeom prst="rect">
              <a:avLst/>
            </a:prstGeom>
            <a:noFill/>
          </p:spPr>
          <p:txBody>
            <a:bodyPr wrap="none" lIns="0" tIns="0" rIns="0" bIns="0" rtlCol="0" anchor="t">
              <a:spAutoFit/>
            </a:bodyPr>
            <a:lstStyle/>
            <a:p>
              <a:pPr algn="ctr"/>
              <a:r>
                <a:rPr lang="en-US" altLang="zh-CN" sz="3600" dirty="0">
                  <a:solidFill>
                    <a:schemeClr val="accent1"/>
                  </a:solidFill>
                  <a:latin typeface="+mj-ea"/>
                  <a:ea typeface="+mj-ea"/>
                </a:rPr>
                <a:t>03</a:t>
              </a:r>
              <a:endParaRPr lang="zh-CN" altLang="en-US" sz="3600" dirty="0">
                <a:solidFill>
                  <a:schemeClr val="accent1"/>
                </a:solidFill>
                <a:latin typeface="+mj-ea"/>
                <a:ea typeface="+mj-ea"/>
              </a:endParaRPr>
            </a:p>
          </p:txBody>
        </p:sp>
        <p:sp>
          <p:nvSpPr>
            <p:cNvPr id="19" name="文本框 18">
              <a:extLst>
                <a:ext uri="{FF2B5EF4-FFF2-40B4-BE49-F238E27FC236}">
                  <a16:creationId xmlns:a16="http://schemas.microsoft.com/office/drawing/2014/main" id="{EAA262FF-8AA6-4735-8AA3-A5E80E70E902}"/>
                </a:ext>
              </a:extLst>
            </p:cNvPr>
            <p:cNvSpPr txBox="1"/>
            <p:nvPr/>
          </p:nvSpPr>
          <p:spPr>
            <a:xfrm>
              <a:off x="1163985" y="4101688"/>
              <a:ext cx="1748731" cy="349747"/>
            </a:xfrm>
            <a:prstGeom prst="rect">
              <a:avLst/>
            </a:prstGeom>
            <a:noFill/>
          </p:spPr>
          <p:txBody>
            <a:bodyPr wrap="none" lIns="0" tIns="0" rIns="0" bIns="0" rtlCol="0" anchor="t">
              <a:spAutoFit/>
            </a:bodyPr>
            <a:lstStyle/>
            <a:p>
              <a:pPr algn="ctr"/>
              <a:r>
                <a:rPr lang="zh-CN" altLang="en-US" sz="2000" dirty="0">
                  <a:solidFill>
                    <a:schemeClr val="bg1"/>
                  </a:solidFill>
                  <a:latin typeface="+mj-ea"/>
                  <a:ea typeface="+mj-ea"/>
                </a:rPr>
                <a:t>输入流程标题</a:t>
              </a:r>
            </a:p>
          </p:txBody>
        </p:sp>
        <p:sp>
          <p:nvSpPr>
            <p:cNvPr id="20" name="文本框 19">
              <a:extLst>
                <a:ext uri="{FF2B5EF4-FFF2-40B4-BE49-F238E27FC236}">
                  <a16:creationId xmlns:a16="http://schemas.microsoft.com/office/drawing/2014/main" id="{4BF7DD45-5181-417E-9A32-679223BA6377}"/>
                </a:ext>
              </a:extLst>
            </p:cNvPr>
            <p:cNvSpPr txBox="1"/>
            <p:nvPr/>
          </p:nvSpPr>
          <p:spPr>
            <a:xfrm>
              <a:off x="1115021" y="4562870"/>
              <a:ext cx="1846660" cy="215444"/>
            </a:xfrm>
            <a:prstGeom prst="rect">
              <a:avLst/>
            </a:prstGeom>
            <a:noFill/>
          </p:spPr>
          <p:txBody>
            <a:bodyPr wrap="square" lIns="0" tIns="0" rIns="0" bIns="0" rtlCol="0" anchor="t">
              <a:spAutoFit/>
            </a:bodyPr>
            <a:lstStyle/>
            <a:p>
              <a:pPr algn="dist"/>
              <a:r>
                <a:rPr lang="en-US" altLang="zh-CN" sz="1200" dirty="0">
                  <a:solidFill>
                    <a:schemeClr val="bg1"/>
                  </a:solidFill>
                </a:rPr>
                <a:t>Contents Title Here</a:t>
              </a:r>
              <a:endParaRPr lang="zh-CN" altLang="en-US" sz="1200" dirty="0">
                <a:solidFill>
                  <a:schemeClr val="bg1"/>
                </a:solidFill>
              </a:endParaRPr>
            </a:p>
          </p:txBody>
        </p:sp>
      </p:grpSp>
      <p:grpSp>
        <p:nvGrpSpPr>
          <p:cNvPr id="21" name="组合 20">
            <a:extLst>
              <a:ext uri="{FF2B5EF4-FFF2-40B4-BE49-F238E27FC236}">
                <a16:creationId xmlns:a16="http://schemas.microsoft.com/office/drawing/2014/main" id="{DC722DB0-9D66-4A89-B945-2028A1701F17}"/>
              </a:ext>
            </a:extLst>
          </p:cNvPr>
          <p:cNvGrpSpPr/>
          <p:nvPr/>
        </p:nvGrpSpPr>
        <p:grpSpPr>
          <a:xfrm>
            <a:off x="9147811" y="1951346"/>
            <a:ext cx="2246375" cy="3489377"/>
            <a:chOff x="762001" y="1951346"/>
            <a:chExt cx="2552700" cy="3965203"/>
          </a:xfrm>
        </p:grpSpPr>
        <p:sp>
          <p:nvSpPr>
            <p:cNvPr id="23" name="等腰三角形 22">
              <a:extLst>
                <a:ext uri="{FF2B5EF4-FFF2-40B4-BE49-F238E27FC236}">
                  <a16:creationId xmlns:a16="http://schemas.microsoft.com/office/drawing/2014/main" id="{461BACD3-42CF-4313-8E2C-3B07005D3FC9}"/>
                </a:ext>
              </a:extLst>
            </p:cNvPr>
            <p:cNvSpPr/>
            <p:nvPr/>
          </p:nvSpPr>
          <p:spPr>
            <a:xfrm>
              <a:off x="1869283" y="2594054"/>
              <a:ext cx="338137" cy="261936"/>
            </a:xfrm>
            <a:prstGeom prst="triangle">
              <a:avLst/>
            </a:prstGeom>
            <a:solidFill>
              <a:srgbClr val="FF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400">
                <a:solidFill>
                  <a:schemeClr val="bg1"/>
                </a:solidFill>
                <a:latin typeface="+mj-ea"/>
                <a:ea typeface="+mj-ea"/>
              </a:endParaRPr>
            </a:p>
          </p:txBody>
        </p:sp>
        <p:sp>
          <p:nvSpPr>
            <p:cNvPr id="22" name="矩形: 圆角 21">
              <a:extLst>
                <a:ext uri="{FF2B5EF4-FFF2-40B4-BE49-F238E27FC236}">
                  <a16:creationId xmlns:a16="http://schemas.microsoft.com/office/drawing/2014/main" id="{A8EFA394-4CDF-4C64-BDE7-0E27C7F92475}"/>
                </a:ext>
              </a:extLst>
            </p:cNvPr>
            <p:cNvSpPr/>
            <p:nvPr/>
          </p:nvSpPr>
          <p:spPr>
            <a:xfrm>
              <a:off x="762001" y="2849499"/>
              <a:ext cx="2552700" cy="3067050"/>
            </a:xfrm>
            <a:prstGeom prst="roundRect">
              <a:avLst>
                <a:gd name="adj" fmla="val 5311"/>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400">
                <a:solidFill>
                  <a:schemeClr val="bg1"/>
                </a:solidFill>
                <a:latin typeface="+mj-ea"/>
                <a:ea typeface="+mj-ea"/>
              </a:endParaRPr>
            </a:p>
          </p:txBody>
        </p:sp>
        <p:sp>
          <p:nvSpPr>
            <p:cNvPr id="24" name="文本框 23">
              <a:extLst>
                <a:ext uri="{FF2B5EF4-FFF2-40B4-BE49-F238E27FC236}">
                  <a16:creationId xmlns:a16="http://schemas.microsoft.com/office/drawing/2014/main" id="{4DC8D7C8-2C94-4CC7-94BF-B75C0C40BB85}"/>
                </a:ext>
              </a:extLst>
            </p:cNvPr>
            <p:cNvSpPr txBox="1"/>
            <p:nvPr/>
          </p:nvSpPr>
          <p:spPr>
            <a:xfrm>
              <a:off x="1692248" y="1951346"/>
              <a:ext cx="692206" cy="629543"/>
            </a:xfrm>
            <a:prstGeom prst="rect">
              <a:avLst/>
            </a:prstGeom>
            <a:noFill/>
          </p:spPr>
          <p:txBody>
            <a:bodyPr wrap="none" lIns="0" tIns="0" rIns="0" bIns="0" rtlCol="0" anchor="t">
              <a:spAutoFit/>
            </a:bodyPr>
            <a:lstStyle/>
            <a:p>
              <a:pPr algn="ctr"/>
              <a:r>
                <a:rPr lang="en-US" altLang="zh-CN" sz="3600" dirty="0">
                  <a:solidFill>
                    <a:schemeClr val="accent1"/>
                  </a:solidFill>
                  <a:latin typeface="+mj-ea"/>
                  <a:ea typeface="+mj-ea"/>
                </a:rPr>
                <a:t>04</a:t>
              </a:r>
              <a:endParaRPr lang="zh-CN" altLang="en-US" sz="3600" dirty="0">
                <a:solidFill>
                  <a:schemeClr val="accent1"/>
                </a:solidFill>
                <a:latin typeface="+mj-ea"/>
                <a:ea typeface="+mj-ea"/>
              </a:endParaRPr>
            </a:p>
          </p:txBody>
        </p:sp>
        <p:sp>
          <p:nvSpPr>
            <p:cNvPr id="25" name="文本框 24">
              <a:extLst>
                <a:ext uri="{FF2B5EF4-FFF2-40B4-BE49-F238E27FC236}">
                  <a16:creationId xmlns:a16="http://schemas.microsoft.com/office/drawing/2014/main" id="{75787229-EEDF-486A-82D8-0C36DA3AC38C}"/>
                </a:ext>
              </a:extLst>
            </p:cNvPr>
            <p:cNvSpPr txBox="1"/>
            <p:nvPr/>
          </p:nvSpPr>
          <p:spPr>
            <a:xfrm>
              <a:off x="1163985" y="4101688"/>
              <a:ext cx="1748731" cy="349747"/>
            </a:xfrm>
            <a:prstGeom prst="rect">
              <a:avLst/>
            </a:prstGeom>
            <a:noFill/>
          </p:spPr>
          <p:txBody>
            <a:bodyPr wrap="none" lIns="0" tIns="0" rIns="0" bIns="0" rtlCol="0" anchor="t">
              <a:spAutoFit/>
            </a:bodyPr>
            <a:lstStyle/>
            <a:p>
              <a:pPr algn="ctr"/>
              <a:r>
                <a:rPr lang="zh-CN" altLang="en-US" sz="2000" dirty="0">
                  <a:solidFill>
                    <a:schemeClr val="bg1"/>
                  </a:solidFill>
                  <a:latin typeface="+mj-ea"/>
                  <a:ea typeface="+mj-ea"/>
                </a:rPr>
                <a:t>输入流程标题</a:t>
              </a:r>
            </a:p>
          </p:txBody>
        </p:sp>
        <p:sp>
          <p:nvSpPr>
            <p:cNvPr id="26" name="文本框 25">
              <a:extLst>
                <a:ext uri="{FF2B5EF4-FFF2-40B4-BE49-F238E27FC236}">
                  <a16:creationId xmlns:a16="http://schemas.microsoft.com/office/drawing/2014/main" id="{21026AE1-3697-4B93-95FD-5CF283667739}"/>
                </a:ext>
              </a:extLst>
            </p:cNvPr>
            <p:cNvSpPr txBox="1"/>
            <p:nvPr/>
          </p:nvSpPr>
          <p:spPr>
            <a:xfrm>
              <a:off x="1115021" y="4562870"/>
              <a:ext cx="1846660" cy="215444"/>
            </a:xfrm>
            <a:prstGeom prst="rect">
              <a:avLst/>
            </a:prstGeom>
            <a:noFill/>
          </p:spPr>
          <p:txBody>
            <a:bodyPr wrap="square" lIns="0" tIns="0" rIns="0" bIns="0" rtlCol="0" anchor="t">
              <a:spAutoFit/>
            </a:bodyPr>
            <a:lstStyle/>
            <a:p>
              <a:pPr algn="dist"/>
              <a:r>
                <a:rPr lang="en-US" altLang="zh-CN" sz="1200" dirty="0">
                  <a:solidFill>
                    <a:schemeClr val="bg1"/>
                  </a:solidFill>
                </a:rPr>
                <a:t>Contents Title Here</a:t>
              </a:r>
              <a:endParaRPr lang="zh-CN" altLang="en-US" sz="1200" dirty="0">
                <a:solidFill>
                  <a:schemeClr val="bg1"/>
                </a:solidFill>
              </a:endParaRPr>
            </a:p>
          </p:txBody>
        </p:sp>
      </p:grpSp>
      <p:cxnSp>
        <p:nvCxnSpPr>
          <p:cNvPr id="27" name="直接连接符 26">
            <a:extLst>
              <a:ext uri="{FF2B5EF4-FFF2-40B4-BE49-F238E27FC236}">
                <a16:creationId xmlns:a16="http://schemas.microsoft.com/office/drawing/2014/main" id="{8BDA0453-495D-46F8-8BC6-F7C5C137DCF9}"/>
              </a:ext>
            </a:extLst>
          </p:cNvPr>
          <p:cNvCxnSpPr>
            <a:cxnSpLocks/>
          </p:cNvCxnSpPr>
          <p:nvPr/>
        </p:nvCxnSpPr>
        <p:spPr>
          <a:xfrm>
            <a:off x="2515362" y="2203704"/>
            <a:ext cx="1664208"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50984331-F325-44BA-AE47-2679904420BF}"/>
              </a:ext>
            </a:extLst>
          </p:cNvPr>
          <p:cNvCxnSpPr>
            <a:cxnSpLocks/>
          </p:cNvCxnSpPr>
          <p:nvPr/>
        </p:nvCxnSpPr>
        <p:spPr>
          <a:xfrm>
            <a:off x="5252467" y="2203704"/>
            <a:ext cx="1664208"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296335F2-4434-4909-9332-372BC3E20B28}"/>
              </a:ext>
            </a:extLst>
          </p:cNvPr>
          <p:cNvCxnSpPr>
            <a:cxnSpLocks/>
          </p:cNvCxnSpPr>
          <p:nvPr/>
        </p:nvCxnSpPr>
        <p:spPr>
          <a:xfrm>
            <a:off x="8050531" y="2203704"/>
            <a:ext cx="1664208" cy="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09792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A0C16C29-6248-45AF-B6E5-B8FCB10D19BC}"/>
              </a:ext>
            </a:extLst>
          </p:cNvPr>
          <p:cNvSpPr>
            <a:spLocks noGrp="1"/>
          </p:cNvSpPr>
          <p:nvPr>
            <p:ph type="body" sz="quarter" idx="10"/>
          </p:nvPr>
        </p:nvSpPr>
        <p:spPr/>
        <p:txBody>
          <a:bodyPr/>
          <a:lstStyle/>
          <a:p>
            <a:r>
              <a:rPr lang="en-US" altLang="zh-CN" dirty="0"/>
              <a:t>04</a:t>
            </a:r>
            <a:endParaRPr lang="zh-CN" altLang="en-US" dirty="0"/>
          </a:p>
        </p:txBody>
      </p:sp>
      <p:sp>
        <p:nvSpPr>
          <p:cNvPr id="3" name="文本占位符 2">
            <a:extLst>
              <a:ext uri="{FF2B5EF4-FFF2-40B4-BE49-F238E27FC236}">
                <a16:creationId xmlns:a16="http://schemas.microsoft.com/office/drawing/2014/main" id="{3AADE5B3-B121-4437-B38D-04A421258E8B}"/>
              </a:ext>
            </a:extLst>
          </p:cNvPr>
          <p:cNvSpPr>
            <a:spLocks noGrp="1"/>
          </p:cNvSpPr>
          <p:nvPr>
            <p:ph type="body" sz="quarter" idx="11"/>
          </p:nvPr>
        </p:nvSpPr>
        <p:spPr/>
        <p:txBody>
          <a:bodyPr/>
          <a:lstStyle/>
          <a:p>
            <a:r>
              <a:rPr lang="zh-CN" altLang="en-US" dirty="0"/>
              <a:t>联系我们</a:t>
            </a:r>
          </a:p>
        </p:txBody>
      </p:sp>
    </p:spTree>
    <p:extLst>
      <p:ext uri="{BB962C8B-B14F-4D97-AF65-F5344CB8AC3E}">
        <p14:creationId xmlns:p14="http://schemas.microsoft.com/office/powerpoint/2010/main" val="25353602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D071EAE-93C2-4AB6-BAE7-C1F6E1E2326F}"/>
              </a:ext>
            </a:extLst>
          </p:cNvPr>
          <p:cNvSpPr>
            <a:spLocks noGrp="1"/>
          </p:cNvSpPr>
          <p:nvPr>
            <p:ph type="body" sz="quarter" idx="11"/>
          </p:nvPr>
        </p:nvSpPr>
        <p:spPr/>
        <p:txBody>
          <a:bodyPr/>
          <a:lstStyle/>
          <a:p>
            <a:r>
              <a:rPr lang="zh-CN" altLang="en-US" dirty="0"/>
              <a:t>联系我们</a:t>
            </a:r>
          </a:p>
          <a:p>
            <a:endParaRPr lang="zh-CN" altLang="en-US" dirty="0"/>
          </a:p>
        </p:txBody>
      </p:sp>
      <p:pic>
        <p:nvPicPr>
          <p:cNvPr id="3" name="图片 2" descr="男人拿着笔记本电脑的键盘上&#10;&#10;描述已自动生成">
            <a:extLst>
              <a:ext uri="{FF2B5EF4-FFF2-40B4-BE49-F238E27FC236}">
                <a16:creationId xmlns:a16="http://schemas.microsoft.com/office/drawing/2014/main" id="{B343F8A1-9A5E-4E79-81A0-D84C89D7C597}"/>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7374"/>
            <a:ext cx="4070555" cy="6850626"/>
          </a:xfrm>
          <a:custGeom>
            <a:avLst/>
            <a:gdLst>
              <a:gd name="connsiteX0" fmla="*/ 0 w 4070555"/>
              <a:gd name="connsiteY0" fmla="*/ 0 h 6850626"/>
              <a:gd name="connsiteX1" fmla="*/ 4070555 w 4070555"/>
              <a:gd name="connsiteY1" fmla="*/ 0 h 6850626"/>
              <a:gd name="connsiteX2" fmla="*/ 4070555 w 4070555"/>
              <a:gd name="connsiteY2" fmla="*/ 6850626 h 6850626"/>
              <a:gd name="connsiteX3" fmla="*/ 0 w 4070555"/>
              <a:gd name="connsiteY3" fmla="*/ 6850626 h 6850626"/>
            </a:gdLst>
            <a:ahLst/>
            <a:cxnLst>
              <a:cxn ang="0">
                <a:pos x="connsiteX0" y="connsiteY0"/>
              </a:cxn>
              <a:cxn ang="0">
                <a:pos x="connsiteX1" y="connsiteY1"/>
              </a:cxn>
              <a:cxn ang="0">
                <a:pos x="connsiteX2" y="connsiteY2"/>
              </a:cxn>
              <a:cxn ang="0">
                <a:pos x="connsiteX3" y="connsiteY3"/>
              </a:cxn>
            </a:cxnLst>
            <a:rect l="l" t="t" r="r" b="b"/>
            <a:pathLst>
              <a:path w="4070555" h="6850626">
                <a:moveTo>
                  <a:pt x="0" y="0"/>
                </a:moveTo>
                <a:lnTo>
                  <a:pt x="4070555" y="0"/>
                </a:lnTo>
                <a:lnTo>
                  <a:pt x="4070555" y="6850626"/>
                </a:lnTo>
                <a:lnTo>
                  <a:pt x="0" y="6850626"/>
                </a:lnTo>
                <a:close/>
              </a:path>
            </a:pathLst>
          </a:custGeom>
        </p:spPr>
      </p:pic>
      <p:pic>
        <p:nvPicPr>
          <p:cNvPr id="4" name="图片 3" descr="人拿着笔记本电脑&#10;&#10;描述已自动生成">
            <a:extLst>
              <a:ext uri="{FF2B5EF4-FFF2-40B4-BE49-F238E27FC236}">
                <a16:creationId xmlns:a16="http://schemas.microsoft.com/office/drawing/2014/main" id="{0690E1D7-C366-4793-B831-B0B407C7AEF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8112760" y="0"/>
            <a:ext cx="4070555" cy="6858000"/>
          </a:xfrm>
          <a:custGeom>
            <a:avLst/>
            <a:gdLst>
              <a:gd name="connsiteX0" fmla="*/ 0 w 4070555"/>
              <a:gd name="connsiteY0" fmla="*/ 0 h 6858000"/>
              <a:gd name="connsiteX1" fmla="*/ 4070555 w 4070555"/>
              <a:gd name="connsiteY1" fmla="*/ 0 h 6858000"/>
              <a:gd name="connsiteX2" fmla="*/ 4070555 w 4070555"/>
              <a:gd name="connsiteY2" fmla="*/ 6858000 h 6858000"/>
              <a:gd name="connsiteX3" fmla="*/ 0 w 407055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070555" h="6858000">
                <a:moveTo>
                  <a:pt x="0" y="0"/>
                </a:moveTo>
                <a:lnTo>
                  <a:pt x="4070555" y="0"/>
                </a:lnTo>
                <a:lnTo>
                  <a:pt x="4070555" y="6858000"/>
                </a:lnTo>
                <a:lnTo>
                  <a:pt x="0" y="6858000"/>
                </a:lnTo>
                <a:close/>
              </a:path>
            </a:pathLst>
          </a:custGeom>
        </p:spPr>
      </p:pic>
      <p:pic>
        <p:nvPicPr>
          <p:cNvPr id="5" name="图片 4" descr="人拿着笔记本电脑&#10;&#10;描述已自动生成">
            <a:extLst>
              <a:ext uri="{FF2B5EF4-FFF2-40B4-BE49-F238E27FC236}">
                <a16:creationId xmlns:a16="http://schemas.microsoft.com/office/drawing/2014/main" id="{22059F94-730D-43B1-A7F5-8045EFFD81AD}"/>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4060723" y="7374"/>
            <a:ext cx="4070555" cy="6850626"/>
          </a:xfrm>
          <a:custGeom>
            <a:avLst/>
            <a:gdLst>
              <a:gd name="connsiteX0" fmla="*/ 0 w 4070555"/>
              <a:gd name="connsiteY0" fmla="*/ 0 h 6850626"/>
              <a:gd name="connsiteX1" fmla="*/ 4070555 w 4070555"/>
              <a:gd name="connsiteY1" fmla="*/ 0 h 6850626"/>
              <a:gd name="connsiteX2" fmla="*/ 4070555 w 4070555"/>
              <a:gd name="connsiteY2" fmla="*/ 6850626 h 6850626"/>
              <a:gd name="connsiteX3" fmla="*/ 0 w 4070555"/>
              <a:gd name="connsiteY3" fmla="*/ 6850626 h 6850626"/>
            </a:gdLst>
            <a:ahLst/>
            <a:cxnLst>
              <a:cxn ang="0">
                <a:pos x="connsiteX0" y="connsiteY0"/>
              </a:cxn>
              <a:cxn ang="0">
                <a:pos x="connsiteX1" y="connsiteY1"/>
              </a:cxn>
              <a:cxn ang="0">
                <a:pos x="connsiteX2" y="connsiteY2"/>
              </a:cxn>
              <a:cxn ang="0">
                <a:pos x="connsiteX3" y="connsiteY3"/>
              </a:cxn>
            </a:cxnLst>
            <a:rect l="l" t="t" r="r" b="b"/>
            <a:pathLst>
              <a:path w="4070555" h="6850626">
                <a:moveTo>
                  <a:pt x="0" y="0"/>
                </a:moveTo>
                <a:lnTo>
                  <a:pt x="4070555" y="0"/>
                </a:lnTo>
                <a:lnTo>
                  <a:pt x="4070555" y="6850626"/>
                </a:lnTo>
                <a:lnTo>
                  <a:pt x="0" y="6850626"/>
                </a:lnTo>
                <a:close/>
              </a:path>
            </a:pathLst>
          </a:custGeom>
        </p:spPr>
      </p:pic>
      <p:sp>
        <p:nvSpPr>
          <p:cNvPr id="6" name="矩形 5">
            <a:extLst>
              <a:ext uri="{FF2B5EF4-FFF2-40B4-BE49-F238E27FC236}">
                <a16:creationId xmlns:a16="http://schemas.microsoft.com/office/drawing/2014/main" id="{EE475B97-9AEA-4160-82D0-8B7DCD37006A}"/>
              </a:ext>
            </a:extLst>
          </p:cNvPr>
          <p:cNvSpPr/>
          <p:nvPr/>
        </p:nvSpPr>
        <p:spPr>
          <a:xfrm flipV="1">
            <a:off x="8685" y="0"/>
            <a:ext cx="4070555" cy="6850063"/>
          </a:xfrm>
          <a:prstGeom prst="rect">
            <a:avLst/>
          </a:prstGeom>
          <a:gradFill>
            <a:gsLst>
              <a:gs pos="100000">
                <a:schemeClr val="accent1">
                  <a:alpha val="70000"/>
                </a:schemeClr>
              </a:gs>
              <a:gs pos="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FFFFFF"/>
              </a:solidFill>
              <a:effectLst/>
              <a:uLnTx/>
              <a:uFillTx/>
              <a:latin typeface="OPPOSans B"/>
              <a:ea typeface="OPPOSans B"/>
              <a:cs typeface="+mn-cs"/>
            </a:endParaRPr>
          </a:p>
        </p:txBody>
      </p:sp>
      <p:sp>
        <p:nvSpPr>
          <p:cNvPr id="7" name="矩形 6">
            <a:extLst>
              <a:ext uri="{FF2B5EF4-FFF2-40B4-BE49-F238E27FC236}">
                <a16:creationId xmlns:a16="http://schemas.microsoft.com/office/drawing/2014/main" id="{14D0048A-85CD-44DF-9299-3DF5151C0A91}"/>
              </a:ext>
            </a:extLst>
          </p:cNvPr>
          <p:cNvSpPr/>
          <p:nvPr/>
        </p:nvSpPr>
        <p:spPr>
          <a:xfrm flipV="1">
            <a:off x="4060723" y="0"/>
            <a:ext cx="4070555" cy="6850063"/>
          </a:xfrm>
          <a:prstGeom prst="rect">
            <a:avLst/>
          </a:prstGeom>
          <a:solidFill>
            <a:schemeClr val="accent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FFFFFF"/>
              </a:solidFill>
              <a:effectLst/>
              <a:uLnTx/>
              <a:uFillTx/>
              <a:latin typeface="OPPOSans B"/>
              <a:ea typeface="OPPOSans B"/>
              <a:cs typeface="+mn-cs"/>
            </a:endParaRPr>
          </a:p>
        </p:txBody>
      </p:sp>
      <p:grpSp>
        <p:nvGrpSpPr>
          <p:cNvPr id="8" name="组合 7">
            <a:extLst>
              <a:ext uri="{FF2B5EF4-FFF2-40B4-BE49-F238E27FC236}">
                <a16:creationId xmlns:a16="http://schemas.microsoft.com/office/drawing/2014/main" id="{061CD2B2-86ED-4A13-8BE9-413DE978396F}"/>
              </a:ext>
            </a:extLst>
          </p:cNvPr>
          <p:cNvGrpSpPr/>
          <p:nvPr/>
        </p:nvGrpSpPr>
        <p:grpSpPr>
          <a:xfrm>
            <a:off x="4751073" y="1929602"/>
            <a:ext cx="2689854" cy="898687"/>
            <a:chOff x="4989240" y="2483902"/>
            <a:chExt cx="2689854" cy="898687"/>
          </a:xfrm>
        </p:grpSpPr>
        <p:sp>
          <p:nvSpPr>
            <p:cNvPr id="10" name="文本框 9">
              <a:extLst>
                <a:ext uri="{FF2B5EF4-FFF2-40B4-BE49-F238E27FC236}">
                  <a16:creationId xmlns:a16="http://schemas.microsoft.com/office/drawing/2014/main" id="{3B82B78D-AA86-4144-99C7-A46E1D5B4071}"/>
                </a:ext>
              </a:extLst>
            </p:cNvPr>
            <p:cNvSpPr txBox="1"/>
            <p:nvPr/>
          </p:nvSpPr>
          <p:spPr>
            <a:xfrm>
              <a:off x="4989240" y="2560313"/>
              <a:ext cx="2689854" cy="822276"/>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FFFFFF"/>
                  </a:solidFill>
                  <a:effectLst/>
                  <a:uLnTx/>
                  <a:uFillTx/>
                  <a:latin typeface="OPPOSans R"/>
                  <a:ea typeface="OPPOSans R"/>
                  <a:cs typeface="+mn-cs"/>
                </a:rPr>
                <a:t>Lorem ipsum dolor sit amet, consectetur adipisicing elit, sed do eiusmod tempor</a:t>
              </a:r>
              <a:endParaRPr kumimoji="0" lang="zh-CN" altLang="en-US" sz="1400" b="0" i="0" u="none" strike="noStrike" kern="1200" cap="none" spc="0" normalizeH="0" baseline="0" noProof="0" dirty="0">
                <a:ln>
                  <a:noFill/>
                </a:ln>
                <a:solidFill>
                  <a:srgbClr val="FFFFFF"/>
                </a:solidFill>
                <a:effectLst/>
                <a:uLnTx/>
                <a:uFillTx/>
                <a:latin typeface="OPPOSans R"/>
                <a:ea typeface="OPPOSans R"/>
                <a:cs typeface="+mn-cs"/>
              </a:endParaRPr>
            </a:p>
          </p:txBody>
        </p:sp>
        <p:cxnSp>
          <p:nvCxnSpPr>
            <p:cNvPr id="11" name="直接连接符 10">
              <a:extLst>
                <a:ext uri="{FF2B5EF4-FFF2-40B4-BE49-F238E27FC236}">
                  <a16:creationId xmlns:a16="http://schemas.microsoft.com/office/drawing/2014/main" id="{29EAF5B9-1778-451B-9EDC-A2D7E155B5F9}"/>
                </a:ext>
              </a:extLst>
            </p:cNvPr>
            <p:cNvCxnSpPr>
              <a:cxnSpLocks/>
            </p:cNvCxnSpPr>
            <p:nvPr/>
          </p:nvCxnSpPr>
          <p:spPr>
            <a:xfrm>
              <a:off x="6124617" y="2483902"/>
              <a:ext cx="4191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a16="http://schemas.microsoft.com/office/drawing/2014/main" id="{F375F1C9-4483-4081-880C-A1BB92A9FA34}"/>
              </a:ext>
            </a:extLst>
          </p:cNvPr>
          <p:cNvGrpSpPr/>
          <p:nvPr/>
        </p:nvGrpSpPr>
        <p:grpSpPr>
          <a:xfrm>
            <a:off x="4751073" y="4564467"/>
            <a:ext cx="2689854" cy="898687"/>
            <a:chOff x="4989240" y="2483902"/>
            <a:chExt cx="2689854" cy="898687"/>
          </a:xfrm>
        </p:grpSpPr>
        <p:sp>
          <p:nvSpPr>
            <p:cNvPr id="14" name="文本框 13">
              <a:extLst>
                <a:ext uri="{FF2B5EF4-FFF2-40B4-BE49-F238E27FC236}">
                  <a16:creationId xmlns:a16="http://schemas.microsoft.com/office/drawing/2014/main" id="{D840F7B1-8779-4E49-B280-1BFD5D89B2E1}"/>
                </a:ext>
              </a:extLst>
            </p:cNvPr>
            <p:cNvSpPr txBox="1"/>
            <p:nvPr/>
          </p:nvSpPr>
          <p:spPr>
            <a:xfrm>
              <a:off x="4989240" y="2560313"/>
              <a:ext cx="2689854" cy="822276"/>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FFFFFF"/>
                  </a:solidFill>
                  <a:effectLst/>
                  <a:uLnTx/>
                  <a:uFillTx/>
                  <a:latin typeface="OPPOSans R"/>
                  <a:ea typeface="OPPOSans R"/>
                  <a:cs typeface="+mn-cs"/>
                </a:rPr>
                <a:t>Lorem ipsum dolor sit amet, consectetur adipisicing elit, sed do eiusmod tempor</a:t>
              </a:r>
              <a:endParaRPr kumimoji="0" lang="zh-CN" altLang="en-US" sz="1400" b="0" i="0" u="none" strike="noStrike" kern="1200" cap="none" spc="0" normalizeH="0" baseline="0" noProof="0" dirty="0">
                <a:ln>
                  <a:noFill/>
                </a:ln>
                <a:solidFill>
                  <a:srgbClr val="FFFFFF"/>
                </a:solidFill>
                <a:effectLst/>
                <a:uLnTx/>
                <a:uFillTx/>
                <a:latin typeface="OPPOSans R"/>
                <a:ea typeface="OPPOSans R"/>
                <a:cs typeface="+mn-cs"/>
              </a:endParaRPr>
            </a:p>
          </p:txBody>
        </p:sp>
        <p:cxnSp>
          <p:nvCxnSpPr>
            <p:cNvPr id="15" name="直接连接符 14">
              <a:extLst>
                <a:ext uri="{FF2B5EF4-FFF2-40B4-BE49-F238E27FC236}">
                  <a16:creationId xmlns:a16="http://schemas.microsoft.com/office/drawing/2014/main" id="{CDFBCDB5-5360-4D1E-AF6B-8FBC5360BCF3}"/>
                </a:ext>
              </a:extLst>
            </p:cNvPr>
            <p:cNvCxnSpPr>
              <a:cxnSpLocks/>
            </p:cNvCxnSpPr>
            <p:nvPr/>
          </p:nvCxnSpPr>
          <p:spPr>
            <a:xfrm>
              <a:off x="6124617" y="2483902"/>
              <a:ext cx="4191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 name="矩形: 圆角 16">
            <a:extLst>
              <a:ext uri="{FF2B5EF4-FFF2-40B4-BE49-F238E27FC236}">
                <a16:creationId xmlns:a16="http://schemas.microsoft.com/office/drawing/2014/main" id="{46EC5042-9D81-4C81-BF3A-2B2CF89963CD}"/>
              </a:ext>
            </a:extLst>
          </p:cNvPr>
          <p:cNvSpPr/>
          <p:nvPr/>
        </p:nvSpPr>
        <p:spPr>
          <a:xfrm>
            <a:off x="4739941" y="1250950"/>
            <a:ext cx="2712118" cy="533399"/>
          </a:xfrm>
          <a:prstGeom prst="roundRect">
            <a:avLst>
              <a:gd name="adj" fmla="val 50000"/>
            </a:avLst>
          </a:prstGeom>
          <a:solidFill>
            <a:srgbClr val="FFCD00"/>
          </a:solidFill>
          <a:ln w="12700" cap="flat" cmpd="sng" algn="ctr">
            <a:solidFill>
              <a:schemeClr val="tx1">
                <a:lumMod val="50000"/>
                <a:lumOff val="50000"/>
              </a:schemeClr>
            </a:solidFill>
            <a:prstDash val="solid"/>
            <a:miter lim="800000"/>
          </a:ln>
          <a:effectLst>
            <a:glow rad="25400">
              <a:schemeClr val="accent1">
                <a:satMod val="175000"/>
                <a:alpha val="28000"/>
              </a:schemeClr>
            </a:glow>
            <a:outerShdw blurRad="12700" dist="25400" dir="2700000" sx="98000" sy="98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3CFCED69-C470-44DA-A81C-5B507C1542E9}"/>
              </a:ext>
            </a:extLst>
          </p:cNvPr>
          <p:cNvSpPr txBox="1"/>
          <p:nvPr/>
        </p:nvSpPr>
        <p:spPr>
          <a:xfrm>
            <a:off x="5326558" y="1349519"/>
            <a:ext cx="1538883" cy="369332"/>
          </a:xfrm>
          <a:prstGeom prst="rect">
            <a:avLst/>
          </a:prstGeom>
          <a:noFill/>
        </p:spPr>
        <p:txBody>
          <a:bodyPr wrap="none" lIns="0" tIns="0" rIns="0" bIns="0" rtlCol="0" anchor="t">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bg1"/>
                </a:solidFill>
                <a:effectLst/>
                <a:uLnTx/>
                <a:uFillTx/>
                <a:latin typeface="+mj-ea"/>
                <a:ea typeface="+mj-ea"/>
                <a:cs typeface="+mn-cs"/>
              </a:rPr>
              <a:t>关键词标题</a:t>
            </a:r>
          </a:p>
        </p:txBody>
      </p:sp>
      <p:sp>
        <p:nvSpPr>
          <p:cNvPr id="19" name="矩形: 圆角 18">
            <a:extLst>
              <a:ext uri="{FF2B5EF4-FFF2-40B4-BE49-F238E27FC236}">
                <a16:creationId xmlns:a16="http://schemas.microsoft.com/office/drawing/2014/main" id="{4096FF52-7C39-4B26-B073-B80BE5339066}"/>
              </a:ext>
            </a:extLst>
          </p:cNvPr>
          <p:cNvSpPr/>
          <p:nvPr/>
        </p:nvSpPr>
        <p:spPr>
          <a:xfrm>
            <a:off x="4739941" y="3917950"/>
            <a:ext cx="2712118" cy="533399"/>
          </a:xfrm>
          <a:prstGeom prst="roundRect">
            <a:avLst>
              <a:gd name="adj" fmla="val 50000"/>
            </a:avLst>
          </a:prstGeom>
          <a:solidFill>
            <a:srgbClr val="FFCD00"/>
          </a:solidFill>
          <a:ln w="12700" cap="flat" cmpd="sng" algn="ctr">
            <a:solidFill>
              <a:schemeClr val="tx1">
                <a:lumMod val="50000"/>
                <a:lumOff val="50000"/>
              </a:schemeClr>
            </a:solidFill>
            <a:prstDash val="solid"/>
            <a:miter lim="800000"/>
          </a:ln>
          <a:effectLst>
            <a:glow rad="25400">
              <a:schemeClr val="accent1">
                <a:satMod val="175000"/>
                <a:alpha val="28000"/>
              </a:schemeClr>
            </a:glow>
            <a:outerShdw blurRad="12700" dist="25400" dir="2700000" sx="98000" sy="98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AA536193-2940-4F8C-B4CC-E1BC00480492}"/>
              </a:ext>
            </a:extLst>
          </p:cNvPr>
          <p:cNvSpPr txBox="1"/>
          <p:nvPr/>
        </p:nvSpPr>
        <p:spPr>
          <a:xfrm>
            <a:off x="5326558" y="4016519"/>
            <a:ext cx="1538883" cy="369332"/>
          </a:xfrm>
          <a:prstGeom prst="rect">
            <a:avLst/>
          </a:prstGeom>
          <a:noFill/>
        </p:spPr>
        <p:txBody>
          <a:bodyPr wrap="none" lIns="0" tIns="0" rIns="0" bIns="0" rtlCol="0" anchor="t">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bg1"/>
                </a:solidFill>
                <a:effectLst/>
                <a:uLnTx/>
                <a:uFillTx/>
                <a:latin typeface="+mj-ea"/>
                <a:ea typeface="+mj-ea"/>
                <a:cs typeface="+mn-cs"/>
              </a:rPr>
              <a:t>关键词标题</a:t>
            </a:r>
          </a:p>
        </p:txBody>
      </p:sp>
    </p:spTree>
    <p:extLst>
      <p:ext uri="{BB962C8B-B14F-4D97-AF65-F5344CB8AC3E}">
        <p14:creationId xmlns:p14="http://schemas.microsoft.com/office/powerpoint/2010/main" val="8196960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F4B1A540-4A24-4240-8BF5-189EB7B5B92B}"/>
              </a:ext>
            </a:extLst>
          </p:cNvPr>
          <p:cNvSpPr>
            <a:spLocks noGrp="1"/>
          </p:cNvSpPr>
          <p:nvPr>
            <p:ph type="body" sz="quarter" idx="11"/>
          </p:nvPr>
        </p:nvSpPr>
        <p:spPr/>
        <p:txBody>
          <a:bodyPr/>
          <a:lstStyle/>
          <a:p>
            <a:endParaRPr lang="zh-CN" altLang="en-US"/>
          </a:p>
        </p:txBody>
      </p:sp>
      <p:pic>
        <p:nvPicPr>
          <p:cNvPr id="3" name="图片 2" descr="建筑的摆设布局&#10;&#10;描述已自动生成">
            <a:extLst>
              <a:ext uri="{FF2B5EF4-FFF2-40B4-BE49-F238E27FC236}">
                <a16:creationId xmlns:a16="http://schemas.microsoft.com/office/drawing/2014/main" id="{481384C1-B060-4642-9A0A-3C12BF33B8C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
          <a:stretch/>
        </p:blipFill>
        <p:spPr>
          <a:xfrm>
            <a:off x="5143500" y="-7937"/>
            <a:ext cx="7048500" cy="3429000"/>
          </a:xfrm>
          <a:prstGeom prst="rect">
            <a:avLst/>
          </a:prstGeom>
        </p:spPr>
      </p:pic>
      <p:pic>
        <p:nvPicPr>
          <p:cNvPr id="4" name="图片 3" descr="高楼大厦的景色&#10;&#10;描述已自动生成">
            <a:extLst>
              <a:ext uri="{FF2B5EF4-FFF2-40B4-BE49-F238E27FC236}">
                <a16:creationId xmlns:a16="http://schemas.microsoft.com/office/drawing/2014/main" id="{06615BA4-B16E-414F-B3A6-30801532F5E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143500" y="3436938"/>
            <a:ext cx="7048500" cy="3428999"/>
          </a:xfrm>
          <a:prstGeom prst="rect">
            <a:avLst/>
          </a:prstGeom>
        </p:spPr>
      </p:pic>
      <p:pic>
        <p:nvPicPr>
          <p:cNvPr id="5" name="图片 4" descr="建筑外的招牌&#10;&#10;中度可信度描述已自动生成">
            <a:extLst>
              <a:ext uri="{FF2B5EF4-FFF2-40B4-BE49-F238E27FC236}">
                <a16:creationId xmlns:a16="http://schemas.microsoft.com/office/drawing/2014/main" id="{58743B70-61A7-47AA-8AB6-D0ABBA2DD0E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5143500" cy="6858000"/>
          </a:xfrm>
          <a:prstGeom prst="rect">
            <a:avLst/>
          </a:prstGeom>
        </p:spPr>
      </p:pic>
      <p:sp>
        <p:nvSpPr>
          <p:cNvPr id="6" name="矩形 5">
            <a:extLst>
              <a:ext uri="{FF2B5EF4-FFF2-40B4-BE49-F238E27FC236}">
                <a16:creationId xmlns:a16="http://schemas.microsoft.com/office/drawing/2014/main" id="{ECEE2A04-8F4D-4715-90D4-697C67575D62}"/>
              </a:ext>
            </a:extLst>
          </p:cNvPr>
          <p:cNvSpPr/>
          <p:nvPr/>
        </p:nvSpPr>
        <p:spPr>
          <a:xfrm>
            <a:off x="0" y="0"/>
            <a:ext cx="12192000" cy="6850063"/>
          </a:xfrm>
          <a:prstGeom prst="rect">
            <a:avLst/>
          </a:prstGeom>
          <a:solidFill>
            <a:schemeClr val="accent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FFFFFF"/>
              </a:solidFill>
              <a:effectLst/>
              <a:uLnTx/>
              <a:uFillTx/>
              <a:latin typeface="OPPOSans B"/>
              <a:ea typeface="OPPOSans B"/>
              <a:cs typeface="+mn-cs"/>
            </a:endParaRPr>
          </a:p>
        </p:txBody>
      </p:sp>
      <p:sp>
        <p:nvSpPr>
          <p:cNvPr id="7" name="文本框 6">
            <a:extLst>
              <a:ext uri="{FF2B5EF4-FFF2-40B4-BE49-F238E27FC236}">
                <a16:creationId xmlns:a16="http://schemas.microsoft.com/office/drawing/2014/main" id="{F054465C-EA11-4699-8FE8-851258E4A0C7}"/>
              </a:ext>
            </a:extLst>
          </p:cNvPr>
          <p:cNvSpPr txBox="1"/>
          <p:nvPr/>
        </p:nvSpPr>
        <p:spPr>
          <a:xfrm>
            <a:off x="1347475" y="1485221"/>
            <a:ext cx="644880" cy="416560"/>
          </a:xfrm>
          <a:custGeom>
            <a:avLst/>
            <a:gdLst/>
            <a:ahLst/>
            <a:cxnLst/>
            <a:rect l="l" t="t" r="r" b="b"/>
            <a:pathLst>
              <a:path w="711556" h="459629">
                <a:moveTo>
                  <a:pt x="648462" y="448"/>
                </a:moveTo>
                <a:cubicBezTo>
                  <a:pt x="651164" y="-319"/>
                  <a:pt x="653647" y="-100"/>
                  <a:pt x="655911" y="1105"/>
                </a:cubicBezTo>
                <a:cubicBezTo>
                  <a:pt x="658174" y="2310"/>
                  <a:pt x="659781" y="3844"/>
                  <a:pt x="660730" y="5706"/>
                </a:cubicBezTo>
                <a:lnTo>
                  <a:pt x="664235" y="19726"/>
                </a:lnTo>
                <a:cubicBezTo>
                  <a:pt x="665185" y="21589"/>
                  <a:pt x="665477" y="23560"/>
                  <a:pt x="665112" y="25642"/>
                </a:cubicBezTo>
                <a:cubicBezTo>
                  <a:pt x="664747" y="27723"/>
                  <a:pt x="663286" y="29256"/>
                  <a:pt x="660730" y="30242"/>
                </a:cubicBezTo>
                <a:cubicBezTo>
                  <a:pt x="633054" y="44957"/>
                  <a:pt x="611292" y="66791"/>
                  <a:pt x="595446" y="95746"/>
                </a:cubicBezTo>
                <a:cubicBezTo>
                  <a:pt x="579599" y="124700"/>
                  <a:pt x="567477" y="156612"/>
                  <a:pt x="559079" y="191481"/>
                </a:cubicBezTo>
                <a:cubicBezTo>
                  <a:pt x="561818" y="191408"/>
                  <a:pt x="565104" y="191116"/>
                  <a:pt x="568938" y="190605"/>
                </a:cubicBezTo>
                <a:cubicBezTo>
                  <a:pt x="572772" y="190094"/>
                  <a:pt x="576496" y="189802"/>
                  <a:pt x="580111" y="189729"/>
                </a:cubicBezTo>
                <a:cubicBezTo>
                  <a:pt x="617792" y="190788"/>
                  <a:pt x="648900" y="204005"/>
                  <a:pt x="673437" y="229381"/>
                </a:cubicBezTo>
                <a:cubicBezTo>
                  <a:pt x="697973" y="254758"/>
                  <a:pt x="710679" y="285939"/>
                  <a:pt x="711556" y="322926"/>
                </a:cubicBezTo>
                <a:cubicBezTo>
                  <a:pt x="710460" y="362360"/>
                  <a:pt x="697316" y="394783"/>
                  <a:pt x="672122" y="420196"/>
                </a:cubicBezTo>
                <a:cubicBezTo>
                  <a:pt x="646928" y="445608"/>
                  <a:pt x="616258" y="458753"/>
                  <a:pt x="580111" y="459629"/>
                </a:cubicBezTo>
                <a:cubicBezTo>
                  <a:pt x="539472" y="459410"/>
                  <a:pt x="505077" y="445827"/>
                  <a:pt x="476926" y="418881"/>
                </a:cubicBezTo>
                <a:cubicBezTo>
                  <a:pt x="448775" y="391935"/>
                  <a:pt x="434097" y="352940"/>
                  <a:pt x="432892" y="301895"/>
                </a:cubicBezTo>
                <a:cubicBezTo>
                  <a:pt x="433330" y="240043"/>
                  <a:pt x="452171" y="180601"/>
                  <a:pt x="489414" y="123568"/>
                </a:cubicBezTo>
                <a:cubicBezTo>
                  <a:pt x="526656" y="66536"/>
                  <a:pt x="579672" y="25496"/>
                  <a:pt x="648462" y="448"/>
                </a:cubicBezTo>
                <a:close/>
                <a:moveTo>
                  <a:pt x="215570" y="448"/>
                </a:moveTo>
                <a:cubicBezTo>
                  <a:pt x="218272" y="-319"/>
                  <a:pt x="220755" y="-100"/>
                  <a:pt x="223018" y="1105"/>
                </a:cubicBezTo>
                <a:cubicBezTo>
                  <a:pt x="225282" y="2310"/>
                  <a:pt x="226889" y="3844"/>
                  <a:pt x="227838" y="5706"/>
                </a:cubicBezTo>
                <a:lnTo>
                  <a:pt x="231343" y="19726"/>
                </a:lnTo>
                <a:cubicBezTo>
                  <a:pt x="232293" y="21589"/>
                  <a:pt x="232585" y="23560"/>
                  <a:pt x="232220" y="25642"/>
                </a:cubicBezTo>
                <a:cubicBezTo>
                  <a:pt x="231854" y="27723"/>
                  <a:pt x="230394" y="29256"/>
                  <a:pt x="227838" y="30242"/>
                </a:cubicBezTo>
                <a:cubicBezTo>
                  <a:pt x="199285" y="44957"/>
                  <a:pt x="177086" y="66791"/>
                  <a:pt x="161239" y="95746"/>
                </a:cubicBezTo>
                <a:cubicBezTo>
                  <a:pt x="145393" y="124700"/>
                  <a:pt x="133709" y="156612"/>
                  <a:pt x="126187" y="191481"/>
                </a:cubicBezTo>
                <a:cubicBezTo>
                  <a:pt x="128853" y="191408"/>
                  <a:pt x="131847" y="191116"/>
                  <a:pt x="135169" y="190605"/>
                </a:cubicBezTo>
                <a:cubicBezTo>
                  <a:pt x="138492" y="190094"/>
                  <a:pt x="141924" y="189802"/>
                  <a:pt x="145466" y="189729"/>
                </a:cubicBezTo>
                <a:cubicBezTo>
                  <a:pt x="183913" y="190788"/>
                  <a:pt x="215241" y="204005"/>
                  <a:pt x="239449" y="229381"/>
                </a:cubicBezTo>
                <a:cubicBezTo>
                  <a:pt x="263657" y="254758"/>
                  <a:pt x="276144" y="285939"/>
                  <a:pt x="276911" y="322926"/>
                </a:cubicBezTo>
                <a:cubicBezTo>
                  <a:pt x="275925" y="362360"/>
                  <a:pt x="263000" y="394783"/>
                  <a:pt x="238135" y="420196"/>
                </a:cubicBezTo>
                <a:cubicBezTo>
                  <a:pt x="213270" y="445608"/>
                  <a:pt x="182380" y="458753"/>
                  <a:pt x="145466" y="459629"/>
                </a:cubicBezTo>
                <a:cubicBezTo>
                  <a:pt x="104900" y="459410"/>
                  <a:pt x="70798" y="445827"/>
                  <a:pt x="43158" y="418881"/>
                </a:cubicBezTo>
                <a:cubicBezTo>
                  <a:pt x="15518" y="391935"/>
                  <a:pt x="1132" y="352940"/>
                  <a:pt x="0" y="301895"/>
                </a:cubicBezTo>
                <a:cubicBezTo>
                  <a:pt x="438" y="240043"/>
                  <a:pt x="19279" y="180601"/>
                  <a:pt x="56521" y="123568"/>
                </a:cubicBezTo>
                <a:cubicBezTo>
                  <a:pt x="93764" y="66536"/>
                  <a:pt x="146780" y="25496"/>
                  <a:pt x="215570" y="448"/>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srgbClr val="FFFFFF"/>
              </a:solidFill>
              <a:effectLst/>
              <a:uLnTx/>
              <a:uFillTx/>
              <a:latin typeface="OPPOSans R"/>
              <a:ea typeface="OPPOSans R"/>
              <a:cs typeface="OPPOSans R"/>
              <a:sym typeface="+mn-lt"/>
            </a:endParaRPr>
          </a:p>
        </p:txBody>
      </p:sp>
      <p:cxnSp>
        <p:nvCxnSpPr>
          <p:cNvPr id="8" name="直接连接符 7">
            <a:extLst>
              <a:ext uri="{FF2B5EF4-FFF2-40B4-BE49-F238E27FC236}">
                <a16:creationId xmlns:a16="http://schemas.microsoft.com/office/drawing/2014/main" id="{69BD2DB6-E0A5-4F17-935D-00E0FF41A5AD}"/>
              </a:ext>
            </a:extLst>
          </p:cNvPr>
          <p:cNvCxnSpPr/>
          <p:nvPr/>
        </p:nvCxnSpPr>
        <p:spPr>
          <a:xfrm>
            <a:off x="1347475" y="2707670"/>
            <a:ext cx="26924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id="{54F16B90-65FA-4C5D-869A-6C908EB55BCC}"/>
              </a:ext>
            </a:extLst>
          </p:cNvPr>
          <p:cNvSpPr/>
          <p:nvPr/>
        </p:nvSpPr>
        <p:spPr>
          <a:xfrm>
            <a:off x="1347475" y="2801818"/>
            <a:ext cx="3900944" cy="2183226"/>
          </a:xfrm>
          <a:prstGeom prst="rect">
            <a:avLst/>
          </a:prstGeom>
          <a:noFill/>
        </p:spPr>
        <p:txBody>
          <a:bodyPr wrap="square" lIns="0" tIns="0" rIns="0" bIns="0"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OPPOSans R"/>
                <a:ea typeface="OPPOSans R"/>
                <a:cs typeface="OPPOSans R"/>
                <a:sym typeface="+mn-lt"/>
              </a:rPr>
              <a:t>Lorem ipsum dolor sit amet, consectetur adipisicing elit, sed do eiusmod </a:t>
            </a:r>
            <a:r>
              <a:rPr kumimoji="0" lang="en-US" altLang="zh-CN" sz="1600" b="0" i="0" u="none" strike="noStrike" kern="1200" cap="none" spc="0" normalizeH="0" baseline="0" noProof="0" dirty="0" err="1">
                <a:ln>
                  <a:noFill/>
                </a:ln>
                <a:solidFill>
                  <a:srgbClr val="FFFFFF"/>
                </a:solidFill>
                <a:effectLst/>
                <a:uLnTx/>
                <a:uFillTx/>
                <a:latin typeface="OPPOSans R"/>
                <a:ea typeface="OPPOSans R"/>
                <a:cs typeface="OPPOSans R"/>
                <a:sym typeface="+mn-lt"/>
              </a:rPr>
              <a:t>temporLorem</a:t>
            </a:r>
            <a:r>
              <a:rPr kumimoji="0" lang="en-US" altLang="zh-CN" sz="1600" b="0" i="0" u="none" strike="noStrike" kern="1200" cap="none" spc="0" normalizeH="0" baseline="0" noProof="0" dirty="0">
                <a:ln>
                  <a:noFill/>
                </a:ln>
                <a:solidFill>
                  <a:srgbClr val="FFFFFF"/>
                </a:solidFill>
                <a:effectLst/>
                <a:uLnTx/>
                <a:uFillTx/>
                <a:latin typeface="OPPOSans R"/>
                <a:ea typeface="OPPOSans R"/>
                <a:cs typeface="OPPOSans R"/>
                <a:sym typeface="+mn-lt"/>
              </a:rPr>
              <a:t> ipsum dolor sit amet, consectetur adipisicing elit, sed do eiusmod tempor</a:t>
            </a:r>
            <a:endParaRPr kumimoji="0" lang="zh-CN" altLang="en-US" sz="1600" b="0" i="0" u="none" strike="noStrike" kern="1200" cap="none" spc="0" normalizeH="0" baseline="0" noProof="0" dirty="0">
              <a:ln>
                <a:noFill/>
              </a:ln>
              <a:solidFill>
                <a:srgbClr val="FFFFFF"/>
              </a:solidFill>
              <a:effectLst/>
              <a:uLnTx/>
              <a:uFillTx/>
              <a:latin typeface="OPPOSans R"/>
              <a:ea typeface="OPPOSans R"/>
              <a:cs typeface="OPPOSans R"/>
              <a:sym typeface="+mn-lt"/>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FFFFFF"/>
              </a:solidFill>
              <a:effectLst/>
              <a:uLnTx/>
              <a:uFillTx/>
              <a:latin typeface="OPPOSans R"/>
              <a:ea typeface="OPPOSans R"/>
              <a:cs typeface="OPPOSans R"/>
              <a:sym typeface="+mn-lt"/>
            </a:endParaRPr>
          </a:p>
        </p:txBody>
      </p:sp>
      <p:sp>
        <p:nvSpPr>
          <p:cNvPr id="11" name="等腰三角形 10">
            <a:extLst>
              <a:ext uri="{FF2B5EF4-FFF2-40B4-BE49-F238E27FC236}">
                <a16:creationId xmlns:a16="http://schemas.microsoft.com/office/drawing/2014/main" id="{800BEB2C-974A-4698-9E9F-EDF37B681E7E}"/>
              </a:ext>
            </a:extLst>
          </p:cNvPr>
          <p:cNvSpPr/>
          <p:nvPr/>
        </p:nvSpPr>
        <p:spPr>
          <a:xfrm rot="5400000">
            <a:off x="1335954" y="5523223"/>
            <a:ext cx="167054" cy="14401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R"/>
              <a:ea typeface="OPPOSans R"/>
              <a:cs typeface="OPPOSans R"/>
              <a:sym typeface="+mn-lt"/>
            </a:endParaRPr>
          </a:p>
        </p:txBody>
      </p:sp>
      <p:sp>
        <p:nvSpPr>
          <p:cNvPr id="12" name="等腰三角形 11">
            <a:extLst>
              <a:ext uri="{FF2B5EF4-FFF2-40B4-BE49-F238E27FC236}">
                <a16:creationId xmlns:a16="http://schemas.microsoft.com/office/drawing/2014/main" id="{511BABF2-62F3-464F-99C6-E26A307C6AD8}"/>
              </a:ext>
            </a:extLst>
          </p:cNvPr>
          <p:cNvSpPr/>
          <p:nvPr/>
        </p:nvSpPr>
        <p:spPr>
          <a:xfrm rot="5400000">
            <a:off x="1407960" y="5523223"/>
            <a:ext cx="167054" cy="144012"/>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R"/>
              <a:ea typeface="OPPOSans R"/>
              <a:cs typeface="OPPOSans R"/>
              <a:sym typeface="+mn-lt"/>
            </a:endParaRPr>
          </a:p>
        </p:txBody>
      </p:sp>
      <p:grpSp>
        <p:nvGrpSpPr>
          <p:cNvPr id="13" name="组合 12">
            <a:extLst>
              <a:ext uri="{FF2B5EF4-FFF2-40B4-BE49-F238E27FC236}">
                <a16:creationId xmlns:a16="http://schemas.microsoft.com/office/drawing/2014/main" id="{255FB861-AF05-44DE-A78D-2BABD05AC720}"/>
              </a:ext>
            </a:extLst>
          </p:cNvPr>
          <p:cNvGrpSpPr/>
          <p:nvPr/>
        </p:nvGrpSpPr>
        <p:grpSpPr>
          <a:xfrm>
            <a:off x="6455443" y="1170414"/>
            <a:ext cx="5377115" cy="1538711"/>
            <a:chOff x="6455443" y="2892851"/>
            <a:chExt cx="5377115" cy="1538711"/>
          </a:xfrm>
        </p:grpSpPr>
        <p:cxnSp>
          <p:nvCxnSpPr>
            <p:cNvPr id="14" name="直接连接符 13">
              <a:extLst>
                <a:ext uri="{FF2B5EF4-FFF2-40B4-BE49-F238E27FC236}">
                  <a16:creationId xmlns:a16="http://schemas.microsoft.com/office/drawing/2014/main" id="{5EBD7754-82DC-4F0E-82F9-0B5074A6FED2}"/>
                </a:ext>
              </a:extLst>
            </p:cNvPr>
            <p:cNvCxnSpPr>
              <a:cxnSpLocks/>
            </p:cNvCxnSpPr>
            <p:nvPr/>
          </p:nvCxnSpPr>
          <p:spPr>
            <a:xfrm>
              <a:off x="7797800" y="2892851"/>
              <a:ext cx="26924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id="{BCCCD9D8-1D28-4479-82E8-A896A6DCEBF7}"/>
                </a:ext>
              </a:extLst>
            </p:cNvPr>
            <p:cNvSpPr/>
            <p:nvPr/>
          </p:nvSpPr>
          <p:spPr>
            <a:xfrm>
              <a:off x="6455443" y="2986999"/>
              <a:ext cx="5377115" cy="1444563"/>
            </a:xfrm>
            <a:prstGeom prst="rect">
              <a:avLst/>
            </a:prstGeom>
            <a:noFill/>
          </p:spPr>
          <p:txBody>
            <a:bodyPr wrap="square" lIns="0" tIns="0" rIns="0" bIns="0"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OPPOSans R"/>
                  <a:ea typeface="OPPOSans R"/>
                  <a:cs typeface="OPPOSans R"/>
                  <a:sym typeface="+mn-lt"/>
                </a:rPr>
                <a:t>Lorem ipsum dolor sit amet, consectetur adipisicing elit, sed do eiusmod </a:t>
              </a:r>
              <a:r>
                <a:rPr kumimoji="0" lang="en-US" altLang="zh-CN" sz="1600" b="0" i="0" u="none" strike="noStrike" kern="1200" cap="none" spc="0" normalizeH="0" baseline="0" noProof="0" dirty="0" err="1">
                  <a:ln>
                    <a:noFill/>
                  </a:ln>
                  <a:solidFill>
                    <a:srgbClr val="FFFFFF"/>
                  </a:solidFill>
                  <a:effectLst/>
                  <a:uLnTx/>
                  <a:uFillTx/>
                  <a:latin typeface="OPPOSans R"/>
                  <a:ea typeface="OPPOSans R"/>
                  <a:cs typeface="OPPOSans R"/>
                  <a:sym typeface="+mn-lt"/>
                </a:rPr>
                <a:t>temporLorem</a:t>
              </a:r>
              <a:r>
                <a:rPr kumimoji="0" lang="en-US" altLang="zh-CN" sz="1600" b="0" i="0" u="none" strike="noStrike" kern="1200" cap="none" spc="0" normalizeH="0" baseline="0" noProof="0" dirty="0">
                  <a:ln>
                    <a:noFill/>
                  </a:ln>
                  <a:solidFill>
                    <a:srgbClr val="FFFFFF"/>
                  </a:solidFill>
                  <a:effectLst/>
                  <a:uLnTx/>
                  <a:uFillTx/>
                  <a:latin typeface="OPPOSans R"/>
                  <a:ea typeface="OPPOSans R"/>
                  <a:cs typeface="OPPOSans R"/>
                  <a:sym typeface="+mn-lt"/>
                </a:rPr>
                <a:t> ipsum dolor sit amet, consectetur adipisicing elit, sed do eiusmod tempor</a:t>
              </a:r>
              <a:endParaRPr kumimoji="0" lang="zh-CN" altLang="en-US" sz="1600" b="0" i="0" u="none" strike="noStrike" kern="1200" cap="none" spc="0" normalizeH="0" baseline="0" noProof="0" dirty="0">
                <a:ln>
                  <a:noFill/>
                </a:ln>
                <a:solidFill>
                  <a:srgbClr val="FFFFFF"/>
                </a:solidFill>
                <a:effectLst/>
                <a:uLnTx/>
                <a:uFillTx/>
                <a:latin typeface="OPPOSans R"/>
                <a:ea typeface="OPPOSans R"/>
                <a:cs typeface="OPPOSans R"/>
                <a:sym typeface="+mn-lt"/>
              </a:endParaRPr>
            </a:p>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FFFFFF"/>
                </a:solidFill>
                <a:effectLst/>
                <a:uLnTx/>
                <a:uFillTx/>
                <a:latin typeface="OPPOSans R"/>
                <a:ea typeface="OPPOSans R"/>
                <a:cs typeface="OPPOSans R"/>
                <a:sym typeface="+mn-lt"/>
              </a:endParaRPr>
            </a:p>
          </p:txBody>
        </p:sp>
      </p:grpSp>
      <p:grpSp>
        <p:nvGrpSpPr>
          <p:cNvPr id="17" name="组合 16">
            <a:extLst>
              <a:ext uri="{FF2B5EF4-FFF2-40B4-BE49-F238E27FC236}">
                <a16:creationId xmlns:a16="http://schemas.microsoft.com/office/drawing/2014/main" id="{95B97C5F-73AD-4858-A02F-4B367E03E4DF}"/>
              </a:ext>
            </a:extLst>
          </p:cNvPr>
          <p:cNvGrpSpPr/>
          <p:nvPr/>
        </p:nvGrpSpPr>
        <p:grpSpPr>
          <a:xfrm>
            <a:off x="6455443" y="4615288"/>
            <a:ext cx="5377115" cy="1538711"/>
            <a:chOff x="6455443" y="2892851"/>
            <a:chExt cx="5377115" cy="1538711"/>
          </a:xfrm>
        </p:grpSpPr>
        <p:cxnSp>
          <p:nvCxnSpPr>
            <p:cNvPr id="18" name="直接连接符 17">
              <a:extLst>
                <a:ext uri="{FF2B5EF4-FFF2-40B4-BE49-F238E27FC236}">
                  <a16:creationId xmlns:a16="http://schemas.microsoft.com/office/drawing/2014/main" id="{57FBA3A2-2CDF-4DCB-AAAB-80EF98443F2B}"/>
                </a:ext>
              </a:extLst>
            </p:cNvPr>
            <p:cNvCxnSpPr>
              <a:cxnSpLocks/>
            </p:cNvCxnSpPr>
            <p:nvPr/>
          </p:nvCxnSpPr>
          <p:spPr>
            <a:xfrm>
              <a:off x="7797800" y="2892851"/>
              <a:ext cx="26924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id="{E25C7C87-231B-4B81-A95F-0117E55F1236}"/>
                </a:ext>
              </a:extLst>
            </p:cNvPr>
            <p:cNvSpPr/>
            <p:nvPr/>
          </p:nvSpPr>
          <p:spPr>
            <a:xfrm>
              <a:off x="6455443" y="2986999"/>
              <a:ext cx="5377115" cy="1444563"/>
            </a:xfrm>
            <a:prstGeom prst="rect">
              <a:avLst/>
            </a:prstGeom>
            <a:noFill/>
          </p:spPr>
          <p:txBody>
            <a:bodyPr wrap="square" lIns="0" tIns="0" rIns="0" bIns="0"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FFFFFF"/>
                  </a:solidFill>
                  <a:effectLst/>
                  <a:uLnTx/>
                  <a:uFillTx/>
                  <a:latin typeface="OPPOSans R"/>
                  <a:ea typeface="OPPOSans R"/>
                  <a:cs typeface="OPPOSans R"/>
                  <a:sym typeface="+mn-lt"/>
                </a:rPr>
                <a:t>Lorem ipsum dolor sit amet, consectetur adipisicing elit, sed do eiusmod </a:t>
              </a:r>
              <a:r>
                <a:rPr kumimoji="0" lang="en-US" altLang="zh-CN" sz="1600" b="0" i="0" u="none" strike="noStrike" kern="1200" cap="none" spc="0" normalizeH="0" baseline="0" noProof="0" dirty="0" err="1">
                  <a:ln>
                    <a:noFill/>
                  </a:ln>
                  <a:solidFill>
                    <a:srgbClr val="FFFFFF"/>
                  </a:solidFill>
                  <a:effectLst/>
                  <a:uLnTx/>
                  <a:uFillTx/>
                  <a:latin typeface="OPPOSans R"/>
                  <a:ea typeface="OPPOSans R"/>
                  <a:cs typeface="OPPOSans R"/>
                  <a:sym typeface="+mn-lt"/>
                </a:rPr>
                <a:t>temporLorem</a:t>
              </a:r>
              <a:r>
                <a:rPr kumimoji="0" lang="en-US" altLang="zh-CN" sz="1600" b="0" i="0" u="none" strike="noStrike" kern="1200" cap="none" spc="0" normalizeH="0" baseline="0" noProof="0" dirty="0">
                  <a:ln>
                    <a:noFill/>
                  </a:ln>
                  <a:solidFill>
                    <a:srgbClr val="FFFFFF"/>
                  </a:solidFill>
                  <a:effectLst/>
                  <a:uLnTx/>
                  <a:uFillTx/>
                  <a:latin typeface="OPPOSans R"/>
                  <a:ea typeface="OPPOSans R"/>
                  <a:cs typeface="OPPOSans R"/>
                  <a:sym typeface="+mn-lt"/>
                </a:rPr>
                <a:t> ipsum dolor sit amet, consectetur adipisicing elit, sed do eiusmod tempor</a:t>
              </a:r>
              <a:endParaRPr kumimoji="0" lang="zh-CN" altLang="en-US" sz="1600" b="0" i="0" u="none" strike="noStrike" kern="1200" cap="none" spc="0" normalizeH="0" baseline="0" noProof="0" dirty="0">
                <a:ln>
                  <a:noFill/>
                </a:ln>
                <a:solidFill>
                  <a:srgbClr val="FFFFFF"/>
                </a:solidFill>
                <a:effectLst/>
                <a:uLnTx/>
                <a:uFillTx/>
                <a:latin typeface="OPPOSans R"/>
                <a:ea typeface="OPPOSans R"/>
                <a:cs typeface="OPPOSans R"/>
                <a:sym typeface="+mn-lt"/>
              </a:endParaRPr>
            </a:p>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FFFFFF"/>
                </a:solidFill>
                <a:effectLst/>
                <a:uLnTx/>
                <a:uFillTx/>
                <a:latin typeface="OPPOSans R"/>
                <a:ea typeface="OPPOSans R"/>
                <a:cs typeface="OPPOSans R"/>
                <a:sym typeface="+mn-lt"/>
              </a:endParaRPr>
            </a:p>
          </p:txBody>
        </p:sp>
      </p:grpSp>
      <p:sp>
        <p:nvSpPr>
          <p:cNvPr id="21" name="矩形: 圆角 20">
            <a:extLst>
              <a:ext uri="{FF2B5EF4-FFF2-40B4-BE49-F238E27FC236}">
                <a16:creationId xmlns:a16="http://schemas.microsoft.com/office/drawing/2014/main" id="{986A9C7A-EEE3-42BC-AC36-5D2C90AF6138}"/>
              </a:ext>
            </a:extLst>
          </p:cNvPr>
          <p:cNvSpPr/>
          <p:nvPr/>
        </p:nvSpPr>
        <p:spPr>
          <a:xfrm>
            <a:off x="1329991" y="2032000"/>
            <a:ext cx="2712118" cy="533399"/>
          </a:xfrm>
          <a:prstGeom prst="roundRect">
            <a:avLst>
              <a:gd name="adj" fmla="val 50000"/>
            </a:avLst>
          </a:prstGeom>
          <a:solidFill>
            <a:srgbClr val="FFCD00"/>
          </a:solidFill>
          <a:ln w="12700" cap="flat" cmpd="sng" algn="ctr">
            <a:solidFill>
              <a:schemeClr val="tx1">
                <a:lumMod val="50000"/>
                <a:lumOff val="50000"/>
              </a:schemeClr>
            </a:solidFill>
            <a:prstDash val="solid"/>
            <a:miter lim="800000"/>
          </a:ln>
          <a:effectLst>
            <a:glow rad="25400">
              <a:schemeClr val="accent1">
                <a:satMod val="175000"/>
                <a:alpha val="28000"/>
              </a:schemeClr>
            </a:glow>
            <a:outerShdw blurRad="12700" dist="25400" dir="2700000" sx="98000" sy="98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06196128-2B65-4177-840E-66A9E9E695EF}"/>
              </a:ext>
            </a:extLst>
          </p:cNvPr>
          <p:cNvSpPr txBox="1"/>
          <p:nvPr/>
        </p:nvSpPr>
        <p:spPr>
          <a:xfrm>
            <a:off x="1916608" y="2130569"/>
            <a:ext cx="1538883" cy="369332"/>
          </a:xfrm>
          <a:prstGeom prst="rect">
            <a:avLst/>
          </a:prstGeom>
          <a:noFill/>
        </p:spPr>
        <p:txBody>
          <a:bodyPr wrap="none" lIns="0" tIns="0" rIns="0" bIns="0" rtlCol="0" anchor="t">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bg1"/>
                </a:solidFill>
                <a:effectLst/>
                <a:uLnTx/>
                <a:uFillTx/>
                <a:latin typeface="+mj-ea"/>
                <a:ea typeface="+mj-ea"/>
                <a:cs typeface="+mn-cs"/>
              </a:rPr>
              <a:t>关键词标题</a:t>
            </a:r>
          </a:p>
        </p:txBody>
      </p:sp>
      <p:cxnSp>
        <p:nvCxnSpPr>
          <p:cNvPr id="23" name="直接连接符 22">
            <a:extLst>
              <a:ext uri="{FF2B5EF4-FFF2-40B4-BE49-F238E27FC236}">
                <a16:creationId xmlns:a16="http://schemas.microsoft.com/office/drawing/2014/main" id="{0F4951CE-C889-48F6-9EFE-829AC2BC16DB}"/>
              </a:ext>
            </a:extLst>
          </p:cNvPr>
          <p:cNvCxnSpPr/>
          <p:nvPr/>
        </p:nvCxnSpPr>
        <p:spPr>
          <a:xfrm>
            <a:off x="7786375" y="1161301"/>
            <a:ext cx="26924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4" name="矩形: 圆角 23">
            <a:extLst>
              <a:ext uri="{FF2B5EF4-FFF2-40B4-BE49-F238E27FC236}">
                <a16:creationId xmlns:a16="http://schemas.microsoft.com/office/drawing/2014/main" id="{72A1BBCF-1E7D-447A-994B-C05F0C847CC4}"/>
              </a:ext>
            </a:extLst>
          </p:cNvPr>
          <p:cNvSpPr/>
          <p:nvPr/>
        </p:nvSpPr>
        <p:spPr>
          <a:xfrm>
            <a:off x="7768891" y="485631"/>
            <a:ext cx="2712118" cy="533399"/>
          </a:xfrm>
          <a:prstGeom prst="roundRect">
            <a:avLst>
              <a:gd name="adj" fmla="val 50000"/>
            </a:avLst>
          </a:prstGeom>
          <a:solidFill>
            <a:srgbClr val="FFCD00"/>
          </a:solidFill>
          <a:ln w="12700" cap="flat" cmpd="sng" algn="ctr">
            <a:solidFill>
              <a:schemeClr val="tx1">
                <a:lumMod val="50000"/>
                <a:lumOff val="50000"/>
              </a:schemeClr>
            </a:solidFill>
            <a:prstDash val="solid"/>
            <a:miter lim="800000"/>
          </a:ln>
          <a:effectLst>
            <a:glow rad="25400">
              <a:schemeClr val="accent1">
                <a:satMod val="175000"/>
                <a:alpha val="28000"/>
              </a:schemeClr>
            </a:glow>
            <a:outerShdw blurRad="12700" dist="25400" dir="2700000" sx="98000" sy="98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C96ECBE5-3E9B-4A9B-B1BF-ACC1BB595585}"/>
              </a:ext>
            </a:extLst>
          </p:cNvPr>
          <p:cNvSpPr txBox="1"/>
          <p:nvPr/>
        </p:nvSpPr>
        <p:spPr>
          <a:xfrm>
            <a:off x="8355508" y="584200"/>
            <a:ext cx="1538883" cy="369332"/>
          </a:xfrm>
          <a:prstGeom prst="rect">
            <a:avLst/>
          </a:prstGeom>
          <a:noFill/>
        </p:spPr>
        <p:txBody>
          <a:bodyPr wrap="none" lIns="0" tIns="0" rIns="0" bIns="0" rtlCol="0" anchor="t">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bg1"/>
                </a:solidFill>
                <a:effectLst/>
                <a:uLnTx/>
                <a:uFillTx/>
                <a:latin typeface="+mj-ea"/>
                <a:ea typeface="+mj-ea"/>
                <a:cs typeface="+mn-cs"/>
              </a:rPr>
              <a:t>关键词标题</a:t>
            </a:r>
          </a:p>
        </p:txBody>
      </p:sp>
      <p:cxnSp>
        <p:nvCxnSpPr>
          <p:cNvPr id="26" name="直接连接符 25">
            <a:extLst>
              <a:ext uri="{FF2B5EF4-FFF2-40B4-BE49-F238E27FC236}">
                <a16:creationId xmlns:a16="http://schemas.microsoft.com/office/drawing/2014/main" id="{388A9899-8FA5-4F66-A7A4-B70A761A164F}"/>
              </a:ext>
            </a:extLst>
          </p:cNvPr>
          <p:cNvCxnSpPr/>
          <p:nvPr/>
        </p:nvCxnSpPr>
        <p:spPr>
          <a:xfrm>
            <a:off x="7786375" y="4612670"/>
            <a:ext cx="26924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7" name="矩形: 圆角 26">
            <a:extLst>
              <a:ext uri="{FF2B5EF4-FFF2-40B4-BE49-F238E27FC236}">
                <a16:creationId xmlns:a16="http://schemas.microsoft.com/office/drawing/2014/main" id="{7B7BF1CD-FBE8-4444-9DBB-23007D29D4E5}"/>
              </a:ext>
            </a:extLst>
          </p:cNvPr>
          <p:cNvSpPr/>
          <p:nvPr/>
        </p:nvSpPr>
        <p:spPr>
          <a:xfrm>
            <a:off x="7768891" y="3937000"/>
            <a:ext cx="2712118" cy="533399"/>
          </a:xfrm>
          <a:prstGeom prst="roundRect">
            <a:avLst>
              <a:gd name="adj" fmla="val 50000"/>
            </a:avLst>
          </a:prstGeom>
          <a:solidFill>
            <a:srgbClr val="FFCD00"/>
          </a:solidFill>
          <a:ln w="12700" cap="flat" cmpd="sng" algn="ctr">
            <a:solidFill>
              <a:schemeClr val="tx1">
                <a:lumMod val="50000"/>
                <a:lumOff val="50000"/>
              </a:schemeClr>
            </a:solidFill>
            <a:prstDash val="solid"/>
            <a:miter lim="800000"/>
          </a:ln>
          <a:effectLst>
            <a:glow rad="25400">
              <a:schemeClr val="accent1">
                <a:satMod val="175000"/>
                <a:alpha val="28000"/>
              </a:schemeClr>
            </a:glow>
            <a:outerShdw blurRad="12700" dist="25400" dir="2700000" sx="98000" sy="98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id="{4AC54482-7C4B-41F1-B5E7-3F2FA93CAA76}"/>
              </a:ext>
            </a:extLst>
          </p:cNvPr>
          <p:cNvSpPr txBox="1"/>
          <p:nvPr/>
        </p:nvSpPr>
        <p:spPr>
          <a:xfrm>
            <a:off x="8355508" y="4035569"/>
            <a:ext cx="1538883" cy="369332"/>
          </a:xfrm>
          <a:prstGeom prst="rect">
            <a:avLst/>
          </a:prstGeom>
          <a:noFill/>
        </p:spPr>
        <p:txBody>
          <a:bodyPr wrap="none" lIns="0" tIns="0" rIns="0" bIns="0" rtlCol="0" anchor="t">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bg1"/>
                </a:solidFill>
                <a:effectLst/>
                <a:uLnTx/>
                <a:uFillTx/>
                <a:latin typeface="+mj-ea"/>
                <a:ea typeface="+mj-ea"/>
                <a:cs typeface="+mn-cs"/>
              </a:rPr>
              <a:t>关键词标题</a:t>
            </a:r>
          </a:p>
        </p:txBody>
      </p:sp>
    </p:spTree>
    <p:extLst>
      <p:ext uri="{BB962C8B-B14F-4D97-AF65-F5344CB8AC3E}">
        <p14:creationId xmlns:p14="http://schemas.microsoft.com/office/powerpoint/2010/main" val="18946028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77BB1BBF-0456-4D83-A699-F0E0389C458E}"/>
              </a:ext>
            </a:extLst>
          </p:cNvPr>
          <p:cNvSpPr>
            <a:spLocks noGrp="1"/>
          </p:cNvSpPr>
          <p:nvPr>
            <p:ph type="body" sz="quarter" idx="10"/>
          </p:nvPr>
        </p:nvSpPr>
        <p:spPr/>
        <p:txBody>
          <a:bodyPr/>
          <a:lstStyle/>
          <a:p>
            <a:endParaRPr lang="zh-CN" altLang="en-US"/>
          </a:p>
        </p:txBody>
      </p:sp>
      <p:sp>
        <p:nvSpPr>
          <p:cNvPr id="3" name="文本占位符 2">
            <a:extLst>
              <a:ext uri="{FF2B5EF4-FFF2-40B4-BE49-F238E27FC236}">
                <a16:creationId xmlns:a16="http://schemas.microsoft.com/office/drawing/2014/main" id="{EAF75B2A-500E-4920-832D-3C8F3C65F6F6}"/>
              </a:ext>
            </a:extLst>
          </p:cNvPr>
          <p:cNvSpPr>
            <a:spLocks noGrp="1"/>
          </p:cNvSpPr>
          <p:nvPr>
            <p:ph type="body" sz="quarter" idx="11"/>
          </p:nvPr>
        </p:nvSpPr>
        <p:spPr/>
        <p:txBody>
          <a:bodyPr/>
          <a:lstStyle/>
          <a:p>
            <a:r>
              <a:rPr lang="zh-CN" altLang="en-US" dirty="0"/>
              <a:t>谢谢！</a:t>
            </a:r>
          </a:p>
        </p:txBody>
      </p:sp>
      <p:sp>
        <p:nvSpPr>
          <p:cNvPr id="4" name="文本占位符 3">
            <a:extLst>
              <a:ext uri="{FF2B5EF4-FFF2-40B4-BE49-F238E27FC236}">
                <a16:creationId xmlns:a16="http://schemas.microsoft.com/office/drawing/2014/main" id="{47C3C9ED-3E55-482D-BC85-85D6B06B9C15}"/>
              </a:ext>
            </a:extLst>
          </p:cNvPr>
          <p:cNvSpPr>
            <a:spLocks noGrp="1"/>
          </p:cNvSpPr>
          <p:nvPr>
            <p:ph type="body" sz="quarter" idx="13"/>
          </p:nvPr>
        </p:nvSpPr>
        <p:spPr/>
        <p:txBody>
          <a:bodyPr/>
          <a:lstStyle/>
          <a:p>
            <a:endParaRPr lang="zh-CN" altLang="en-US"/>
          </a:p>
        </p:txBody>
      </p:sp>
      <p:sp>
        <p:nvSpPr>
          <p:cNvPr id="5" name="文本占位符 4">
            <a:extLst>
              <a:ext uri="{FF2B5EF4-FFF2-40B4-BE49-F238E27FC236}">
                <a16:creationId xmlns:a16="http://schemas.microsoft.com/office/drawing/2014/main" id="{78B6CCEA-11E4-40CD-B816-B778C54B7374}"/>
              </a:ext>
            </a:extLst>
          </p:cNvPr>
          <p:cNvSpPr>
            <a:spLocks noGrp="1"/>
          </p:cNvSpPr>
          <p:nvPr>
            <p:ph type="body" sz="quarter" idx="14"/>
          </p:nvPr>
        </p:nvSpPr>
        <p:spPr/>
        <p:txBody>
          <a:bodyPr/>
          <a:lstStyle/>
          <a:p>
            <a:endParaRPr lang="zh-CN" altLang="en-US"/>
          </a:p>
        </p:txBody>
      </p:sp>
    </p:spTree>
    <p:extLst>
      <p:ext uri="{BB962C8B-B14F-4D97-AF65-F5344CB8AC3E}">
        <p14:creationId xmlns:p14="http://schemas.microsoft.com/office/powerpoint/2010/main" val="2091726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Bahnschrift SemiLight"/>
              <a:cs typeface="+mn-cs"/>
            </a:endParaRPr>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cs typeface="+mn-cs"/>
              </a:endParaRPr>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FFFF"/>
                </a:solidFill>
                <a:effectLst/>
                <a:uLnTx/>
                <a:uFillTx/>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300" normalizeH="0" baseline="0" noProof="0" dirty="0">
                <a:ln>
                  <a:noFill/>
                </a:ln>
                <a:solidFill>
                  <a:srgbClr val="ECBD81"/>
                </a:solidFill>
                <a:effectLst/>
                <a:uLnTx/>
                <a:uFillTx/>
                <a:latin typeface="思源黑体 CN Light" panose="020B0300000000000000" pitchFamily="34" charset="-122"/>
                <a:ea typeface="思源黑体 CN Light" panose="020B0300000000000000" pitchFamily="34" charset="-122"/>
                <a:cs typeface="+mn-cs"/>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cs typeface="+mn-cs"/>
            </a:endParaRPr>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cs typeface="+mn-cs"/>
            </a:endParaRPr>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gradFill>
                <a:gsLst>
                  <a:gs pos="100000">
                    <a:srgbClr val="EFB282"/>
                  </a:gs>
                  <a:gs pos="0">
                    <a:srgbClr val="FFFED8"/>
                  </a:gs>
                  <a:gs pos="49000">
                    <a:srgbClr val="FDD093"/>
                  </a:gs>
                </a:gsLst>
                <a:lin ang="5400000" scaled="1"/>
              </a:gradFill>
              <a:effectLst/>
              <a:uLnTx/>
              <a:uFillTx/>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cs typeface="+mn-cs"/>
            </a:endParaRPr>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7" y="653700"/>
            <a:ext cx="1824145"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rPr>
              <a:t>天高云淡</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a:ln>
                  <a:noFill/>
                </a:ln>
                <a:solidFill>
                  <a:srgbClr val="FFFED8">
                    <a:alpha val="22000"/>
                  </a:srgbClr>
                </a:solidFill>
                <a:effectLst/>
                <a:uLnTx/>
                <a:uFillTx/>
                <a:latin typeface="Bahnschrift SemiLight"/>
                <a:cs typeface="+mn-cs"/>
              </a:rPr>
              <a:t>WEI CHONG</a:t>
            </a:r>
            <a:endParaRPr kumimoji="0" lang="zh-CN" altLang="en-US" sz="1100" b="0" i="0" u="none" strike="noStrike" kern="1200" cap="none" spc="600" normalizeH="0" baseline="0" noProof="0" dirty="0">
              <a:ln>
                <a:noFill/>
              </a:ln>
              <a:solidFill>
                <a:srgbClr val="FFFED8">
                  <a:alpha val="22000"/>
                </a:srgbClr>
              </a:solidFill>
              <a:effectLst/>
              <a:uLnTx/>
              <a:uFillTx/>
              <a:latin typeface="Bahnschrift SemiLight"/>
              <a:cs typeface="+mn-cs"/>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rPr>
              <a:t>秋叶认证</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rPr>
              <a:t>设计师</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rPr>
              <a:t>微信：</a:t>
            </a:r>
            <a:r>
              <a:rPr kumimoji="0" lang="en-US" altLang="zh-CN" sz="1400" b="0" i="0" u="none" strike="noStrike" kern="1200" cap="none" spc="100" normalizeH="0" baseline="0" noProof="0" dirty="0">
                <a:ln>
                  <a:noFill/>
                </a:ln>
                <a:solidFill>
                  <a:srgbClr val="00FFFF"/>
                </a:solidFill>
                <a:effectLst/>
                <a:uLnTx/>
                <a:uFillTx/>
                <a:latin typeface="OPPOSans H"/>
                <a:ea typeface="OPPOSans H"/>
                <a:cs typeface="+mn-cs"/>
              </a:rPr>
              <a:t>ideart12345</a:t>
            </a:r>
            <a:endPar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cs typeface="+mn-cs"/>
            </a:endParaRPr>
          </a:p>
        </p:txBody>
      </p:sp>
      <p:sp>
        <p:nvSpPr>
          <p:cNvPr id="4" name="矩形 3">
            <a:extLst>
              <a:ext uri="{FF2B5EF4-FFF2-40B4-BE49-F238E27FC236}">
                <a16:creationId xmlns:a16="http://schemas.microsoft.com/office/drawing/2014/main" id="{22EE5E3A-2E67-5F55-831D-BDA55145401D}"/>
              </a:ext>
            </a:extLst>
          </p:cNvPr>
          <p:cNvSpPr/>
          <p:nvPr/>
        </p:nvSpPr>
        <p:spPr>
          <a:xfrm>
            <a:off x="2903622" y="640920"/>
            <a:ext cx="1989220" cy="1941859"/>
          </a:xfrm>
          <a:prstGeom prst="rect">
            <a:avLst/>
          </a:prstGeom>
          <a:solidFill>
            <a:schemeClr val="bg1"/>
          </a:solidFill>
          <a:ln>
            <a:solidFill>
              <a:srgbClr val="009E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Bahnschrift SemiLight"/>
              <a:cs typeface="+mn-cs"/>
            </a:endParaRPr>
          </a:p>
        </p:txBody>
      </p:sp>
      <p:pic>
        <p:nvPicPr>
          <p:cNvPr id="3" name="图片 2">
            <a:extLst>
              <a:ext uri="{FF2B5EF4-FFF2-40B4-BE49-F238E27FC236}">
                <a16:creationId xmlns:a16="http://schemas.microsoft.com/office/drawing/2014/main" id="{8D5FD4EA-0EF0-47A6-F9A0-73184FD544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53347" y="677407"/>
            <a:ext cx="1891370" cy="1891370"/>
          </a:xfrm>
          <a:prstGeom prst="rect">
            <a:avLst/>
          </a:prstGeom>
        </p:spPr>
      </p:pic>
    </p:spTree>
    <p:extLst>
      <p:ext uri="{BB962C8B-B14F-4D97-AF65-F5344CB8AC3E}">
        <p14:creationId xmlns:p14="http://schemas.microsoft.com/office/powerpoint/2010/main" val="40759322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F7276A4-7D6B-CC51-05A6-0BD478C681A5}"/>
              </a:ext>
            </a:extLst>
          </p:cNvPr>
          <p:cNvSpPr/>
          <p:nvPr/>
        </p:nvSpPr>
        <p:spPr>
          <a:xfrm>
            <a:off x="695325" y="5110052"/>
            <a:ext cx="4070345"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天高云淡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3540DD1E-983E-3EC7-1371-D940E97DFEC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38590392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E939B91-DB55-45D0-B4AB-35AF73C27602}"/>
              </a:ext>
            </a:extLst>
          </p:cNvPr>
          <p:cNvSpPr>
            <a:spLocks noGrp="1"/>
          </p:cNvSpPr>
          <p:nvPr>
            <p:ph type="body" sz="quarter" idx="15"/>
          </p:nvPr>
        </p:nvSpPr>
        <p:spPr/>
        <p:txBody>
          <a:bodyPr/>
          <a:lstStyle/>
          <a:p>
            <a:endParaRPr lang="zh-CN" altLang="en-US" dirty="0"/>
          </a:p>
        </p:txBody>
      </p:sp>
      <p:sp>
        <p:nvSpPr>
          <p:cNvPr id="3" name="文本占位符 2">
            <a:extLst>
              <a:ext uri="{FF2B5EF4-FFF2-40B4-BE49-F238E27FC236}">
                <a16:creationId xmlns:a16="http://schemas.microsoft.com/office/drawing/2014/main" id="{3F2D7062-3CC5-4F85-89C4-9A470D9D3A11}"/>
              </a:ext>
            </a:extLst>
          </p:cNvPr>
          <p:cNvSpPr>
            <a:spLocks noGrp="1"/>
          </p:cNvSpPr>
          <p:nvPr>
            <p:ph type="body" sz="quarter" idx="16"/>
          </p:nvPr>
        </p:nvSpPr>
        <p:spPr/>
        <p:txBody>
          <a:bodyPr/>
          <a:lstStyle/>
          <a:p>
            <a:endParaRPr lang="zh-CN" altLang="en-US" dirty="0"/>
          </a:p>
        </p:txBody>
      </p:sp>
      <p:sp>
        <p:nvSpPr>
          <p:cNvPr id="4" name="文本占位符 3">
            <a:extLst>
              <a:ext uri="{FF2B5EF4-FFF2-40B4-BE49-F238E27FC236}">
                <a16:creationId xmlns:a16="http://schemas.microsoft.com/office/drawing/2014/main" id="{87AD5819-46BF-4521-A6FD-BBE096BB8947}"/>
              </a:ext>
            </a:extLst>
          </p:cNvPr>
          <p:cNvSpPr>
            <a:spLocks noGrp="1"/>
          </p:cNvSpPr>
          <p:nvPr>
            <p:ph type="body" sz="quarter" idx="17"/>
          </p:nvPr>
        </p:nvSpPr>
        <p:spPr/>
        <p:txBody>
          <a:bodyPr/>
          <a:lstStyle/>
          <a:p>
            <a:endParaRPr lang="zh-CN" altLang="en-US" dirty="0"/>
          </a:p>
        </p:txBody>
      </p:sp>
      <p:sp>
        <p:nvSpPr>
          <p:cNvPr id="5" name="文本占位符 4">
            <a:extLst>
              <a:ext uri="{FF2B5EF4-FFF2-40B4-BE49-F238E27FC236}">
                <a16:creationId xmlns:a16="http://schemas.microsoft.com/office/drawing/2014/main" id="{FE6BC1D0-97D1-40BE-B3D7-6AAF6EDCB6B6}"/>
              </a:ext>
            </a:extLst>
          </p:cNvPr>
          <p:cNvSpPr>
            <a:spLocks noGrp="1"/>
          </p:cNvSpPr>
          <p:nvPr>
            <p:ph type="body" sz="quarter" idx="18"/>
          </p:nvPr>
        </p:nvSpPr>
        <p:spPr/>
        <p:txBody>
          <a:bodyPr/>
          <a:lstStyle/>
          <a:p>
            <a:endParaRPr lang="zh-CN" altLang="en-US" dirty="0"/>
          </a:p>
        </p:txBody>
      </p:sp>
      <p:sp>
        <p:nvSpPr>
          <p:cNvPr id="6" name="文本占位符 5">
            <a:extLst>
              <a:ext uri="{FF2B5EF4-FFF2-40B4-BE49-F238E27FC236}">
                <a16:creationId xmlns:a16="http://schemas.microsoft.com/office/drawing/2014/main" id="{7FEEB501-B828-40A6-8063-6CCA8A54C670}"/>
              </a:ext>
            </a:extLst>
          </p:cNvPr>
          <p:cNvSpPr>
            <a:spLocks noGrp="1"/>
          </p:cNvSpPr>
          <p:nvPr>
            <p:ph type="body" sz="quarter" idx="19"/>
          </p:nvPr>
        </p:nvSpPr>
        <p:spPr/>
        <p:txBody>
          <a:bodyPr/>
          <a:lstStyle/>
          <a:p>
            <a:r>
              <a:rPr lang="zh-CN" altLang="en-US" dirty="0"/>
              <a:t>目 录</a:t>
            </a:r>
          </a:p>
        </p:txBody>
      </p:sp>
      <p:cxnSp>
        <p:nvCxnSpPr>
          <p:cNvPr id="7" name="直接连接符 6">
            <a:extLst>
              <a:ext uri="{FF2B5EF4-FFF2-40B4-BE49-F238E27FC236}">
                <a16:creationId xmlns:a16="http://schemas.microsoft.com/office/drawing/2014/main" id="{1B9E86EC-DDF7-4301-BC74-6B24E30FCD4C}"/>
              </a:ext>
            </a:extLst>
          </p:cNvPr>
          <p:cNvCxnSpPr>
            <a:cxnSpLocks/>
          </p:cNvCxnSpPr>
          <p:nvPr/>
        </p:nvCxnSpPr>
        <p:spPr>
          <a:xfrm>
            <a:off x="6904495" y="4724400"/>
            <a:ext cx="3569036"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5607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3CE4D7C7-A9F7-4C78-AF46-95528C91CC01}"/>
              </a:ext>
            </a:extLst>
          </p:cNvPr>
          <p:cNvSpPr>
            <a:spLocks noGrp="1"/>
          </p:cNvSpPr>
          <p:nvPr>
            <p:ph type="body" sz="quarter" idx="10"/>
          </p:nvPr>
        </p:nvSpPr>
        <p:spPr/>
        <p:txBody>
          <a:bodyPr/>
          <a:lstStyle/>
          <a:p>
            <a:r>
              <a:rPr lang="en-US" altLang="zh-CN" dirty="0"/>
              <a:t>01</a:t>
            </a:r>
            <a:endParaRPr lang="zh-CN" altLang="en-US" dirty="0"/>
          </a:p>
        </p:txBody>
      </p:sp>
      <p:sp>
        <p:nvSpPr>
          <p:cNvPr id="3" name="文本占位符 2">
            <a:extLst>
              <a:ext uri="{FF2B5EF4-FFF2-40B4-BE49-F238E27FC236}">
                <a16:creationId xmlns:a16="http://schemas.microsoft.com/office/drawing/2014/main" id="{56C3428A-CDA4-4CDE-A5BB-20C0D69E57B2}"/>
              </a:ext>
            </a:extLst>
          </p:cNvPr>
          <p:cNvSpPr>
            <a:spLocks noGrp="1"/>
          </p:cNvSpPr>
          <p:nvPr>
            <p:ph type="body" sz="quarter" idx="11"/>
          </p:nvPr>
        </p:nvSpPr>
        <p:spPr/>
        <p:txBody>
          <a:bodyPr/>
          <a:lstStyle/>
          <a:p>
            <a:r>
              <a:rPr lang="zh-CN" altLang="en-US" dirty="0"/>
              <a:t>企业简介</a:t>
            </a:r>
          </a:p>
          <a:p>
            <a:endParaRPr lang="zh-CN" altLang="en-US" dirty="0"/>
          </a:p>
        </p:txBody>
      </p:sp>
    </p:spTree>
    <p:extLst>
      <p:ext uri="{BB962C8B-B14F-4D97-AF65-F5344CB8AC3E}">
        <p14:creationId xmlns:p14="http://schemas.microsoft.com/office/powerpoint/2010/main" val="13814736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9203C716-8AE4-4A4D-8164-5B6C8761AE09}"/>
              </a:ext>
            </a:extLst>
          </p:cNvPr>
          <p:cNvSpPr>
            <a:spLocks noGrp="1"/>
          </p:cNvSpPr>
          <p:nvPr>
            <p:ph type="body" sz="quarter" idx="11"/>
          </p:nvPr>
        </p:nvSpPr>
        <p:spPr/>
        <p:txBody>
          <a:bodyPr/>
          <a:lstStyle/>
          <a:p>
            <a:r>
              <a:rPr lang="zh-CN" altLang="en-US" dirty="0"/>
              <a:t>公司介绍</a:t>
            </a:r>
          </a:p>
        </p:txBody>
      </p:sp>
      <p:pic>
        <p:nvPicPr>
          <p:cNvPr id="3" name="图片 2">
            <a:extLst>
              <a:ext uri="{FF2B5EF4-FFF2-40B4-BE49-F238E27FC236}">
                <a16:creationId xmlns:a16="http://schemas.microsoft.com/office/drawing/2014/main" id="{1E2A2190-5305-49FA-B1FC-3752C25D63C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240578"/>
            <a:ext cx="12192000" cy="2409092"/>
          </a:xfrm>
          <a:prstGeom prst="rect">
            <a:avLst/>
          </a:prstGeom>
        </p:spPr>
      </p:pic>
      <p:sp>
        <p:nvSpPr>
          <p:cNvPr id="4" name="Picture 2-mask">
            <a:extLst>
              <a:ext uri="{FF2B5EF4-FFF2-40B4-BE49-F238E27FC236}">
                <a16:creationId xmlns:a16="http://schemas.microsoft.com/office/drawing/2014/main" id="{7EB1DF13-1A7B-4BDF-BB7B-AB28DF87E7EA}"/>
              </a:ext>
            </a:extLst>
          </p:cNvPr>
          <p:cNvSpPr/>
          <p:nvPr/>
        </p:nvSpPr>
        <p:spPr>
          <a:xfrm>
            <a:off x="1877201" y="2995385"/>
            <a:ext cx="3942574" cy="3125667"/>
          </a:xfrm>
          <a:prstGeom prst="rect">
            <a:avLst/>
          </a:prstGeom>
          <a:solidFill>
            <a:schemeClr val="accent1">
              <a:alpha val="94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5F2F2258-8FAC-4AEB-8489-B708724B080B}"/>
              </a:ext>
            </a:extLst>
          </p:cNvPr>
          <p:cNvSpPr txBox="1"/>
          <p:nvPr/>
        </p:nvSpPr>
        <p:spPr>
          <a:xfrm>
            <a:off x="2141911" y="4626623"/>
            <a:ext cx="3538164" cy="822276"/>
          </a:xfrm>
          <a:prstGeom prst="rect">
            <a:avLst/>
          </a:prstGeom>
          <a:noFill/>
        </p:spPr>
        <p:txBody>
          <a:bodyPr wrap="square" lIns="0" tIns="0" rIns="0" bIns="0" rtlCol="0" anchor="t">
            <a:spAutoFit/>
          </a:bodyPr>
          <a:lstStyle/>
          <a:p>
            <a:pPr>
              <a:lnSpc>
                <a:spcPct val="130000"/>
              </a:lnSpc>
            </a:pPr>
            <a:r>
              <a:rPr lang="zh-CN" altLang="en-US" sz="1400" dirty="0">
                <a:solidFill>
                  <a:schemeClr val="bg1"/>
                </a:solidFill>
                <a:latin typeface="+mn-ea"/>
              </a:rPr>
              <a:t>在这里输入你的正文，阐述与关键词标题相关的具体内容在这里输入你的正文，阐述与关键词标题相关的具体内容</a:t>
            </a:r>
            <a:endParaRPr lang="zh-CN" altLang="en-US" sz="1400" b="0" dirty="0">
              <a:solidFill>
                <a:schemeClr val="bg1"/>
              </a:solidFill>
              <a:effectLst/>
              <a:latin typeface="+mn-ea"/>
            </a:endParaRPr>
          </a:p>
        </p:txBody>
      </p:sp>
      <p:sp>
        <p:nvSpPr>
          <p:cNvPr id="7" name="文本框 6">
            <a:extLst>
              <a:ext uri="{FF2B5EF4-FFF2-40B4-BE49-F238E27FC236}">
                <a16:creationId xmlns:a16="http://schemas.microsoft.com/office/drawing/2014/main" id="{5AD80EF8-7D81-47BC-ABE7-1FF8007C9854}"/>
              </a:ext>
            </a:extLst>
          </p:cNvPr>
          <p:cNvSpPr txBox="1"/>
          <p:nvPr/>
        </p:nvSpPr>
        <p:spPr>
          <a:xfrm>
            <a:off x="6183717" y="3945552"/>
            <a:ext cx="4516064" cy="939809"/>
          </a:xfrm>
          <a:prstGeom prst="rect">
            <a:avLst/>
          </a:prstGeom>
          <a:noFill/>
        </p:spPr>
        <p:txBody>
          <a:bodyPr wrap="square" lIns="0" tIns="0" rIns="0" bIns="0" rtlCol="0" anchor="t">
            <a:spAutoFit/>
          </a:bodyPr>
          <a:lstStyle/>
          <a:p>
            <a:pPr marL="285750" indent="-285750">
              <a:lnSpc>
                <a:spcPct val="130000"/>
              </a:lnSpc>
              <a:buFont typeface="Arial" panose="020B0604020202020204" pitchFamily="34" charset="0"/>
              <a:buChar char="•"/>
            </a:pPr>
            <a:r>
              <a:rPr lang="zh-CN" altLang="en-US" sz="1600" dirty="0">
                <a:solidFill>
                  <a:schemeClr val="tx1">
                    <a:lumMod val="75000"/>
                    <a:lumOff val="25000"/>
                  </a:schemeClr>
                </a:solidFill>
                <a:latin typeface="+mn-ea"/>
              </a:rPr>
              <a:t>在这里输入你的正文，阐述与关键词标题相关的具体内容在这里输入你的正文，阐述与关键词标题相关的具体内容</a:t>
            </a:r>
            <a:endParaRPr lang="zh-CN" altLang="en-US" sz="1600" b="0" dirty="0">
              <a:solidFill>
                <a:schemeClr val="tx1">
                  <a:lumMod val="75000"/>
                  <a:lumOff val="25000"/>
                </a:schemeClr>
              </a:solidFill>
              <a:effectLst/>
              <a:latin typeface="+mn-ea"/>
            </a:endParaRPr>
          </a:p>
        </p:txBody>
      </p:sp>
      <p:sp>
        <p:nvSpPr>
          <p:cNvPr id="8" name="文本框 7">
            <a:extLst>
              <a:ext uri="{FF2B5EF4-FFF2-40B4-BE49-F238E27FC236}">
                <a16:creationId xmlns:a16="http://schemas.microsoft.com/office/drawing/2014/main" id="{DA8DD89B-D6FF-48B8-8DA5-D1950EC9F7DD}"/>
              </a:ext>
            </a:extLst>
          </p:cNvPr>
          <p:cNvSpPr txBox="1"/>
          <p:nvPr/>
        </p:nvSpPr>
        <p:spPr>
          <a:xfrm>
            <a:off x="6096000" y="5181243"/>
            <a:ext cx="4516064" cy="939809"/>
          </a:xfrm>
          <a:prstGeom prst="rect">
            <a:avLst/>
          </a:prstGeom>
          <a:noFill/>
        </p:spPr>
        <p:txBody>
          <a:bodyPr wrap="square" lIns="0" tIns="0" rIns="0" bIns="0" rtlCol="0" anchor="t">
            <a:spAutoFit/>
          </a:bodyPr>
          <a:lstStyle/>
          <a:p>
            <a:pPr marL="285750" indent="-285750">
              <a:lnSpc>
                <a:spcPct val="130000"/>
              </a:lnSpc>
              <a:buFont typeface="Arial" panose="020B0604020202020204" pitchFamily="34" charset="0"/>
              <a:buChar char="•"/>
            </a:pPr>
            <a:r>
              <a:rPr lang="zh-CN" altLang="en-US" sz="1600" dirty="0">
                <a:solidFill>
                  <a:schemeClr val="tx1">
                    <a:lumMod val="75000"/>
                    <a:lumOff val="25000"/>
                  </a:schemeClr>
                </a:solidFill>
                <a:latin typeface="+mn-ea"/>
              </a:rPr>
              <a:t>在这里输入你的正文，阐述与关键词标题相关的具体内容在这里输入你的正文，阐述与关键词标题相关的具体内容</a:t>
            </a:r>
            <a:endParaRPr lang="zh-CN" altLang="en-US" sz="1600" b="0" dirty="0">
              <a:solidFill>
                <a:schemeClr val="tx1">
                  <a:lumMod val="75000"/>
                  <a:lumOff val="25000"/>
                </a:schemeClr>
              </a:solidFill>
              <a:effectLst/>
              <a:latin typeface="+mn-ea"/>
            </a:endParaRPr>
          </a:p>
        </p:txBody>
      </p:sp>
      <p:sp>
        <p:nvSpPr>
          <p:cNvPr id="9" name="矩形: 圆角 8">
            <a:extLst>
              <a:ext uri="{FF2B5EF4-FFF2-40B4-BE49-F238E27FC236}">
                <a16:creationId xmlns:a16="http://schemas.microsoft.com/office/drawing/2014/main" id="{09412D70-A1B2-42C2-B7DE-48E255474304}"/>
              </a:ext>
            </a:extLst>
          </p:cNvPr>
          <p:cNvSpPr/>
          <p:nvPr/>
        </p:nvSpPr>
        <p:spPr>
          <a:xfrm>
            <a:off x="2564732" y="3829050"/>
            <a:ext cx="2712118" cy="533399"/>
          </a:xfrm>
          <a:prstGeom prst="roundRect">
            <a:avLst>
              <a:gd name="adj" fmla="val 50000"/>
            </a:avLst>
          </a:prstGeom>
          <a:solidFill>
            <a:srgbClr val="FFCD00"/>
          </a:solidFill>
          <a:ln w="12700" cap="flat" cmpd="sng" algn="ctr">
            <a:solidFill>
              <a:schemeClr val="tx1">
                <a:lumMod val="50000"/>
                <a:lumOff val="50000"/>
              </a:schemeClr>
            </a:solidFill>
            <a:prstDash val="solid"/>
            <a:miter lim="800000"/>
          </a:ln>
          <a:effectLst>
            <a:glow rad="25400">
              <a:schemeClr val="accent1">
                <a:satMod val="175000"/>
                <a:alpha val="28000"/>
              </a:schemeClr>
            </a:glow>
            <a:outerShdw blurRad="12700" dist="25400" dir="2700000" sx="98000" sy="98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E617AB7F-421C-4053-8E58-97493EC19212}"/>
              </a:ext>
            </a:extLst>
          </p:cNvPr>
          <p:cNvSpPr txBox="1"/>
          <p:nvPr/>
        </p:nvSpPr>
        <p:spPr>
          <a:xfrm>
            <a:off x="2827711" y="3933738"/>
            <a:ext cx="2163389" cy="369332"/>
          </a:xfrm>
          <a:prstGeom prst="rect">
            <a:avLst/>
          </a:prstGeom>
          <a:noFill/>
        </p:spPr>
        <p:txBody>
          <a:bodyPr wrap="square" lIns="0" tIns="0" rIns="0" bIns="0" rtlCol="0" anchor="t">
            <a:spAutoFit/>
          </a:bodyPr>
          <a:lstStyle/>
          <a:p>
            <a:pPr algn="ctr"/>
            <a:r>
              <a:rPr lang="zh-CN" altLang="en-US" sz="2400" dirty="0">
                <a:solidFill>
                  <a:schemeClr val="bg1"/>
                </a:solidFill>
                <a:latin typeface="+mj-ea"/>
                <a:ea typeface="+mj-ea"/>
              </a:rPr>
              <a:t>关键词标题</a:t>
            </a:r>
          </a:p>
        </p:txBody>
      </p:sp>
      <p:sp>
        <p:nvSpPr>
          <p:cNvPr id="10" name="矩形 9">
            <a:extLst>
              <a:ext uri="{FF2B5EF4-FFF2-40B4-BE49-F238E27FC236}">
                <a16:creationId xmlns:a16="http://schemas.microsoft.com/office/drawing/2014/main" id="{F3B303A8-7E4C-49BC-A317-42F5B1417FBF}"/>
              </a:ext>
            </a:extLst>
          </p:cNvPr>
          <p:cNvSpPr/>
          <p:nvPr/>
        </p:nvSpPr>
        <p:spPr>
          <a:xfrm>
            <a:off x="0" y="1238251"/>
            <a:ext cx="12192000" cy="2438400"/>
          </a:xfrm>
          <a:prstGeom prst="rect">
            <a:avLst/>
          </a:prstGeom>
          <a:solidFill>
            <a:schemeClr val="accent1">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3783776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59BE52C0-85C4-4B17-A324-63AF9D5CC89B}"/>
              </a:ext>
            </a:extLst>
          </p:cNvPr>
          <p:cNvSpPr>
            <a:spLocks noGrp="1"/>
          </p:cNvSpPr>
          <p:nvPr>
            <p:ph type="body" sz="quarter" idx="11"/>
          </p:nvPr>
        </p:nvSpPr>
        <p:spPr/>
        <p:txBody>
          <a:bodyPr/>
          <a:lstStyle/>
          <a:p>
            <a:r>
              <a:rPr lang="zh-CN" altLang="en-US" dirty="0"/>
              <a:t>公司介绍</a:t>
            </a:r>
          </a:p>
        </p:txBody>
      </p:sp>
      <p:pic>
        <p:nvPicPr>
          <p:cNvPr id="3" name="图片 2">
            <a:extLst>
              <a:ext uri="{FF2B5EF4-FFF2-40B4-BE49-F238E27FC236}">
                <a16:creationId xmlns:a16="http://schemas.microsoft.com/office/drawing/2014/main" id="{6E1BE631-F379-4BE5-BFCA-80DC4BBFAE7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69226" y="1077293"/>
            <a:ext cx="9231348" cy="2409092"/>
          </a:xfrm>
          <a:prstGeom prst="rect">
            <a:avLst/>
          </a:prstGeom>
        </p:spPr>
      </p:pic>
      <p:pic>
        <p:nvPicPr>
          <p:cNvPr id="8" name="图片 7" descr="城市的高楼大厦&#10;&#10;描述已自动生成">
            <a:extLst>
              <a:ext uri="{FF2B5EF4-FFF2-40B4-BE49-F238E27FC236}">
                <a16:creationId xmlns:a16="http://schemas.microsoft.com/office/drawing/2014/main" id="{F0BD65B9-B133-456A-A499-CE500FF82A1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69226" y="3629678"/>
            <a:ext cx="3002774" cy="2250042"/>
          </a:xfrm>
          <a:prstGeom prst="rect">
            <a:avLst/>
          </a:prstGeom>
        </p:spPr>
      </p:pic>
      <p:pic>
        <p:nvPicPr>
          <p:cNvPr id="9" name="图片 8" descr="建筑与房屋的城市空拍图&#10;&#10;描述已自动生成">
            <a:extLst>
              <a:ext uri="{FF2B5EF4-FFF2-40B4-BE49-F238E27FC236}">
                <a16:creationId xmlns:a16="http://schemas.microsoft.com/office/drawing/2014/main" id="{AD7BA234-6CD3-47CB-95C6-A340F93956D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775200" y="3629677"/>
            <a:ext cx="6025374" cy="2250043"/>
          </a:xfrm>
          <a:prstGeom prst="rect">
            <a:avLst/>
          </a:prstGeom>
        </p:spPr>
      </p:pic>
      <p:sp>
        <p:nvSpPr>
          <p:cNvPr id="10" name="矩形 9">
            <a:extLst>
              <a:ext uri="{FF2B5EF4-FFF2-40B4-BE49-F238E27FC236}">
                <a16:creationId xmlns:a16="http://schemas.microsoft.com/office/drawing/2014/main" id="{36188A74-34D8-44A1-8F1B-C8241E38FD7F}"/>
              </a:ext>
            </a:extLst>
          </p:cNvPr>
          <p:cNvSpPr/>
          <p:nvPr/>
        </p:nvSpPr>
        <p:spPr>
          <a:xfrm>
            <a:off x="1600200" y="1085851"/>
            <a:ext cx="9220200" cy="2343149"/>
          </a:xfrm>
          <a:prstGeom prst="rect">
            <a:avLst/>
          </a:prstGeom>
          <a:solidFill>
            <a:schemeClr val="accent1">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a:extLst>
              <a:ext uri="{FF2B5EF4-FFF2-40B4-BE49-F238E27FC236}">
                <a16:creationId xmlns:a16="http://schemas.microsoft.com/office/drawing/2014/main" id="{A7F8CAC5-19C1-462D-8C8B-73ED706CF5D8}"/>
              </a:ext>
            </a:extLst>
          </p:cNvPr>
          <p:cNvSpPr txBox="1"/>
          <p:nvPr/>
        </p:nvSpPr>
        <p:spPr>
          <a:xfrm>
            <a:off x="2246686" y="2153614"/>
            <a:ext cx="3538164" cy="822276"/>
          </a:xfrm>
          <a:prstGeom prst="rect">
            <a:avLst/>
          </a:prstGeom>
          <a:noFill/>
        </p:spPr>
        <p:txBody>
          <a:bodyPr wrap="square" lIns="0" tIns="0" rIns="0" bIns="0" rtlCol="0" anchor="t">
            <a:spAutoFit/>
          </a:bodyPr>
          <a:lstStyle/>
          <a:p>
            <a:pPr>
              <a:lnSpc>
                <a:spcPct val="130000"/>
              </a:lnSpc>
            </a:pPr>
            <a:r>
              <a:rPr lang="zh-CN" altLang="en-US" sz="1400" dirty="0">
                <a:solidFill>
                  <a:schemeClr val="bg1"/>
                </a:solidFill>
                <a:latin typeface="+mn-ea"/>
              </a:rPr>
              <a:t>在这里输入你的正文，阐述与关键词标题相关的具体内容在这里输入你的正文，阐述与关键词标题相关的具体内容</a:t>
            </a:r>
            <a:endParaRPr lang="zh-CN" altLang="en-US" sz="1400" b="0" dirty="0">
              <a:solidFill>
                <a:schemeClr val="bg1"/>
              </a:solidFill>
              <a:effectLst/>
              <a:latin typeface="+mn-ea"/>
            </a:endParaRPr>
          </a:p>
        </p:txBody>
      </p:sp>
      <p:sp>
        <p:nvSpPr>
          <p:cNvPr id="7" name="文本框 6">
            <a:extLst>
              <a:ext uri="{FF2B5EF4-FFF2-40B4-BE49-F238E27FC236}">
                <a16:creationId xmlns:a16="http://schemas.microsoft.com/office/drawing/2014/main" id="{C9CF101E-DB38-47AD-A704-BEC0E015F8F5}"/>
              </a:ext>
            </a:extLst>
          </p:cNvPr>
          <p:cNvSpPr txBox="1"/>
          <p:nvPr/>
        </p:nvSpPr>
        <p:spPr>
          <a:xfrm>
            <a:off x="6776635" y="2153614"/>
            <a:ext cx="3538164" cy="822276"/>
          </a:xfrm>
          <a:prstGeom prst="rect">
            <a:avLst/>
          </a:prstGeom>
          <a:noFill/>
        </p:spPr>
        <p:txBody>
          <a:bodyPr wrap="square" lIns="0" tIns="0" rIns="0" bIns="0" rtlCol="0" anchor="t">
            <a:spAutoFit/>
          </a:bodyPr>
          <a:lstStyle/>
          <a:p>
            <a:pPr>
              <a:lnSpc>
                <a:spcPct val="130000"/>
              </a:lnSpc>
            </a:pPr>
            <a:r>
              <a:rPr lang="zh-CN" altLang="en-US" sz="1400" dirty="0">
                <a:solidFill>
                  <a:schemeClr val="bg1"/>
                </a:solidFill>
                <a:latin typeface="+mn-ea"/>
              </a:rPr>
              <a:t>在这里输入你的正文，阐述与关键词标题相关的具体内容在这里输入你的正文，阐述与关键词标题相关的具体内容</a:t>
            </a:r>
            <a:endParaRPr lang="zh-CN" altLang="en-US" sz="1400" b="0" dirty="0">
              <a:solidFill>
                <a:schemeClr val="bg1"/>
              </a:solidFill>
              <a:effectLst/>
              <a:latin typeface="+mn-ea"/>
            </a:endParaRPr>
          </a:p>
        </p:txBody>
      </p:sp>
      <p:sp>
        <p:nvSpPr>
          <p:cNvPr id="11" name="矩形: 圆角 10">
            <a:extLst>
              <a:ext uri="{FF2B5EF4-FFF2-40B4-BE49-F238E27FC236}">
                <a16:creationId xmlns:a16="http://schemas.microsoft.com/office/drawing/2014/main" id="{DDD94DE8-9CAD-4A1D-B861-6D89113F1193}"/>
              </a:ext>
            </a:extLst>
          </p:cNvPr>
          <p:cNvSpPr/>
          <p:nvPr/>
        </p:nvSpPr>
        <p:spPr>
          <a:xfrm>
            <a:off x="2202782" y="1390650"/>
            <a:ext cx="2712118" cy="533399"/>
          </a:xfrm>
          <a:prstGeom prst="roundRect">
            <a:avLst>
              <a:gd name="adj" fmla="val 50000"/>
            </a:avLst>
          </a:prstGeom>
          <a:solidFill>
            <a:srgbClr val="FFCD00"/>
          </a:solidFill>
          <a:ln w="12700" cap="flat" cmpd="sng" algn="ctr">
            <a:solidFill>
              <a:schemeClr val="tx1">
                <a:lumMod val="50000"/>
                <a:lumOff val="50000"/>
              </a:schemeClr>
            </a:solidFill>
            <a:prstDash val="solid"/>
            <a:miter lim="800000"/>
          </a:ln>
          <a:effectLst>
            <a:glow rad="25400">
              <a:schemeClr val="accent1">
                <a:satMod val="175000"/>
                <a:alpha val="28000"/>
              </a:schemeClr>
            </a:glow>
            <a:outerShdw blurRad="12700" dist="25400" dir="2700000" sx="98000" sy="98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17DBBAEF-ED23-40B7-ADD7-47DA6461A1EB}"/>
              </a:ext>
            </a:extLst>
          </p:cNvPr>
          <p:cNvSpPr txBox="1"/>
          <p:nvPr/>
        </p:nvSpPr>
        <p:spPr>
          <a:xfrm>
            <a:off x="2465761" y="1495338"/>
            <a:ext cx="2163389" cy="369332"/>
          </a:xfrm>
          <a:prstGeom prst="rect">
            <a:avLst/>
          </a:prstGeom>
          <a:noFill/>
        </p:spPr>
        <p:txBody>
          <a:bodyPr wrap="square" lIns="0" tIns="0" rIns="0" bIns="0" rtlCol="0" anchor="t">
            <a:spAutoFit/>
          </a:bodyPr>
          <a:lstStyle/>
          <a:p>
            <a:pPr algn="ctr"/>
            <a:r>
              <a:rPr lang="zh-CN" altLang="en-US" sz="2400" dirty="0">
                <a:solidFill>
                  <a:schemeClr val="bg1"/>
                </a:solidFill>
                <a:latin typeface="+mj-ea"/>
                <a:ea typeface="+mj-ea"/>
              </a:rPr>
              <a:t>关键词标题</a:t>
            </a:r>
          </a:p>
        </p:txBody>
      </p:sp>
    </p:spTree>
    <p:extLst>
      <p:ext uri="{BB962C8B-B14F-4D97-AF65-F5344CB8AC3E}">
        <p14:creationId xmlns:p14="http://schemas.microsoft.com/office/powerpoint/2010/main" val="22809309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3281D459-737E-4469-A504-753E2E9F918C}"/>
              </a:ext>
            </a:extLst>
          </p:cNvPr>
          <p:cNvSpPr>
            <a:spLocks noGrp="1"/>
          </p:cNvSpPr>
          <p:nvPr>
            <p:ph type="body" sz="quarter" idx="11"/>
          </p:nvPr>
        </p:nvSpPr>
        <p:spPr/>
        <p:txBody>
          <a:bodyPr/>
          <a:lstStyle/>
          <a:p>
            <a:r>
              <a:rPr lang="zh-CN" altLang="en-US" dirty="0"/>
              <a:t>荣誉</a:t>
            </a:r>
          </a:p>
        </p:txBody>
      </p:sp>
      <p:sp>
        <p:nvSpPr>
          <p:cNvPr id="41" name="矩形 40">
            <a:extLst>
              <a:ext uri="{FF2B5EF4-FFF2-40B4-BE49-F238E27FC236}">
                <a16:creationId xmlns:a16="http://schemas.microsoft.com/office/drawing/2014/main" id="{B28C7ED8-7EAC-4B3E-B752-FB6E76596368}"/>
              </a:ext>
            </a:extLst>
          </p:cNvPr>
          <p:cNvSpPr/>
          <p:nvPr/>
        </p:nvSpPr>
        <p:spPr>
          <a:xfrm>
            <a:off x="0" y="0"/>
            <a:ext cx="12192000" cy="6858000"/>
          </a:xfrm>
          <a:prstGeom prst="rect">
            <a:avLst/>
          </a:prstGeom>
          <a:gradFill flip="none" rotWithShape="1">
            <a:gsLst>
              <a:gs pos="100000">
                <a:srgbClr val="0046E6"/>
              </a:gs>
              <a:gs pos="0">
                <a:schemeClr val="accent1">
                  <a:alpha val="3000"/>
                </a:schemeClr>
              </a:gs>
              <a:gs pos="100000">
                <a:schemeClr val="accent1"/>
              </a:gs>
            </a:gsLst>
            <a:lin ang="27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3" name="图片 42">
            <a:extLst>
              <a:ext uri="{FF2B5EF4-FFF2-40B4-BE49-F238E27FC236}">
                <a16:creationId xmlns:a16="http://schemas.microsoft.com/office/drawing/2014/main" id="{2475F13B-284A-4617-BF88-0870C31D6EFA}"/>
              </a:ext>
            </a:extLst>
          </p:cNvPr>
          <p:cNvPicPr>
            <a:picLocks noChangeAspect="1"/>
          </p:cNvPicPr>
          <p:nvPr/>
        </p:nvPicPr>
        <p:blipFill>
          <a:blip r:embed="rId3">
            <a:alphaModFix amt="5000"/>
            <a:extLst>
              <a:ext uri="{28A0092B-C50C-407E-A947-70E740481C1C}">
                <a14:useLocalDpi xmlns:a14="http://schemas.microsoft.com/office/drawing/2010/main"/>
              </a:ext>
            </a:extLst>
          </a:blip>
          <a:stretch>
            <a:fillRect/>
          </a:stretch>
        </p:blipFill>
        <p:spPr>
          <a:xfrm>
            <a:off x="-17501" y="-1136863"/>
            <a:ext cx="9108790" cy="11867524"/>
          </a:xfrm>
          <a:prstGeom prst="rect">
            <a:avLst/>
          </a:prstGeom>
        </p:spPr>
      </p:pic>
      <p:grpSp>
        <p:nvGrpSpPr>
          <p:cNvPr id="44" name="组合 43">
            <a:extLst>
              <a:ext uri="{FF2B5EF4-FFF2-40B4-BE49-F238E27FC236}">
                <a16:creationId xmlns:a16="http://schemas.microsoft.com/office/drawing/2014/main" id="{70BEEC57-11ED-47E1-B34C-4A8129A8A7E3}"/>
              </a:ext>
            </a:extLst>
          </p:cNvPr>
          <p:cNvGrpSpPr/>
          <p:nvPr/>
        </p:nvGrpSpPr>
        <p:grpSpPr>
          <a:xfrm>
            <a:off x="1614780" y="5192978"/>
            <a:ext cx="8916502" cy="2980394"/>
            <a:chOff x="3546556" y="725578"/>
            <a:chExt cx="5190819" cy="1955638"/>
          </a:xfrm>
        </p:grpSpPr>
        <p:sp>
          <p:nvSpPr>
            <p:cNvPr id="45" name="任意多边形: 形状 44">
              <a:extLst>
                <a:ext uri="{FF2B5EF4-FFF2-40B4-BE49-F238E27FC236}">
                  <a16:creationId xmlns:a16="http://schemas.microsoft.com/office/drawing/2014/main" id="{81FD8942-BCEC-450B-95FB-9C00B8F35CA9}"/>
                </a:ext>
              </a:extLst>
            </p:cNvPr>
            <p:cNvSpPr/>
            <p:nvPr/>
          </p:nvSpPr>
          <p:spPr>
            <a:xfrm>
              <a:off x="3546556" y="725578"/>
              <a:ext cx="5190819" cy="794658"/>
            </a:xfrm>
            <a:custGeom>
              <a:avLst/>
              <a:gdLst>
                <a:gd name="connsiteX0" fmla="*/ 283029 w 5225143"/>
                <a:gd name="connsiteY0" fmla="*/ 10886 h 794658"/>
                <a:gd name="connsiteX1" fmla="*/ 0 w 5225143"/>
                <a:gd name="connsiteY1" fmla="*/ 413658 h 794658"/>
                <a:gd name="connsiteX2" fmla="*/ 1524000 w 5225143"/>
                <a:gd name="connsiteY2" fmla="*/ 413658 h 794658"/>
                <a:gd name="connsiteX3" fmla="*/ 1338943 w 5225143"/>
                <a:gd name="connsiteY3" fmla="*/ 794658 h 794658"/>
                <a:gd name="connsiteX4" fmla="*/ 3886200 w 5225143"/>
                <a:gd name="connsiteY4" fmla="*/ 794658 h 794658"/>
                <a:gd name="connsiteX5" fmla="*/ 3712029 w 5225143"/>
                <a:gd name="connsiteY5" fmla="*/ 413658 h 794658"/>
                <a:gd name="connsiteX6" fmla="*/ 5225143 w 5225143"/>
                <a:gd name="connsiteY6" fmla="*/ 413658 h 794658"/>
                <a:gd name="connsiteX7" fmla="*/ 4887686 w 5225143"/>
                <a:gd name="connsiteY7" fmla="*/ 0 h 794658"/>
                <a:gd name="connsiteX8" fmla="*/ 283029 w 5225143"/>
                <a:gd name="connsiteY8" fmla="*/ 10886 h 794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25143" h="794658">
                  <a:moveTo>
                    <a:pt x="283029" y="10886"/>
                  </a:moveTo>
                  <a:lnTo>
                    <a:pt x="0" y="413658"/>
                  </a:lnTo>
                  <a:lnTo>
                    <a:pt x="1524000" y="413658"/>
                  </a:lnTo>
                  <a:lnTo>
                    <a:pt x="1338943" y="794658"/>
                  </a:lnTo>
                  <a:lnTo>
                    <a:pt x="3886200" y="794658"/>
                  </a:lnTo>
                  <a:lnTo>
                    <a:pt x="3712029" y="413658"/>
                  </a:lnTo>
                  <a:lnTo>
                    <a:pt x="5225143" y="413658"/>
                  </a:lnTo>
                  <a:lnTo>
                    <a:pt x="4887686" y="0"/>
                  </a:lnTo>
                  <a:lnTo>
                    <a:pt x="283029" y="10886"/>
                  </a:lnTo>
                  <a:close/>
                </a:path>
              </a:pathLst>
            </a:custGeom>
            <a:gradFill flip="none" rotWithShape="1">
              <a:gsLst>
                <a:gs pos="0">
                  <a:srgbClr val="E6E6E6"/>
                </a:gs>
                <a:gs pos="100000">
                  <a:srgbClr val="D6D6D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形状 45">
              <a:extLst>
                <a:ext uri="{FF2B5EF4-FFF2-40B4-BE49-F238E27FC236}">
                  <a16:creationId xmlns:a16="http://schemas.microsoft.com/office/drawing/2014/main" id="{642AAADD-CB05-44D8-91B9-0EB376D7C9E0}"/>
                </a:ext>
              </a:extLst>
            </p:cNvPr>
            <p:cNvSpPr/>
            <p:nvPr/>
          </p:nvSpPr>
          <p:spPr>
            <a:xfrm>
              <a:off x="3546556" y="1135445"/>
              <a:ext cx="1516067" cy="1545771"/>
            </a:xfrm>
            <a:custGeom>
              <a:avLst/>
              <a:gdLst>
                <a:gd name="connsiteX0" fmla="*/ 0 w 1502229"/>
                <a:gd name="connsiteY0" fmla="*/ 0 h 1545771"/>
                <a:gd name="connsiteX1" fmla="*/ 1502229 w 1502229"/>
                <a:gd name="connsiteY1" fmla="*/ 0 h 1545771"/>
                <a:gd name="connsiteX2" fmla="*/ 1338943 w 1502229"/>
                <a:gd name="connsiteY2" fmla="*/ 381000 h 1545771"/>
                <a:gd name="connsiteX3" fmla="*/ 1338943 w 1502229"/>
                <a:gd name="connsiteY3" fmla="*/ 1545771 h 1545771"/>
                <a:gd name="connsiteX4" fmla="*/ 21772 w 1502229"/>
                <a:gd name="connsiteY4" fmla="*/ 1545771 h 1545771"/>
                <a:gd name="connsiteX5" fmla="*/ 0 w 1502229"/>
                <a:gd name="connsiteY5" fmla="*/ 0 h 1545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2229" h="1545771">
                  <a:moveTo>
                    <a:pt x="0" y="0"/>
                  </a:moveTo>
                  <a:lnTo>
                    <a:pt x="1502229" y="0"/>
                  </a:lnTo>
                  <a:lnTo>
                    <a:pt x="1338943" y="381000"/>
                  </a:lnTo>
                  <a:lnTo>
                    <a:pt x="1338943" y="1545771"/>
                  </a:lnTo>
                  <a:lnTo>
                    <a:pt x="21772" y="1545771"/>
                  </a:lnTo>
                  <a:lnTo>
                    <a:pt x="0" y="0"/>
                  </a:lnTo>
                  <a:close/>
                </a:path>
              </a:pathLst>
            </a:custGeom>
            <a:gradFill flip="none" rotWithShape="1">
              <a:gsLst>
                <a:gs pos="0">
                  <a:srgbClr val="B0B0B0"/>
                </a:gs>
                <a:gs pos="100000">
                  <a:srgbClr val="7E7E7E"/>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形状 46">
              <a:extLst>
                <a:ext uri="{FF2B5EF4-FFF2-40B4-BE49-F238E27FC236}">
                  <a16:creationId xmlns:a16="http://schemas.microsoft.com/office/drawing/2014/main" id="{79DF9A2E-AA70-4B3C-AF6F-A99AFA27A0DB}"/>
                </a:ext>
              </a:extLst>
            </p:cNvPr>
            <p:cNvSpPr/>
            <p:nvPr/>
          </p:nvSpPr>
          <p:spPr>
            <a:xfrm flipH="1">
              <a:off x="7186875" y="1135445"/>
              <a:ext cx="1550499" cy="1545771"/>
            </a:xfrm>
            <a:custGeom>
              <a:avLst/>
              <a:gdLst>
                <a:gd name="connsiteX0" fmla="*/ 0 w 1502229"/>
                <a:gd name="connsiteY0" fmla="*/ 0 h 1545771"/>
                <a:gd name="connsiteX1" fmla="*/ 1502229 w 1502229"/>
                <a:gd name="connsiteY1" fmla="*/ 0 h 1545771"/>
                <a:gd name="connsiteX2" fmla="*/ 1338943 w 1502229"/>
                <a:gd name="connsiteY2" fmla="*/ 381000 h 1545771"/>
                <a:gd name="connsiteX3" fmla="*/ 1338943 w 1502229"/>
                <a:gd name="connsiteY3" fmla="*/ 1545771 h 1545771"/>
                <a:gd name="connsiteX4" fmla="*/ 21772 w 1502229"/>
                <a:gd name="connsiteY4" fmla="*/ 1545771 h 1545771"/>
                <a:gd name="connsiteX5" fmla="*/ 0 w 1502229"/>
                <a:gd name="connsiteY5" fmla="*/ 0 h 1545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2229" h="1545771">
                  <a:moveTo>
                    <a:pt x="0" y="0"/>
                  </a:moveTo>
                  <a:lnTo>
                    <a:pt x="1502229" y="0"/>
                  </a:lnTo>
                  <a:lnTo>
                    <a:pt x="1338943" y="381000"/>
                  </a:lnTo>
                  <a:lnTo>
                    <a:pt x="1338943" y="1545771"/>
                  </a:lnTo>
                  <a:lnTo>
                    <a:pt x="21772" y="1545771"/>
                  </a:lnTo>
                  <a:lnTo>
                    <a:pt x="0" y="0"/>
                  </a:lnTo>
                  <a:close/>
                </a:path>
              </a:pathLst>
            </a:custGeom>
            <a:gradFill flip="none" rotWithShape="1">
              <a:gsLst>
                <a:gs pos="0">
                  <a:srgbClr val="B0B0B0"/>
                </a:gs>
                <a:gs pos="100000">
                  <a:srgbClr val="7E7E7E"/>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形状 47">
              <a:extLst>
                <a:ext uri="{FF2B5EF4-FFF2-40B4-BE49-F238E27FC236}">
                  <a16:creationId xmlns:a16="http://schemas.microsoft.com/office/drawing/2014/main" id="{4B2D44C0-1EB2-4B21-95F5-58FD8532AC72}"/>
                </a:ext>
              </a:extLst>
            </p:cNvPr>
            <p:cNvSpPr/>
            <p:nvPr/>
          </p:nvSpPr>
          <p:spPr>
            <a:xfrm>
              <a:off x="4898457" y="1515814"/>
              <a:ext cx="2458310" cy="1145584"/>
            </a:xfrm>
            <a:custGeom>
              <a:avLst/>
              <a:gdLst>
                <a:gd name="connsiteX0" fmla="*/ 0 w 2514600"/>
                <a:gd name="connsiteY0" fmla="*/ 0 h 1132115"/>
                <a:gd name="connsiteX1" fmla="*/ 2514600 w 2514600"/>
                <a:gd name="connsiteY1" fmla="*/ 0 h 1132115"/>
                <a:gd name="connsiteX2" fmla="*/ 2514600 w 2514600"/>
                <a:gd name="connsiteY2" fmla="*/ 1132115 h 1132115"/>
                <a:gd name="connsiteX3" fmla="*/ 0 w 2514600"/>
                <a:gd name="connsiteY3" fmla="*/ 1132115 h 1132115"/>
                <a:gd name="connsiteX4" fmla="*/ 0 w 2514600"/>
                <a:gd name="connsiteY4" fmla="*/ 0 h 11321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4600" h="1132115">
                  <a:moveTo>
                    <a:pt x="0" y="0"/>
                  </a:moveTo>
                  <a:lnTo>
                    <a:pt x="2514600" y="0"/>
                  </a:lnTo>
                  <a:lnTo>
                    <a:pt x="2514600" y="1132115"/>
                  </a:lnTo>
                  <a:lnTo>
                    <a:pt x="0" y="1132115"/>
                  </a:lnTo>
                  <a:lnTo>
                    <a:pt x="0" y="0"/>
                  </a:lnTo>
                  <a:close/>
                </a:path>
              </a:pathLst>
            </a:custGeom>
            <a:gradFill flip="none" rotWithShape="1">
              <a:gsLst>
                <a:gs pos="0">
                  <a:srgbClr val="ABABAB"/>
                </a:gs>
                <a:gs pos="100000">
                  <a:srgbClr val="C5C5C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文本框 48">
            <a:extLst>
              <a:ext uri="{FF2B5EF4-FFF2-40B4-BE49-F238E27FC236}">
                <a16:creationId xmlns:a16="http://schemas.microsoft.com/office/drawing/2014/main" id="{8DE7011F-E371-4BCD-AF8D-5DD16373D4B7}"/>
              </a:ext>
            </a:extLst>
          </p:cNvPr>
          <p:cNvSpPr txBox="1"/>
          <p:nvPr/>
        </p:nvSpPr>
        <p:spPr>
          <a:xfrm>
            <a:off x="1913722" y="1685178"/>
            <a:ext cx="8364556" cy="400110"/>
          </a:xfrm>
          <a:prstGeom prst="rect">
            <a:avLst/>
          </a:prstGeom>
          <a:noFill/>
        </p:spPr>
        <p:txBody>
          <a:bodyPr wrap="square" rtlCol="0">
            <a:spAutoFit/>
          </a:bodyPr>
          <a:lstStyle/>
          <a:p>
            <a:pPr algn="ctr">
              <a:defRPr/>
            </a:pPr>
            <a:r>
              <a:rPr lang="zh-CN" altLang="en-US" sz="2000" dirty="0">
                <a:solidFill>
                  <a:schemeClr val="bg1"/>
                </a:solidFill>
                <a:latin typeface="思源黑体 CN Light" panose="020B0300000000000000" pitchFamily="34" charset="-122"/>
                <a:ea typeface="思源黑体 CN Light" panose="020B0300000000000000" pitchFamily="34" charset="-122"/>
              </a:rPr>
              <a:t>获得“</a:t>
            </a:r>
            <a:r>
              <a:rPr lang="zh-CN" altLang="en-US" sz="2000" b="1" dirty="0">
                <a:solidFill>
                  <a:schemeClr val="bg1"/>
                </a:solidFill>
                <a:latin typeface="思源黑体 CN Light" panose="020B0300000000000000" pitchFamily="34" charset="-122"/>
                <a:ea typeface="思源黑体 CN Light" panose="020B0300000000000000" pitchFamily="34" charset="-122"/>
              </a:rPr>
              <a:t>最佳雇主</a:t>
            </a:r>
            <a:r>
              <a:rPr lang="zh-CN" altLang="en-US" sz="2000" dirty="0">
                <a:solidFill>
                  <a:schemeClr val="bg1"/>
                </a:solidFill>
                <a:latin typeface="思源黑体 CN Light" panose="020B0300000000000000" pitchFamily="34" charset="-122"/>
                <a:ea typeface="思源黑体 CN Light" panose="020B0300000000000000" pitchFamily="34" charset="-122"/>
              </a:rPr>
              <a:t>”“</a:t>
            </a:r>
            <a:r>
              <a:rPr lang="zh-CN" altLang="en-US" sz="2000" b="1" dirty="0">
                <a:solidFill>
                  <a:schemeClr val="bg1"/>
                </a:solidFill>
                <a:latin typeface="思源黑体 CN Light" panose="020B0300000000000000" pitchFamily="34" charset="-122"/>
                <a:ea typeface="思源黑体 CN Light" panose="020B0300000000000000" pitchFamily="34" charset="-122"/>
              </a:rPr>
              <a:t>最佳表现奖</a:t>
            </a:r>
            <a:r>
              <a:rPr lang="zh-CN" altLang="en-US" sz="2000" dirty="0">
                <a:solidFill>
                  <a:schemeClr val="bg1"/>
                </a:solidFill>
                <a:latin typeface="思源黑体 CN Light" panose="020B0300000000000000" pitchFamily="34" charset="-122"/>
                <a:ea typeface="思源黑体 CN Light" panose="020B0300000000000000" pitchFamily="34" charset="-122"/>
              </a:rPr>
              <a:t>”“</a:t>
            </a:r>
            <a:r>
              <a:rPr lang="zh-CN" altLang="en-US" sz="2000" b="1" dirty="0">
                <a:solidFill>
                  <a:schemeClr val="bg1"/>
                </a:solidFill>
                <a:latin typeface="思源黑体 CN Light" panose="020B0300000000000000" pitchFamily="34" charset="-122"/>
                <a:ea typeface="思源黑体 CN Light" panose="020B0300000000000000" pitchFamily="34" charset="-122"/>
              </a:rPr>
              <a:t>最具社会责任感企业</a:t>
            </a:r>
            <a:r>
              <a:rPr lang="zh-CN" altLang="en-US" sz="2000" dirty="0">
                <a:solidFill>
                  <a:schemeClr val="bg1"/>
                </a:solidFill>
                <a:latin typeface="思源黑体 CN Light" panose="020B0300000000000000" pitchFamily="34" charset="-122"/>
                <a:ea typeface="思源黑体 CN Light" panose="020B0300000000000000" pitchFamily="34" charset="-122"/>
              </a:rPr>
              <a:t>”等荣誉称号</a:t>
            </a:r>
          </a:p>
        </p:txBody>
      </p:sp>
      <p:sp>
        <p:nvSpPr>
          <p:cNvPr id="50" name="文本框 49">
            <a:extLst>
              <a:ext uri="{FF2B5EF4-FFF2-40B4-BE49-F238E27FC236}">
                <a16:creationId xmlns:a16="http://schemas.microsoft.com/office/drawing/2014/main" id="{0D8F2DA9-17BB-4532-9C33-BAA4EA875056}"/>
              </a:ext>
            </a:extLst>
          </p:cNvPr>
          <p:cNvSpPr txBox="1"/>
          <p:nvPr/>
        </p:nvSpPr>
        <p:spPr>
          <a:xfrm>
            <a:off x="3357284" y="820327"/>
            <a:ext cx="5477433" cy="923330"/>
          </a:xfrm>
          <a:prstGeom prst="rect">
            <a:avLst/>
          </a:prstGeom>
          <a:noFill/>
        </p:spPr>
        <p:txBody>
          <a:bodyPr wrap="square" rtlCol="0">
            <a:spAutoFit/>
          </a:bodyPr>
          <a:lstStyle/>
          <a:p>
            <a:pPr>
              <a:defRPr/>
            </a:pPr>
            <a:r>
              <a:rPr lang="en-US" altLang="zh-CN" sz="5400" dirty="0">
                <a:solidFill>
                  <a:schemeClr val="bg1"/>
                </a:solidFill>
                <a:latin typeface="优设标题黑" panose="00000500000000000000" pitchFamily="2" charset="-122"/>
                <a:ea typeface="优设标题黑" panose="00000500000000000000" pitchFamily="2" charset="-122"/>
              </a:rPr>
              <a:t>“</a:t>
            </a:r>
            <a:r>
              <a:rPr lang="zh-CN" altLang="en-US" sz="5400" dirty="0">
                <a:solidFill>
                  <a:schemeClr val="bg1"/>
                </a:solidFill>
                <a:latin typeface="优设标题黑" panose="00000500000000000000" pitchFamily="2" charset="-122"/>
                <a:ea typeface="优设标题黑" panose="00000500000000000000" pitchFamily="2" charset="-122"/>
              </a:rPr>
              <a:t>荣誉证书</a:t>
            </a:r>
            <a:r>
              <a:rPr lang="en-US" altLang="zh-CN" sz="5400" dirty="0">
                <a:solidFill>
                  <a:schemeClr val="bg1"/>
                </a:solidFill>
                <a:latin typeface="优设标题黑" panose="00000500000000000000" pitchFamily="2" charset="-122"/>
                <a:ea typeface="优设标题黑" panose="00000500000000000000" pitchFamily="2" charset="-122"/>
              </a:rPr>
              <a:t>”</a:t>
            </a:r>
            <a:endParaRPr lang="zh-CN" altLang="en-US" sz="5400" dirty="0">
              <a:solidFill>
                <a:schemeClr val="bg1"/>
              </a:solidFill>
              <a:latin typeface="优设标题黑" panose="00000500000000000000" pitchFamily="2" charset="-122"/>
              <a:ea typeface="优设标题黑" panose="00000500000000000000" pitchFamily="2" charset="-122"/>
            </a:endParaRPr>
          </a:p>
        </p:txBody>
      </p:sp>
      <p:pic>
        <p:nvPicPr>
          <p:cNvPr id="51" name="图片 50">
            <a:extLst>
              <a:ext uri="{FF2B5EF4-FFF2-40B4-BE49-F238E27FC236}">
                <a16:creationId xmlns:a16="http://schemas.microsoft.com/office/drawing/2014/main" id="{D69DB139-850B-4477-9B02-89E1325FDCAB}"/>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4836892" y="2446947"/>
            <a:ext cx="2503094" cy="3540626"/>
          </a:xfrm>
          <a:prstGeom prst="rect">
            <a:avLst/>
          </a:prstGeom>
        </p:spPr>
      </p:pic>
      <p:pic>
        <p:nvPicPr>
          <p:cNvPr id="52" name="图片 51">
            <a:extLst>
              <a:ext uri="{FF2B5EF4-FFF2-40B4-BE49-F238E27FC236}">
                <a16:creationId xmlns:a16="http://schemas.microsoft.com/office/drawing/2014/main" id="{E51DEA9A-C982-49A9-A3D8-9A7CFB6F2B4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92252" y="2235845"/>
            <a:ext cx="3907875" cy="3394027"/>
          </a:xfrm>
          <a:prstGeom prst="rect">
            <a:avLst/>
          </a:prstGeom>
        </p:spPr>
      </p:pic>
      <p:pic>
        <p:nvPicPr>
          <p:cNvPr id="53" name="图片 52">
            <a:extLst>
              <a:ext uri="{FF2B5EF4-FFF2-40B4-BE49-F238E27FC236}">
                <a16:creationId xmlns:a16="http://schemas.microsoft.com/office/drawing/2014/main" id="{51CE5C80-8CAE-4BAD-AC9C-AB3ED1B5CF4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2750075" y="2030880"/>
            <a:ext cx="4686916" cy="4097590"/>
          </a:xfrm>
          <a:prstGeom prst="rect">
            <a:avLst/>
          </a:prstGeom>
          <a:effectLst>
            <a:outerShdw blurRad="127000" dist="101600" dir="18900000" algn="bl" rotWithShape="0">
              <a:prstClr val="black">
                <a:alpha val="20000"/>
              </a:prstClr>
            </a:outerShdw>
          </a:effectLst>
        </p:spPr>
      </p:pic>
      <p:grpSp>
        <p:nvGrpSpPr>
          <p:cNvPr id="54" name="组合 53">
            <a:extLst>
              <a:ext uri="{FF2B5EF4-FFF2-40B4-BE49-F238E27FC236}">
                <a16:creationId xmlns:a16="http://schemas.microsoft.com/office/drawing/2014/main" id="{2BECD66A-185F-4F23-BD35-900FAB53A27C}"/>
              </a:ext>
            </a:extLst>
          </p:cNvPr>
          <p:cNvGrpSpPr/>
          <p:nvPr/>
        </p:nvGrpSpPr>
        <p:grpSpPr>
          <a:xfrm>
            <a:off x="6228358" y="2391211"/>
            <a:ext cx="3686584" cy="3238661"/>
            <a:chOff x="6124797" y="2372934"/>
            <a:chExt cx="3618893" cy="3160894"/>
          </a:xfrm>
          <a:effectLst>
            <a:outerShdw blurRad="127000" dist="101600" dir="18900000" algn="bl" rotWithShape="0">
              <a:prstClr val="black">
                <a:alpha val="20000"/>
              </a:prstClr>
            </a:outerShdw>
          </a:effectLst>
        </p:grpSpPr>
        <p:pic>
          <p:nvPicPr>
            <p:cNvPr id="55" name="图片 54">
              <a:extLst>
                <a:ext uri="{FF2B5EF4-FFF2-40B4-BE49-F238E27FC236}">
                  <a16:creationId xmlns:a16="http://schemas.microsoft.com/office/drawing/2014/main" id="{E7A4923F-1F37-4FF4-AB90-355654C63AA6}"/>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7728267" y="2709926"/>
              <a:ext cx="1971995" cy="2701513"/>
            </a:xfrm>
            <a:prstGeom prst="rect">
              <a:avLst/>
            </a:prstGeom>
          </p:spPr>
        </p:pic>
        <p:pic>
          <p:nvPicPr>
            <p:cNvPr id="56" name="图片 55">
              <a:extLst>
                <a:ext uri="{FF2B5EF4-FFF2-40B4-BE49-F238E27FC236}">
                  <a16:creationId xmlns:a16="http://schemas.microsoft.com/office/drawing/2014/main" id="{D494960B-3C7C-4A13-8F16-83FF4B4BB6E8}"/>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6124797" y="2372934"/>
              <a:ext cx="3618893" cy="3160894"/>
            </a:xfrm>
            <a:prstGeom prst="rect">
              <a:avLst/>
            </a:prstGeom>
          </p:spPr>
        </p:pic>
      </p:grpSp>
      <p:pic>
        <p:nvPicPr>
          <p:cNvPr id="57" name="图片 56" descr="图片包含 烟, 黑暗, 看着, 观看&#10;&#10;描述已自动生成">
            <a:extLst>
              <a:ext uri="{FF2B5EF4-FFF2-40B4-BE49-F238E27FC236}">
                <a16:creationId xmlns:a16="http://schemas.microsoft.com/office/drawing/2014/main" id="{9A2E3179-F30A-4A58-9C13-F6793165EAB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20846854">
            <a:off x="4738374" y="4657859"/>
            <a:ext cx="12192000" cy="4215398"/>
          </a:xfrm>
          <a:prstGeom prst="rect">
            <a:avLst/>
          </a:prstGeom>
        </p:spPr>
      </p:pic>
      <p:grpSp>
        <p:nvGrpSpPr>
          <p:cNvPr id="58" name="组合 57">
            <a:extLst>
              <a:ext uri="{FF2B5EF4-FFF2-40B4-BE49-F238E27FC236}">
                <a16:creationId xmlns:a16="http://schemas.microsoft.com/office/drawing/2014/main" id="{46DB1E94-1108-4F57-9D7D-54DA11E28988}"/>
              </a:ext>
            </a:extLst>
          </p:cNvPr>
          <p:cNvGrpSpPr/>
          <p:nvPr/>
        </p:nvGrpSpPr>
        <p:grpSpPr>
          <a:xfrm>
            <a:off x="-2825105" y="4494553"/>
            <a:ext cx="21443121" cy="4636888"/>
            <a:chOff x="-2825105" y="4494553"/>
            <a:chExt cx="21443121" cy="4636888"/>
          </a:xfrm>
        </p:grpSpPr>
        <p:pic>
          <p:nvPicPr>
            <p:cNvPr id="59" name="图片 58" descr="图片包含 烟, 黑暗, 看着, 观看&#10;&#10;描述已自动生成">
              <a:extLst>
                <a:ext uri="{FF2B5EF4-FFF2-40B4-BE49-F238E27FC236}">
                  <a16:creationId xmlns:a16="http://schemas.microsoft.com/office/drawing/2014/main" id="{DBA4E06A-A11E-4F28-BD64-C8B4A874CAF4}"/>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20846854">
              <a:off x="6426016" y="4930163"/>
              <a:ext cx="12192000" cy="3643788"/>
            </a:xfrm>
            <a:prstGeom prst="rect">
              <a:avLst/>
            </a:prstGeom>
          </p:spPr>
        </p:pic>
        <p:grpSp>
          <p:nvGrpSpPr>
            <p:cNvPr id="60" name="组合 59">
              <a:extLst>
                <a:ext uri="{FF2B5EF4-FFF2-40B4-BE49-F238E27FC236}">
                  <a16:creationId xmlns:a16="http://schemas.microsoft.com/office/drawing/2014/main" id="{CFE399BF-412F-414F-AA2C-3E1A0F1BEA10}"/>
                </a:ext>
              </a:extLst>
            </p:cNvPr>
            <p:cNvGrpSpPr/>
            <p:nvPr/>
          </p:nvGrpSpPr>
          <p:grpSpPr>
            <a:xfrm>
              <a:off x="-2825105" y="4494553"/>
              <a:ext cx="16487533" cy="4636888"/>
              <a:chOff x="-2825105" y="4494553"/>
              <a:chExt cx="16487533" cy="4636888"/>
            </a:xfrm>
          </p:grpSpPr>
          <p:pic>
            <p:nvPicPr>
              <p:cNvPr id="61" name="图片 60" descr="图片包含 烟, 黑暗, 看着, 观看&#10;&#10;描述已自动生成">
                <a:extLst>
                  <a:ext uri="{FF2B5EF4-FFF2-40B4-BE49-F238E27FC236}">
                    <a16:creationId xmlns:a16="http://schemas.microsoft.com/office/drawing/2014/main" id="{3599BE40-51D6-48AB-943C-5718AB3D2536}"/>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825105" y="4494553"/>
                <a:ext cx="12192000" cy="4215398"/>
              </a:xfrm>
              <a:prstGeom prst="rect">
                <a:avLst/>
              </a:prstGeom>
            </p:spPr>
          </p:pic>
          <p:pic>
            <p:nvPicPr>
              <p:cNvPr id="62" name="图片 61" descr="图片包含 烟, 黑暗, 看着, 观看&#10;&#10;描述已自动生成">
                <a:extLst>
                  <a:ext uri="{FF2B5EF4-FFF2-40B4-BE49-F238E27FC236}">
                    <a16:creationId xmlns:a16="http://schemas.microsoft.com/office/drawing/2014/main" id="{13BCF348-F460-4BC3-BE70-A9BADF671DAF}"/>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290131" y="5487653"/>
                <a:ext cx="12192000" cy="3643788"/>
              </a:xfrm>
              <a:prstGeom prst="rect">
                <a:avLst/>
              </a:prstGeom>
            </p:spPr>
          </p:pic>
          <p:pic>
            <p:nvPicPr>
              <p:cNvPr id="63" name="图片 62" descr="图片包含 烟, 黑暗, 看着, 观看&#10;&#10;描述已自动生成">
                <a:extLst>
                  <a:ext uri="{FF2B5EF4-FFF2-40B4-BE49-F238E27FC236}">
                    <a16:creationId xmlns:a16="http://schemas.microsoft.com/office/drawing/2014/main" id="{1C91D01F-839B-4855-A3AF-0A1410DFA52F}"/>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95180" y="5851104"/>
                <a:ext cx="5026632" cy="1502295"/>
              </a:xfrm>
              <a:prstGeom prst="rect">
                <a:avLst/>
              </a:prstGeom>
            </p:spPr>
          </p:pic>
          <p:pic>
            <p:nvPicPr>
              <p:cNvPr id="64" name="图片 63" descr="图片包含 烟, 黑暗, 看着, 观看&#10;&#10;描述已自动生成">
                <a:extLst>
                  <a:ext uri="{FF2B5EF4-FFF2-40B4-BE49-F238E27FC236}">
                    <a16:creationId xmlns:a16="http://schemas.microsoft.com/office/drawing/2014/main" id="{010100E5-B56C-4FBC-B1DE-6309832CF448}"/>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8545731" y="5966381"/>
                <a:ext cx="5026632" cy="1502295"/>
              </a:xfrm>
              <a:prstGeom prst="rect">
                <a:avLst/>
              </a:prstGeom>
            </p:spPr>
          </p:pic>
          <p:pic>
            <p:nvPicPr>
              <p:cNvPr id="65" name="图片 64" descr="图片包含 烟, 黑暗, 看着, 观看&#10;&#10;描述已自动生成">
                <a:extLst>
                  <a:ext uri="{FF2B5EF4-FFF2-40B4-BE49-F238E27FC236}">
                    <a16:creationId xmlns:a16="http://schemas.microsoft.com/office/drawing/2014/main" id="{D13E4FA6-9E7E-4E38-8DF2-D81C9DADBA9F}"/>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8635796" y="5966381"/>
                <a:ext cx="5026632" cy="1502295"/>
              </a:xfrm>
              <a:prstGeom prst="rect">
                <a:avLst/>
              </a:prstGeom>
            </p:spPr>
          </p:pic>
        </p:grpSp>
      </p:grpSp>
    </p:spTree>
    <p:extLst>
      <p:ext uri="{BB962C8B-B14F-4D97-AF65-F5344CB8AC3E}">
        <p14:creationId xmlns:p14="http://schemas.microsoft.com/office/powerpoint/2010/main" val="31665490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a:extLst>
              <a:ext uri="{FF2B5EF4-FFF2-40B4-BE49-F238E27FC236}">
                <a16:creationId xmlns:a16="http://schemas.microsoft.com/office/drawing/2014/main" id="{D60B223D-0751-41C7-A784-E0688B0217FB}"/>
              </a:ext>
            </a:extLst>
          </p:cNvPr>
          <p:cNvSpPr/>
          <p:nvPr/>
        </p:nvSpPr>
        <p:spPr>
          <a:xfrm>
            <a:off x="4739941" y="840922"/>
            <a:ext cx="2712118" cy="533399"/>
          </a:xfrm>
          <a:prstGeom prst="roundRect">
            <a:avLst>
              <a:gd name="adj" fmla="val 50000"/>
            </a:avLst>
          </a:prstGeom>
          <a:solidFill>
            <a:srgbClr val="FFCD00"/>
          </a:solidFill>
          <a:ln w="12700" cap="flat" cmpd="sng" algn="ctr">
            <a:solidFill>
              <a:schemeClr val="tx1">
                <a:lumMod val="50000"/>
                <a:lumOff val="50000"/>
              </a:schemeClr>
            </a:solidFill>
            <a:prstDash val="solid"/>
            <a:miter lim="800000"/>
          </a:ln>
          <a:effectLst>
            <a:glow rad="25400">
              <a:schemeClr val="accent1">
                <a:satMod val="175000"/>
                <a:alpha val="28000"/>
              </a:schemeClr>
            </a:glow>
            <a:outerShdw blurRad="12700" dist="25400" dir="2700000" sx="98000" sy="98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id="{145BCAD7-03D3-42A6-BA16-641632C54174}"/>
              </a:ext>
            </a:extLst>
          </p:cNvPr>
          <p:cNvSpPr>
            <a:spLocks noGrp="1"/>
          </p:cNvSpPr>
          <p:nvPr>
            <p:ph type="body" sz="quarter" idx="11"/>
          </p:nvPr>
        </p:nvSpPr>
        <p:spPr/>
        <p:txBody>
          <a:bodyPr/>
          <a:lstStyle/>
          <a:p>
            <a:r>
              <a:rPr lang="zh-CN" altLang="en-US" dirty="0"/>
              <a:t>成功案例</a:t>
            </a:r>
          </a:p>
        </p:txBody>
      </p:sp>
      <p:pic>
        <p:nvPicPr>
          <p:cNvPr id="3" name="图片 2" descr="男人拿着笔记本电脑的键盘上&#10;&#10;描述已自动生成">
            <a:extLst>
              <a:ext uri="{FF2B5EF4-FFF2-40B4-BE49-F238E27FC236}">
                <a16:creationId xmlns:a16="http://schemas.microsoft.com/office/drawing/2014/main" id="{B154AF0A-955D-4146-B1EF-9C829A5ADCF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6286" y="2779508"/>
            <a:ext cx="3991429" cy="4070555"/>
          </a:xfrm>
          <a:custGeom>
            <a:avLst/>
            <a:gdLst>
              <a:gd name="connsiteX0" fmla="*/ 0 w 4070555"/>
              <a:gd name="connsiteY0" fmla="*/ 0 h 6850626"/>
              <a:gd name="connsiteX1" fmla="*/ 4070555 w 4070555"/>
              <a:gd name="connsiteY1" fmla="*/ 0 h 6850626"/>
              <a:gd name="connsiteX2" fmla="*/ 4070555 w 4070555"/>
              <a:gd name="connsiteY2" fmla="*/ 6850626 h 6850626"/>
              <a:gd name="connsiteX3" fmla="*/ 0 w 4070555"/>
              <a:gd name="connsiteY3" fmla="*/ 6850626 h 6850626"/>
            </a:gdLst>
            <a:ahLst/>
            <a:cxnLst>
              <a:cxn ang="0">
                <a:pos x="connsiteX0" y="connsiteY0"/>
              </a:cxn>
              <a:cxn ang="0">
                <a:pos x="connsiteX1" y="connsiteY1"/>
              </a:cxn>
              <a:cxn ang="0">
                <a:pos x="connsiteX2" y="connsiteY2"/>
              </a:cxn>
              <a:cxn ang="0">
                <a:pos x="connsiteX3" y="connsiteY3"/>
              </a:cxn>
            </a:cxnLst>
            <a:rect l="l" t="t" r="r" b="b"/>
            <a:pathLst>
              <a:path w="4070555" h="6850626">
                <a:moveTo>
                  <a:pt x="0" y="0"/>
                </a:moveTo>
                <a:lnTo>
                  <a:pt x="4070555" y="0"/>
                </a:lnTo>
                <a:lnTo>
                  <a:pt x="4070555" y="6850626"/>
                </a:lnTo>
                <a:lnTo>
                  <a:pt x="0" y="6850626"/>
                </a:lnTo>
                <a:close/>
              </a:path>
            </a:pathLst>
          </a:custGeom>
        </p:spPr>
      </p:pic>
      <p:pic>
        <p:nvPicPr>
          <p:cNvPr id="4" name="图片 3" descr="人拿着笔记本电脑&#10;&#10;描述已自动生成">
            <a:extLst>
              <a:ext uri="{FF2B5EF4-FFF2-40B4-BE49-F238E27FC236}">
                <a16:creationId xmlns:a16="http://schemas.microsoft.com/office/drawing/2014/main" id="{AA375342-D748-4613-B96A-1B94366F153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149046" y="2775821"/>
            <a:ext cx="4042954" cy="4070555"/>
          </a:xfrm>
          <a:custGeom>
            <a:avLst/>
            <a:gdLst>
              <a:gd name="connsiteX0" fmla="*/ 0 w 4070555"/>
              <a:gd name="connsiteY0" fmla="*/ 0 h 6858000"/>
              <a:gd name="connsiteX1" fmla="*/ 4070555 w 4070555"/>
              <a:gd name="connsiteY1" fmla="*/ 0 h 6858000"/>
              <a:gd name="connsiteX2" fmla="*/ 4070555 w 4070555"/>
              <a:gd name="connsiteY2" fmla="*/ 6858000 h 6858000"/>
              <a:gd name="connsiteX3" fmla="*/ 0 w 407055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070555" h="6858000">
                <a:moveTo>
                  <a:pt x="0" y="0"/>
                </a:moveTo>
                <a:lnTo>
                  <a:pt x="4070555" y="0"/>
                </a:lnTo>
                <a:lnTo>
                  <a:pt x="4070555" y="6858000"/>
                </a:lnTo>
                <a:lnTo>
                  <a:pt x="0" y="6858000"/>
                </a:lnTo>
                <a:close/>
              </a:path>
            </a:pathLst>
          </a:custGeom>
        </p:spPr>
      </p:pic>
      <p:pic>
        <p:nvPicPr>
          <p:cNvPr id="5" name="图片 4" descr="人拿着笔记本电脑&#10;&#10;描述已自动生成">
            <a:extLst>
              <a:ext uri="{FF2B5EF4-FFF2-40B4-BE49-F238E27FC236}">
                <a16:creationId xmlns:a16="http://schemas.microsoft.com/office/drawing/2014/main" id="{C2330663-D0C1-46E9-B6A7-97422E922BE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098285" y="2779508"/>
            <a:ext cx="3980191" cy="4070555"/>
          </a:xfrm>
          <a:custGeom>
            <a:avLst/>
            <a:gdLst>
              <a:gd name="connsiteX0" fmla="*/ 0 w 4070555"/>
              <a:gd name="connsiteY0" fmla="*/ 0 h 6850626"/>
              <a:gd name="connsiteX1" fmla="*/ 4070555 w 4070555"/>
              <a:gd name="connsiteY1" fmla="*/ 0 h 6850626"/>
              <a:gd name="connsiteX2" fmla="*/ 4070555 w 4070555"/>
              <a:gd name="connsiteY2" fmla="*/ 6850626 h 6850626"/>
              <a:gd name="connsiteX3" fmla="*/ 0 w 4070555"/>
              <a:gd name="connsiteY3" fmla="*/ 6850626 h 6850626"/>
            </a:gdLst>
            <a:ahLst/>
            <a:cxnLst>
              <a:cxn ang="0">
                <a:pos x="connsiteX0" y="connsiteY0"/>
              </a:cxn>
              <a:cxn ang="0">
                <a:pos x="connsiteX1" y="connsiteY1"/>
              </a:cxn>
              <a:cxn ang="0">
                <a:pos x="connsiteX2" y="connsiteY2"/>
              </a:cxn>
              <a:cxn ang="0">
                <a:pos x="connsiteX3" y="connsiteY3"/>
              </a:cxn>
            </a:cxnLst>
            <a:rect l="l" t="t" r="r" b="b"/>
            <a:pathLst>
              <a:path w="4070555" h="6850626">
                <a:moveTo>
                  <a:pt x="0" y="0"/>
                </a:moveTo>
                <a:lnTo>
                  <a:pt x="4070555" y="0"/>
                </a:lnTo>
                <a:lnTo>
                  <a:pt x="4070555" y="6850626"/>
                </a:lnTo>
                <a:lnTo>
                  <a:pt x="0" y="6850626"/>
                </a:lnTo>
                <a:close/>
              </a:path>
            </a:pathLst>
          </a:custGeom>
        </p:spPr>
      </p:pic>
      <p:sp>
        <p:nvSpPr>
          <p:cNvPr id="6" name="文本框 5">
            <a:extLst>
              <a:ext uri="{FF2B5EF4-FFF2-40B4-BE49-F238E27FC236}">
                <a16:creationId xmlns:a16="http://schemas.microsoft.com/office/drawing/2014/main" id="{257C37B6-96E5-4386-ADCF-539857F939D2}"/>
              </a:ext>
            </a:extLst>
          </p:cNvPr>
          <p:cNvSpPr txBox="1"/>
          <p:nvPr/>
        </p:nvSpPr>
        <p:spPr>
          <a:xfrm>
            <a:off x="5326558" y="939491"/>
            <a:ext cx="1538883" cy="369332"/>
          </a:xfrm>
          <a:prstGeom prst="rect">
            <a:avLst/>
          </a:prstGeom>
          <a:noFill/>
        </p:spPr>
        <p:txBody>
          <a:bodyPr wrap="none" lIns="0" tIns="0" rIns="0" bIns="0" rtlCol="0" anchor="t">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bg1"/>
                </a:solidFill>
                <a:effectLst/>
                <a:uLnTx/>
                <a:uFillTx/>
                <a:latin typeface="+mj-ea"/>
                <a:ea typeface="+mj-ea"/>
                <a:cs typeface="+mn-cs"/>
              </a:rPr>
              <a:t>关键词标题</a:t>
            </a:r>
          </a:p>
        </p:txBody>
      </p:sp>
      <p:sp>
        <p:nvSpPr>
          <p:cNvPr id="7" name="文本框 6">
            <a:extLst>
              <a:ext uri="{FF2B5EF4-FFF2-40B4-BE49-F238E27FC236}">
                <a16:creationId xmlns:a16="http://schemas.microsoft.com/office/drawing/2014/main" id="{BD936960-C644-413B-8292-E0F6696856C2}"/>
              </a:ext>
            </a:extLst>
          </p:cNvPr>
          <p:cNvSpPr txBox="1"/>
          <p:nvPr/>
        </p:nvSpPr>
        <p:spPr>
          <a:xfrm>
            <a:off x="2609064" y="1531608"/>
            <a:ext cx="6973873" cy="697179"/>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chemeClr val="accent1"/>
                </a:solidFill>
                <a:effectLst/>
                <a:uLnTx/>
                <a:uFillTx/>
                <a:latin typeface="OPPOSans R"/>
                <a:ea typeface="OPPOSans R"/>
                <a:cs typeface="+mn-cs"/>
              </a:rPr>
              <a:t>Lorem ipsum dolor sit amet, consectetur adipisicing elit, sed do eiusmod tempor</a:t>
            </a:r>
            <a:endParaRPr kumimoji="0" lang="zh-CN" altLang="en-US" sz="1800" b="0" i="0" u="none" strike="noStrike" kern="1200" cap="none" spc="0" normalizeH="0" baseline="0" noProof="0" dirty="0">
              <a:ln>
                <a:noFill/>
              </a:ln>
              <a:solidFill>
                <a:schemeClr val="accent1"/>
              </a:solidFill>
              <a:effectLst/>
              <a:uLnTx/>
              <a:uFillTx/>
              <a:latin typeface="OPPOSans R"/>
              <a:ea typeface="OPPOSans R"/>
              <a:cs typeface="+mn-cs"/>
            </a:endParaRPr>
          </a:p>
        </p:txBody>
      </p:sp>
      <p:cxnSp>
        <p:nvCxnSpPr>
          <p:cNvPr id="8" name="直接连接符 7">
            <a:extLst>
              <a:ext uri="{FF2B5EF4-FFF2-40B4-BE49-F238E27FC236}">
                <a16:creationId xmlns:a16="http://schemas.microsoft.com/office/drawing/2014/main" id="{0B7C643F-9FDF-40EA-9E25-F76DA1B0ECB3}"/>
              </a:ext>
            </a:extLst>
          </p:cNvPr>
          <p:cNvCxnSpPr>
            <a:cxnSpLocks/>
          </p:cNvCxnSpPr>
          <p:nvPr/>
        </p:nvCxnSpPr>
        <p:spPr>
          <a:xfrm>
            <a:off x="5886449" y="1483974"/>
            <a:ext cx="4191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34419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6452B77D-39E7-4FCD-8740-8440C77A7CA1}"/>
              </a:ext>
            </a:extLst>
          </p:cNvPr>
          <p:cNvSpPr>
            <a:spLocks noGrp="1"/>
          </p:cNvSpPr>
          <p:nvPr>
            <p:ph type="body" sz="quarter" idx="10"/>
          </p:nvPr>
        </p:nvSpPr>
        <p:spPr/>
        <p:txBody>
          <a:bodyPr/>
          <a:lstStyle/>
          <a:p>
            <a:r>
              <a:rPr lang="en-US" altLang="zh-CN" dirty="0"/>
              <a:t>02</a:t>
            </a:r>
            <a:endParaRPr lang="zh-CN" altLang="en-US" dirty="0"/>
          </a:p>
        </p:txBody>
      </p:sp>
      <p:sp>
        <p:nvSpPr>
          <p:cNvPr id="3" name="文本占位符 2">
            <a:extLst>
              <a:ext uri="{FF2B5EF4-FFF2-40B4-BE49-F238E27FC236}">
                <a16:creationId xmlns:a16="http://schemas.microsoft.com/office/drawing/2014/main" id="{6E15BEF0-2FB3-4185-A0C1-9363BAD0FEEA}"/>
              </a:ext>
            </a:extLst>
          </p:cNvPr>
          <p:cNvSpPr>
            <a:spLocks noGrp="1"/>
          </p:cNvSpPr>
          <p:nvPr>
            <p:ph type="body" sz="quarter" idx="11"/>
          </p:nvPr>
        </p:nvSpPr>
        <p:spPr/>
        <p:txBody>
          <a:bodyPr/>
          <a:lstStyle/>
          <a:p>
            <a:r>
              <a:rPr lang="zh-CN" altLang="en-US" dirty="0"/>
              <a:t>招聘岗位</a:t>
            </a:r>
          </a:p>
        </p:txBody>
      </p:sp>
    </p:spTree>
    <p:extLst>
      <p:ext uri="{BB962C8B-B14F-4D97-AF65-F5344CB8AC3E}">
        <p14:creationId xmlns:p14="http://schemas.microsoft.com/office/powerpoint/2010/main" val="13121749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03DCACF-67D5-4956-B779-6CD3D4E67CF2}"/>
              </a:ext>
            </a:extLst>
          </p:cNvPr>
          <p:cNvSpPr>
            <a:spLocks noGrp="1"/>
          </p:cNvSpPr>
          <p:nvPr>
            <p:ph type="body" sz="quarter" idx="11"/>
          </p:nvPr>
        </p:nvSpPr>
        <p:spPr/>
        <p:txBody>
          <a:bodyPr/>
          <a:lstStyle/>
          <a:p>
            <a:r>
              <a:rPr lang="zh-CN" altLang="en-US" dirty="0"/>
              <a:t>招聘岗位</a:t>
            </a:r>
          </a:p>
          <a:p>
            <a:endParaRPr lang="zh-CN" altLang="en-US" dirty="0"/>
          </a:p>
        </p:txBody>
      </p:sp>
      <p:grpSp>
        <p:nvGrpSpPr>
          <p:cNvPr id="3" name="组合 2">
            <a:extLst>
              <a:ext uri="{FF2B5EF4-FFF2-40B4-BE49-F238E27FC236}">
                <a16:creationId xmlns:a16="http://schemas.microsoft.com/office/drawing/2014/main" id="{CF5ABC4E-DDD7-40E4-9095-FC351381D0A9}"/>
              </a:ext>
            </a:extLst>
          </p:cNvPr>
          <p:cNvGrpSpPr/>
          <p:nvPr/>
        </p:nvGrpSpPr>
        <p:grpSpPr>
          <a:xfrm>
            <a:off x="487137" y="1069820"/>
            <a:ext cx="4934856" cy="4718361"/>
            <a:chOff x="7707087" y="1398797"/>
            <a:chExt cx="4934856" cy="4718361"/>
          </a:xfrm>
        </p:grpSpPr>
        <p:graphicFrame>
          <p:nvGraphicFramePr>
            <p:cNvPr id="4" name="图表 3">
              <a:extLst>
                <a:ext uri="{FF2B5EF4-FFF2-40B4-BE49-F238E27FC236}">
                  <a16:creationId xmlns:a16="http://schemas.microsoft.com/office/drawing/2014/main" id="{BA2DB8B9-73D1-4ACB-9A0C-A17964127549}"/>
                </a:ext>
              </a:extLst>
            </p:cNvPr>
            <p:cNvGraphicFramePr/>
            <p:nvPr>
              <p:extLst>
                <p:ext uri="{D42A27DB-BD31-4B8C-83A1-F6EECF244321}">
                  <p14:modId xmlns:p14="http://schemas.microsoft.com/office/powerpoint/2010/main" val="816577888"/>
                </p:ext>
              </p:extLst>
            </p:nvPr>
          </p:nvGraphicFramePr>
          <p:xfrm>
            <a:off x="7707087" y="1398797"/>
            <a:ext cx="4934856" cy="2357761"/>
          </p:xfrm>
          <a:graphic>
            <a:graphicData uri="http://schemas.openxmlformats.org/drawingml/2006/chart">
              <c:chart xmlns:c="http://schemas.openxmlformats.org/drawingml/2006/chart" xmlns:r="http://schemas.openxmlformats.org/officeDocument/2006/relationships" r:id="rId3"/>
            </a:graphicData>
          </a:graphic>
        </p:graphicFrame>
        <p:sp>
          <p:nvSpPr>
            <p:cNvPr id="5" name="矩形 4">
              <a:extLst>
                <a:ext uri="{FF2B5EF4-FFF2-40B4-BE49-F238E27FC236}">
                  <a16:creationId xmlns:a16="http://schemas.microsoft.com/office/drawing/2014/main" id="{E2E96D43-F8B0-4846-B3D7-42CD0BA5B381}"/>
                </a:ext>
              </a:extLst>
            </p:cNvPr>
            <p:cNvSpPr/>
            <p:nvPr/>
          </p:nvSpPr>
          <p:spPr>
            <a:xfrm>
              <a:off x="7835179" y="3933932"/>
              <a:ext cx="3900944" cy="2183226"/>
            </a:xfrm>
            <a:prstGeom prst="rect">
              <a:avLst/>
            </a:prstGeom>
            <a:noFill/>
          </p:spPr>
          <p:txBody>
            <a:bodyPr wrap="square" lIns="0" tIns="0" rIns="0" bIns="0"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0000">
                      <a:lumMod val="65000"/>
                      <a:lumOff val="35000"/>
                    </a:srgbClr>
                  </a:solidFill>
                  <a:effectLst/>
                  <a:uLnTx/>
                  <a:uFillTx/>
                  <a:latin typeface="OPPOSans R"/>
                  <a:ea typeface="OPPOSans R"/>
                  <a:cs typeface="OPPOSans R"/>
                  <a:sym typeface="+mn-lt"/>
                </a:rPr>
                <a:t>Lorem ipsum dolor sit amet, consectetur adipisicing elit, sed do eiusmod </a:t>
              </a:r>
              <a:r>
                <a:rPr kumimoji="0" lang="en-US" altLang="zh-CN" sz="1600" b="0" i="0" u="none" strike="noStrike" kern="1200" cap="none" spc="0" normalizeH="0" baseline="0" noProof="0" dirty="0" err="1">
                  <a:ln>
                    <a:noFill/>
                  </a:ln>
                  <a:solidFill>
                    <a:srgbClr val="000000">
                      <a:lumMod val="65000"/>
                      <a:lumOff val="35000"/>
                    </a:srgbClr>
                  </a:solidFill>
                  <a:effectLst/>
                  <a:uLnTx/>
                  <a:uFillTx/>
                  <a:latin typeface="OPPOSans R"/>
                  <a:ea typeface="OPPOSans R"/>
                  <a:cs typeface="OPPOSans R"/>
                  <a:sym typeface="+mn-lt"/>
                </a:rPr>
                <a:t>temporLorem</a:t>
              </a:r>
              <a:r>
                <a:rPr kumimoji="0" lang="en-US" altLang="zh-CN" sz="1600" b="0" i="0" u="none" strike="noStrike" kern="1200" cap="none" spc="0" normalizeH="0" baseline="0" noProof="0" dirty="0">
                  <a:ln>
                    <a:noFill/>
                  </a:ln>
                  <a:solidFill>
                    <a:srgbClr val="000000">
                      <a:lumMod val="65000"/>
                      <a:lumOff val="35000"/>
                    </a:srgbClr>
                  </a:solidFill>
                  <a:effectLst/>
                  <a:uLnTx/>
                  <a:uFillTx/>
                  <a:latin typeface="OPPOSans R"/>
                  <a:ea typeface="OPPOSans R"/>
                  <a:cs typeface="OPPOSans R"/>
                  <a:sym typeface="+mn-lt"/>
                </a:rPr>
                <a:t> ipsum dolor sit amet, consectetur adipisicing elit, sed do eiusmod tempor</a:t>
              </a:r>
              <a:endParaRPr kumimoji="0" lang="zh-CN" altLang="en-US" sz="1600" b="0" i="0" u="none" strike="noStrike" kern="1200" cap="none" spc="0" normalizeH="0" baseline="0" noProof="0" dirty="0">
                <a:ln>
                  <a:noFill/>
                </a:ln>
                <a:solidFill>
                  <a:srgbClr val="000000">
                    <a:lumMod val="65000"/>
                    <a:lumOff val="35000"/>
                  </a:srgbClr>
                </a:solidFill>
                <a:effectLst/>
                <a:uLnTx/>
                <a:uFillTx/>
                <a:latin typeface="OPPOSans R"/>
                <a:ea typeface="OPPOSans R"/>
                <a:cs typeface="OPPOSans R"/>
                <a:sym typeface="+mn-lt"/>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lumMod val="65000"/>
                    <a:lumOff val="35000"/>
                  </a:srgbClr>
                </a:solidFill>
                <a:effectLst/>
                <a:uLnTx/>
                <a:uFillTx/>
                <a:latin typeface="OPPOSans R"/>
                <a:ea typeface="OPPOSans R"/>
                <a:cs typeface="OPPOSans R"/>
                <a:sym typeface="+mn-lt"/>
              </a:endParaRPr>
            </a:p>
          </p:txBody>
        </p:sp>
      </p:grpSp>
      <p:pic>
        <p:nvPicPr>
          <p:cNvPr id="6" name="图片 5" descr="男人拿着笔记本电脑的键盘上&#10;&#10;描述已自动生成">
            <a:extLst>
              <a:ext uri="{FF2B5EF4-FFF2-40B4-BE49-F238E27FC236}">
                <a16:creationId xmlns:a16="http://schemas.microsoft.com/office/drawing/2014/main" id="{977CE51A-5B74-41E3-8EB8-B8537E22ACB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32113" y="1382486"/>
            <a:ext cx="6036751" cy="4016602"/>
          </a:xfrm>
          <a:prstGeom prst="rect">
            <a:avLst/>
          </a:prstGeom>
        </p:spPr>
      </p:pic>
      <p:sp>
        <p:nvSpPr>
          <p:cNvPr id="7" name="矩形 6">
            <a:extLst>
              <a:ext uri="{FF2B5EF4-FFF2-40B4-BE49-F238E27FC236}">
                <a16:creationId xmlns:a16="http://schemas.microsoft.com/office/drawing/2014/main" id="{43FAD653-6A17-49CF-B232-955CD1F0C2A4}"/>
              </a:ext>
            </a:extLst>
          </p:cNvPr>
          <p:cNvSpPr/>
          <p:nvPr/>
        </p:nvSpPr>
        <p:spPr>
          <a:xfrm>
            <a:off x="9048749" y="1376363"/>
            <a:ext cx="3143250" cy="28908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FFFFFF"/>
              </a:solidFill>
              <a:effectLst/>
              <a:uLnTx/>
              <a:uFillTx/>
              <a:latin typeface="OPPOSans B"/>
              <a:ea typeface="OPPOSans B"/>
              <a:cs typeface="+mn-cs"/>
            </a:endParaRPr>
          </a:p>
        </p:txBody>
      </p:sp>
      <p:sp>
        <p:nvSpPr>
          <p:cNvPr id="8" name="矩形 7">
            <a:extLst>
              <a:ext uri="{FF2B5EF4-FFF2-40B4-BE49-F238E27FC236}">
                <a16:creationId xmlns:a16="http://schemas.microsoft.com/office/drawing/2014/main" id="{2C7B30E3-3189-484E-BD69-2B77535775FC}"/>
              </a:ext>
            </a:extLst>
          </p:cNvPr>
          <p:cNvSpPr/>
          <p:nvPr/>
        </p:nvSpPr>
        <p:spPr>
          <a:xfrm>
            <a:off x="6400800" y="4266335"/>
            <a:ext cx="5791200" cy="11327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FFFFFF"/>
              </a:solidFill>
              <a:effectLst/>
              <a:uLnTx/>
              <a:uFillTx/>
              <a:latin typeface="OPPOSans B"/>
              <a:ea typeface="OPPOSans B"/>
              <a:cs typeface="+mn-cs"/>
            </a:endParaRPr>
          </a:p>
        </p:txBody>
      </p:sp>
      <p:grpSp>
        <p:nvGrpSpPr>
          <p:cNvPr id="9" name="组合 8">
            <a:extLst>
              <a:ext uri="{FF2B5EF4-FFF2-40B4-BE49-F238E27FC236}">
                <a16:creationId xmlns:a16="http://schemas.microsoft.com/office/drawing/2014/main" id="{41FFE1DC-3050-40DB-80C5-48A5AD0FA557}"/>
              </a:ext>
            </a:extLst>
          </p:cNvPr>
          <p:cNvGrpSpPr/>
          <p:nvPr/>
        </p:nvGrpSpPr>
        <p:grpSpPr>
          <a:xfrm>
            <a:off x="9048749" y="2563616"/>
            <a:ext cx="3143251" cy="974887"/>
            <a:chOff x="7743841" y="1883751"/>
            <a:chExt cx="3143251" cy="974887"/>
          </a:xfrm>
        </p:grpSpPr>
        <p:sp>
          <p:nvSpPr>
            <p:cNvPr id="11" name="文本框 10">
              <a:extLst>
                <a:ext uri="{FF2B5EF4-FFF2-40B4-BE49-F238E27FC236}">
                  <a16:creationId xmlns:a16="http://schemas.microsoft.com/office/drawing/2014/main" id="{4E9EB091-EB64-483E-B034-DA15BCB1ACF2}"/>
                </a:ext>
              </a:extLst>
            </p:cNvPr>
            <p:cNvSpPr txBox="1"/>
            <p:nvPr/>
          </p:nvSpPr>
          <p:spPr>
            <a:xfrm>
              <a:off x="7743841" y="2036362"/>
              <a:ext cx="3143251" cy="822276"/>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FFFFFF"/>
                  </a:solidFill>
                  <a:effectLst/>
                  <a:uLnTx/>
                  <a:uFillTx/>
                  <a:latin typeface="OPPOSans R"/>
                  <a:ea typeface="OPPOSans R"/>
                  <a:cs typeface="+mn-cs"/>
                </a:rPr>
                <a:t>Lorem ipsum dolor sit amet, consectetur adipisicing elit, sed do eiusmod tempor</a:t>
              </a:r>
              <a:endParaRPr kumimoji="0" lang="zh-CN" altLang="en-US" sz="1400" b="0" i="0" u="none" strike="noStrike" kern="1200" cap="none" spc="0" normalizeH="0" baseline="0" noProof="0" dirty="0">
                <a:ln>
                  <a:noFill/>
                </a:ln>
                <a:solidFill>
                  <a:srgbClr val="FFFFFF"/>
                </a:solidFill>
                <a:effectLst/>
                <a:uLnTx/>
                <a:uFillTx/>
                <a:latin typeface="OPPOSans R"/>
                <a:ea typeface="OPPOSans R"/>
                <a:cs typeface="+mn-cs"/>
              </a:endParaRPr>
            </a:p>
          </p:txBody>
        </p:sp>
        <p:cxnSp>
          <p:nvCxnSpPr>
            <p:cNvPr id="12" name="直接连接符 11">
              <a:extLst>
                <a:ext uri="{FF2B5EF4-FFF2-40B4-BE49-F238E27FC236}">
                  <a16:creationId xmlns:a16="http://schemas.microsoft.com/office/drawing/2014/main" id="{8F47A22D-8D3D-41E8-B4B8-F7A15EB119EE}"/>
                </a:ext>
              </a:extLst>
            </p:cNvPr>
            <p:cNvCxnSpPr>
              <a:cxnSpLocks/>
            </p:cNvCxnSpPr>
            <p:nvPr/>
          </p:nvCxnSpPr>
          <p:spPr>
            <a:xfrm>
              <a:off x="9105916" y="1883751"/>
              <a:ext cx="4191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id="{A8398E63-2C2E-41EC-8909-DC2DFFDD2AFC}"/>
              </a:ext>
            </a:extLst>
          </p:cNvPr>
          <p:cNvGrpSpPr/>
          <p:nvPr/>
        </p:nvGrpSpPr>
        <p:grpSpPr>
          <a:xfrm>
            <a:off x="7552932" y="4344647"/>
            <a:ext cx="3486936" cy="976128"/>
            <a:chOff x="7552931" y="4395399"/>
            <a:chExt cx="3486936" cy="976128"/>
          </a:xfrm>
        </p:grpSpPr>
        <p:sp>
          <p:nvSpPr>
            <p:cNvPr id="14" name="文本框 13">
              <a:extLst>
                <a:ext uri="{FF2B5EF4-FFF2-40B4-BE49-F238E27FC236}">
                  <a16:creationId xmlns:a16="http://schemas.microsoft.com/office/drawing/2014/main" id="{5D278EA5-ADC2-498C-88F3-5E5A80F4AAF7}"/>
                </a:ext>
              </a:extLst>
            </p:cNvPr>
            <p:cNvSpPr txBox="1"/>
            <p:nvPr/>
          </p:nvSpPr>
          <p:spPr>
            <a:xfrm>
              <a:off x="8398718" y="4395399"/>
              <a:ext cx="1795363" cy="430887"/>
            </a:xfrm>
            <a:prstGeom prst="rect">
              <a:avLst/>
            </a:prstGeom>
            <a:noFill/>
          </p:spPr>
          <p:txBody>
            <a:bodyPr wrap="none" lIns="0" tIns="0" rIns="0" bIns="0" rtlCol="0" anchor="t">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chemeClr val="accent1"/>
                  </a:solidFill>
                  <a:effectLst/>
                  <a:uLnTx/>
                  <a:uFillTx/>
                  <a:latin typeface="OPPOSans B"/>
                  <a:ea typeface="OPPOSans B"/>
                  <a:cs typeface="+mn-cs"/>
                </a:rPr>
                <a:t>关键词标题</a:t>
              </a:r>
            </a:p>
          </p:txBody>
        </p:sp>
        <p:sp>
          <p:nvSpPr>
            <p:cNvPr id="15" name="文本框 14">
              <a:extLst>
                <a:ext uri="{FF2B5EF4-FFF2-40B4-BE49-F238E27FC236}">
                  <a16:creationId xmlns:a16="http://schemas.microsoft.com/office/drawing/2014/main" id="{9F2202FE-CA76-4AE9-BF07-01FBAA49EC0D}"/>
                </a:ext>
              </a:extLst>
            </p:cNvPr>
            <p:cNvSpPr txBox="1"/>
            <p:nvPr/>
          </p:nvSpPr>
          <p:spPr>
            <a:xfrm>
              <a:off x="7552931" y="4829327"/>
              <a:ext cx="3486936" cy="542200"/>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0000">
                      <a:lumMod val="75000"/>
                      <a:lumOff val="25000"/>
                    </a:srgbClr>
                  </a:solidFill>
                  <a:effectLst/>
                  <a:uLnTx/>
                  <a:uFillTx/>
                  <a:latin typeface="OPPOSans R"/>
                  <a:ea typeface="OPPOSans R"/>
                  <a:cs typeface="+mn-cs"/>
                </a:rPr>
                <a:t>Lorem ipsum dolor sit amet, consectetur adipisicing elit, sed do eiusmod tempor</a:t>
              </a:r>
              <a:endParaRPr kumimoji="0" lang="zh-CN" altLang="en-US" sz="1400" b="0" i="0" u="none" strike="noStrike" kern="1200" cap="none" spc="0" normalizeH="0" baseline="0" noProof="0" dirty="0">
                <a:ln>
                  <a:noFill/>
                </a:ln>
                <a:solidFill>
                  <a:srgbClr val="000000">
                    <a:lumMod val="75000"/>
                    <a:lumOff val="25000"/>
                  </a:srgbClr>
                </a:solidFill>
                <a:effectLst/>
                <a:uLnTx/>
                <a:uFillTx/>
                <a:latin typeface="OPPOSans R"/>
                <a:ea typeface="OPPOSans R"/>
                <a:cs typeface="+mn-cs"/>
              </a:endParaRPr>
            </a:p>
          </p:txBody>
        </p:sp>
      </p:grpSp>
      <p:sp>
        <p:nvSpPr>
          <p:cNvPr id="17" name="矩形: 圆角 16">
            <a:extLst>
              <a:ext uri="{FF2B5EF4-FFF2-40B4-BE49-F238E27FC236}">
                <a16:creationId xmlns:a16="http://schemas.microsoft.com/office/drawing/2014/main" id="{1E92C90A-694D-43E8-9320-25CBC9D7725A}"/>
              </a:ext>
            </a:extLst>
          </p:cNvPr>
          <p:cNvSpPr/>
          <p:nvPr/>
        </p:nvSpPr>
        <p:spPr>
          <a:xfrm>
            <a:off x="9254791" y="1907722"/>
            <a:ext cx="2712118" cy="533399"/>
          </a:xfrm>
          <a:prstGeom prst="roundRect">
            <a:avLst>
              <a:gd name="adj" fmla="val 50000"/>
            </a:avLst>
          </a:prstGeom>
          <a:solidFill>
            <a:srgbClr val="FFCD00"/>
          </a:solidFill>
          <a:ln w="12700" cap="flat" cmpd="sng" algn="ctr">
            <a:solidFill>
              <a:schemeClr val="tx1">
                <a:lumMod val="50000"/>
                <a:lumOff val="50000"/>
              </a:schemeClr>
            </a:solidFill>
            <a:prstDash val="solid"/>
            <a:miter lim="800000"/>
          </a:ln>
          <a:effectLst>
            <a:glow rad="25400">
              <a:schemeClr val="accent1">
                <a:satMod val="175000"/>
                <a:alpha val="28000"/>
              </a:schemeClr>
            </a:glow>
            <a:outerShdw blurRad="12700" dist="25400" dir="2700000" sx="98000" sy="98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63A794FB-12DD-49BE-B353-FFD7B83D0034}"/>
              </a:ext>
            </a:extLst>
          </p:cNvPr>
          <p:cNvSpPr txBox="1"/>
          <p:nvPr/>
        </p:nvSpPr>
        <p:spPr>
          <a:xfrm>
            <a:off x="9841408" y="2006291"/>
            <a:ext cx="1538883" cy="369332"/>
          </a:xfrm>
          <a:prstGeom prst="rect">
            <a:avLst/>
          </a:prstGeom>
          <a:noFill/>
        </p:spPr>
        <p:txBody>
          <a:bodyPr wrap="none" lIns="0" tIns="0" rIns="0" bIns="0" rtlCol="0" anchor="t">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bg1"/>
                </a:solidFill>
                <a:effectLst/>
                <a:uLnTx/>
                <a:uFillTx/>
                <a:latin typeface="+mj-ea"/>
                <a:ea typeface="+mj-ea"/>
                <a:cs typeface="+mn-cs"/>
              </a:rPr>
              <a:t>关键词标题</a:t>
            </a:r>
          </a:p>
        </p:txBody>
      </p:sp>
    </p:spTree>
    <p:extLst>
      <p:ext uri="{BB962C8B-B14F-4D97-AF65-F5344CB8AC3E}">
        <p14:creationId xmlns:p14="http://schemas.microsoft.com/office/powerpoint/2010/main" val="203279601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DJUSTMENTS" val="19.82953"/>
</p:tagLst>
</file>

<file path=ppt/theme/theme1.xml><?xml version="1.0" encoding="utf-8"?>
<a:theme xmlns:a="http://schemas.openxmlformats.org/drawingml/2006/main" name="51PPT模板网   www.51pptmoban.com">
  <a:themeElements>
    <a:clrScheme name="bq logo">
      <a:dk1>
        <a:sysClr val="windowText" lastClr="000000"/>
      </a:dk1>
      <a:lt1>
        <a:sysClr val="window" lastClr="FFFFFF"/>
      </a:lt1>
      <a:dk2>
        <a:srgbClr val="222A35"/>
      </a:dk2>
      <a:lt2>
        <a:srgbClr val="DBEFF9"/>
      </a:lt2>
      <a:accent1>
        <a:srgbClr val="0046E6"/>
      </a:accent1>
      <a:accent2>
        <a:srgbClr val="2BC3E3"/>
      </a:accent2>
      <a:accent3>
        <a:srgbClr val="7BDF9B"/>
      </a:accent3>
      <a:accent4>
        <a:srgbClr val="25AE9E"/>
      </a:accent4>
      <a:accent5>
        <a:srgbClr val="FC9783"/>
      </a:accent5>
      <a:accent6>
        <a:srgbClr val="FB7598"/>
      </a:accent6>
      <a:hlink>
        <a:srgbClr val="F49100"/>
      </a:hlink>
      <a:folHlink>
        <a:srgbClr val="85DFD0"/>
      </a:folHlink>
    </a:clrScheme>
    <a:fontScheme name="自定义 1">
      <a:majorFont>
        <a:latin typeface="OPPOSans B"/>
        <a:ea typeface="OPPOSans B"/>
        <a:cs typeface=""/>
      </a:majorFont>
      <a:minorFont>
        <a:latin typeface="OPPOSans R"/>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chor="t">
        <a:spAutoFit/>
      </a:bodyPr>
      <a:lstStyle>
        <a:defPPr algn="l">
          <a:defRPr smtClean="0"/>
        </a:defPPr>
      </a:lstStyle>
    </a:txDef>
  </a:objectDefaults>
  <a:extraClrSchemeLst/>
  <a:extLst>
    <a:ext uri="{05A4C25C-085E-4340-85A3-A5531E510DB2}">
      <thm15:themeFamily xmlns:thm15="http://schemas.microsoft.com/office/thememl/2012/main" name="演示文稿1" id="{212E144F-98E4-074F-AB13-A0D581C8B063}" vid="{D8480BA6-E8E1-9048-BA21-220E08CCB304}"/>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公司招聘模板</Template>
  <TotalTime>367</TotalTime>
  <Words>568</Words>
  <Application>Microsoft Office PowerPoint</Application>
  <PresentationFormat>宽屏</PresentationFormat>
  <Paragraphs>92</Paragraphs>
  <Slides>18</Slides>
  <Notes>18</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18</vt:i4>
      </vt:variant>
    </vt:vector>
  </HeadingPairs>
  <TitlesOfParts>
    <vt:vector size="33" baseType="lpstr">
      <vt:lpstr>OPPOSans B</vt:lpstr>
      <vt:lpstr>OPPOSans H</vt:lpstr>
      <vt:lpstr>OPPOSans R</vt:lpstr>
      <vt:lpstr>阿里巴巴普惠体 B</vt:lpstr>
      <vt:lpstr>等线</vt:lpstr>
      <vt:lpstr>汉仪雅酷黑 45W</vt:lpstr>
      <vt:lpstr>思源黑体 CN Bold</vt:lpstr>
      <vt:lpstr>思源黑体 CN Light</vt:lpstr>
      <vt:lpstr>优设标题黑</vt:lpstr>
      <vt:lpstr>Arial</vt:lpstr>
      <vt:lpstr>Bahnschrift SemiBold</vt:lpstr>
      <vt:lpstr>Bahnschrift SemiLight</vt:lpstr>
      <vt:lpstr>Calibri</vt:lpstr>
      <vt:lpstr>Segoe UI Light</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简洁蓝黄几何风公司招聘ppt模板</dc:title>
  <dc:creator>天高云淡</dc:creator>
  <cp:keywords>P界达人</cp:keywords>
  <dc:description>www.51pptmoban.com</dc:description>
  <cp:lastModifiedBy>Win user</cp:lastModifiedBy>
  <cp:revision>29</cp:revision>
  <dcterms:created xsi:type="dcterms:W3CDTF">2022-03-02T04:52:10Z</dcterms:created>
  <dcterms:modified xsi:type="dcterms:W3CDTF">2022-09-06T13:03:07Z</dcterms:modified>
</cp:coreProperties>
</file>