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heme/theme2.xml" ContentType="application/vnd.openxmlformats-officedocument.theme+xml"/>
  <Override PartName="/ppt/tags/tag18.xml" ContentType="application/vnd.openxmlformats-officedocument.presentationml.tags+xml"/>
  <Override PartName="/ppt/notesSlides/notesSlide1.xml" ContentType="application/vnd.openxmlformats-officedocument.presentationml.notesSlide+xml"/>
  <Override PartName="/ppt/tags/tag19.xml" ContentType="application/vnd.openxmlformats-officedocument.presentationml.tags+xml"/>
  <Override PartName="/ppt/notesSlides/notesSlide2.xml" ContentType="application/vnd.openxmlformats-officedocument.presentationml.notesSlide+xml"/>
  <Override PartName="/ppt/tags/tag20.xml" ContentType="application/vnd.openxmlformats-officedocument.presentationml.tags+xml"/>
  <Override PartName="/ppt/notesSlides/notesSlide3.xml" ContentType="application/vnd.openxmlformats-officedocument.presentationml.notesSlide+xml"/>
  <Override PartName="/ppt/tags/tag21.xml" ContentType="application/vnd.openxmlformats-officedocument.presentationml.tags+xml"/>
  <Override PartName="/ppt/notesSlides/notesSlide4.xml" ContentType="application/vnd.openxmlformats-officedocument.presentationml.notesSlide+xml"/>
  <Override PartName="/ppt/tags/tag22.xml" ContentType="application/vnd.openxmlformats-officedocument.presentationml.tags+xml"/>
  <Override PartName="/ppt/notesSlides/notesSlide5.xml" ContentType="application/vnd.openxmlformats-officedocument.presentationml.notesSlide+xml"/>
  <Override PartName="/ppt/tags/tag23.xml" ContentType="application/vnd.openxmlformats-officedocument.presentationml.tags+xml"/>
  <Override PartName="/ppt/notesSlides/notesSlide6.xml" ContentType="application/vnd.openxmlformats-officedocument.presentationml.notesSlide+xml"/>
  <Override PartName="/ppt/tags/tag24.xml" ContentType="application/vnd.openxmlformats-officedocument.presentationml.tags+xml"/>
  <Override PartName="/ppt/notesSlides/notesSlide7.xml" ContentType="application/vnd.openxmlformats-officedocument.presentationml.notesSlide+xml"/>
  <Override PartName="/ppt/tags/tag25.xml" ContentType="application/vnd.openxmlformats-officedocument.presentationml.tags+xml"/>
  <Override PartName="/ppt/notesSlides/notesSlide8.xml" ContentType="application/vnd.openxmlformats-officedocument.presentationml.notesSlide+xml"/>
  <Override PartName="/ppt/tags/tag26.xml" ContentType="application/vnd.openxmlformats-officedocument.presentationml.tags+xml"/>
  <Override PartName="/ppt/notesSlides/notesSlide9.xml" ContentType="application/vnd.openxmlformats-officedocument.presentationml.notesSlide+xml"/>
  <Override PartName="/ppt/tags/tag27.xml" ContentType="application/vnd.openxmlformats-officedocument.presentationml.tags+xml"/>
  <Override PartName="/ppt/notesSlides/notesSlide10.xml" ContentType="application/vnd.openxmlformats-officedocument.presentationml.notesSlide+xml"/>
  <Override PartName="/ppt/tags/tag28.xml" ContentType="application/vnd.openxmlformats-officedocument.presentationml.tags+xml"/>
  <Override PartName="/ppt/notesSlides/notesSlide11.xml" ContentType="application/vnd.openxmlformats-officedocument.presentationml.notesSlide+xml"/>
  <Override PartName="/ppt/tags/tag29.xml" ContentType="application/vnd.openxmlformats-officedocument.presentationml.tags+xml"/>
  <Override PartName="/ppt/notesSlides/notesSlide12.xml" ContentType="application/vnd.openxmlformats-officedocument.presentationml.notesSlide+xml"/>
  <Override PartName="/ppt/tags/tag30.xml" ContentType="application/vnd.openxmlformats-officedocument.presentationml.tags+xml"/>
  <Override PartName="/ppt/notesSlides/notesSlide13.xml" ContentType="application/vnd.openxmlformats-officedocument.presentationml.notesSlide+xml"/>
  <Override PartName="/ppt/tags/tag31.xml" ContentType="application/vnd.openxmlformats-officedocument.presentationml.tags+xml"/>
  <Override PartName="/ppt/notesSlides/notesSlide14.xml" ContentType="application/vnd.openxmlformats-officedocument.presentationml.notesSlide+xml"/>
  <Override PartName="/ppt/tags/tag32.xml" ContentType="application/vnd.openxmlformats-officedocument.presentationml.tags+xml"/>
  <Override PartName="/ppt/notesSlides/notesSlide15.xml" ContentType="application/vnd.openxmlformats-officedocument.presentationml.notesSlide+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57" r:id="rId3"/>
    <p:sldId id="261" r:id="rId4"/>
    <p:sldId id="265" r:id="rId5"/>
    <p:sldId id="267" r:id="rId6"/>
    <p:sldId id="268" r:id="rId7"/>
    <p:sldId id="262" r:id="rId8"/>
    <p:sldId id="269" r:id="rId9"/>
    <p:sldId id="266" r:id="rId10"/>
    <p:sldId id="270" r:id="rId11"/>
    <p:sldId id="263" r:id="rId12"/>
    <p:sldId id="272" r:id="rId13"/>
    <p:sldId id="273" r:id="rId14"/>
    <p:sldId id="264" r:id="rId15"/>
    <p:sldId id="271" r:id="rId16"/>
    <p:sldId id="274" r:id="rId17"/>
    <p:sldId id="258" r:id="rId18"/>
    <p:sldId id="275"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8">
          <p15:clr>
            <a:srgbClr val="A4A3A4"/>
          </p15:clr>
        </p15:guide>
        <p15:guide id="2" pos="390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4C043"/>
    <a:srgbClr val="333333"/>
    <a:srgbClr val="E53238"/>
    <a:srgbClr val="D9D9D9"/>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00" d="100"/>
          <a:sy n="100" d="100"/>
        </p:scale>
        <p:origin x="312" y="78"/>
      </p:cViewPr>
      <p:guideLst>
        <p:guide orient="horz" pos="2138"/>
        <p:guide pos="390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2B601A-0057-4967-9CFB-52269373CE9A}" type="datetimeFigureOut">
              <a:rPr lang="zh-CN" altLang="en-US" smtClean="0"/>
              <a:t>2022/9/6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712220-38B2-4DF5-8A9E-72CC5FD5068C}" type="slidenum">
              <a:rPr lang="zh-CN" altLang="en-US" smtClean="0"/>
              <a:t>‹#›</a:t>
            </a:fld>
            <a:endParaRPr lang="zh-CN" altLang="en-US"/>
          </a:p>
        </p:txBody>
      </p:sp>
    </p:spTree>
    <p:extLst>
      <p:ext uri="{BB962C8B-B14F-4D97-AF65-F5344CB8AC3E}">
        <p14:creationId xmlns:p14="http://schemas.microsoft.com/office/powerpoint/2010/main" val="1023354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1</a:t>
            </a:fld>
            <a:endParaRPr lang="zh-CN" altLang="en-US"/>
          </a:p>
        </p:txBody>
      </p:sp>
    </p:spTree>
    <p:extLst>
      <p:ext uri="{BB962C8B-B14F-4D97-AF65-F5344CB8AC3E}">
        <p14:creationId xmlns:p14="http://schemas.microsoft.com/office/powerpoint/2010/main" val="4127304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10</a:t>
            </a:fld>
            <a:endParaRPr lang="zh-CN" altLang="en-US"/>
          </a:p>
        </p:txBody>
      </p:sp>
    </p:spTree>
    <p:extLst>
      <p:ext uri="{BB962C8B-B14F-4D97-AF65-F5344CB8AC3E}">
        <p14:creationId xmlns:p14="http://schemas.microsoft.com/office/powerpoint/2010/main" val="1710344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11</a:t>
            </a:fld>
            <a:endParaRPr lang="zh-CN" altLang="en-US"/>
          </a:p>
        </p:txBody>
      </p:sp>
    </p:spTree>
    <p:extLst>
      <p:ext uri="{BB962C8B-B14F-4D97-AF65-F5344CB8AC3E}">
        <p14:creationId xmlns:p14="http://schemas.microsoft.com/office/powerpoint/2010/main" val="643679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12</a:t>
            </a:fld>
            <a:endParaRPr lang="zh-CN" altLang="en-US"/>
          </a:p>
        </p:txBody>
      </p:sp>
    </p:spTree>
    <p:extLst>
      <p:ext uri="{BB962C8B-B14F-4D97-AF65-F5344CB8AC3E}">
        <p14:creationId xmlns:p14="http://schemas.microsoft.com/office/powerpoint/2010/main" val="466287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13</a:t>
            </a:fld>
            <a:endParaRPr lang="zh-CN" altLang="en-US"/>
          </a:p>
        </p:txBody>
      </p:sp>
    </p:spTree>
    <p:extLst>
      <p:ext uri="{BB962C8B-B14F-4D97-AF65-F5344CB8AC3E}">
        <p14:creationId xmlns:p14="http://schemas.microsoft.com/office/powerpoint/2010/main" val="30047197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14</a:t>
            </a:fld>
            <a:endParaRPr lang="zh-CN" altLang="en-US"/>
          </a:p>
        </p:txBody>
      </p:sp>
    </p:spTree>
    <p:extLst>
      <p:ext uri="{BB962C8B-B14F-4D97-AF65-F5344CB8AC3E}">
        <p14:creationId xmlns:p14="http://schemas.microsoft.com/office/powerpoint/2010/main" val="4211044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15</a:t>
            </a:fld>
            <a:endParaRPr lang="zh-CN" altLang="en-US"/>
          </a:p>
        </p:txBody>
      </p:sp>
    </p:spTree>
    <p:extLst>
      <p:ext uri="{BB962C8B-B14F-4D97-AF65-F5344CB8AC3E}">
        <p14:creationId xmlns:p14="http://schemas.microsoft.com/office/powerpoint/2010/main" val="19582833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16</a:t>
            </a:fld>
            <a:endParaRPr lang="zh-CN" altLang="en-US"/>
          </a:p>
        </p:txBody>
      </p:sp>
    </p:spTree>
    <p:extLst>
      <p:ext uri="{BB962C8B-B14F-4D97-AF65-F5344CB8AC3E}">
        <p14:creationId xmlns:p14="http://schemas.microsoft.com/office/powerpoint/2010/main" val="32109577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17</a:t>
            </a:fld>
            <a:endParaRPr lang="zh-CN" altLang="en-US"/>
          </a:p>
        </p:txBody>
      </p:sp>
    </p:spTree>
    <p:extLst>
      <p:ext uri="{BB962C8B-B14F-4D97-AF65-F5344CB8AC3E}">
        <p14:creationId xmlns:p14="http://schemas.microsoft.com/office/powerpoint/2010/main" val="3877306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18</a:t>
            </a:fld>
            <a:endParaRPr lang="zh-CN" altLang="en-US"/>
          </a:p>
        </p:txBody>
      </p:sp>
    </p:spTree>
    <p:extLst>
      <p:ext uri="{BB962C8B-B14F-4D97-AF65-F5344CB8AC3E}">
        <p14:creationId xmlns:p14="http://schemas.microsoft.com/office/powerpoint/2010/main" val="2319118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2</a:t>
            </a:fld>
            <a:endParaRPr lang="zh-CN" altLang="en-US"/>
          </a:p>
        </p:txBody>
      </p:sp>
    </p:spTree>
    <p:extLst>
      <p:ext uri="{BB962C8B-B14F-4D97-AF65-F5344CB8AC3E}">
        <p14:creationId xmlns:p14="http://schemas.microsoft.com/office/powerpoint/2010/main" val="1606020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3</a:t>
            </a:fld>
            <a:endParaRPr lang="zh-CN" altLang="en-US"/>
          </a:p>
        </p:txBody>
      </p:sp>
    </p:spTree>
    <p:extLst>
      <p:ext uri="{BB962C8B-B14F-4D97-AF65-F5344CB8AC3E}">
        <p14:creationId xmlns:p14="http://schemas.microsoft.com/office/powerpoint/2010/main" val="2935867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4</a:t>
            </a:fld>
            <a:endParaRPr lang="zh-CN" altLang="en-US"/>
          </a:p>
        </p:txBody>
      </p:sp>
    </p:spTree>
    <p:extLst>
      <p:ext uri="{BB962C8B-B14F-4D97-AF65-F5344CB8AC3E}">
        <p14:creationId xmlns:p14="http://schemas.microsoft.com/office/powerpoint/2010/main" val="4074723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5</a:t>
            </a:fld>
            <a:endParaRPr lang="zh-CN" altLang="en-US"/>
          </a:p>
        </p:txBody>
      </p:sp>
    </p:spTree>
    <p:extLst>
      <p:ext uri="{BB962C8B-B14F-4D97-AF65-F5344CB8AC3E}">
        <p14:creationId xmlns:p14="http://schemas.microsoft.com/office/powerpoint/2010/main" val="1346266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6</a:t>
            </a:fld>
            <a:endParaRPr lang="zh-CN" altLang="en-US"/>
          </a:p>
        </p:txBody>
      </p:sp>
    </p:spTree>
    <p:extLst>
      <p:ext uri="{BB962C8B-B14F-4D97-AF65-F5344CB8AC3E}">
        <p14:creationId xmlns:p14="http://schemas.microsoft.com/office/powerpoint/2010/main" val="4100229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7</a:t>
            </a:fld>
            <a:endParaRPr lang="zh-CN" altLang="en-US"/>
          </a:p>
        </p:txBody>
      </p:sp>
    </p:spTree>
    <p:extLst>
      <p:ext uri="{BB962C8B-B14F-4D97-AF65-F5344CB8AC3E}">
        <p14:creationId xmlns:p14="http://schemas.microsoft.com/office/powerpoint/2010/main" val="4220701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8</a:t>
            </a:fld>
            <a:endParaRPr lang="zh-CN" altLang="en-US"/>
          </a:p>
        </p:txBody>
      </p:sp>
    </p:spTree>
    <p:extLst>
      <p:ext uri="{BB962C8B-B14F-4D97-AF65-F5344CB8AC3E}">
        <p14:creationId xmlns:p14="http://schemas.microsoft.com/office/powerpoint/2010/main" val="3374034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12220-38B2-4DF5-8A9E-72CC5FD5068C}" type="slidenum">
              <a:rPr lang="zh-CN" altLang="en-US" smtClean="0"/>
              <a:t>9</a:t>
            </a:fld>
            <a:endParaRPr lang="zh-CN" altLang="en-US"/>
          </a:p>
        </p:txBody>
      </p:sp>
    </p:spTree>
    <p:extLst>
      <p:ext uri="{BB962C8B-B14F-4D97-AF65-F5344CB8AC3E}">
        <p14:creationId xmlns:p14="http://schemas.microsoft.com/office/powerpoint/2010/main" val="30431655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2022/9/6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6.xml"/><Relationship Id="rId3" Type="http://schemas.openxmlformats.org/officeDocument/2006/relationships/theme" Target="../theme/theme1.xml"/><Relationship Id="rId7" Type="http://schemas.openxmlformats.org/officeDocument/2006/relationships/tags" Target="../tags/tag5.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9" Type="http://schemas.openxmlformats.org/officeDocument/2006/relationships/tags" Target="../tags/tag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2022/9/6</a:t>
            </a:fld>
            <a:endParaRPr lang="zh-CN" altLang="en-US"/>
          </a:p>
        </p:txBody>
      </p:sp>
      <p:sp>
        <p:nvSpPr>
          <p:cNvPr id="5" name="页脚占位符 4"/>
          <p:cNvSpPr>
            <a:spLocks noGrp="1"/>
          </p:cNvSpPr>
          <p:nvPr>
            <p:ph type="ftr" sz="quarter" idx="3"/>
            <p:custDataLst>
              <p:tags r:id="rId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4"/>
    </p:custData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18.sv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34.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4.xml"/><Relationship Id="rId7" Type="http://schemas.openxmlformats.org/officeDocument/2006/relationships/image" Target="../media/image6.sv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48" name="矩形 47"/>
          <p:cNvSpPr/>
          <p:nvPr/>
        </p:nvSpPr>
        <p:spPr>
          <a:xfrm>
            <a:off x="-2540" y="-10160"/>
            <a:ext cx="12191365" cy="6870700"/>
          </a:xfrm>
          <a:prstGeom prst="rect">
            <a:avLst/>
          </a:prstGeom>
          <a:blipFill rotWithShape="1">
            <a:blip r:embed="rId4">
              <a:alphaModFix amt="14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3347085" y="2543810"/>
            <a:ext cx="5789930" cy="1750060"/>
            <a:chOff x="5271" y="4006"/>
            <a:chExt cx="9118" cy="2756"/>
          </a:xfrm>
        </p:grpSpPr>
        <p:cxnSp>
          <p:nvCxnSpPr>
            <p:cNvPr id="41" name="直接连接符 40"/>
            <p:cNvCxnSpPr/>
            <p:nvPr/>
          </p:nvCxnSpPr>
          <p:spPr>
            <a:xfrm flipH="1">
              <a:off x="5271" y="4006"/>
              <a:ext cx="2366" cy="0"/>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2018" y="4021"/>
              <a:ext cx="2366" cy="0"/>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277" y="4006"/>
              <a:ext cx="0" cy="2756"/>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384" y="4019"/>
              <a:ext cx="0" cy="2742"/>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277" y="6761"/>
              <a:ext cx="9112" cy="0"/>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270" y="215900"/>
            <a:ext cx="1785620" cy="5988685"/>
            <a:chOff x="2" y="340"/>
            <a:chExt cx="2812" cy="9431"/>
          </a:xfrm>
        </p:grpSpPr>
        <p:sp>
          <p:nvSpPr>
            <p:cNvPr id="8" name="等腰三角形 7"/>
            <p:cNvSpPr/>
            <p:nvPr/>
          </p:nvSpPr>
          <p:spPr>
            <a:xfrm rot="5400000">
              <a:off x="-1370" y="5885"/>
              <a:ext cx="5258" cy="2514"/>
            </a:xfrm>
            <a:prstGeom prst="triangle">
              <a:avLst>
                <a:gd name="adj" fmla="val 47008"/>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1819" y="2161"/>
              <a:ext cx="6455" cy="2812"/>
            </a:xfrm>
            <a:prstGeom prst="triangle">
              <a:avLst>
                <a:gd name="adj" fmla="val 47008"/>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364490" y="5735955"/>
            <a:ext cx="2945130" cy="876300"/>
            <a:chOff x="-574" y="9033"/>
            <a:chExt cx="4638" cy="1380"/>
          </a:xfrm>
        </p:grpSpPr>
        <p:sp>
          <p:nvSpPr>
            <p:cNvPr id="11" name="矩形 10"/>
            <p:cNvSpPr/>
            <p:nvPr/>
          </p:nvSpPr>
          <p:spPr>
            <a:xfrm rot="2880000">
              <a:off x="1333" y="7126"/>
              <a:ext cx="824" cy="4638"/>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880000">
              <a:off x="1656" y="8445"/>
              <a:ext cx="485" cy="3452"/>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854835" y="3735070"/>
            <a:ext cx="765175" cy="735330"/>
            <a:chOff x="3595" y="4942"/>
            <a:chExt cx="1205" cy="1158"/>
          </a:xfrm>
        </p:grpSpPr>
        <p:sp>
          <p:nvSpPr>
            <p:cNvPr id="14" name="矩形 13"/>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0688955" y="1964055"/>
            <a:ext cx="765175" cy="735330"/>
            <a:chOff x="3595" y="4942"/>
            <a:chExt cx="1205" cy="1158"/>
          </a:xfrm>
        </p:grpSpPr>
        <p:sp>
          <p:nvSpPr>
            <p:cNvPr id="18" name="矩形 17"/>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5400000">
            <a:off x="2561590" y="-1261110"/>
            <a:ext cx="1070610" cy="3592195"/>
            <a:chOff x="2" y="340"/>
            <a:chExt cx="2812" cy="9431"/>
          </a:xfrm>
        </p:grpSpPr>
        <p:sp>
          <p:nvSpPr>
            <p:cNvPr id="22" name="等腰三角形 21"/>
            <p:cNvSpPr/>
            <p:nvPr/>
          </p:nvSpPr>
          <p:spPr>
            <a:xfrm rot="5400000">
              <a:off x="-1370" y="5885"/>
              <a:ext cx="5258" cy="2514"/>
            </a:xfrm>
            <a:prstGeom prst="triangle">
              <a:avLst>
                <a:gd name="adj" fmla="val 47008"/>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1819" y="2161"/>
              <a:ext cx="6455" cy="2812"/>
            </a:xfrm>
            <a:prstGeom prst="triangle">
              <a:avLst>
                <a:gd name="adj" fmla="val 47008"/>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rot="16200000">
            <a:off x="9849485" y="4526915"/>
            <a:ext cx="1070610" cy="3592195"/>
            <a:chOff x="2" y="340"/>
            <a:chExt cx="2812" cy="9431"/>
          </a:xfrm>
        </p:grpSpPr>
        <p:sp>
          <p:nvSpPr>
            <p:cNvPr id="25" name="等腰三角形 24"/>
            <p:cNvSpPr/>
            <p:nvPr/>
          </p:nvSpPr>
          <p:spPr>
            <a:xfrm rot="5400000">
              <a:off x="-1370" y="5885"/>
              <a:ext cx="5258" cy="2514"/>
            </a:xfrm>
            <a:prstGeom prst="triangle">
              <a:avLst>
                <a:gd name="adj" fmla="val 47008"/>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5400000">
              <a:off x="-1819" y="2161"/>
              <a:ext cx="6455" cy="2812"/>
            </a:xfrm>
            <a:prstGeom prst="triangle">
              <a:avLst>
                <a:gd name="adj" fmla="val 47008"/>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4845050" y="2036445"/>
            <a:ext cx="2786380" cy="982345"/>
            <a:chOff x="6979" y="3746"/>
            <a:chExt cx="4388" cy="1547"/>
          </a:xfrm>
        </p:grpSpPr>
        <p:cxnSp>
          <p:nvCxnSpPr>
            <p:cNvPr id="29" name="直接连接符 28"/>
            <p:cNvCxnSpPr/>
            <p:nvPr/>
          </p:nvCxnSpPr>
          <p:spPr>
            <a:xfrm>
              <a:off x="6979" y="3746"/>
              <a:ext cx="4388" cy="0"/>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367" y="3748"/>
              <a:ext cx="0" cy="1543"/>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979" y="5293"/>
              <a:ext cx="4388" cy="0"/>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983" y="3748"/>
              <a:ext cx="0" cy="1543"/>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5377180" y="2143760"/>
            <a:ext cx="1722120" cy="768350"/>
          </a:xfrm>
          <a:prstGeom prst="rect">
            <a:avLst/>
          </a:prstGeom>
          <a:noFill/>
        </p:spPr>
        <p:txBody>
          <a:bodyPr wrap="square" rtlCol="0">
            <a:spAutoFit/>
          </a:bodyPr>
          <a:lstStyle/>
          <a:p>
            <a:r>
              <a:rPr lang="en-US" altLang="zh-CN" sz="4400" b="1">
                <a:solidFill>
                  <a:schemeClr val="bg1"/>
                </a:solidFill>
                <a:latin typeface="微软雅黑" panose="020B0503020204020204" charset="-122"/>
                <a:ea typeface="微软雅黑" panose="020B0503020204020204" charset="-122"/>
              </a:rPr>
              <a:t>20XX</a:t>
            </a:r>
          </a:p>
        </p:txBody>
      </p:sp>
      <p:sp>
        <p:nvSpPr>
          <p:cNvPr id="35" name="文本框 34"/>
          <p:cNvSpPr txBox="1"/>
          <p:nvPr/>
        </p:nvSpPr>
        <p:spPr>
          <a:xfrm>
            <a:off x="3930015" y="3293110"/>
            <a:ext cx="4773930" cy="645160"/>
          </a:xfrm>
          <a:prstGeom prst="rect">
            <a:avLst/>
          </a:prstGeom>
          <a:noFill/>
        </p:spPr>
        <p:txBody>
          <a:bodyPr wrap="square" rtlCol="0">
            <a:spAutoFit/>
          </a:bodyPr>
          <a:lstStyle/>
          <a:p>
            <a:r>
              <a:rPr lang="zh-CN" altLang="en-US" sz="3600" b="1">
                <a:solidFill>
                  <a:schemeClr val="bg1"/>
                </a:solidFill>
                <a:latin typeface="微软雅黑" panose="020B0503020204020204" charset="-122"/>
                <a:ea typeface="微软雅黑" panose="020B0503020204020204" charset="-122"/>
                <a:cs typeface="微软雅黑" panose="020B0503020204020204" charset="-122"/>
              </a:rPr>
              <a:t>年终总结汇报</a:t>
            </a:r>
            <a:r>
              <a:rPr lang="en-US" altLang="zh-CN" sz="3600" b="1">
                <a:solidFill>
                  <a:schemeClr val="bg1"/>
                </a:solidFill>
                <a:latin typeface="微软雅黑" panose="020B0503020204020204" charset="-122"/>
                <a:ea typeface="微软雅黑" panose="020B0503020204020204" charset="-122"/>
                <a:cs typeface="微软雅黑" panose="020B0503020204020204" charset="-122"/>
              </a:rPr>
              <a:t>PPT</a:t>
            </a:r>
            <a:r>
              <a:rPr lang="zh-CN" altLang="en-US" sz="3600" b="1">
                <a:solidFill>
                  <a:schemeClr val="bg1"/>
                </a:solidFill>
                <a:latin typeface="微软雅黑" panose="020B0503020204020204" charset="-122"/>
                <a:ea typeface="微软雅黑" panose="020B0503020204020204" charset="-122"/>
                <a:cs typeface="微软雅黑" panose="020B0503020204020204" charset="-122"/>
              </a:rPr>
              <a:t>模板</a:t>
            </a:r>
          </a:p>
        </p:txBody>
      </p:sp>
      <p:sp>
        <p:nvSpPr>
          <p:cNvPr id="36" name="文本框 35"/>
          <p:cNvSpPr txBox="1"/>
          <p:nvPr/>
        </p:nvSpPr>
        <p:spPr>
          <a:xfrm>
            <a:off x="7693660" y="5242560"/>
            <a:ext cx="1683385" cy="368300"/>
          </a:xfrm>
          <a:prstGeom prst="rect">
            <a:avLst/>
          </a:prstGeom>
          <a:noFill/>
        </p:spPr>
        <p:txBody>
          <a:bodyPr wrap="square" rtlCol="0">
            <a:spAutoFit/>
          </a:bodyPr>
          <a:lstStyle/>
          <a:p>
            <a:r>
              <a:rPr lang="zh-CN" altLang="en-US">
                <a:solidFill>
                  <a:schemeClr val="bg1"/>
                </a:solidFill>
                <a:latin typeface="微软雅黑" panose="020B0503020204020204" charset="-122"/>
                <a:ea typeface="微软雅黑" panose="020B0503020204020204" charset="-122"/>
                <a:cs typeface="微软雅黑" panose="020B0503020204020204" charset="-122"/>
              </a:rPr>
              <a:t>汇报人：</a:t>
            </a:r>
            <a:r>
              <a:rPr lang="en-US" altLang="zh-CN">
                <a:solidFill>
                  <a:schemeClr val="bg1"/>
                </a:solidFill>
                <a:latin typeface="微软雅黑" panose="020B0503020204020204" charset="-122"/>
                <a:ea typeface="微软雅黑" panose="020B0503020204020204" charset="-122"/>
                <a:cs typeface="微软雅黑" panose="020B0503020204020204" charset="-122"/>
              </a:rPr>
              <a:t>XXX</a:t>
            </a:r>
          </a:p>
        </p:txBody>
      </p:sp>
      <p:grpSp>
        <p:nvGrpSpPr>
          <p:cNvPr id="38" name="组合 37"/>
          <p:cNvGrpSpPr/>
          <p:nvPr/>
        </p:nvGrpSpPr>
        <p:grpSpPr>
          <a:xfrm rot="11160000">
            <a:off x="9725025" y="276860"/>
            <a:ext cx="2945130" cy="876300"/>
            <a:chOff x="-574" y="9033"/>
            <a:chExt cx="4638" cy="1380"/>
          </a:xfrm>
        </p:grpSpPr>
        <p:sp>
          <p:nvSpPr>
            <p:cNvPr id="39" name="矩形 38"/>
            <p:cNvSpPr/>
            <p:nvPr/>
          </p:nvSpPr>
          <p:spPr>
            <a:xfrm rot="2880000">
              <a:off x="1333" y="7126"/>
              <a:ext cx="824" cy="4638"/>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rot="2880000">
              <a:off x="1656" y="8445"/>
              <a:ext cx="485" cy="3452"/>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147" name="Freeform 90"/>
          <p:cNvSpPr>
            <a:spLocks noEditPoints="1"/>
          </p:cNvSpPr>
          <p:nvPr/>
        </p:nvSpPr>
        <p:spPr bwMode="auto">
          <a:xfrm>
            <a:off x="4131945" y="1372870"/>
            <a:ext cx="4138930" cy="3739515"/>
          </a:xfrm>
          <a:custGeom>
            <a:avLst/>
            <a:gdLst>
              <a:gd name="T0" fmla="*/ 162 w 192"/>
              <a:gd name="T1" fmla="*/ 21 h 173"/>
              <a:gd name="T2" fmla="*/ 161 w 192"/>
              <a:gd name="T3" fmla="*/ 32 h 173"/>
              <a:gd name="T4" fmla="*/ 96 w 192"/>
              <a:gd name="T5" fmla="*/ 0 h 173"/>
              <a:gd name="T6" fmla="*/ 30 w 192"/>
              <a:gd name="T7" fmla="*/ 32 h 173"/>
              <a:gd name="T8" fmla="*/ 30 w 192"/>
              <a:gd name="T9" fmla="*/ 22 h 173"/>
              <a:gd name="T10" fmla="*/ 1 w 192"/>
              <a:gd name="T11" fmla="*/ 21 h 173"/>
              <a:gd name="T12" fmla="*/ 0 w 192"/>
              <a:gd name="T13" fmla="*/ 51 h 173"/>
              <a:gd name="T14" fmla="*/ 29 w 192"/>
              <a:gd name="T15" fmla="*/ 52 h 173"/>
              <a:gd name="T16" fmla="*/ 30 w 192"/>
              <a:gd name="T17" fmla="*/ 41 h 173"/>
              <a:gd name="T18" fmla="*/ 60 w 192"/>
              <a:gd name="T19" fmla="*/ 41 h 173"/>
              <a:gd name="T20" fmla="*/ 63 w 192"/>
              <a:gd name="T21" fmla="*/ 55 h 173"/>
              <a:gd name="T22" fmla="*/ 32 w 192"/>
              <a:gd name="T23" fmla="*/ 108 h 173"/>
              <a:gd name="T24" fmla="*/ 21 w 192"/>
              <a:gd name="T25" fmla="*/ 109 h 173"/>
              <a:gd name="T26" fmla="*/ 22 w 192"/>
              <a:gd name="T27" fmla="*/ 138 h 173"/>
              <a:gd name="T28" fmla="*/ 52 w 192"/>
              <a:gd name="T29" fmla="*/ 137 h 173"/>
              <a:gd name="T30" fmla="*/ 51 w 192"/>
              <a:gd name="T31" fmla="*/ 108 h 173"/>
              <a:gd name="T32" fmla="*/ 69 w 192"/>
              <a:gd name="T33" fmla="*/ 61 h 173"/>
              <a:gd name="T34" fmla="*/ 91 w 192"/>
              <a:gd name="T35" fmla="*/ 143 h 173"/>
              <a:gd name="T36" fmla="*/ 80 w 192"/>
              <a:gd name="T37" fmla="*/ 144 h 173"/>
              <a:gd name="T38" fmla="*/ 81 w 192"/>
              <a:gd name="T39" fmla="*/ 173 h 173"/>
              <a:gd name="T40" fmla="*/ 111 w 192"/>
              <a:gd name="T41" fmla="*/ 172 h 173"/>
              <a:gd name="T42" fmla="*/ 110 w 192"/>
              <a:gd name="T43" fmla="*/ 143 h 173"/>
              <a:gd name="T44" fmla="*/ 100 w 192"/>
              <a:gd name="T45" fmla="*/ 72 h 173"/>
              <a:gd name="T46" fmla="*/ 150 w 192"/>
              <a:gd name="T47" fmla="*/ 108 h 173"/>
              <a:gd name="T48" fmla="*/ 139 w 192"/>
              <a:gd name="T49" fmla="*/ 109 h 173"/>
              <a:gd name="T50" fmla="*/ 140 w 192"/>
              <a:gd name="T51" fmla="*/ 138 h 173"/>
              <a:gd name="T52" fmla="*/ 170 w 192"/>
              <a:gd name="T53" fmla="*/ 137 h 173"/>
              <a:gd name="T54" fmla="*/ 169 w 192"/>
              <a:gd name="T55" fmla="*/ 108 h 173"/>
              <a:gd name="T56" fmla="*/ 159 w 192"/>
              <a:gd name="T57" fmla="*/ 105 h 173"/>
              <a:gd name="T58" fmla="*/ 127 w 192"/>
              <a:gd name="T59" fmla="*/ 54 h 173"/>
              <a:gd name="T60" fmla="*/ 161 w 192"/>
              <a:gd name="T61" fmla="*/ 41 h 173"/>
              <a:gd name="T62" fmla="*/ 162 w 192"/>
              <a:gd name="T63" fmla="*/ 52 h 173"/>
              <a:gd name="T64" fmla="*/ 192 w 192"/>
              <a:gd name="T65" fmla="*/ 51 h 173"/>
              <a:gd name="T66" fmla="*/ 191 w 192"/>
              <a:gd name="T67" fmla="*/ 21 h 173"/>
              <a:gd name="T68" fmla="*/ 97 w 192"/>
              <a:gd name="T69" fmla="*/ 60 h 173"/>
              <a:gd name="T70" fmla="*/ 94 w 192"/>
              <a:gd name="T71" fmla="*/ 54 h 173"/>
              <a:gd name="T72" fmla="*/ 86 w 192"/>
              <a:gd name="T73" fmla="*/ 48 h 173"/>
              <a:gd name="T74" fmla="*/ 101 w 192"/>
              <a:gd name="T75" fmla="*/ 45 h 173"/>
              <a:gd name="T76" fmla="*/ 86 w 192"/>
              <a:gd name="T77" fmla="*/ 28 h 173"/>
              <a:gd name="T78" fmla="*/ 94 w 192"/>
              <a:gd name="T79" fmla="*/ 14 h 173"/>
              <a:gd name="T80" fmla="*/ 98 w 192"/>
              <a:gd name="T81" fmla="*/ 19 h 173"/>
              <a:gd name="T82" fmla="*/ 103 w 192"/>
              <a:gd name="T83" fmla="*/ 25 h 173"/>
              <a:gd name="T84" fmla="*/ 90 w 192"/>
              <a:gd name="T85" fmla="*/ 28 h 173"/>
              <a:gd name="T86" fmla="*/ 106 w 192"/>
              <a:gd name="T87" fmla="*/ 4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 h="173">
                <a:moveTo>
                  <a:pt x="191" y="21"/>
                </a:moveTo>
                <a:cubicBezTo>
                  <a:pt x="162" y="21"/>
                  <a:pt x="162" y="21"/>
                  <a:pt x="162" y="21"/>
                </a:cubicBezTo>
                <a:cubicBezTo>
                  <a:pt x="162" y="21"/>
                  <a:pt x="161" y="22"/>
                  <a:pt x="161" y="22"/>
                </a:cubicBezTo>
                <a:cubicBezTo>
                  <a:pt x="161" y="32"/>
                  <a:pt x="161" y="32"/>
                  <a:pt x="161" y="32"/>
                </a:cubicBezTo>
                <a:cubicBezTo>
                  <a:pt x="131" y="32"/>
                  <a:pt x="131" y="32"/>
                  <a:pt x="131" y="32"/>
                </a:cubicBezTo>
                <a:cubicBezTo>
                  <a:pt x="129" y="15"/>
                  <a:pt x="114" y="0"/>
                  <a:pt x="96" y="0"/>
                </a:cubicBezTo>
                <a:cubicBezTo>
                  <a:pt x="77" y="0"/>
                  <a:pt x="62" y="15"/>
                  <a:pt x="60" y="32"/>
                </a:cubicBezTo>
                <a:cubicBezTo>
                  <a:pt x="30" y="32"/>
                  <a:pt x="30" y="32"/>
                  <a:pt x="30" y="32"/>
                </a:cubicBezTo>
                <a:cubicBezTo>
                  <a:pt x="30" y="32"/>
                  <a:pt x="30" y="33"/>
                  <a:pt x="30" y="33"/>
                </a:cubicBezTo>
                <a:cubicBezTo>
                  <a:pt x="30" y="22"/>
                  <a:pt x="30" y="22"/>
                  <a:pt x="30" y="22"/>
                </a:cubicBezTo>
                <a:cubicBezTo>
                  <a:pt x="30" y="22"/>
                  <a:pt x="29" y="21"/>
                  <a:pt x="29" y="21"/>
                </a:cubicBezTo>
                <a:cubicBezTo>
                  <a:pt x="1" y="21"/>
                  <a:pt x="1" y="21"/>
                  <a:pt x="1" y="21"/>
                </a:cubicBezTo>
                <a:cubicBezTo>
                  <a:pt x="0" y="21"/>
                  <a:pt x="0" y="22"/>
                  <a:pt x="0" y="22"/>
                </a:cubicBezTo>
                <a:cubicBezTo>
                  <a:pt x="0" y="51"/>
                  <a:pt x="0" y="51"/>
                  <a:pt x="0" y="51"/>
                </a:cubicBezTo>
                <a:cubicBezTo>
                  <a:pt x="0" y="51"/>
                  <a:pt x="0" y="52"/>
                  <a:pt x="1" y="52"/>
                </a:cubicBezTo>
                <a:cubicBezTo>
                  <a:pt x="29" y="52"/>
                  <a:pt x="29" y="52"/>
                  <a:pt x="29" y="52"/>
                </a:cubicBezTo>
                <a:cubicBezTo>
                  <a:pt x="29" y="52"/>
                  <a:pt x="30" y="51"/>
                  <a:pt x="30" y="51"/>
                </a:cubicBezTo>
                <a:cubicBezTo>
                  <a:pt x="30" y="41"/>
                  <a:pt x="30" y="41"/>
                  <a:pt x="30" y="41"/>
                </a:cubicBezTo>
                <a:cubicBezTo>
                  <a:pt x="30" y="41"/>
                  <a:pt x="30" y="41"/>
                  <a:pt x="30" y="41"/>
                </a:cubicBezTo>
                <a:cubicBezTo>
                  <a:pt x="60" y="41"/>
                  <a:pt x="60" y="41"/>
                  <a:pt x="60" y="41"/>
                </a:cubicBezTo>
                <a:cubicBezTo>
                  <a:pt x="60" y="45"/>
                  <a:pt x="62" y="50"/>
                  <a:pt x="64" y="54"/>
                </a:cubicBezTo>
                <a:cubicBezTo>
                  <a:pt x="63" y="54"/>
                  <a:pt x="63" y="54"/>
                  <a:pt x="63" y="55"/>
                </a:cubicBezTo>
                <a:cubicBezTo>
                  <a:pt x="33" y="105"/>
                  <a:pt x="33" y="105"/>
                  <a:pt x="33" y="105"/>
                </a:cubicBezTo>
                <a:cubicBezTo>
                  <a:pt x="32" y="106"/>
                  <a:pt x="32" y="107"/>
                  <a:pt x="32" y="108"/>
                </a:cubicBezTo>
                <a:cubicBezTo>
                  <a:pt x="22" y="108"/>
                  <a:pt x="22" y="108"/>
                  <a:pt x="22" y="108"/>
                </a:cubicBezTo>
                <a:cubicBezTo>
                  <a:pt x="22" y="108"/>
                  <a:pt x="21" y="108"/>
                  <a:pt x="21" y="109"/>
                </a:cubicBezTo>
                <a:cubicBezTo>
                  <a:pt x="21" y="137"/>
                  <a:pt x="21" y="137"/>
                  <a:pt x="21" y="137"/>
                </a:cubicBezTo>
                <a:cubicBezTo>
                  <a:pt x="21" y="138"/>
                  <a:pt x="22" y="138"/>
                  <a:pt x="22" y="138"/>
                </a:cubicBezTo>
                <a:cubicBezTo>
                  <a:pt x="51" y="138"/>
                  <a:pt x="51" y="138"/>
                  <a:pt x="51" y="138"/>
                </a:cubicBezTo>
                <a:cubicBezTo>
                  <a:pt x="51" y="138"/>
                  <a:pt x="52" y="138"/>
                  <a:pt x="52" y="137"/>
                </a:cubicBezTo>
                <a:cubicBezTo>
                  <a:pt x="52" y="109"/>
                  <a:pt x="52" y="109"/>
                  <a:pt x="52" y="109"/>
                </a:cubicBezTo>
                <a:cubicBezTo>
                  <a:pt x="52" y="108"/>
                  <a:pt x="51" y="108"/>
                  <a:pt x="51" y="108"/>
                </a:cubicBezTo>
                <a:cubicBezTo>
                  <a:pt x="41" y="108"/>
                  <a:pt x="41" y="108"/>
                  <a:pt x="41" y="108"/>
                </a:cubicBezTo>
                <a:cubicBezTo>
                  <a:pt x="69" y="61"/>
                  <a:pt x="69" y="61"/>
                  <a:pt x="69" y="61"/>
                </a:cubicBezTo>
                <a:cubicBezTo>
                  <a:pt x="75" y="67"/>
                  <a:pt x="82" y="71"/>
                  <a:pt x="91" y="72"/>
                </a:cubicBezTo>
                <a:cubicBezTo>
                  <a:pt x="91" y="143"/>
                  <a:pt x="91" y="143"/>
                  <a:pt x="91" y="143"/>
                </a:cubicBezTo>
                <a:cubicBezTo>
                  <a:pt x="81" y="143"/>
                  <a:pt x="81" y="143"/>
                  <a:pt x="81" y="143"/>
                </a:cubicBezTo>
                <a:cubicBezTo>
                  <a:pt x="81" y="143"/>
                  <a:pt x="80" y="144"/>
                  <a:pt x="80" y="144"/>
                </a:cubicBezTo>
                <a:cubicBezTo>
                  <a:pt x="80" y="172"/>
                  <a:pt x="80" y="172"/>
                  <a:pt x="80" y="172"/>
                </a:cubicBezTo>
                <a:cubicBezTo>
                  <a:pt x="80" y="173"/>
                  <a:pt x="81" y="173"/>
                  <a:pt x="81" y="173"/>
                </a:cubicBezTo>
                <a:cubicBezTo>
                  <a:pt x="110" y="173"/>
                  <a:pt x="110" y="173"/>
                  <a:pt x="110" y="173"/>
                </a:cubicBezTo>
                <a:cubicBezTo>
                  <a:pt x="110" y="173"/>
                  <a:pt x="111" y="173"/>
                  <a:pt x="111" y="172"/>
                </a:cubicBezTo>
                <a:cubicBezTo>
                  <a:pt x="111" y="144"/>
                  <a:pt x="111" y="144"/>
                  <a:pt x="111" y="144"/>
                </a:cubicBezTo>
                <a:cubicBezTo>
                  <a:pt x="111" y="144"/>
                  <a:pt x="110" y="143"/>
                  <a:pt x="110" y="143"/>
                </a:cubicBezTo>
                <a:cubicBezTo>
                  <a:pt x="100" y="143"/>
                  <a:pt x="100" y="143"/>
                  <a:pt x="100" y="143"/>
                </a:cubicBezTo>
                <a:cubicBezTo>
                  <a:pt x="100" y="72"/>
                  <a:pt x="100" y="72"/>
                  <a:pt x="100" y="72"/>
                </a:cubicBezTo>
                <a:cubicBezTo>
                  <a:pt x="109" y="71"/>
                  <a:pt x="117" y="67"/>
                  <a:pt x="122" y="61"/>
                </a:cubicBezTo>
                <a:cubicBezTo>
                  <a:pt x="150" y="108"/>
                  <a:pt x="150" y="108"/>
                  <a:pt x="150" y="108"/>
                </a:cubicBezTo>
                <a:cubicBezTo>
                  <a:pt x="140" y="108"/>
                  <a:pt x="140" y="108"/>
                  <a:pt x="140" y="108"/>
                </a:cubicBezTo>
                <a:cubicBezTo>
                  <a:pt x="140" y="108"/>
                  <a:pt x="139" y="108"/>
                  <a:pt x="139" y="109"/>
                </a:cubicBezTo>
                <a:cubicBezTo>
                  <a:pt x="139" y="137"/>
                  <a:pt x="139" y="137"/>
                  <a:pt x="139" y="137"/>
                </a:cubicBezTo>
                <a:cubicBezTo>
                  <a:pt x="139" y="138"/>
                  <a:pt x="140" y="138"/>
                  <a:pt x="140" y="138"/>
                </a:cubicBezTo>
                <a:cubicBezTo>
                  <a:pt x="169" y="138"/>
                  <a:pt x="169" y="138"/>
                  <a:pt x="169" y="138"/>
                </a:cubicBezTo>
                <a:cubicBezTo>
                  <a:pt x="169" y="138"/>
                  <a:pt x="170" y="138"/>
                  <a:pt x="170" y="137"/>
                </a:cubicBezTo>
                <a:cubicBezTo>
                  <a:pt x="170" y="109"/>
                  <a:pt x="170" y="109"/>
                  <a:pt x="170" y="109"/>
                </a:cubicBezTo>
                <a:cubicBezTo>
                  <a:pt x="170" y="108"/>
                  <a:pt x="169" y="108"/>
                  <a:pt x="169" y="108"/>
                </a:cubicBezTo>
                <a:cubicBezTo>
                  <a:pt x="159" y="108"/>
                  <a:pt x="159" y="108"/>
                  <a:pt x="159" y="108"/>
                </a:cubicBezTo>
                <a:cubicBezTo>
                  <a:pt x="159" y="107"/>
                  <a:pt x="159" y="106"/>
                  <a:pt x="159" y="105"/>
                </a:cubicBezTo>
                <a:cubicBezTo>
                  <a:pt x="128" y="55"/>
                  <a:pt x="128" y="55"/>
                  <a:pt x="128" y="55"/>
                </a:cubicBezTo>
                <a:cubicBezTo>
                  <a:pt x="128" y="54"/>
                  <a:pt x="128" y="54"/>
                  <a:pt x="127" y="54"/>
                </a:cubicBezTo>
                <a:cubicBezTo>
                  <a:pt x="129" y="50"/>
                  <a:pt x="131" y="45"/>
                  <a:pt x="131" y="41"/>
                </a:cubicBezTo>
                <a:cubicBezTo>
                  <a:pt x="161" y="41"/>
                  <a:pt x="161" y="41"/>
                  <a:pt x="161" y="41"/>
                </a:cubicBezTo>
                <a:cubicBezTo>
                  <a:pt x="161" y="51"/>
                  <a:pt x="161" y="51"/>
                  <a:pt x="161" y="51"/>
                </a:cubicBezTo>
                <a:cubicBezTo>
                  <a:pt x="161" y="51"/>
                  <a:pt x="162" y="52"/>
                  <a:pt x="162" y="52"/>
                </a:cubicBezTo>
                <a:cubicBezTo>
                  <a:pt x="191" y="52"/>
                  <a:pt x="191" y="52"/>
                  <a:pt x="191" y="52"/>
                </a:cubicBezTo>
                <a:cubicBezTo>
                  <a:pt x="191" y="52"/>
                  <a:pt x="192" y="51"/>
                  <a:pt x="192" y="51"/>
                </a:cubicBezTo>
                <a:cubicBezTo>
                  <a:pt x="192" y="22"/>
                  <a:pt x="192" y="22"/>
                  <a:pt x="192" y="22"/>
                </a:cubicBezTo>
                <a:cubicBezTo>
                  <a:pt x="192" y="22"/>
                  <a:pt x="191" y="21"/>
                  <a:pt x="191" y="21"/>
                </a:cubicBezTo>
                <a:close/>
                <a:moveTo>
                  <a:pt x="97" y="54"/>
                </a:moveTo>
                <a:cubicBezTo>
                  <a:pt x="97" y="60"/>
                  <a:pt x="97" y="60"/>
                  <a:pt x="97" y="60"/>
                </a:cubicBezTo>
                <a:cubicBezTo>
                  <a:pt x="94" y="60"/>
                  <a:pt x="94" y="60"/>
                  <a:pt x="94" y="60"/>
                </a:cubicBezTo>
                <a:cubicBezTo>
                  <a:pt x="94" y="54"/>
                  <a:pt x="94" y="54"/>
                  <a:pt x="94" y="54"/>
                </a:cubicBezTo>
                <a:cubicBezTo>
                  <a:pt x="90" y="54"/>
                  <a:pt x="87" y="53"/>
                  <a:pt x="85" y="51"/>
                </a:cubicBezTo>
                <a:cubicBezTo>
                  <a:pt x="86" y="48"/>
                  <a:pt x="86" y="48"/>
                  <a:pt x="86" y="48"/>
                </a:cubicBezTo>
                <a:cubicBezTo>
                  <a:pt x="88" y="49"/>
                  <a:pt x="91" y="50"/>
                  <a:pt x="94" y="50"/>
                </a:cubicBezTo>
                <a:cubicBezTo>
                  <a:pt x="98" y="50"/>
                  <a:pt x="101" y="48"/>
                  <a:pt x="101" y="45"/>
                </a:cubicBezTo>
                <a:cubicBezTo>
                  <a:pt x="101" y="42"/>
                  <a:pt x="99" y="40"/>
                  <a:pt x="95" y="38"/>
                </a:cubicBezTo>
                <a:cubicBezTo>
                  <a:pt x="89" y="36"/>
                  <a:pt x="86" y="33"/>
                  <a:pt x="86" y="28"/>
                </a:cubicBezTo>
                <a:cubicBezTo>
                  <a:pt x="86" y="24"/>
                  <a:pt x="89" y="20"/>
                  <a:pt x="94" y="19"/>
                </a:cubicBezTo>
                <a:cubicBezTo>
                  <a:pt x="94" y="14"/>
                  <a:pt x="94" y="14"/>
                  <a:pt x="94" y="14"/>
                </a:cubicBezTo>
                <a:cubicBezTo>
                  <a:pt x="98" y="14"/>
                  <a:pt x="98" y="14"/>
                  <a:pt x="98" y="14"/>
                </a:cubicBezTo>
                <a:cubicBezTo>
                  <a:pt x="98" y="19"/>
                  <a:pt x="98" y="19"/>
                  <a:pt x="98" y="19"/>
                </a:cubicBezTo>
                <a:cubicBezTo>
                  <a:pt x="101" y="19"/>
                  <a:pt x="103" y="20"/>
                  <a:pt x="105" y="21"/>
                </a:cubicBezTo>
                <a:cubicBezTo>
                  <a:pt x="103" y="25"/>
                  <a:pt x="103" y="25"/>
                  <a:pt x="103" y="25"/>
                </a:cubicBezTo>
                <a:cubicBezTo>
                  <a:pt x="102" y="24"/>
                  <a:pt x="100" y="23"/>
                  <a:pt x="96" y="23"/>
                </a:cubicBezTo>
                <a:cubicBezTo>
                  <a:pt x="92" y="23"/>
                  <a:pt x="90" y="25"/>
                  <a:pt x="90" y="28"/>
                </a:cubicBezTo>
                <a:cubicBezTo>
                  <a:pt x="90" y="30"/>
                  <a:pt x="92" y="32"/>
                  <a:pt x="97" y="34"/>
                </a:cubicBezTo>
                <a:cubicBezTo>
                  <a:pt x="103" y="36"/>
                  <a:pt x="106" y="39"/>
                  <a:pt x="106" y="44"/>
                </a:cubicBezTo>
                <a:cubicBezTo>
                  <a:pt x="106" y="49"/>
                  <a:pt x="103" y="53"/>
                  <a:pt x="97" y="54"/>
                </a:cubicBezTo>
                <a:close/>
              </a:path>
            </a:pathLst>
          </a:custGeom>
          <a:solidFill>
            <a:srgbClr val="FAFAFA"/>
          </a:solidFill>
          <a:ln>
            <a:noFill/>
          </a:ln>
        </p:spPr>
        <p:txBody>
          <a:bodyPr vert="horz" wrap="square" lIns="91440" tIns="45720" rIns="91440" bIns="45720" numCol="1" anchor="t" anchorCtr="0" compatLnSpc="1"/>
          <a:lstStyle/>
          <a:p>
            <a:endParaRPr lang="zh-CN" altLang="en-US"/>
          </a:p>
        </p:txBody>
      </p:sp>
      <p:grpSp>
        <p:nvGrpSpPr>
          <p:cNvPr id="32" name="组合 31"/>
          <p:cNvGrpSpPr/>
          <p:nvPr/>
        </p:nvGrpSpPr>
        <p:grpSpPr>
          <a:xfrm>
            <a:off x="0" y="0"/>
            <a:ext cx="2226310" cy="3070860"/>
            <a:chOff x="0" y="0"/>
            <a:chExt cx="4733" cy="6527"/>
          </a:xfrm>
        </p:grpSpPr>
        <p:sp>
          <p:nvSpPr>
            <p:cNvPr id="33" name="直角三角形 32"/>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9972040" y="3800475"/>
            <a:ext cx="2226310" cy="3070860"/>
            <a:chOff x="0" y="0"/>
            <a:chExt cx="4733" cy="6527"/>
          </a:xfrm>
        </p:grpSpPr>
        <p:sp>
          <p:nvSpPr>
            <p:cNvPr id="36" name="直角三角形 35"/>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1457940" y="0"/>
            <a:ext cx="765175" cy="735330"/>
            <a:chOff x="3595" y="4942"/>
            <a:chExt cx="1205" cy="1158"/>
          </a:xfrm>
        </p:grpSpPr>
        <p:sp>
          <p:nvSpPr>
            <p:cNvPr id="39" name="矩形 38"/>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4189730" y="1953895"/>
            <a:ext cx="1035050" cy="460375"/>
          </a:xfrm>
          <a:prstGeom prst="rect">
            <a:avLst/>
          </a:prstGeom>
          <a:noFill/>
        </p:spPr>
        <p:txBody>
          <a:bodyPr wrap="square" rtlCol="0">
            <a:spAutoFit/>
          </a:bodyPr>
          <a:lstStyle/>
          <a:p>
            <a:r>
              <a:rPr lang="en-US" altLang="zh-CN" sz="2400" b="1">
                <a:solidFill>
                  <a:schemeClr val="tx1"/>
                </a:solidFill>
              </a:rPr>
              <a:t>01</a:t>
            </a:r>
          </a:p>
        </p:txBody>
      </p:sp>
      <p:sp>
        <p:nvSpPr>
          <p:cNvPr id="4" name="文本框 3"/>
          <p:cNvSpPr txBox="1"/>
          <p:nvPr/>
        </p:nvSpPr>
        <p:spPr>
          <a:xfrm>
            <a:off x="4624070" y="3815080"/>
            <a:ext cx="1035050" cy="460375"/>
          </a:xfrm>
          <a:prstGeom prst="rect">
            <a:avLst/>
          </a:prstGeom>
          <a:noFill/>
        </p:spPr>
        <p:txBody>
          <a:bodyPr wrap="square" rtlCol="0">
            <a:spAutoFit/>
          </a:bodyPr>
          <a:lstStyle/>
          <a:p>
            <a:r>
              <a:rPr lang="en-US" altLang="zh-CN" sz="2400" b="1"/>
              <a:t>02</a:t>
            </a:r>
            <a:endParaRPr lang="en-US" altLang="zh-CN" sz="2400" b="1">
              <a:solidFill>
                <a:srgbClr val="FF0000"/>
              </a:solidFill>
            </a:endParaRPr>
          </a:p>
        </p:txBody>
      </p:sp>
      <p:sp>
        <p:nvSpPr>
          <p:cNvPr id="5" name="文本框 4"/>
          <p:cNvSpPr txBox="1"/>
          <p:nvPr/>
        </p:nvSpPr>
        <p:spPr>
          <a:xfrm>
            <a:off x="5930265" y="4565015"/>
            <a:ext cx="1035050" cy="460375"/>
          </a:xfrm>
          <a:prstGeom prst="rect">
            <a:avLst/>
          </a:prstGeom>
          <a:noFill/>
        </p:spPr>
        <p:txBody>
          <a:bodyPr wrap="square" rtlCol="0">
            <a:spAutoFit/>
          </a:bodyPr>
          <a:lstStyle/>
          <a:p>
            <a:r>
              <a:rPr lang="en-US" altLang="zh-CN" sz="2400" b="1"/>
              <a:t>03</a:t>
            </a:r>
            <a:endParaRPr lang="en-US" altLang="zh-CN" sz="2400" b="1">
              <a:solidFill>
                <a:srgbClr val="FF0000"/>
              </a:solidFill>
            </a:endParaRPr>
          </a:p>
        </p:txBody>
      </p:sp>
      <p:sp>
        <p:nvSpPr>
          <p:cNvPr id="6" name="文本框 5"/>
          <p:cNvSpPr txBox="1"/>
          <p:nvPr/>
        </p:nvSpPr>
        <p:spPr>
          <a:xfrm>
            <a:off x="7207250" y="3815080"/>
            <a:ext cx="1035050" cy="460375"/>
          </a:xfrm>
          <a:prstGeom prst="rect">
            <a:avLst/>
          </a:prstGeom>
          <a:noFill/>
        </p:spPr>
        <p:txBody>
          <a:bodyPr wrap="square" rtlCol="0">
            <a:spAutoFit/>
          </a:bodyPr>
          <a:lstStyle/>
          <a:p>
            <a:r>
              <a:rPr lang="en-US" altLang="zh-CN" sz="2400" b="1"/>
              <a:t>04</a:t>
            </a:r>
            <a:endParaRPr lang="en-US" altLang="zh-CN" sz="2400" b="1">
              <a:solidFill>
                <a:srgbClr val="FF0000"/>
              </a:solidFill>
            </a:endParaRPr>
          </a:p>
        </p:txBody>
      </p:sp>
      <p:sp>
        <p:nvSpPr>
          <p:cNvPr id="7" name="文本框 6"/>
          <p:cNvSpPr txBox="1"/>
          <p:nvPr/>
        </p:nvSpPr>
        <p:spPr>
          <a:xfrm>
            <a:off x="7689215" y="1953895"/>
            <a:ext cx="1035050" cy="460375"/>
          </a:xfrm>
          <a:prstGeom prst="rect">
            <a:avLst/>
          </a:prstGeom>
          <a:noFill/>
        </p:spPr>
        <p:txBody>
          <a:bodyPr wrap="square" rtlCol="0">
            <a:spAutoFit/>
          </a:bodyPr>
          <a:lstStyle/>
          <a:p>
            <a:r>
              <a:rPr lang="en-US" altLang="zh-CN" sz="2400" b="1"/>
              <a:t>05</a:t>
            </a:r>
            <a:endParaRPr lang="en-US" altLang="zh-CN" sz="2400" b="1">
              <a:solidFill>
                <a:srgbClr val="FF0000"/>
              </a:solidFill>
            </a:endParaRPr>
          </a:p>
        </p:txBody>
      </p:sp>
      <p:sp>
        <p:nvSpPr>
          <p:cNvPr id="25" name="文本框 24"/>
          <p:cNvSpPr txBox="1"/>
          <p:nvPr/>
        </p:nvSpPr>
        <p:spPr>
          <a:xfrm>
            <a:off x="1522095" y="1585595"/>
            <a:ext cx="1738630" cy="337185"/>
          </a:xfrm>
          <a:prstGeom prst="rect">
            <a:avLst/>
          </a:prstGeom>
          <a:noFill/>
        </p:spPr>
        <p:txBody>
          <a:bodyPr wrap="square" rtlCol="0">
            <a:spAutoFit/>
          </a:bodyPr>
          <a:lstStyle/>
          <a:p>
            <a:r>
              <a:rPr lang="en-US" altLang="zh-CN" sz="1600">
                <a:solidFill>
                  <a:schemeClr val="bg1"/>
                </a:solidFill>
              </a:rPr>
              <a:t>Add Your Title</a:t>
            </a:r>
          </a:p>
        </p:txBody>
      </p:sp>
      <p:sp>
        <p:nvSpPr>
          <p:cNvPr id="26" name="文本框 25"/>
          <p:cNvSpPr txBox="1"/>
          <p:nvPr/>
        </p:nvSpPr>
        <p:spPr>
          <a:xfrm>
            <a:off x="1492885" y="1953895"/>
            <a:ext cx="2562860"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endParaRPr lang="en-US" altLang="zh-CN" sz="1400">
              <a:solidFill>
                <a:schemeClr val="bg1"/>
              </a:solidFill>
              <a:sym typeface="+mn-ea"/>
            </a:endParaRPr>
          </a:p>
        </p:txBody>
      </p:sp>
      <p:sp>
        <p:nvSpPr>
          <p:cNvPr id="8" name="文本框 7"/>
          <p:cNvSpPr txBox="1"/>
          <p:nvPr/>
        </p:nvSpPr>
        <p:spPr>
          <a:xfrm>
            <a:off x="2012950" y="3703955"/>
            <a:ext cx="1738630" cy="337185"/>
          </a:xfrm>
          <a:prstGeom prst="rect">
            <a:avLst/>
          </a:prstGeom>
          <a:noFill/>
        </p:spPr>
        <p:txBody>
          <a:bodyPr wrap="square" rtlCol="0">
            <a:spAutoFit/>
          </a:bodyPr>
          <a:lstStyle/>
          <a:p>
            <a:r>
              <a:rPr lang="en-US" altLang="zh-CN" sz="1600">
                <a:solidFill>
                  <a:schemeClr val="bg1"/>
                </a:solidFill>
              </a:rPr>
              <a:t>Add Your Title</a:t>
            </a:r>
          </a:p>
        </p:txBody>
      </p:sp>
      <p:sp>
        <p:nvSpPr>
          <p:cNvPr id="9" name="文本框 8"/>
          <p:cNvSpPr txBox="1"/>
          <p:nvPr/>
        </p:nvSpPr>
        <p:spPr>
          <a:xfrm>
            <a:off x="1983740" y="4072255"/>
            <a:ext cx="2562860"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endParaRPr lang="en-US" altLang="zh-CN" sz="1400">
              <a:solidFill>
                <a:schemeClr val="bg1"/>
              </a:solidFill>
              <a:sym typeface="+mn-ea"/>
            </a:endParaRPr>
          </a:p>
        </p:txBody>
      </p:sp>
      <p:sp>
        <p:nvSpPr>
          <p:cNvPr id="10" name="文本框 9"/>
          <p:cNvSpPr txBox="1"/>
          <p:nvPr/>
        </p:nvSpPr>
        <p:spPr>
          <a:xfrm>
            <a:off x="5358130" y="5182235"/>
            <a:ext cx="1738630" cy="337185"/>
          </a:xfrm>
          <a:prstGeom prst="rect">
            <a:avLst/>
          </a:prstGeom>
          <a:noFill/>
        </p:spPr>
        <p:txBody>
          <a:bodyPr wrap="square" rtlCol="0">
            <a:spAutoFit/>
          </a:bodyPr>
          <a:lstStyle/>
          <a:p>
            <a:r>
              <a:rPr lang="en-US" altLang="zh-CN" sz="1600">
                <a:solidFill>
                  <a:schemeClr val="bg1"/>
                </a:solidFill>
              </a:rPr>
              <a:t>Add Your Title</a:t>
            </a:r>
          </a:p>
        </p:txBody>
      </p:sp>
      <p:sp>
        <p:nvSpPr>
          <p:cNvPr id="11" name="文本框 10"/>
          <p:cNvSpPr txBox="1"/>
          <p:nvPr/>
        </p:nvSpPr>
        <p:spPr>
          <a:xfrm>
            <a:off x="5328920" y="5550535"/>
            <a:ext cx="2562860"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endParaRPr lang="en-US" altLang="zh-CN" sz="1400">
              <a:solidFill>
                <a:schemeClr val="bg1"/>
              </a:solidFill>
              <a:sym typeface="+mn-ea"/>
            </a:endParaRPr>
          </a:p>
        </p:txBody>
      </p:sp>
      <p:sp>
        <p:nvSpPr>
          <p:cNvPr id="12" name="文本框 11"/>
          <p:cNvSpPr txBox="1"/>
          <p:nvPr/>
        </p:nvSpPr>
        <p:spPr>
          <a:xfrm>
            <a:off x="8011160" y="3911600"/>
            <a:ext cx="1738630" cy="337185"/>
          </a:xfrm>
          <a:prstGeom prst="rect">
            <a:avLst/>
          </a:prstGeom>
          <a:noFill/>
        </p:spPr>
        <p:txBody>
          <a:bodyPr wrap="square" rtlCol="0">
            <a:spAutoFit/>
          </a:bodyPr>
          <a:lstStyle/>
          <a:p>
            <a:r>
              <a:rPr lang="en-US" altLang="zh-CN" sz="1600">
                <a:solidFill>
                  <a:schemeClr val="bg1"/>
                </a:solidFill>
              </a:rPr>
              <a:t>Add Your Title</a:t>
            </a:r>
          </a:p>
        </p:txBody>
      </p:sp>
      <p:sp>
        <p:nvSpPr>
          <p:cNvPr id="13" name="文本框 12"/>
          <p:cNvSpPr txBox="1"/>
          <p:nvPr/>
        </p:nvSpPr>
        <p:spPr>
          <a:xfrm>
            <a:off x="7981950" y="4279900"/>
            <a:ext cx="2562860"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endParaRPr lang="en-US" altLang="zh-CN" sz="1400">
              <a:solidFill>
                <a:schemeClr val="bg1"/>
              </a:solidFill>
              <a:sym typeface="+mn-ea"/>
            </a:endParaRPr>
          </a:p>
        </p:txBody>
      </p:sp>
      <p:sp>
        <p:nvSpPr>
          <p:cNvPr id="14" name="文本框 13"/>
          <p:cNvSpPr txBox="1"/>
          <p:nvPr/>
        </p:nvSpPr>
        <p:spPr>
          <a:xfrm>
            <a:off x="8517255" y="1789430"/>
            <a:ext cx="1738630" cy="337185"/>
          </a:xfrm>
          <a:prstGeom prst="rect">
            <a:avLst/>
          </a:prstGeom>
          <a:noFill/>
        </p:spPr>
        <p:txBody>
          <a:bodyPr wrap="square" rtlCol="0">
            <a:spAutoFit/>
          </a:bodyPr>
          <a:lstStyle/>
          <a:p>
            <a:r>
              <a:rPr lang="en-US" altLang="zh-CN" sz="1600">
                <a:solidFill>
                  <a:schemeClr val="bg1"/>
                </a:solidFill>
              </a:rPr>
              <a:t>Add Your Title</a:t>
            </a:r>
          </a:p>
        </p:txBody>
      </p:sp>
      <p:sp>
        <p:nvSpPr>
          <p:cNvPr id="15" name="文本框 14"/>
          <p:cNvSpPr txBox="1"/>
          <p:nvPr/>
        </p:nvSpPr>
        <p:spPr>
          <a:xfrm>
            <a:off x="8488045" y="2157730"/>
            <a:ext cx="2562860"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endParaRPr lang="en-US" altLang="zh-CN" sz="1400">
              <a:solidFill>
                <a:schemeClr val="bg1"/>
              </a:solidFill>
              <a:sym typeface="+mn-ea"/>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9" name="矩形 8"/>
          <p:cNvSpPr/>
          <p:nvPr/>
        </p:nvSpPr>
        <p:spPr>
          <a:xfrm>
            <a:off x="8455660" y="0"/>
            <a:ext cx="2694305" cy="6864350"/>
          </a:xfrm>
          <a:prstGeom prst="rect">
            <a:avLst/>
          </a:prstGeom>
          <a:blipFill rotWithShape="1">
            <a:blip r:embed="rId4">
              <a:alphaModFix amt="41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35" y="1774825"/>
            <a:ext cx="12205335" cy="3538220"/>
          </a:xfrm>
          <a:prstGeom prst="rect">
            <a:avLst/>
          </a:prstGeom>
          <a:gradFill>
            <a:gsLst>
              <a:gs pos="16000">
                <a:srgbClr val="E53238">
                  <a:alpha val="72000"/>
                </a:srgbClr>
              </a:gs>
              <a:gs pos="87000">
                <a:srgbClr val="F4C043">
                  <a:alpha val="82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08355" y="2363470"/>
            <a:ext cx="4055110" cy="829945"/>
          </a:xfrm>
          <a:prstGeom prst="rect">
            <a:avLst/>
          </a:prstGeom>
          <a:noFill/>
        </p:spPr>
        <p:txBody>
          <a:bodyPr wrap="square" rtlCol="0">
            <a:spAutoFit/>
          </a:bodyPr>
          <a:lstStyle/>
          <a:p>
            <a:r>
              <a:rPr lang="en-US" altLang="zh-CN" sz="4800" b="1">
                <a:solidFill>
                  <a:schemeClr val="bg1"/>
                </a:solidFill>
                <a:latin typeface="微软雅黑" panose="020B0503020204020204" charset="-122"/>
                <a:ea typeface="微软雅黑" panose="020B0503020204020204" charset="-122"/>
              </a:rPr>
              <a:t>Part Three</a:t>
            </a:r>
          </a:p>
        </p:txBody>
      </p:sp>
      <p:sp>
        <p:nvSpPr>
          <p:cNvPr id="5" name="矩形 4"/>
          <p:cNvSpPr/>
          <p:nvPr/>
        </p:nvSpPr>
        <p:spPr>
          <a:xfrm>
            <a:off x="930910" y="1928495"/>
            <a:ext cx="2000250" cy="258445"/>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08355" y="3193415"/>
            <a:ext cx="4055110" cy="645160"/>
          </a:xfrm>
          <a:prstGeom prst="rect">
            <a:avLst/>
          </a:prstGeom>
          <a:noFill/>
        </p:spPr>
        <p:txBody>
          <a:bodyPr wrap="square" rtlCol="0">
            <a:spAutoFit/>
          </a:bodyPr>
          <a:lstStyle/>
          <a:p>
            <a:r>
              <a:rPr lang="zh-CN" altLang="en-US" sz="3600" b="1">
                <a:solidFill>
                  <a:schemeClr val="bg1"/>
                </a:solidFill>
                <a:latin typeface="微软雅黑" panose="020B0503020204020204" charset="-122"/>
                <a:ea typeface="微软雅黑" panose="020B0503020204020204" charset="-122"/>
              </a:rPr>
              <a:t>工作存在不足</a:t>
            </a:r>
          </a:p>
        </p:txBody>
      </p:sp>
      <p:sp>
        <p:nvSpPr>
          <p:cNvPr id="7" name="文本框 6"/>
          <p:cNvSpPr txBox="1"/>
          <p:nvPr/>
        </p:nvSpPr>
        <p:spPr>
          <a:xfrm>
            <a:off x="808355" y="3947795"/>
            <a:ext cx="6749415" cy="922020"/>
          </a:xfrm>
          <a:prstGeom prst="rect">
            <a:avLst/>
          </a:prstGeom>
          <a:noFill/>
        </p:spPr>
        <p:txBody>
          <a:bodyPr wrap="square" rtlCol="0">
            <a:spAutoFit/>
          </a:bodyPr>
          <a:lstStyle/>
          <a:p>
            <a:r>
              <a:rPr lang="en-US" altLang="zh-CN">
                <a:solidFill>
                  <a:schemeClr val="bg1"/>
                </a:solidFill>
              </a:rPr>
              <a:t>Click here to add words </a:t>
            </a:r>
            <a:r>
              <a:rPr lang="en-US" altLang="zh-CN">
                <a:solidFill>
                  <a:schemeClr val="bg1"/>
                </a:solidFill>
                <a:sym typeface="+mn-ea"/>
              </a:rPr>
              <a:t>Click here to add words Click here to add words Click here to add words Click here to add words Click here to add words Click here to add words Click here to add</a:t>
            </a:r>
            <a:r>
              <a:rPr lang="en-US" altLang="zh-CN">
                <a:sym typeface="+mn-ea"/>
              </a:rPr>
              <a:t> </a:t>
            </a:r>
            <a:endParaRPr lang="en-US" altLang="zh-CN"/>
          </a:p>
        </p:txBody>
      </p:sp>
      <p:grpSp>
        <p:nvGrpSpPr>
          <p:cNvPr id="35" name="组合 34"/>
          <p:cNvGrpSpPr/>
          <p:nvPr/>
        </p:nvGrpSpPr>
        <p:grpSpPr>
          <a:xfrm>
            <a:off x="11444605" y="0"/>
            <a:ext cx="765175" cy="735330"/>
            <a:chOff x="3595" y="4942"/>
            <a:chExt cx="1205" cy="1158"/>
          </a:xfrm>
        </p:grpSpPr>
        <p:sp>
          <p:nvSpPr>
            <p:cNvPr id="36" name="矩形 35"/>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35" y="6113780"/>
            <a:ext cx="765175" cy="735330"/>
            <a:chOff x="3595" y="4942"/>
            <a:chExt cx="1205" cy="1158"/>
          </a:xfrm>
        </p:grpSpPr>
        <p:sp>
          <p:nvSpPr>
            <p:cNvPr id="15" name="矩形 14"/>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grpSp>
        <p:nvGrpSpPr>
          <p:cNvPr id="32" name="组合 31"/>
          <p:cNvGrpSpPr/>
          <p:nvPr/>
        </p:nvGrpSpPr>
        <p:grpSpPr>
          <a:xfrm>
            <a:off x="0" y="0"/>
            <a:ext cx="2226310" cy="3070860"/>
            <a:chOff x="0" y="0"/>
            <a:chExt cx="4733" cy="6527"/>
          </a:xfrm>
        </p:grpSpPr>
        <p:sp>
          <p:nvSpPr>
            <p:cNvPr id="33" name="直角三角形 32"/>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9972040" y="3800475"/>
            <a:ext cx="2226310" cy="3070860"/>
            <a:chOff x="0" y="0"/>
            <a:chExt cx="4733" cy="6527"/>
          </a:xfrm>
        </p:grpSpPr>
        <p:sp>
          <p:nvSpPr>
            <p:cNvPr id="36" name="直角三角形 35"/>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1457940" y="0"/>
            <a:ext cx="765175" cy="735330"/>
            <a:chOff x="3595" y="4942"/>
            <a:chExt cx="1205" cy="1158"/>
          </a:xfrm>
        </p:grpSpPr>
        <p:sp>
          <p:nvSpPr>
            <p:cNvPr id="39" name="矩形 38"/>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任意多边形 3"/>
          <p:cNvSpPr/>
          <p:nvPr/>
        </p:nvSpPr>
        <p:spPr>
          <a:xfrm>
            <a:off x="1147445" y="-13335"/>
            <a:ext cx="4272915" cy="6884670"/>
          </a:xfrm>
          <a:custGeom>
            <a:avLst/>
            <a:gdLst>
              <a:gd name="connsiteX0" fmla="*/ 0 w 6729"/>
              <a:gd name="connsiteY0" fmla="*/ 10822 h 10822"/>
              <a:gd name="connsiteX1" fmla="*/ 1682 w 6729"/>
              <a:gd name="connsiteY1" fmla="*/ 0 h 10822"/>
              <a:gd name="connsiteX2" fmla="*/ 6638 w 6729"/>
              <a:gd name="connsiteY2" fmla="*/ 21 h 10822"/>
              <a:gd name="connsiteX3" fmla="*/ 6729 w 6729"/>
              <a:gd name="connsiteY3" fmla="*/ 10822 h 10822"/>
              <a:gd name="connsiteX4" fmla="*/ 0 w 6729"/>
              <a:gd name="connsiteY4" fmla="*/ 10822 h 10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9" h="10822">
                <a:moveTo>
                  <a:pt x="0" y="10822"/>
                </a:moveTo>
                <a:lnTo>
                  <a:pt x="1682" y="0"/>
                </a:lnTo>
                <a:lnTo>
                  <a:pt x="6638" y="21"/>
                </a:lnTo>
                <a:lnTo>
                  <a:pt x="6729" y="10822"/>
                </a:lnTo>
                <a:lnTo>
                  <a:pt x="0" y="10822"/>
                </a:lnTo>
                <a:close/>
              </a:path>
            </a:pathLst>
          </a:custGeom>
          <a:blipFill rotWithShape="1">
            <a:blip r:embed="rId4">
              <a:alphaModFix amt="87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6127750" y="1656080"/>
            <a:ext cx="769620" cy="371475"/>
            <a:chOff x="9410" y="2624"/>
            <a:chExt cx="2056" cy="750"/>
          </a:xfrm>
          <a:solidFill>
            <a:srgbClr val="E53238"/>
          </a:solidFill>
        </p:grpSpPr>
        <p:sp>
          <p:nvSpPr>
            <p:cNvPr id="6" name="矩形 5"/>
            <p:cNvSpPr/>
            <p:nvPr/>
          </p:nvSpPr>
          <p:spPr>
            <a:xfrm>
              <a:off x="9410" y="2624"/>
              <a:ext cx="1221" cy="7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a:off x="10674" y="2582"/>
              <a:ext cx="750" cy="8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127750" y="2780665"/>
            <a:ext cx="769620" cy="371475"/>
            <a:chOff x="9410" y="2624"/>
            <a:chExt cx="2056" cy="750"/>
          </a:xfrm>
          <a:solidFill>
            <a:srgbClr val="F4C043"/>
          </a:solidFill>
        </p:grpSpPr>
        <p:sp>
          <p:nvSpPr>
            <p:cNvPr id="13" name="矩形 12"/>
            <p:cNvSpPr/>
            <p:nvPr/>
          </p:nvSpPr>
          <p:spPr>
            <a:xfrm>
              <a:off x="9410" y="2624"/>
              <a:ext cx="1221" cy="7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10674" y="2582"/>
              <a:ext cx="750" cy="8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127750" y="3832225"/>
            <a:ext cx="769620" cy="371475"/>
            <a:chOff x="9410" y="2624"/>
            <a:chExt cx="2056" cy="750"/>
          </a:xfrm>
          <a:solidFill>
            <a:srgbClr val="E53238"/>
          </a:solidFill>
        </p:grpSpPr>
        <p:sp>
          <p:nvSpPr>
            <p:cNvPr id="16" name="矩形 15"/>
            <p:cNvSpPr/>
            <p:nvPr/>
          </p:nvSpPr>
          <p:spPr>
            <a:xfrm>
              <a:off x="9410" y="2624"/>
              <a:ext cx="1221" cy="7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10674" y="2582"/>
              <a:ext cx="750" cy="8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6127750" y="4883785"/>
            <a:ext cx="769620" cy="371475"/>
            <a:chOff x="9410" y="2624"/>
            <a:chExt cx="2056" cy="750"/>
          </a:xfrm>
          <a:solidFill>
            <a:srgbClr val="F4C043"/>
          </a:solidFill>
        </p:grpSpPr>
        <p:sp>
          <p:nvSpPr>
            <p:cNvPr id="19" name="矩形 18"/>
            <p:cNvSpPr/>
            <p:nvPr/>
          </p:nvSpPr>
          <p:spPr>
            <a:xfrm>
              <a:off x="9410" y="2624"/>
              <a:ext cx="1221" cy="7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10674" y="2582"/>
              <a:ext cx="750" cy="8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7162800" y="1473200"/>
            <a:ext cx="4164965" cy="737235"/>
          </a:xfrm>
          <a:prstGeom prst="rect">
            <a:avLst/>
          </a:prstGeom>
          <a:noFill/>
        </p:spPr>
        <p:txBody>
          <a:bodyPr wrap="square" rtlCol="0">
            <a:spAutoFit/>
          </a:bodyPr>
          <a:lstStyle/>
          <a:p>
            <a:r>
              <a:rPr lang="en-US" altLang="zh-CN" sz="1400">
                <a:solidFill>
                  <a:schemeClr val="bg1"/>
                </a:solidFill>
              </a:rPr>
              <a:t>Click here to add words </a:t>
            </a:r>
            <a:r>
              <a:rPr lang="en-US" altLang="zh-CN" sz="1400">
                <a:solidFill>
                  <a:schemeClr val="bg1"/>
                </a:solidFill>
                <a:sym typeface="+mn-ea"/>
              </a:rPr>
              <a:t>Click here to add words Click here to add words Click here to add words Click here to add words Click here to add words</a:t>
            </a:r>
          </a:p>
        </p:txBody>
      </p:sp>
      <p:sp>
        <p:nvSpPr>
          <p:cNvPr id="22" name="文本框 21"/>
          <p:cNvSpPr txBox="1"/>
          <p:nvPr/>
        </p:nvSpPr>
        <p:spPr>
          <a:xfrm>
            <a:off x="7172325" y="2609850"/>
            <a:ext cx="4164965" cy="737235"/>
          </a:xfrm>
          <a:prstGeom prst="rect">
            <a:avLst/>
          </a:prstGeom>
          <a:noFill/>
        </p:spPr>
        <p:txBody>
          <a:bodyPr wrap="square" rtlCol="0">
            <a:spAutoFit/>
          </a:bodyPr>
          <a:lstStyle/>
          <a:p>
            <a:r>
              <a:rPr lang="en-US" altLang="zh-CN" sz="1400">
                <a:solidFill>
                  <a:schemeClr val="bg1"/>
                </a:solidFill>
              </a:rPr>
              <a:t>Click here to add words </a:t>
            </a:r>
            <a:r>
              <a:rPr lang="en-US" altLang="zh-CN" sz="1400">
                <a:solidFill>
                  <a:schemeClr val="bg1"/>
                </a:solidFill>
                <a:sym typeface="+mn-ea"/>
              </a:rPr>
              <a:t>Click here to add words Click here to add words Click here to add words Click here to add words Click here to add words</a:t>
            </a:r>
          </a:p>
        </p:txBody>
      </p:sp>
      <p:sp>
        <p:nvSpPr>
          <p:cNvPr id="23" name="文本框 22"/>
          <p:cNvSpPr txBox="1"/>
          <p:nvPr/>
        </p:nvSpPr>
        <p:spPr>
          <a:xfrm>
            <a:off x="7172325" y="3706495"/>
            <a:ext cx="4164965" cy="737235"/>
          </a:xfrm>
          <a:prstGeom prst="rect">
            <a:avLst/>
          </a:prstGeom>
          <a:noFill/>
        </p:spPr>
        <p:txBody>
          <a:bodyPr wrap="square" rtlCol="0">
            <a:spAutoFit/>
          </a:bodyPr>
          <a:lstStyle/>
          <a:p>
            <a:r>
              <a:rPr lang="en-US" altLang="zh-CN" sz="1400">
                <a:solidFill>
                  <a:schemeClr val="bg1"/>
                </a:solidFill>
              </a:rPr>
              <a:t>Click here to add words </a:t>
            </a:r>
            <a:r>
              <a:rPr lang="en-US" altLang="zh-CN" sz="1400">
                <a:solidFill>
                  <a:schemeClr val="bg1"/>
                </a:solidFill>
                <a:sym typeface="+mn-ea"/>
              </a:rPr>
              <a:t>Click here to add words Click here to add words Click here to add words Click here to add words Click here to add words</a:t>
            </a:r>
          </a:p>
        </p:txBody>
      </p:sp>
      <p:sp>
        <p:nvSpPr>
          <p:cNvPr id="24" name="文本框 23"/>
          <p:cNvSpPr txBox="1"/>
          <p:nvPr/>
        </p:nvSpPr>
        <p:spPr>
          <a:xfrm>
            <a:off x="7172325" y="4700905"/>
            <a:ext cx="4164965" cy="737235"/>
          </a:xfrm>
          <a:prstGeom prst="rect">
            <a:avLst/>
          </a:prstGeom>
          <a:noFill/>
        </p:spPr>
        <p:txBody>
          <a:bodyPr wrap="square" rtlCol="0">
            <a:spAutoFit/>
          </a:bodyPr>
          <a:lstStyle/>
          <a:p>
            <a:r>
              <a:rPr lang="en-US" altLang="zh-CN" sz="1400">
                <a:solidFill>
                  <a:schemeClr val="bg1"/>
                </a:solidFill>
              </a:rPr>
              <a:t>Click here to add words </a:t>
            </a:r>
            <a:r>
              <a:rPr lang="en-US" altLang="zh-CN" sz="1400">
                <a:solidFill>
                  <a:schemeClr val="bg1"/>
                </a:solidFill>
                <a:sym typeface="+mn-ea"/>
              </a:rPr>
              <a:t>Click here to add words Click here to add words Click here to add words Click here to add words Click here to add words</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grpSp>
        <p:nvGrpSpPr>
          <p:cNvPr id="32" name="组合 31"/>
          <p:cNvGrpSpPr/>
          <p:nvPr/>
        </p:nvGrpSpPr>
        <p:grpSpPr>
          <a:xfrm>
            <a:off x="0" y="0"/>
            <a:ext cx="2226310" cy="3070860"/>
            <a:chOff x="0" y="0"/>
            <a:chExt cx="4733" cy="6527"/>
          </a:xfrm>
        </p:grpSpPr>
        <p:sp>
          <p:nvSpPr>
            <p:cNvPr id="33" name="直角三角形 32"/>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9972040" y="3800475"/>
            <a:ext cx="2226310" cy="3070860"/>
            <a:chOff x="0" y="0"/>
            <a:chExt cx="4733" cy="6527"/>
          </a:xfrm>
        </p:grpSpPr>
        <p:sp>
          <p:nvSpPr>
            <p:cNvPr id="36" name="直角三角形 35"/>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1457940" y="0"/>
            <a:ext cx="765175" cy="735330"/>
            <a:chOff x="3595" y="4942"/>
            <a:chExt cx="1205" cy="1158"/>
          </a:xfrm>
        </p:grpSpPr>
        <p:sp>
          <p:nvSpPr>
            <p:cNvPr id="39" name="矩形 38"/>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081145" y="1290320"/>
            <a:ext cx="3634105" cy="4195445"/>
            <a:chOff x="6367" y="2259"/>
            <a:chExt cx="4441" cy="5127"/>
          </a:xfrm>
        </p:grpSpPr>
        <p:sp>
          <p:nvSpPr>
            <p:cNvPr id="67" name="Freeform 50"/>
            <p:cNvSpPr/>
            <p:nvPr/>
          </p:nvSpPr>
          <p:spPr bwMode="auto">
            <a:xfrm rot="9180000">
              <a:off x="7382" y="5374"/>
              <a:ext cx="2130" cy="2012"/>
            </a:xfrm>
            <a:custGeom>
              <a:avLst/>
              <a:gdLst>
                <a:gd name="T0" fmla="*/ 66 w 89"/>
                <a:gd name="T1" fmla="*/ 84 h 84"/>
                <a:gd name="T2" fmla="*/ 89 w 89"/>
                <a:gd name="T3" fmla="*/ 84 h 84"/>
                <a:gd name="T4" fmla="*/ 0 w 89"/>
                <a:gd name="T5" fmla="*/ 0 h 84"/>
                <a:gd name="T6" fmla="*/ 0 w 89"/>
                <a:gd name="T7" fmla="*/ 23 h 84"/>
                <a:gd name="T8" fmla="*/ 66 w 89"/>
                <a:gd name="T9" fmla="*/ 84 h 84"/>
              </a:gdLst>
              <a:ahLst/>
              <a:cxnLst>
                <a:cxn ang="0">
                  <a:pos x="T0" y="T1"/>
                </a:cxn>
                <a:cxn ang="0">
                  <a:pos x="T2" y="T3"/>
                </a:cxn>
                <a:cxn ang="0">
                  <a:pos x="T4" y="T5"/>
                </a:cxn>
                <a:cxn ang="0">
                  <a:pos x="T6" y="T7"/>
                </a:cxn>
                <a:cxn ang="0">
                  <a:pos x="T8" y="T9"/>
                </a:cxn>
              </a:cxnLst>
              <a:rect l="0" t="0" r="r" b="b"/>
              <a:pathLst>
                <a:path w="89" h="84">
                  <a:moveTo>
                    <a:pt x="66" y="84"/>
                  </a:moveTo>
                  <a:cubicBezTo>
                    <a:pt x="89" y="84"/>
                    <a:pt x="89" y="84"/>
                    <a:pt x="89" y="84"/>
                  </a:cubicBezTo>
                  <a:cubicBezTo>
                    <a:pt x="86" y="37"/>
                    <a:pt x="47" y="0"/>
                    <a:pt x="0" y="0"/>
                  </a:cubicBezTo>
                  <a:cubicBezTo>
                    <a:pt x="0" y="23"/>
                    <a:pt x="0" y="23"/>
                    <a:pt x="0" y="23"/>
                  </a:cubicBezTo>
                  <a:cubicBezTo>
                    <a:pt x="35" y="23"/>
                    <a:pt x="63" y="50"/>
                    <a:pt x="66" y="84"/>
                  </a:cubicBezTo>
                  <a:close/>
                </a:path>
              </a:pathLst>
            </a:custGeom>
            <a:solidFill>
              <a:srgbClr val="FAFAFA"/>
            </a:solidFill>
            <a:ln>
              <a:noFill/>
            </a:ln>
          </p:spPr>
          <p:txBody>
            <a:bodyPr vert="horz" wrap="square" lIns="91440" tIns="45720" rIns="91440" bIns="45720" numCol="1" anchor="t" anchorCtr="0" compatLnSpc="1"/>
            <a:lstStyle/>
            <a:p>
              <a:endParaRPr lang="zh-CN" altLang="en-US"/>
            </a:p>
          </p:txBody>
        </p:sp>
        <p:sp>
          <p:nvSpPr>
            <p:cNvPr id="71" name="Freeform 52"/>
            <p:cNvSpPr/>
            <p:nvPr/>
          </p:nvSpPr>
          <p:spPr bwMode="auto">
            <a:xfrm rot="9180000">
              <a:off x="8392" y="2259"/>
              <a:ext cx="2417" cy="2640"/>
            </a:xfrm>
            <a:custGeom>
              <a:avLst/>
              <a:gdLst>
                <a:gd name="T0" fmla="*/ 101 w 101"/>
                <a:gd name="T1" fmla="*/ 87 h 110"/>
                <a:gd name="T2" fmla="*/ 35 w 101"/>
                <a:gd name="T3" fmla="*/ 25 h 110"/>
                <a:gd name="T4" fmla="*/ 49 w 101"/>
                <a:gd name="T5" fmla="*/ 25 h 110"/>
                <a:gd name="T6" fmla="*/ 25 w 101"/>
                <a:gd name="T7" fmla="*/ 0 h 110"/>
                <a:gd name="T8" fmla="*/ 0 w 101"/>
                <a:gd name="T9" fmla="*/ 25 h 110"/>
                <a:gd name="T10" fmla="*/ 12 w 101"/>
                <a:gd name="T11" fmla="*/ 25 h 110"/>
                <a:gd name="T12" fmla="*/ 101 w 101"/>
                <a:gd name="T13" fmla="*/ 110 h 110"/>
                <a:gd name="T14" fmla="*/ 101 w 101"/>
                <a:gd name="T15" fmla="*/ 87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10">
                  <a:moveTo>
                    <a:pt x="101" y="87"/>
                  </a:moveTo>
                  <a:cubicBezTo>
                    <a:pt x="66" y="87"/>
                    <a:pt x="37" y="60"/>
                    <a:pt x="35" y="25"/>
                  </a:cubicBezTo>
                  <a:cubicBezTo>
                    <a:pt x="49" y="25"/>
                    <a:pt x="49" y="25"/>
                    <a:pt x="49" y="25"/>
                  </a:cubicBezTo>
                  <a:cubicBezTo>
                    <a:pt x="25" y="0"/>
                    <a:pt x="25" y="0"/>
                    <a:pt x="25" y="0"/>
                  </a:cubicBezTo>
                  <a:cubicBezTo>
                    <a:pt x="0" y="25"/>
                    <a:pt x="0" y="25"/>
                    <a:pt x="0" y="25"/>
                  </a:cubicBezTo>
                  <a:cubicBezTo>
                    <a:pt x="12" y="25"/>
                    <a:pt x="12" y="25"/>
                    <a:pt x="12" y="25"/>
                  </a:cubicBezTo>
                  <a:cubicBezTo>
                    <a:pt x="15" y="72"/>
                    <a:pt x="54" y="110"/>
                    <a:pt x="101" y="110"/>
                  </a:cubicBezTo>
                  <a:lnTo>
                    <a:pt x="101" y="87"/>
                  </a:lnTo>
                  <a:close/>
                </a:path>
              </a:pathLst>
            </a:custGeom>
            <a:solidFill>
              <a:srgbClr val="FAFAFA"/>
            </a:solidFill>
            <a:ln>
              <a:noFill/>
            </a:ln>
          </p:spPr>
          <p:txBody>
            <a:bodyPr vert="horz" wrap="square" lIns="91440" tIns="45720" rIns="91440" bIns="45720" numCol="1" anchor="t" anchorCtr="0" compatLnSpc="1"/>
            <a:lstStyle/>
            <a:p>
              <a:endParaRPr lang="zh-CN" altLang="en-US"/>
            </a:p>
          </p:txBody>
        </p:sp>
        <p:sp>
          <p:nvSpPr>
            <p:cNvPr id="75" name="Freeform 54"/>
            <p:cNvSpPr/>
            <p:nvPr/>
          </p:nvSpPr>
          <p:spPr bwMode="auto">
            <a:xfrm rot="9180000">
              <a:off x="6367" y="3420"/>
              <a:ext cx="1869" cy="1999"/>
            </a:xfrm>
            <a:custGeom>
              <a:avLst/>
              <a:gdLst>
                <a:gd name="T0" fmla="*/ 55 w 78"/>
                <a:gd name="T1" fmla="*/ 0 h 83"/>
                <a:gd name="T2" fmla="*/ 0 w 78"/>
                <a:gd name="T3" fmla="*/ 60 h 83"/>
                <a:gd name="T4" fmla="*/ 0 w 78"/>
                <a:gd name="T5" fmla="*/ 83 h 83"/>
                <a:gd name="T6" fmla="*/ 78 w 78"/>
                <a:gd name="T7" fmla="*/ 0 h 83"/>
                <a:gd name="T8" fmla="*/ 55 w 78"/>
                <a:gd name="T9" fmla="*/ 0 h 83"/>
              </a:gdLst>
              <a:ahLst/>
              <a:cxnLst>
                <a:cxn ang="0">
                  <a:pos x="T0" y="T1"/>
                </a:cxn>
                <a:cxn ang="0">
                  <a:pos x="T2" y="T3"/>
                </a:cxn>
                <a:cxn ang="0">
                  <a:pos x="T4" y="T5"/>
                </a:cxn>
                <a:cxn ang="0">
                  <a:pos x="T6" y="T7"/>
                </a:cxn>
                <a:cxn ang="0">
                  <a:pos x="T8" y="T9"/>
                </a:cxn>
              </a:cxnLst>
              <a:rect l="0" t="0" r="r" b="b"/>
              <a:pathLst>
                <a:path w="78" h="83">
                  <a:moveTo>
                    <a:pt x="55" y="0"/>
                  </a:moveTo>
                  <a:cubicBezTo>
                    <a:pt x="53" y="31"/>
                    <a:pt x="30" y="55"/>
                    <a:pt x="0" y="60"/>
                  </a:cubicBezTo>
                  <a:cubicBezTo>
                    <a:pt x="0" y="83"/>
                    <a:pt x="0" y="83"/>
                    <a:pt x="0" y="83"/>
                  </a:cubicBezTo>
                  <a:cubicBezTo>
                    <a:pt x="42" y="78"/>
                    <a:pt x="75" y="43"/>
                    <a:pt x="78" y="0"/>
                  </a:cubicBezTo>
                  <a:lnTo>
                    <a:pt x="55" y="0"/>
                  </a:lnTo>
                  <a:close/>
                </a:path>
              </a:pathLst>
            </a:custGeom>
            <a:solidFill>
              <a:srgbClr val="FAFAFA"/>
            </a:solidFill>
            <a:ln>
              <a:noFill/>
            </a:ln>
          </p:spPr>
          <p:txBody>
            <a:bodyPr vert="horz" wrap="square" lIns="91440" tIns="45720" rIns="91440" bIns="45720" numCol="1" anchor="t" anchorCtr="0" compatLnSpc="1"/>
            <a:lstStyle/>
            <a:p>
              <a:endParaRPr lang="zh-CN" altLang="en-US"/>
            </a:p>
          </p:txBody>
        </p:sp>
      </p:grpSp>
      <p:sp>
        <p:nvSpPr>
          <p:cNvPr id="23" name="椭圆 22"/>
          <p:cNvSpPr/>
          <p:nvPr/>
        </p:nvSpPr>
        <p:spPr>
          <a:xfrm>
            <a:off x="4824730" y="1725295"/>
            <a:ext cx="864870" cy="864870"/>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5064760" y="1896745"/>
            <a:ext cx="1420495" cy="521970"/>
          </a:xfrm>
          <a:prstGeom prst="rect">
            <a:avLst/>
          </a:prstGeom>
          <a:noFill/>
        </p:spPr>
        <p:txBody>
          <a:bodyPr wrap="square" rtlCol="0">
            <a:spAutoFit/>
          </a:bodyPr>
          <a:lstStyle/>
          <a:p>
            <a:r>
              <a:rPr lang="en-US" altLang="zh-CN" sz="2800" b="1">
                <a:solidFill>
                  <a:schemeClr val="tx1"/>
                </a:solidFill>
              </a:rPr>
              <a:t>2</a:t>
            </a:r>
          </a:p>
        </p:txBody>
      </p:sp>
      <p:sp>
        <p:nvSpPr>
          <p:cNvPr id="25" name="椭圆 24"/>
          <p:cNvSpPr/>
          <p:nvPr/>
        </p:nvSpPr>
        <p:spPr>
          <a:xfrm>
            <a:off x="4319905" y="3533140"/>
            <a:ext cx="864870" cy="864870"/>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535170" y="3704590"/>
            <a:ext cx="1420495" cy="521970"/>
          </a:xfrm>
          <a:prstGeom prst="rect">
            <a:avLst/>
          </a:prstGeom>
          <a:noFill/>
        </p:spPr>
        <p:txBody>
          <a:bodyPr wrap="square" rtlCol="0">
            <a:spAutoFit/>
          </a:bodyPr>
          <a:lstStyle/>
          <a:p>
            <a:r>
              <a:rPr lang="en-US" altLang="zh-CN" sz="2800" b="1">
                <a:solidFill>
                  <a:schemeClr val="tx1"/>
                </a:solidFill>
              </a:rPr>
              <a:t>3</a:t>
            </a:r>
          </a:p>
        </p:txBody>
      </p:sp>
      <p:sp>
        <p:nvSpPr>
          <p:cNvPr id="27" name="椭圆 26"/>
          <p:cNvSpPr/>
          <p:nvPr/>
        </p:nvSpPr>
        <p:spPr>
          <a:xfrm>
            <a:off x="5740400" y="4451985"/>
            <a:ext cx="864870" cy="864870"/>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5955665" y="4623435"/>
            <a:ext cx="1420495" cy="521970"/>
          </a:xfrm>
          <a:prstGeom prst="rect">
            <a:avLst/>
          </a:prstGeom>
          <a:noFill/>
        </p:spPr>
        <p:txBody>
          <a:bodyPr wrap="square" rtlCol="0">
            <a:spAutoFit/>
          </a:bodyPr>
          <a:lstStyle/>
          <a:p>
            <a:r>
              <a:rPr lang="en-US" altLang="zh-CN" sz="2800" b="1">
                <a:solidFill>
                  <a:schemeClr val="tx1"/>
                </a:solidFill>
              </a:rPr>
              <a:t>4</a:t>
            </a:r>
          </a:p>
        </p:txBody>
      </p:sp>
      <p:sp>
        <p:nvSpPr>
          <p:cNvPr id="29" name="椭圆 28"/>
          <p:cNvSpPr/>
          <p:nvPr/>
        </p:nvSpPr>
        <p:spPr>
          <a:xfrm>
            <a:off x="6430645" y="1601470"/>
            <a:ext cx="864870" cy="864870"/>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6677660" y="1772920"/>
            <a:ext cx="1420495" cy="521970"/>
          </a:xfrm>
          <a:prstGeom prst="rect">
            <a:avLst/>
          </a:prstGeom>
          <a:noFill/>
        </p:spPr>
        <p:txBody>
          <a:bodyPr wrap="square" rtlCol="0">
            <a:spAutoFit/>
          </a:bodyPr>
          <a:lstStyle/>
          <a:p>
            <a:r>
              <a:rPr lang="en-US" altLang="zh-CN" sz="2800" b="1">
                <a:solidFill>
                  <a:schemeClr val="tx1"/>
                </a:solidFill>
              </a:rPr>
              <a:t>1</a:t>
            </a:r>
          </a:p>
        </p:txBody>
      </p:sp>
      <p:sp>
        <p:nvSpPr>
          <p:cNvPr id="31" name="文本框 30"/>
          <p:cNvSpPr txBox="1"/>
          <p:nvPr/>
        </p:nvSpPr>
        <p:spPr>
          <a:xfrm>
            <a:off x="7493635" y="1233170"/>
            <a:ext cx="1738630" cy="337185"/>
          </a:xfrm>
          <a:prstGeom prst="rect">
            <a:avLst/>
          </a:prstGeom>
          <a:noFill/>
        </p:spPr>
        <p:txBody>
          <a:bodyPr wrap="square" rtlCol="0">
            <a:spAutoFit/>
          </a:bodyPr>
          <a:lstStyle/>
          <a:p>
            <a:r>
              <a:rPr lang="en-US" altLang="zh-CN" sz="1600">
                <a:solidFill>
                  <a:schemeClr val="bg1"/>
                </a:solidFill>
              </a:rPr>
              <a:t>Add Your Title</a:t>
            </a:r>
          </a:p>
        </p:txBody>
      </p:sp>
      <p:sp>
        <p:nvSpPr>
          <p:cNvPr id="41" name="文本框 40"/>
          <p:cNvSpPr txBox="1"/>
          <p:nvPr/>
        </p:nvSpPr>
        <p:spPr>
          <a:xfrm>
            <a:off x="7464425" y="1601470"/>
            <a:ext cx="2562860"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endParaRPr lang="en-US" altLang="zh-CN" sz="1400">
              <a:solidFill>
                <a:schemeClr val="bg1"/>
              </a:solidFill>
              <a:sym typeface="+mn-ea"/>
            </a:endParaRPr>
          </a:p>
        </p:txBody>
      </p:sp>
      <p:sp>
        <p:nvSpPr>
          <p:cNvPr id="42" name="文本框 41"/>
          <p:cNvSpPr txBox="1"/>
          <p:nvPr/>
        </p:nvSpPr>
        <p:spPr>
          <a:xfrm>
            <a:off x="6459855" y="5173980"/>
            <a:ext cx="1738630" cy="337185"/>
          </a:xfrm>
          <a:prstGeom prst="rect">
            <a:avLst/>
          </a:prstGeom>
          <a:noFill/>
        </p:spPr>
        <p:txBody>
          <a:bodyPr wrap="square" rtlCol="0">
            <a:spAutoFit/>
          </a:bodyPr>
          <a:lstStyle/>
          <a:p>
            <a:r>
              <a:rPr lang="en-US" altLang="zh-CN" sz="1600">
                <a:solidFill>
                  <a:schemeClr val="bg1"/>
                </a:solidFill>
              </a:rPr>
              <a:t>Add Your Title</a:t>
            </a:r>
          </a:p>
        </p:txBody>
      </p:sp>
      <p:sp>
        <p:nvSpPr>
          <p:cNvPr id="43" name="文本框 42"/>
          <p:cNvSpPr txBox="1"/>
          <p:nvPr/>
        </p:nvSpPr>
        <p:spPr>
          <a:xfrm>
            <a:off x="6430645" y="5542280"/>
            <a:ext cx="2562860"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endParaRPr lang="en-US" altLang="zh-CN" sz="1400">
              <a:solidFill>
                <a:schemeClr val="bg1"/>
              </a:solidFill>
              <a:sym typeface="+mn-ea"/>
            </a:endParaRPr>
          </a:p>
        </p:txBody>
      </p:sp>
      <p:sp>
        <p:nvSpPr>
          <p:cNvPr id="44" name="文本框 43"/>
          <p:cNvSpPr txBox="1"/>
          <p:nvPr/>
        </p:nvSpPr>
        <p:spPr>
          <a:xfrm>
            <a:off x="1786255" y="3604260"/>
            <a:ext cx="1738630" cy="337185"/>
          </a:xfrm>
          <a:prstGeom prst="rect">
            <a:avLst/>
          </a:prstGeom>
          <a:noFill/>
        </p:spPr>
        <p:txBody>
          <a:bodyPr wrap="square" rtlCol="0">
            <a:spAutoFit/>
          </a:bodyPr>
          <a:lstStyle/>
          <a:p>
            <a:r>
              <a:rPr lang="en-US" altLang="zh-CN" sz="1600">
                <a:solidFill>
                  <a:schemeClr val="bg1"/>
                </a:solidFill>
              </a:rPr>
              <a:t>Add Your Title</a:t>
            </a:r>
          </a:p>
        </p:txBody>
      </p:sp>
      <p:sp>
        <p:nvSpPr>
          <p:cNvPr id="45" name="文本框 44"/>
          <p:cNvSpPr txBox="1"/>
          <p:nvPr/>
        </p:nvSpPr>
        <p:spPr>
          <a:xfrm>
            <a:off x="1757045" y="3972560"/>
            <a:ext cx="2562860"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endParaRPr lang="en-US" altLang="zh-CN" sz="1400">
              <a:solidFill>
                <a:schemeClr val="bg1"/>
              </a:solidFill>
              <a:sym typeface="+mn-ea"/>
            </a:endParaRPr>
          </a:p>
        </p:txBody>
      </p:sp>
      <p:sp>
        <p:nvSpPr>
          <p:cNvPr id="46" name="文本框 45"/>
          <p:cNvSpPr txBox="1"/>
          <p:nvPr/>
        </p:nvSpPr>
        <p:spPr>
          <a:xfrm>
            <a:off x="2683510" y="987425"/>
            <a:ext cx="1738630" cy="337185"/>
          </a:xfrm>
          <a:prstGeom prst="rect">
            <a:avLst/>
          </a:prstGeom>
          <a:noFill/>
        </p:spPr>
        <p:txBody>
          <a:bodyPr wrap="square" rtlCol="0">
            <a:spAutoFit/>
          </a:bodyPr>
          <a:lstStyle/>
          <a:p>
            <a:r>
              <a:rPr lang="en-US" altLang="zh-CN" sz="1600">
                <a:solidFill>
                  <a:schemeClr val="bg1"/>
                </a:solidFill>
              </a:rPr>
              <a:t>Add Your Title</a:t>
            </a:r>
          </a:p>
        </p:txBody>
      </p:sp>
      <p:sp>
        <p:nvSpPr>
          <p:cNvPr id="47" name="文本框 46"/>
          <p:cNvSpPr txBox="1"/>
          <p:nvPr/>
        </p:nvSpPr>
        <p:spPr>
          <a:xfrm>
            <a:off x="2654300" y="1355725"/>
            <a:ext cx="2562860"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endParaRPr lang="en-US" altLang="zh-CN" sz="1400">
              <a:solidFill>
                <a:schemeClr val="bg1"/>
              </a:solidFill>
              <a:sym typeface="+mn-ea"/>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9" name="矩形 8"/>
          <p:cNvSpPr/>
          <p:nvPr/>
        </p:nvSpPr>
        <p:spPr>
          <a:xfrm>
            <a:off x="8455660" y="0"/>
            <a:ext cx="2694305" cy="6864350"/>
          </a:xfrm>
          <a:prstGeom prst="rect">
            <a:avLst/>
          </a:prstGeom>
          <a:blipFill rotWithShape="1">
            <a:blip r:embed="rId4">
              <a:alphaModFix amt="41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35" y="1774825"/>
            <a:ext cx="12205335" cy="3538220"/>
          </a:xfrm>
          <a:prstGeom prst="rect">
            <a:avLst/>
          </a:prstGeom>
          <a:gradFill>
            <a:gsLst>
              <a:gs pos="16000">
                <a:srgbClr val="E53238">
                  <a:alpha val="72000"/>
                </a:srgbClr>
              </a:gs>
              <a:gs pos="87000">
                <a:srgbClr val="F4C043">
                  <a:alpha val="82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08355" y="2363470"/>
            <a:ext cx="4055110" cy="829945"/>
          </a:xfrm>
          <a:prstGeom prst="rect">
            <a:avLst/>
          </a:prstGeom>
          <a:noFill/>
        </p:spPr>
        <p:txBody>
          <a:bodyPr wrap="square" rtlCol="0">
            <a:spAutoFit/>
          </a:bodyPr>
          <a:lstStyle/>
          <a:p>
            <a:r>
              <a:rPr lang="en-US" altLang="zh-CN" sz="4800" b="1">
                <a:solidFill>
                  <a:schemeClr val="bg1"/>
                </a:solidFill>
                <a:latin typeface="微软雅黑" panose="020B0503020204020204" charset="-122"/>
                <a:ea typeface="微软雅黑" panose="020B0503020204020204" charset="-122"/>
              </a:rPr>
              <a:t>Part Four</a:t>
            </a:r>
          </a:p>
        </p:txBody>
      </p:sp>
      <p:sp>
        <p:nvSpPr>
          <p:cNvPr id="5" name="矩形 4"/>
          <p:cNvSpPr/>
          <p:nvPr/>
        </p:nvSpPr>
        <p:spPr>
          <a:xfrm>
            <a:off x="930910" y="1928495"/>
            <a:ext cx="2000250" cy="258445"/>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08355" y="3193415"/>
            <a:ext cx="4055110" cy="645160"/>
          </a:xfrm>
          <a:prstGeom prst="rect">
            <a:avLst/>
          </a:prstGeom>
          <a:noFill/>
        </p:spPr>
        <p:txBody>
          <a:bodyPr wrap="square" rtlCol="0">
            <a:spAutoFit/>
          </a:bodyPr>
          <a:lstStyle/>
          <a:p>
            <a:r>
              <a:rPr lang="zh-CN" altLang="en-US" sz="3600" b="1">
                <a:solidFill>
                  <a:schemeClr val="bg1"/>
                </a:solidFill>
                <a:latin typeface="微软雅黑" panose="020B0503020204020204" charset="-122"/>
                <a:ea typeface="微软雅黑" panose="020B0503020204020204" charset="-122"/>
              </a:rPr>
              <a:t>明年工作计划</a:t>
            </a:r>
          </a:p>
        </p:txBody>
      </p:sp>
      <p:sp>
        <p:nvSpPr>
          <p:cNvPr id="7" name="文本框 6"/>
          <p:cNvSpPr txBox="1"/>
          <p:nvPr/>
        </p:nvSpPr>
        <p:spPr>
          <a:xfrm>
            <a:off x="808355" y="3947795"/>
            <a:ext cx="6749415" cy="922020"/>
          </a:xfrm>
          <a:prstGeom prst="rect">
            <a:avLst/>
          </a:prstGeom>
          <a:noFill/>
        </p:spPr>
        <p:txBody>
          <a:bodyPr wrap="square" rtlCol="0">
            <a:spAutoFit/>
          </a:bodyPr>
          <a:lstStyle/>
          <a:p>
            <a:r>
              <a:rPr lang="en-US" altLang="zh-CN">
                <a:solidFill>
                  <a:schemeClr val="bg1"/>
                </a:solidFill>
              </a:rPr>
              <a:t>Click here to add words </a:t>
            </a:r>
            <a:r>
              <a:rPr lang="en-US" altLang="zh-CN">
                <a:solidFill>
                  <a:schemeClr val="bg1"/>
                </a:solidFill>
                <a:sym typeface="+mn-ea"/>
              </a:rPr>
              <a:t>Click here to add words Click here to add words Click here to add words Click here to add words Click here to add words Click here to add words Click here to add</a:t>
            </a:r>
            <a:r>
              <a:rPr lang="en-US" altLang="zh-CN">
                <a:sym typeface="+mn-ea"/>
              </a:rPr>
              <a:t> </a:t>
            </a:r>
            <a:endParaRPr lang="en-US" altLang="zh-CN"/>
          </a:p>
        </p:txBody>
      </p:sp>
      <p:grpSp>
        <p:nvGrpSpPr>
          <p:cNvPr id="35" name="组合 34"/>
          <p:cNvGrpSpPr/>
          <p:nvPr/>
        </p:nvGrpSpPr>
        <p:grpSpPr>
          <a:xfrm>
            <a:off x="11444605" y="0"/>
            <a:ext cx="765175" cy="735330"/>
            <a:chOff x="3595" y="4942"/>
            <a:chExt cx="1205" cy="1158"/>
          </a:xfrm>
        </p:grpSpPr>
        <p:sp>
          <p:nvSpPr>
            <p:cNvPr id="36" name="矩形 35"/>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35" y="6113780"/>
            <a:ext cx="765175" cy="735330"/>
            <a:chOff x="3595" y="4942"/>
            <a:chExt cx="1205" cy="1158"/>
          </a:xfrm>
        </p:grpSpPr>
        <p:sp>
          <p:nvSpPr>
            <p:cNvPr id="15" name="矩形 14"/>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grpSp>
        <p:nvGrpSpPr>
          <p:cNvPr id="4" name="组合 3"/>
          <p:cNvGrpSpPr/>
          <p:nvPr/>
        </p:nvGrpSpPr>
        <p:grpSpPr>
          <a:xfrm>
            <a:off x="3592830" y="1379855"/>
            <a:ext cx="4052570" cy="4081145"/>
            <a:chOff x="776" y="9268"/>
            <a:chExt cx="856" cy="862"/>
          </a:xfrm>
        </p:grpSpPr>
        <p:sp>
          <p:nvSpPr>
            <p:cNvPr id="401" name="Freeform 111"/>
            <p:cNvSpPr/>
            <p:nvPr/>
          </p:nvSpPr>
          <p:spPr bwMode="auto">
            <a:xfrm>
              <a:off x="776" y="9996"/>
              <a:ext cx="857" cy="135"/>
            </a:xfrm>
            <a:custGeom>
              <a:avLst/>
              <a:gdLst>
                <a:gd name="T0" fmla="*/ 191 w 191"/>
                <a:gd name="T1" fmla="*/ 23 h 30"/>
                <a:gd name="T2" fmla="*/ 179 w 191"/>
                <a:gd name="T3" fmla="*/ 0 h 30"/>
                <a:gd name="T4" fmla="*/ 178 w 191"/>
                <a:gd name="T5" fmla="*/ 0 h 30"/>
                <a:gd name="T6" fmla="*/ 13 w 191"/>
                <a:gd name="T7" fmla="*/ 0 h 30"/>
                <a:gd name="T8" fmla="*/ 12 w 191"/>
                <a:gd name="T9" fmla="*/ 0 h 30"/>
                <a:gd name="T10" fmla="*/ 0 w 191"/>
                <a:gd name="T11" fmla="*/ 23 h 30"/>
                <a:gd name="T12" fmla="*/ 0 w 191"/>
                <a:gd name="T13" fmla="*/ 24 h 30"/>
                <a:gd name="T14" fmla="*/ 0 w 191"/>
                <a:gd name="T15" fmla="*/ 29 h 30"/>
                <a:gd name="T16" fmla="*/ 1 w 191"/>
                <a:gd name="T17" fmla="*/ 30 h 30"/>
                <a:gd name="T18" fmla="*/ 190 w 191"/>
                <a:gd name="T19" fmla="*/ 30 h 30"/>
                <a:gd name="T20" fmla="*/ 191 w 191"/>
                <a:gd name="T21" fmla="*/ 29 h 30"/>
                <a:gd name="T22" fmla="*/ 191 w 191"/>
                <a:gd name="T23" fmla="*/ 24 h 30"/>
                <a:gd name="T24" fmla="*/ 191 w 191"/>
                <a:gd name="T25"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30">
                  <a:moveTo>
                    <a:pt x="191" y="23"/>
                  </a:moveTo>
                  <a:cubicBezTo>
                    <a:pt x="179" y="0"/>
                    <a:pt x="179" y="0"/>
                    <a:pt x="179" y="0"/>
                  </a:cubicBezTo>
                  <a:cubicBezTo>
                    <a:pt x="179" y="0"/>
                    <a:pt x="178" y="0"/>
                    <a:pt x="178" y="0"/>
                  </a:cubicBezTo>
                  <a:cubicBezTo>
                    <a:pt x="13" y="0"/>
                    <a:pt x="13" y="0"/>
                    <a:pt x="13" y="0"/>
                  </a:cubicBezTo>
                  <a:cubicBezTo>
                    <a:pt x="13" y="0"/>
                    <a:pt x="12" y="0"/>
                    <a:pt x="12" y="0"/>
                  </a:cubicBezTo>
                  <a:cubicBezTo>
                    <a:pt x="0" y="23"/>
                    <a:pt x="0" y="23"/>
                    <a:pt x="0" y="23"/>
                  </a:cubicBezTo>
                  <a:cubicBezTo>
                    <a:pt x="0" y="24"/>
                    <a:pt x="0" y="24"/>
                    <a:pt x="0" y="24"/>
                  </a:cubicBezTo>
                  <a:cubicBezTo>
                    <a:pt x="0" y="29"/>
                    <a:pt x="0" y="29"/>
                    <a:pt x="0" y="29"/>
                  </a:cubicBezTo>
                  <a:cubicBezTo>
                    <a:pt x="0" y="29"/>
                    <a:pt x="1" y="30"/>
                    <a:pt x="1" y="30"/>
                  </a:cubicBezTo>
                  <a:cubicBezTo>
                    <a:pt x="190" y="30"/>
                    <a:pt x="190" y="30"/>
                    <a:pt x="190" y="30"/>
                  </a:cubicBezTo>
                  <a:cubicBezTo>
                    <a:pt x="191" y="30"/>
                    <a:pt x="191" y="29"/>
                    <a:pt x="191" y="29"/>
                  </a:cubicBezTo>
                  <a:cubicBezTo>
                    <a:pt x="191" y="24"/>
                    <a:pt x="191" y="24"/>
                    <a:pt x="191" y="24"/>
                  </a:cubicBezTo>
                  <a:cubicBezTo>
                    <a:pt x="191" y="24"/>
                    <a:pt x="191" y="24"/>
                    <a:pt x="191" y="23"/>
                  </a:cubicBezTo>
                  <a:close/>
                </a:path>
              </a:pathLst>
            </a:custGeom>
            <a:solidFill>
              <a:srgbClr val="E53238"/>
            </a:solidFill>
            <a:ln>
              <a:noFill/>
            </a:ln>
          </p:spPr>
          <p:txBody>
            <a:bodyPr vert="horz" wrap="square" lIns="91440" tIns="45720" rIns="91440" bIns="45720" numCol="1" anchor="t" anchorCtr="0" compatLnSpc="1"/>
            <a:lstStyle/>
            <a:p>
              <a:endParaRPr lang="zh-CN" altLang="en-US"/>
            </a:p>
          </p:txBody>
        </p:sp>
        <p:sp>
          <p:nvSpPr>
            <p:cNvPr id="403" name="Freeform 112"/>
            <p:cNvSpPr/>
            <p:nvPr/>
          </p:nvSpPr>
          <p:spPr bwMode="auto">
            <a:xfrm>
              <a:off x="879" y="9771"/>
              <a:ext cx="650" cy="135"/>
            </a:xfrm>
            <a:custGeom>
              <a:avLst/>
              <a:gdLst>
                <a:gd name="T0" fmla="*/ 1 w 145"/>
                <a:gd name="T1" fmla="*/ 30 h 30"/>
                <a:gd name="T2" fmla="*/ 144 w 145"/>
                <a:gd name="T3" fmla="*/ 30 h 30"/>
                <a:gd name="T4" fmla="*/ 145 w 145"/>
                <a:gd name="T5" fmla="*/ 29 h 30"/>
                <a:gd name="T6" fmla="*/ 145 w 145"/>
                <a:gd name="T7" fmla="*/ 28 h 30"/>
                <a:gd name="T8" fmla="*/ 130 w 145"/>
                <a:gd name="T9" fmla="*/ 0 h 30"/>
                <a:gd name="T10" fmla="*/ 129 w 145"/>
                <a:gd name="T11" fmla="*/ 0 h 30"/>
                <a:gd name="T12" fmla="*/ 16 w 145"/>
                <a:gd name="T13" fmla="*/ 0 h 30"/>
                <a:gd name="T14" fmla="*/ 15 w 145"/>
                <a:gd name="T15" fmla="*/ 0 h 30"/>
                <a:gd name="T16" fmla="*/ 1 w 145"/>
                <a:gd name="T17" fmla="*/ 28 h 30"/>
                <a:gd name="T18" fmla="*/ 1 w 145"/>
                <a:gd name="T19" fmla="*/ 29 h 30"/>
                <a:gd name="T20" fmla="*/ 1 w 145"/>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30">
                  <a:moveTo>
                    <a:pt x="1" y="30"/>
                  </a:moveTo>
                  <a:cubicBezTo>
                    <a:pt x="144" y="30"/>
                    <a:pt x="144" y="30"/>
                    <a:pt x="144" y="30"/>
                  </a:cubicBezTo>
                  <a:cubicBezTo>
                    <a:pt x="144" y="30"/>
                    <a:pt x="144" y="29"/>
                    <a:pt x="145" y="29"/>
                  </a:cubicBezTo>
                  <a:cubicBezTo>
                    <a:pt x="145" y="29"/>
                    <a:pt x="145" y="28"/>
                    <a:pt x="145" y="28"/>
                  </a:cubicBezTo>
                  <a:cubicBezTo>
                    <a:pt x="130" y="0"/>
                    <a:pt x="130" y="0"/>
                    <a:pt x="130" y="0"/>
                  </a:cubicBezTo>
                  <a:cubicBezTo>
                    <a:pt x="130" y="0"/>
                    <a:pt x="130" y="0"/>
                    <a:pt x="129" y="0"/>
                  </a:cubicBezTo>
                  <a:cubicBezTo>
                    <a:pt x="16" y="0"/>
                    <a:pt x="16" y="0"/>
                    <a:pt x="16" y="0"/>
                  </a:cubicBezTo>
                  <a:cubicBezTo>
                    <a:pt x="15" y="0"/>
                    <a:pt x="15" y="0"/>
                    <a:pt x="15" y="0"/>
                  </a:cubicBezTo>
                  <a:cubicBezTo>
                    <a:pt x="1" y="28"/>
                    <a:pt x="1" y="28"/>
                    <a:pt x="1" y="28"/>
                  </a:cubicBezTo>
                  <a:cubicBezTo>
                    <a:pt x="0" y="28"/>
                    <a:pt x="0" y="29"/>
                    <a:pt x="1" y="29"/>
                  </a:cubicBezTo>
                  <a:cubicBezTo>
                    <a:pt x="1" y="29"/>
                    <a:pt x="1" y="30"/>
                    <a:pt x="1" y="30"/>
                  </a:cubicBezTo>
                  <a:close/>
                </a:path>
              </a:pathLst>
            </a:custGeom>
            <a:solidFill>
              <a:srgbClr val="F4C043"/>
            </a:solidFill>
            <a:ln>
              <a:noFill/>
            </a:ln>
          </p:spPr>
          <p:txBody>
            <a:bodyPr vert="horz" wrap="square" lIns="91440" tIns="45720" rIns="91440" bIns="45720" numCol="1" anchor="t" anchorCtr="0" compatLnSpc="1"/>
            <a:lstStyle/>
            <a:p>
              <a:endParaRPr lang="zh-CN" altLang="en-US"/>
            </a:p>
          </p:txBody>
        </p:sp>
        <p:sp>
          <p:nvSpPr>
            <p:cNvPr id="405" name="Freeform 113"/>
            <p:cNvSpPr/>
            <p:nvPr/>
          </p:nvSpPr>
          <p:spPr bwMode="auto">
            <a:xfrm>
              <a:off x="996" y="9543"/>
              <a:ext cx="417" cy="135"/>
            </a:xfrm>
            <a:custGeom>
              <a:avLst/>
              <a:gdLst>
                <a:gd name="T0" fmla="*/ 1 w 93"/>
                <a:gd name="T1" fmla="*/ 30 h 30"/>
                <a:gd name="T2" fmla="*/ 92 w 93"/>
                <a:gd name="T3" fmla="*/ 30 h 30"/>
                <a:gd name="T4" fmla="*/ 93 w 93"/>
                <a:gd name="T5" fmla="*/ 30 h 30"/>
                <a:gd name="T6" fmla="*/ 93 w 93"/>
                <a:gd name="T7" fmla="*/ 29 h 30"/>
                <a:gd name="T8" fmla="*/ 78 w 93"/>
                <a:gd name="T9" fmla="*/ 1 h 30"/>
                <a:gd name="T10" fmla="*/ 78 w 93"/>
                <a:gd name="T11" fmla="*/ 0 h 30"/>
                <a:gd name="T12" fmla="*/ 16 w 93"/>
                <a:gd name="T13" fmla="*/ 0 h 30"/>
                <a:gd name="T14" fmla="*/ 15 w 93"/>
                <a:gd name="T15" fmla="*/ 1 h 30"/>
                <a:gd name="T16" fmla="*/ 0 w 93"/>
                <a:gd name="T17" fmla="*/ 29 h 30"/>
                <a:gd name="T18" fmla="*/ 0 w 93"/>
                <a:gd name="T19" fmla="*/ 30 h 30"/>
                <a:gd name="T20" fmla="*/ 1 w 93"/>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30">
                  <a:moveTo>
                    <a:pt x="1" y="30"/>
                  </a:moveTo>
                  <a:cubicBezTo>
                    <a:pt x="92" y="30"/>
                    <a:pt x="92" y="30"/>
                    <a:pt x="92" y="30"/>
                  </a:cubicBezTo>
                  <a:cubicBezTo>
                    <a:pt x="92" y="30"/>
                    <a:pt x="93" y="30"/>
                    <a:pt x="93" y="30"/>
                  </a:cubicBezTo>
                  <a:cubicBezTo>
                    <a:pt x="93" y="30"/>
                    <a:pt x="93" y="29"/>
                    <a:pt x="93" y="29"/>
                  </a:cubicBezTo>
                  <a:cubicBezTo>
                    <a:pt x="78" y="1"/>
                    <a:pt x="78" y="1"/>
                    <a:pt x="78" y="1"/>
                  </a:cubicBezTo>
                  <a:cubicBezTo>
                    <a:pt x="78" y="1"/>
                    <a:pt x="78" y="0"/>
                    <a:pt x="78" y="0"/>
                  </a:cubicBezTo>
                  <a:cubicBezTo>
                    <a:pt x="16" y="0"/>
                    <a:pt x="16" y="0"/>
                    <a:pt x="16" y="0"/>
                  </a:cubicBezTo>
                  <a:cubicBezTo>
                    <a:pt x="15" y="0"/>
                    <a:pt x="15" y="1"/>
                    <a:pt x="15" y="1"/>
                  </a:cubicBezTo>
                  <a:cubicBezTo>
                    <a:pt x="0" y="29"/>
                    <a:pt x="0" y="29"/>
                    <a:pt x="0" y="29"/>
                  </a:cubicBezTo>
                  <a:cubicBezTo>
                    <a:pt x="0" y="29"/>
                    <a:pt x="0" y="30"/>
                    <a:pt x="0" y="30"/>
                  </a:cubicBezTo>
                  <a:cubicBezTo>
                    <a:pt x="1" y="30"/>
                    <a:pt x="1" y="30"/>
                    <a:pt x="1" y="30"/>
                  </a:cubicBezTo>
                  <a:close/>
                </a:path>
              </a:pathLst>
            </a:custGeom>
            <a:solidFill>
              <a:srgbClr val="E53238"/>
            </a:solidFill>
            <a:ln>
              <a:noFill/>
            </a:ln>
          </p:spPr>
          <p:txBody>
            <a:bodyPr vert="horz" wrap="square" lIns="91440" tIns="45720" rIns="91440" bIns="45720" numCol="1" anchor="t" anchorCtr="0" compatLnSpc="1"/>
            <a:lstStyle/>
            <a:p>
              <a:endParaRPr lang="zh-CN" altLang="en-US"/>
            </a:p>
          </p:txBody>
        </p:sp>
        <p:sp>
          <p:nvSpPr>
            <p:cNvPr id="407" name="Freeform 114"/>
            <p:cNvSpPr/>
            <p:nvPr/>
          </p:nvSpPr>
          <p:spPr bwMode="auto">
            <a:xfrm>
              <a:off x="1114" y="9268"/>
              <a:ext cx="182" cy="185"/>
            </a:xfrm>
            <a:custGeom>
              <a:avLst/>
              <a:gdLst>
                <a:gd name="T0" fmla="*/ 1 w 41"/>
                <a:gd name="T1" fmla="*/ 41 h 41"/>
                <a:gd name="T2" fmla="*/ 40 w 41"/>
                <a:gd name="T3" fmla="*/ 41 h 41"/>
                <a:gd name="T4" fmla="*/ 41 w 41"/>
                <a:gd name="T5" fmla="*/ 41 h 41"/>
                <a:gd name="T6" fmla="*/ 41 w 41"/>
                <a:gd name="T7" fmla="*/ 40 h 41"/>
                <a:gd name="T8" fmla="*/ 27 w 41"/>
                <a:gd name="T9" fmla="*/ 12 h 41"/>
                <a:gd name="T10" fmla="*/ 27 w 41"/>
                <a:gd name="T11" fmla="*/ 12 h 41"/>
                <a:gd name="T12" fmla="*/ 21 w 41"/>
                <a:gd name="T13" fmla="*/ 0 h 41"/>
                <a:gd name="T14" fmla="*/ 14 w 41"/>
                <a:gd name="T15" fmla="*/ 12 h 41"/>
                <a:gd name="T16" fmla="*/ 14 w 41"/>
                <a:gd name="T17" fmla="*/ 12 h 41"/>
                <a:gd name="T18" fmla="*/ 0 w 41"/>
                <a:gd name="T19" fmla="*/ 40 h 41"/>
                <a:gd name="T20" fmla="*/ 0 w 41"/>
                <a:gd name="T21" fmla="*/ 41 h 41"/>
                <a:gd name="T22" fmla="*/ 1 w 41"/>
                <a:gd name="T23"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41">
                  <a:moveTo>
                    <a:pt x="1" y="41"/>
                  </a:moveTo>
                  <a:cubicBezTo>
                    <a:pt x="40" y="41"/>
                    <a:pt x="40" y="41"/>
                    <a:pt x="40" y="41"/>
                  </a:cubicBezTo>
                  <a:cubicBezTo>
                    <a:pt x="40" y="41"/>
                    <a:pt x="41" y="41"/>
                    <a:pt x="41" y="41"/>
                  </a:cubicBezTo>
                  <a:cubicBezTo>
                    <a:pt x="41" y="40"/>
                    <a:pt x="41" y="40"/>
                    <a:pt x="41" y="40"/>
                  </a:cubicBezTo>
                  <a:cubicBezTo>
                    <a:pt x="27" y="12"/>
                    <a:pt x="27" y="12"/>
                    <a:pt x="27" y="12"/>
                  </a:cubicBezTo>
                  <a:cubicBezTo>
                    <a:pt x="27" y="12"/>
                    <a:pt x="27" y="12"/>
                    <a:pt x="27" y="12"/>
                  </a:cubicBezTo>
                  <a:cubicBezTo>
                    <a:pt x="21" y="0"/>
                    <a:pt x="21" y="0"/>
                    <a:pt x="21" y="0"/>
                  </a:cubicBezTo>
                  <a:cubicBezTo>
                    <a:pt x="14" y="12"/>
                    <a:pt x="14" y="12"/>
                    <a:pt x="14" y="12"/>
                  </a:cubicBezTo>
                  <a:cubicBezTo>
                    <a:pt x="14" y="12"/>
                    <a:pt x="14" y="12"/>
                    <a:pt x="14" y="12"/>
                  </a:cubicBezTo>
                  <a:cubicBezTo>
                    <a:pt x="0" y="40"/>
                    <a:pt x="0" y="40"/>
                    <a:pt x="0" y="40"/>
                  </a:cubicBezTo>
                  <a:cubicBezTo>
                    <a:pt x="0" y="40"/>
                    <a:pt x="0" y="40"/>
                    <a:pt x="0" y="41"/>
                  </a:cubicBezTo>
                  <a:cubicBezTo>
                    <a:pt x="0" y="41"/>
                    <a:pt x="1" y="41"/>
                    <a:pt x="1" y="41"/>
                  </a:cubicBezTo>
                  <a:close/>
                </a:path>
              </a:pathLst>
            </a:custGeom>
            <a:solidFill>
              <a:srgbClr val="F4C043"/>
            </a:solidFill>
            <a:ln>
              <a:noFill/>
            </a:ln>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0" y="0"/>
            <a:ext cx="2226310" cy="3070860"/>
            <a:chOff x="0" y="0"/>
            <a:chExt cx="4733" cy="6527"/>
          </a:xfrm>
        </p:grpSpPr>
        <p:sp>
          <p:nvSpPr>
            <p:cNvPr id="33" name="直角三角形 32"/>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9972040" y="3800475"/>
            <a:ext cx="2226310" cy="3070860"/>
            <a:chOff x="0" y="0"/>
            <a:chExt cx="4733" cy="6527"/>
          </a:xfrm>
        </p:grpSpPr>
        <p:sp>
          <p:nvSpPr>
            <p:cNvPr id="36" name="直角三角形 35"/>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1457940" y="0"/>
            <a:ext cx="765175" cy="735330"/>
            <a:chOff x="3595" y="4942"/>
            <a:chExt cx="1205" cy="1158"/>
          </a:xfrm>
        </p:grpSpPr>
        <p:sp>
          <p:nvSpPr>
            <p:cNvPr id="39" name="矩形 38"/>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5845175" y="1819275"/>
            <a:ext cx="1591945" cy="0"/>
          </a:xfrm>
          <a:prstGeom prst="line">
            <a:avLst/>
          </a:prstGeom>
          <a:ln>
            <a:solidFill>
              <a:srgbClr val="FAFAFA"/>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437120" y="1765300"/>
            <a:ext cx="108585" cy="108585"/>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6979920" y="4036060"/>
            <a:ext cx="1089025" cy="0"/>
          </a:xfrm>
          <a:prstGeom prst="line">
            <a:avLst/>
          </a:prstGeom>
          <a:ln>
            <a:solidFill>
              <a:srgbClr val="FAFAFA"/>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068945" y="3982085"/>
            <a:ext cx="108585" cy="108585"/>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flipH="1" flipV="1">
            <a:off x="2588260" y="5145405"/>
            <a:ext cx="1089025" cy="0"/>
          </a:xfrm>
          <a:prstGeom prst="line">
            <a:avLst/>
          </a:prstGeom>
          <a:ln>
            <a:solidFill>
              <a:srgbClr val="FAFAFA"/>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5400000" flipH="1" flipV="1">
            <a:off x="2494280" y="5091430"/>
            <a:ext cx="108585" cy="108585"/>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3202305" y="3002915"/>
            <a:ext cx="1591945" cy="0"/>
          </a:xfrm>
          <a:prstGeom prst="line">
            <a:avLst/>
          </a:prstGeom>
          <a:ln>
            <a:solidFill>
              <a:srgbClr val="FAFAFA"/>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3097530" y="2948940"/>
            <a:ext cx="108585" cy="108585"/>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574915" y="1216025"/>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21" name="文本框 20"/>
          <p:cNvSpPr txBox="1"/>
          <p:nvPr/>
        </p:nvSpPr>
        <p:spPr>
          <a:xfrm>
            <a:off x="7545705" y="1584325"/>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
        <p:nvSpPr>
          <p:cNvPr id="17" name="文本框 16"/>
          <p:cNvSpPr txBox="1"/>
          <p:nvPr/>
        </p:nvSpPr>
        <p:spPr>
          <a:xfrm>
            <a:off x="8206740" y="3722370"/>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18" name="文本框 17"/>
          <p:cNvSpPr txBox="1"/>
          <p:nvPr/>
        </p:nvSpPr>
        <p:spPr>
          <a:xfrm>
            <a:off x="8177530" y="4090670"/>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
        <p:nvSpPr>
          <p:cNvPr id="19" name="文本框 18"/>
          <p:cNvSpPr txBox="1"/>
          <p:nvPr/>
        </p:nvSpPr>
        <p:spPr>
          <a:xfrm>
            <a:off x="869950" y="4030980"/>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22" name="文本框 21"/>
          <p:cNvSpPr txBox="1"/>
          <p:nvPr/>
        </p:nvSpPr>
        <p:spPr>
          <a:xfrm>
            <a:off x="840740" y="4399280"/>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
        <p:nvSpPr>
          <p:cNvPr id="23" name="文本框 22"/>
          <p:cNvSpPr txBox="1"/>
          <p:nvPr/>
        </p:nvSpPr>
        <p:spPr>
          <a:xfrm>
            <a:off x="1270000" y="1868170"/>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24" name="文本框 23"/>
          <p:cNvSpPr txBox="1"/>
          <p:nvPr/>
        </p:nvSpPr>
        <p:spPr>
          <a:xfrm>
            <a:off x="1240790" y="2236470"/>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grpSp>
        <p:nvGrpSpPr>
          <p:cNvPr id="4" name="组合 3"/>
          <p:cNvGrpSpPr/>
          <p:nvPr/>
        </p:nvGrpSpPr>
        <p:grpSpPr>
          <a:xfrm>
            <a:off x="1260475" y="1285875"/>
            <a:ext cx="3455670" cy="3557905"/>
            <a:chOff x="3421" y="4946"/>
            <a:chExt cx="746" cy="768"/>
          </a:xfrm>
          <a:solidFill>
            <a:srgbClr val="FAFAFA"/>
          </a:solidFill>
        </p:grpSpPr>
        <p:sp>
          <p:nvSpPr>
            <p:cNvPr id="579" name="Freeform 198"/>
            <p:cNvSpPr/>
            <p:nvPr/>
          </p:nvSpPr>
          <p:spPr bwMode="auto">
            <a:xfrm>
              <a:off x="3616" y="4946"/>
              <a:ext cx="405" cy="278"/>
            </a:xfrm>
            <a:custGeom>
              <a:avLst/>
              <a:gdLst>
                <a:gd name="T0" fmla="*/ 7 w 101"/>
                <a:gd name="T1" fmla="*/ 38 h 69"/>
                <a:gd name="T2" fmla="*/ 1 w 101"/>
                <a:gd name="T3" fmla="*/ 38 h 69"/>
                <a:gd name="T4" fmla="*/ 1 w 101"/>
                <a:gd name="T5" fmla="*/ 44 h 69"/>
                <a:gd name="T6" fmla="*/ 26 w 101"/>
                <a:gd name="T7" fmla="*/ 68 h 69"/>
                <a:gd name="T8" fmla="*/ 29 w 101"/>
                <a:gd name="T9" fmla="*/ 69 h 69"/>
                <a:gd name="T10" fmla="*/ 31 w 101"/>
                <a:gd name="T11" fmla="*/ 68 h 69"/>
                <a:gd name="T12" fmla="*/ 99 w 101"/>
                <a:gd name="T13" fmla="*/ 7 h 69"/>
                <a:gd name="T14" fmla="*/ 99 w 101"/>
                <a:gd name="T15" fmla="*/ 2 h 69"/>
                <a:gd name="T16" fmla="*/ 94 w 101"/>
                <a:gd name="T17" fmla="*/ 1 h 69"/>
                <a:gd name="T18" fmla="*/ 29 w 101"/>
                <a:gd name="T19" fmla="*/ 60 h 69"/>
                <a:gd name="T20" fmla="*/ 7 w 101"/>
                <a:gd name="T21" fmla="*/ 3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69">
                  <a:moveTo>
                    <a:pt x="7" y="38"/>
                  </a:moveTo>
                  <a:cubicBezTo>
                    <a:pt x="5" y="36"/>
                    <a:pt x="3" y="36"/>
                    <a:pt x="1" y="38"/>
                  </a:cubicBezTo>
                  <a:cubicBezTo>
                    <a:pt x="0" y="40"/>
                    <a:pt x="0" y="42"/>
                    <a:pt x="1" y="44"/>
                  </a:cubicBezTo>
                  <a:cubicBezTo>
                    <a:pt x="26" y="68"/>
                    <a:pt x="26" y="68"/>
                    <a:pt x="26" y="68"/>
                  </a:cubicBezTo>
                  <a:cubicBezTo>
                    <a:pt x="27" y="69"/>
                    <a:pt x="28" y="69"/>
                    <a:pt x="29" y="69"/>
                  </a:cubicBezTo>
                  <a:cubicBezTo>
                    <a:pt x="30" y="69"/>
                    <a:pt x="31" y="69"/>
                    <a:pt x="31" y="68"/>
                  </a:cubicBezTo>
                  <a:cubicBezTo>
                    <a:pt x="99" y="7"/>
                    <a:pt x="99" y="7"/>
                    <a:pt x="99" y="7"/>
                  </a:cubicBezTo>
                  <a:cubicBezTo>
                    <a:pt x="101" y="6"/>
                    <a:pt x="101" y="3"/>
                    <a:pt x="99" y="2"/>
                  </a:cubicBezTo>
                  <a:cubicBezTo>
                    <a:pt x="98" y="0"/>
                    <a:pt x="95" y="0"/>
                    <a:pt x="94" y="1"/>
                  </a:cubicBezTo>
                  <a:cubicBezTo>
                    <a:pt x="29" y="60"/>
                    <a:pt x="29" y="60"/>
                    <a:pt x="29" y="60"/>
                  </a:cubicBezTo>
                  <a:lnTo>
                    <a:pt x="7" y="38"/>
                  </a:lnTo>
                  <a:close/>
                </a:path>
              </a:pathLst>
            </a:custGeom>
            <a:grpFill/>
            <a:ln>
              <a:noFill/>
            </a:ln>
          </p:spPr>
          <p:txBody>
            <a:bodyPr vert="horz" wrap="square" lIns="91440" tIns="45720" rIns="91440" bIns="45720" numCol="1" anchor="t" anchorCtr="0" compatLnSpc="1"/>
            <a:lstStyle/>
            <a:p>
              <a:endParaRPr lang="zh-CN" altLang="en-US"/>
            </a:p>
          </p:txBody>
        </p:sp>
        <p:sp>
          <p:nvSpPr>
            <p:cNvPr id="581" name="Freeform 199"/>
            <p:cNvSpPr/>
            <p:nvPr/>
          </p:nvSpPr>
          <p:spPr bwMode="auto">
            <a:xfrm>
              <a:off x="3421" y="5359"/>
              <a:ext cx="747" cy="100"/>
            </a:xfrm>
            <a:custGeom>
              <a:avLst/>
              <a:gdLst>
                <a:gd name="T0" fmla="*/ 22 w 299"/>
                <a:gd name="T1" fmla="*/ 0 h 40"/>
                <a:gd name="T2" fmla="*/ 0 w 299"/>
                <a:gd name="T3" fmla="*/ 40 h 40"/>
                <a:gd name="T4" fmla="*/ 299 w 299"/>
                <a:gd name="T5" fmla="*/ 40 h 40"/>
                <a:gd name="T6" fmla="*/ 277 w 299"/>
                <a:gd name="T7" fmla="*/ 0 h 40"/>
                <a:gd name="T8" fmla="*/ 22 w 299"/>
                <a:gd name="T9" fmla="*/ 0 h 40"/>
              </a:gdLst>
              <a:ahLst/>
              <a:cxnLst>
                <a:cxn ang="0">
                  <a:pos x="T0" y="T1"/>
                </a:cxn>
                <a:cxn ang="0">
                  <a:pos x="T2" y="T3"/>
                </a:cxn>
                <a:cxn ang="0">
                  <a:pos x="T4" y="T5"/>
                </a:cxn>
                <a:cxn ang="0">
                  <a:pos x="T6" y="T7"/>
                </a:cxn>
                <a:cxn ang="0">
                  <a:pos x="T8" y="T9"/>
                </a:cxn>
              </a:cxnLst>
              <a:rect l="0" t="0" r="r" b="b"/>
              <a:pathLst>
                <a:path w="299" h="40">
                  <a:moveTo>
                    <a:pt x="22" y="0"/>
                  </a:moveTo>
                  <a:lnTo>
                    <a:pt x="0" y="40"/>
                  </a:lnTo>
                  <a:lnTo>
                    <a:pt x="299" y="40"/>
                  </a:lnTo>
                  <a:lnTo>
                    <a:pt x="277" y="0"/>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583" name="Freeform 200"/>
            <p:cNvSpPr/>
            <p:nvPr/>
          </p:nvSpPr>
          <p:spPr bwMode="auto">
            <a:xfrm>
              <a:off x="3421" y="5486"/>
              <a:ext cx="747" cy="100"/>
            </a:xfrm>
            <a:custGeom>
              <a:avLst/>
              <a:gdLst>
                <a:gd name="T0" fmla="*/ 22 w 299"/>
                <a:gd name="T1" fmla="*/ 0 h 40"/>
                <a:gd name="T2" fmla="*/ 0 w 299"/>
                <a:gd name="T3" fmla="*/ 40 h 40"/>
                <a:gd name="T4" fmla="*/ 299 w 299"/>
                <a:gd name="T5" fmla="*/ 40 h 40"/>
                <a:gd name="T6" fmla="*/ 277 w 299"/>
                <a:gd name="T7" fmla="*/ 0 h 40"/>
                <a:gd name="T8" fmla="*/ 22 w 299"/>
                <a:gd name="T9" fmla="*/ 0 h 40"/>
              </a:gdLst>
              <a:ahLst/>
              <a:cxnLst>
                <a:cxn ang="0">
                  <a:pos x="T0" y="T1"/>
                </a:cxn>
                <a:cxn ang="0">
                  <a:pos x="T2" y="T3"/>
                </a:cxn>
                <a:cxn ang="0">
                  <a:pos x="T4" y="T5"/>
                </a:cxn>
                <a:cxn ang="0">
                  <a:pos x="T6" y="T7"/>
                </a:cxn>
                <a:cxn ang="0">
                  <a:pos x="T8" y="T9"/>
                </a:cxn>
              </a:cxnLst>
              <a:rect l="0" t="0" r="r" b="b"/>
              <a:pathLst>
                <a:path w="299" h="40">
                  <a:moveTo>
                    <a:pt x="22" y="0"/>
                  </a:moveTo>
                  <a:lnTo>
                    <a:pt x="0" y="40"/>
                  </a:lnTo>
                  <a:lnTo>
                    <a:pt x="299" y="40"/>
                  </a:lnTo>
                  <a:lnTo>
                    <a:pt x="277" y="0"/>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585" name="Freeform 201"/>
            <p:cNvSpPr/>
            <p:nvPr/>
          </p:nvSpPr>
          <p:spPr bwMode="auto">
            <a:xfrm>
              <a:off x="3421" y="5614"/>
              <a:ext cx="747" cy="100"/>
            </a:xfrm>
            <a:custGeom>
              <a:avLst/>
              <a:gdLst>
                <a:gd name="T0" fmla="*/ 22 w 299"/>
                <a:gd name="T1" fmla="*/ 0 h 40"/>
                <a:gd name="T2" fmla="*/ 0 w 299"/>
                <a:gd name="T3" fmla="*/ 40 h 40"/>
                <a:gd name="T4" fmla="*/ 299 w 299"/>
                <a:gd name="T5" fmla="*/ 40 h 40"/>
                <a:gd name="T6" fmla="*/ 277 w 299"/>
                <a:gd name="T7" fmla="*/ 0 h 40"/>
                <a:gd name="T8" fmla="*/ 22 w 299"/>
                <a:gd name="T9" fmla="*/ 0 h 40"/>
              </a:gdLst>
              <a:ahLst/>
              <a:cxnLst>
                <a:cxn ang="0">
                  <a:pos x="T0" y="T1"/>
                </a:cxn>
                <a:cxn ang="0">
                  <a:pos x="T2" y="T3"/>
                </a:cxn>
                <a:cxn ang="0">
                  <a:pos x="T4" y="T5"/>
                </a:cxn>
                <a:cxn ang="0">
                  <a:pos x="T6" y="T7"/>
                </a:cxn>
                <a:cxn ang="0">
                  <a:pos x="T8" y="T9"/>
                </a:cxn>
              </a:cxnLst>
              <a:rect l="0" t="0" r="r" b="b"/>
              <a:pathLst>
                <a:path w="299" h="40">
                  <a:moveTo>
                    <a:pt x="22" y="0"/>
                  </a:moveTo>
                  <a:lnTo>
                    <a:pt x="0" y="40"/>
                  </a:lnTo>
                  <a:lnTo>
                    <a:pt x="299" y="40"/>
                  </a:lnTo>
                  <a:lnTo>
                    <a:pt x="277" y="0"/>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587" name="Freeform 202"/>
            <p:cNvSpPr/>
            <p:nvPr/>
          </p:nvSpPr>
          <p:spPr bwMode="auto">
            <a:xfrm>
              <a:off x="3421" y="5039"/>
              <a:ext cx="747" cy="293"/>
            </a:xfrm>
            <a:custGeom>
              <a:avLst/>
              <a:gdLst>
                <a:gd name="T0" fmla="*/ 146 w 187"/>
                <a:gd name="T1" fmla="*/ 0 h 73"/>
                <a:gd name="T2" fmla="*/ 137 w 187"/>
                <a:gd name="T3" fmla="*/ 0 h 73"/>
                <a:gd name="T4" fmla="*/ 83 w 187"/>
                <a:gd name="T5" fmla="*/ 48 h 73"/>
                <a:gd name="T6" fmla="*/ 78 w 187"/>
                <a:gd name="T7" fmla="*/ 50 h 73"/>
                <a:gd name="T8" fmla="*/ 72 w 187"/>
                <a:gd name="T9" fmla="*/ 48 h 73"/>
                <a:gd name="T10" fmla="*/ 47 w 187"/>
                <a:gd name="T11" fmla="*/ 24 h 73"/>
                <a:gd name="T12" fmla="*/ 45 w 187"/>
                <a:gd name="T13" fmla="*/ 18 h 73"/>
                <a:gd name="T14" fmla="*/ 47 w 187"/>
                <a:gd name="T15" fmla="*/ 12 h 73"/>
                <a:gd name="T16" fmla="*/ 53 w 187"/>
                <a:gd name="T17" fmla="*/ 10 h 73"/>
                <a:gd name="T18" fmla="*/ 59 w 187"/>
                <a:gd name="T19" fmla="*/ 12 h 73"/>
                <a:gd name="T20" fmla="*/ 78 w 187"/>
                <a:gd name="T21" fmla="*/ 31 h 73"/>
                <a:gd name="T22" fmla="*/ 113 w 187"/>
                <a:gd name="T23" fmla="*/ 0 h 73"/>
                <a:gd name="T24" fmla="*/ 100 w 187"/>
                <a:gd name="T25" fmla="*/ 0 h 73"/>
                <a:gd name="T26" fmla="*/ 42 w 187"/>
                <a:gd name="T27" fmla="*/ 0 h 73"/>
                <a:gd name="T28" fmla="*/ 0 w 187"/>
                <a:gd name="T29" fmla="*/ 73 h 73"/>
                <a:gd name="T30" fmla="*/ 187 w 187"/>
                <a:gd name="T31" fmla="*/ 73 h 73"/>
                <a:gd name="T32" fmla="*/ 146 w 187"/>
                <a:gd name="T3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7" h="73">
                  <a:moveTo>
                    <a:pt x="146" y="0"/>
                  </a:moveTo>
                  <a:cubicBezTo>
                    <a:pt x="137" y="0"/>
                    <a:pt x="137" y="0"/>
                    <a:pt x="137" y="0"/>
                  </a:cubicBezTo>
                  <a:cubicBezTo>
                    <a:pt x="83" y="48"/>
                    <a:pt x="83" y="48"/>
                    <a:pt x="83" y="48"/>
                  </a:cubicBezTo>
                  <a:cubicBezTo>
                    <a:pt x="82" y="50"/>
                    <a:pt x="80" y="50"/>
                    <a:pt x="78" y="50"/>
                  </a:cubicBezTo>
                  <a:cubicBezTo>
                    <a:pt x="76" y="50"/>
                    <a:pt x="74" y="50"/>
                    <a:pt x="72" y="48"/>
                  </a:cubicBezTo>
                  <a:cubicBezTo>
                    <a:pt x="47" y="24"/>
                    <a:pt x="47" y="24"/>
                    <a:pt x="47" y="24"/>
                  </a:cubicBezTo>
                  <a:cubicBezTo>
                    <a:pt x="46" y="22"/>
                    <a:pt x="45" y="20"/>
                    <a:pt x="45" y="18"/>
                  </a:cubicBezTo>
                  <a:cubicBezTo>
                    <a:pt x="45" y="16"/>
                    <a:pt x="46" y="14"/>
                    <a:pt x="47" y="12"/>
                  </a:cubicBezTo>
                  <a:cubicBezTo>
                    <a:pt x="49" y="11"/>
                    <a:pt x="51" y="10"/>
                    <a:pt x="53" y="10"/>
                  </a:cubicBezTo>
                  <a:cubicBezTo>
                    <a:pt x="55" y="10"/>
                    <a:pt x="57" y="11"/>
                    <a:pt x="59" y="12"/>
                  </a:cubicBezTo>
                  <a:cubicBezTo>
                    <a:pt x="78" y="31"/>
                    <a:pt x="78" y="31"/>
                    <a:pt x="78" y="31"/>
                  </a:cubicBezTo>
                  <a:cubicBezTo>
                    <a:pt x="113" y="0"/>
                    <a:pt x="113" y="0"/>
                    <a:pt x="113" y="0"/>
                  </a:cubicBezTo>
                  <a:cubicBezTo>
                    <a:pt x="100" y="0"/>
                    <a:pt x="100" y="0"/>
                    <a:pt x="100" y="0"/>
                  </a:cubicBezTo>
                  <a:cubicBezTo>
                    <a:pt x="42" y="0"/>
                    <a:pt x="42" y="0"/>
                    <a:pt x="42" y="0"/>
                  </a:cubicBezTo>
                  <a:cubicBezTo>
                    <a:pt x="0" y="73"/>
                    <a:pt x="0" y="73"/>
                    <a:pt x="0" y="73"/>
                  </a:cubicBezTo>
                  <a:cubicBezTo>
                    <a:pt x="187" y="73"/>
                    <a:pt x="187" y="73"/>
                    <a:pt x="187" y="73"/>
                  </a:cubicBezTo>
                  <a:lnTo>
                    <a:pt x="146" y="0"/>
                  </a:lnTo>
                  <a:close/>
                </a:path>
              </a:pathLst>
            </a:custGeom>
            <a:grpFill/>
            <a:ln>
              <a:noFill/>
            </a:ln>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0" y="0"/>
            <a:ext cx="2226310" cy="3070860"/>
            <a:chOff x="0" y="0"/>
            <a:chExt cx="4733" cy="6527"/>
          </a:xfrm>
        </p:grpSpPr>
        <p:sp>
          <p:nvSpPr>
            <p:cNvPr id="33" name="直角三角形 32"/>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9972040" y="3800475"/>
            <a:ext cx="2226310" cy="3070860"/>
            <a:chOff x="0" y="0"/>
            <a:chExt cx="4733" cy="6527"/>
          </a:xfrm>
        </p:grpSpPr>
        <p:sp>
          <p:nvSpPr>
            <p:cNvPr id="36" name="直角三角形 35"/>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1457940" y="0"/>
            <a:ext cx="765175" cy="735330"/>
            <a:chOff x="3595" y="4942"/>
            <a:chExt cx="1205" cy="1158"/>
          </a:xfrm>
        </p:grpSpPr>
        <p:sp>
          <p:nvSpPr>
            <p:cNvPr id="39" name="矩形 38"/>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6501130" y="1378585"/>
            <a:ext cx="2620645" cy="337185"/>
          </a:xfrm>
          <a:prstGeom prst="rect">
            <a:avLst/>
          </a:prstGeom>
          <a:noFill/>
        </p:spPr>
        <p:txBody>
          <a:bodyPr wrap="square" rtlCol="0">
            <a:spAutoFit/>
          </a:bodyPr>
          <a:lstStyle/>
          <a:p>
            <a:r>
              <a:rPr lang="en-US" altLang="zh-CN" sz="1600">
                <a:solidFill>
                  <a:schemeClr val="bg1"/>
                </a:solidFill>
              </a:rPr>
              <a:t>Add Your Title</a:t>
            </a:r>
          </a:p>
        </p:txBody>
      </p:sp>
      <p:sp>
        <p:nvSpPr>
          <p:cNvPr id="21" name="文本框 20"/>
          <p:cNvSpPr txBox="1"/>
          <p:nvPr/>
        </p:nvSpPr>
        <p:spPr>
          <a:xfrm>
            <a:off x="6471920" y="1746885"/>
            <a:ext cx="5020945" cy="7372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Click here to add words</a:t>
            </a:r>
          </a:p>
          <a:p>
            <a:endParaRPr lang="en-US" altLang="zh-CN" sz="1400">
              <a:solidFill>
                <a:schemeClr val="bg1"/>
              </a:solidFill>
              <a:sym typeface="+mn-ea"/>
            </a:endParaRPr>
          </a:p>
        </p:txBody>
      </p:sp>
      <p:sp>
        <p:nvSpPr>
          <p:cNvPr id="5" name="文本框 4"/>
          <p:cNvSpPr txBox="1"/>
          <p:nvPr/>
        </p:nvSpPr>
        <p:spPr>
          <a:xfrm>
            <a:off x="6530340" y="2691765"/>
            <a:ext cx="2620645" cy="337185"/>
          </a:xfrm>
          <a:prstGeom prst="rect">
            <a:avLst/>
          </a:prstGeom>
          <a:noFill/>
        </p:spPr>
        <p:txBody>
          <a:bodyPr wrap="square" rtlCol="0">
            <a:spAutoFit/>
          </a:bodyPr>
          <a:lstStyle/>
          <a:p>
            <a:r>
              <a:rPr lang="en-US" altLang="zh-CN" sz="1600">
                <a:solidFill>
                  <a:schemeClr val="bg1"/>
                </a:solidFill>
              </a:rPr>
              <a:t>Add Your Title</a:t>
            </a:r>
          </a:p>
        </p:txBody>
      </p:sp>
      <p:sp>
        <p:nvSpPr>
          <p:cNvPr id="6" name="文本框 5"/>
          <p:cNvSpPr txBox="1"/>
          <p:nvPr/>
        </p:nvSpPr>
        <p:spPr>
          <a:xfrm>
            <a:off x="6501130" y="3060065"/>
            <a:ext cx="5020945" cy="7372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Click here to add words</a:t>
            </a:r>
          </a:p>
          <a:p>
            <a:endParaRPr lang="en-US" altLang="zh-CN" sz="1400">
              <a:solidFill>
                <a:schemeClr val="bg1"/>
              </a:solidFill>
              <a:sym typeface="+mn-ea"/>
            </a:endParaRPr>
          </a:p>
        </p:txBody>
      </p:sp>
      <p:sp>
        <p:nvSpPr>
          <p:cNvPr id="7" name="文本框 6"/>
          <p:cNvSpPr txBox="1"/>
          <p:nvPr/>
        </p:nvSpPr>
        <p:spPr>
          <a:xfrm>
            <a:off x="6559550" y="4097655"/>
            <a:ext cx="2620645" cy="337185"/>
          </a:xfrm>
          <a:prstGeom prst="rect">
            <a:avLst/>
          </a:prstGeom>
          <a:noFill/>
        </p:spPr>
        <p:txBody>
          <a:bodyPr wrap="square" rtlCol="0">
            <a:spAutoFit/>
          </a:bodyPr>
          <a:lstStyle/>
          <a:p>
            <a:r>
              <a:rPr lang="en-US" altLang="zh-CN" sz="1600">
                <a:solidFill>
                  <a:schemeClr val="bg1"/>
                </a:solidFill>
              </a:rPr>
              <a:t>Add Your Title</a:t>
            </a:r>
          </a:p>
        </p:txBody>
      </p:sp>
      <p:sp>
        <p:nvSpPr>
          <p:cNvPr id="8" name="文本框 7"/>
          <p:cNvSpPr txBox="1"/>
          <p:nvPr/>
        </p:nvSpPr>
        <p:spPr>
          <a:xfrm>
            <a:off x="6530340" y="4465955"/>
            <a:ext cx="5020945" cy="7372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Click here to add words</a:t>
            </a:r>
          </a:p>
          <a:p>
            <a:endParaRPr lang="en-US" altLang="zh-CN" sz="1400">
              <a:solidFill>
                <a:schemeClr val="bg1"/>
              </a:solidFill>
              <a:sym typeface="+mn-ea"/>
            </a:endParaRPr>
          </a:p>
        </p:txBody>
      </p:sp>
      <p:grpSp>
        <p:nvGrpSpPr>
          <p:cNvPr id="108" name="图形 10"/>
          <p:cNvGrpSpPr/>
          <p:nvPr/>
        </p:nvGrpSpPr>
        <p:grpSpPr>
          <a:xfrm>
            <a:off x="5839460" y="1432560"/>
            <a:ext cx="470535" cy="470535"/>
            <a:chOff x="2757580" y="5639844"/>
            <a:chExt cx="720000" cy="720000"/>
          </a:xfrm>
          <a:solidFill>
            <a:srgbClr val="E53238"/>
          </a:solidFill>
        </p:grpSpPr>
        <p:sp>
          <p:nvSpPr>
            <p:cNvPr id="109" name="任意多边形: 形状 108"/>
            <p:cNvSpPr/>
            <p:nvPr/>
          </p:nvSpPr>
          <p:spPr>
            <a:xfrm>
              <a:off x="2764307" y="5645905"/>
              <a:ext cx="557464" cy="707878"/>
            </a:xfrm>
            <a:custGeom>
              <a:avLst/>
              <a:gdLst>
                <a:gd name="connsiteX0" fmla="*/ 506530 w 557464"/>
                <a:gd name="connsiteY0" fmla="*/ 707878 h 707878"/>
                <a:gd name="connsiteX1" fmla="*/ 50324 w 557464"/>
                <a:gd name="connsiteY1" fmla="*/ 707878 h 707878"/>
                <a:gd name="connsiteX2" fmla="*/ 0 w 557464"/>
                <a:gd name="connsiteY2" fmla="*/ 657554 h 707878"/>
                <a:gd name="connsiteX3" fmla="*/ 0 w 557464"/>
                <a:gd name="connsiteY3" fmla="*/ 50324 h 707878"/>
                <a:gd name="connsiteX4" fmla="*/ 50324 w 557464"/>
                <a:gd name="connsiteY4" fmla="*/ 0 h 707878"/>
                <a:gd name="connsiteX5" fmla="*/ 506530 w 557464"/>
                <a:gd name="connsiteY5" fmla="*/ 0 h 707878"/>
                <a:gd name="connsiteX6" fmla="*/ 556863 w 557464"/>
                <a:gd name="connsiteY6" fmla="*/ 50324 h 707878"/>
                <a:gd name="connsiteX7" fmla="*/ 556863 w 557464"/>
                <a:gd name="connsiteY7" fmla="*/ 148574 h 707878"/>
                <a:gd name="connsiteX8" fmla="*/ 511829 w 557464"/>
                <a:gd name="connsiteY8" fmla="*/ 148574 h 707878"/>
                <a:gd name="connsiteX9" fmla="*/ 511829 w 557464"/>
                <a:gd name="connsiteY9" fmla="*/ 50324 h 707878"/>
                <a:gd name="connsiteX10" fmla="*/ 506573 w 557464"/>
                <a:gd name="connsiteY10" fmla="*/ 45068 h 707878"/>
                <a:gd name="connsiteX11" fmla="*/ 50324 w 557464"/>
                <a:gd name="connsiteY11" fmla="*/ 45068 h 707878"/>
                <a:gd name="connsiteX12" fmla="*/ 45068 w 557464"/>
                <a:gd name="connsiteY12" fmla="*/ 50324 h 707878"/>
                <a:gd name="connsiteX13" fmla="*/ 45068 w 557464"/>
                <a:gd name="connsiteY13" fmla="*/ 657554 h 707878"/>
                <a:gd name="connsiteX14" fmla="*/ 50316 w 557464"/>
                <a:gd name="connsiteY14" fmla="*/ 663408 h 707878"/>
                <a:gd name="connsiteX15" fmla="*/ 50930 w 557464"/>
                <a:gd name="connsiteY15" fmla="*/ 663408 h 707878"/>
                <a:gd name="connsiteX16" fmla="*/ 506530 w 557464"/>
                <a:gd name="connsiteY16" fmla="*/ 663408 h 707878"/>
                <a:gd name="connsiteX17" fmla="*/ 512392 w 557464"/>
                <a:gd name="connsiteY17" fmla="*/ 658169 h 707878"/>
                <a:gd name="connsiteX18" fmla="*/ 512392 w 557464"/>
                <a:gd name="connsiteY18" fmla="*/ 657554 h 707878"/>
                <a:gd name="connsiteX19" fmla="*/ 512392 w 557464"/>
                <a:gd name="connsiteY19" fmla="*/ 565158 h 707878"/>
                <a:gd name="connsiteX20" fmla="*/ 557460 w 557464"/>
                <a:gd name="connsiteY20" fmla="*/ 565158 h 707878"/>
                <a:gd name="connsiteX21" fmla="*/ 557460 w 557464"/>
                <a:gd name="connsiteY21" fmla="*/ 656350 h 707878"/>
                <a:gd name="connsiteX22" fmla="*/ 507152 w 557464"/>
                <a:gd name="connsiteY22" fmla="*/ 707878 h 707878"/>
                <a:gd name="connsiteX23" fmla="*/ 507136 w 557464"/>
                <a:gd name="connsiteY23" fmla="*/ 707878 h 70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7464" h="707878">
                  <a:moveTo>
                    <a:pt x="506530" y="707878"/>
                  </a:moveTo>
                  <a:lnTo>
                    <a:pt x="50324" y="707878"/>
                  </a:lnTo>
                  <a:cubicBezTo>
                    <a:pt x="22600" y="707709"/>
                    <a:pt x="165" y="685278"/>
                    <a:pt x="0" y="657554"/>
                  </a:cubicBezTo>
                  <a:lnTo>
                    <a:pt x="0" y="50324"/>
                  </a:lnTo>
                  <a:cubicBezTo>
                    <a:pt x="165" y="22600"/>
                    <a:pt x="22600" y="165"/>
                    <a:pt x="50324" y="0"/>
                  </a:cubicBezTo>
                  <a:lnTo>
                    <a:pt x="506530" y="0"/>
                  </a:lnTo>
                  <a:cubicBezTo>
                    <a:pt x="534256" y="165"/>
                    <a:pt x="556693" y="22598"/>
                    <a:pt x="556863" y="50324"/>
                  </a:cubicBezTo>
                  <a:lnTo>
                    <a:pt x="556863" y="148574"/>
                  </a:lnTo>
                  <a:lnTo>
                    <a:pt x="511829" y="148574"/>
                  </a:lnTo>
                  <a:lnTo>
                    <a:pt x="511829" y="50324"/>
                  </a:lnTo>
                  <a:cubicBezTo>
                    <a:pt x="511678" y="47486"/>
                    <a:pt x="509411" y="45219"/>
                    <a:pt x="506573" y="45068"/>
                  </a:cubicBezTo>
                  <a:lnTo>
                    <a:pt x="50324" y="45068"/>
                  </a:lnTo>
                  <a:cubicBezTo>
                    <a:pt x="47486" y="45219"/>
                    <a:pt x="45219" y="47486"/>
                    <a:pt x="45068" y="50324"/>
                  </a:cubicBezTo>
                  <a:lnTo>
                    <a:pt x="45068" y="657554"/>
                  </a:lnTo>
                  <a:cubicBezTo>
                    <a:pt x="44901" y="660620"/>
                    <a:pt x="47250" y="663240"/>
                    <a:pt x="50316" y="663408"/>
                  </a:cubicBezTo>
                  <a:cubicBezTo>
                    <a:pt x="50520" y="663419"/>
                    <a:pt x="50725" y="663419"/>
                    <a:pt x="50930" y="663408"/>
                  </a:cubicBezTo>
                  <a:lnTo>
                    <a:pt x="506530" y="663408"/>
                  </a:lnTo>
                  <a:cubicBezTo>
                    <a:pt x="509595" y="663579"/>
                    <a:pt x="512219" y="661233"/>
                    <a:pt x="512392" y="658169"/>
                  </a:cubicBezTo>
                  <a:cubicBezTo>
                    <a:pt x="512403" y="657964"/>
                    <a:pt x="512403" y="657759"/>
                    <a:pt x="512392" y="657554"/>
                  </a:cubicBezTo>
                  <a:lnTo>
                    <a:pt x="512392" y="565158"/>
                  </a:lnTo>
                  <a:lnTo>
                    <a:pt x="557460" y="565158"/>
                  </a:lnTo>
                  <a:lnTo>
                    <a:pt x="557460" y="656350"/>
                  </a:lnTo>
                  <a:cubicBezTo>
                    <a:pt x="557797" y="684472"/>
                    <a:pt x="535273" y="707541"/>
                    <a:pt x="507152" y="707878"/>
                  </a:cubicBezTo>
                  <a:cubicBezTo>
                    <a:pt x="507147" y="707878"/>
                    <a:pt x="507141" y="707878"/>
                    <a:pt x="507136" y="707878"/>
                  </a:cubicBezTo>
                  <a:close/>
                </a:path>
              </a:pathLst>
            </a:custGeom>
            <a:grpFill/>
            <a:ln w="698" cap="flat">
              <a:noFill/>
              <a:prstDash val="solid"/>
              <a:miter/>
            </a:ln>
          </p:spPr>
          <p:txBody>
            <a:bodyPr rtlCol="0" anchor="ctr"/>
            <a:lstStyle/>
            <a:p>
              <a:endParaRPr lang="zh-CN" altLang="en-US"/>
            </a:p>
          </p:txBody>
        </p:sp>
        <p:sp>
          <p:nvSpPr>
            <p:cNvPr id="110" name="任意多边形: 形状 109"/>
            <p:cNvSpPr/>
            <p:nvPr/>
          </p:nvSpPr>
          <p:spPr>
            <a:xfrm>
              <a:off x="2758246" y="5639844"/>
              <a:ext cx="569628" cy="720000"/>
            </a:xfrm>
            <a:custGeom>
              <a:avLst/>
              <a:gdLst>
                <a:gd name="connsiteX0" fmla="*/ 512591 w 569628"/>
                <a:gd name="connsiteY0" fmla="*/ 720000 h 720000"/>
                <a:gd name="connsiteX1" fmla="*/ 56385 w 569628"/>
                <a:gd name="connsiteY1" fmla="*/ 720000 h 720000"/>
                <a:gd name="connsiteX2" fmla="*/ 0 w 569628"/>
                <a:gd name="connsiteY2" fmla="*/ 663649 h 720000"/>
                <a:gd name="connsiteX3" fmla="*/ 0 w 569628"/>
                <a:gd name="connsiteY3" fmla="*/ 56385 h 720000"/>
                <a:gd name="connsiteX4" fmla="*/ 56350 w 569628"/>
                <a:gd name="connsiteY4" fmla="*/ 0 h 720000"/>
                <a:gd name="connsiteX5" fmla="*/ 512591 w 569628"/>
                <a:gd name="connsiteY5" fmla="*/ 0 h 720000"/>
                <a:gd name="connsiteX6" fmla="*/ 568985 w 569628"/>
                <a:gd name="connsiteY6" fmla="*/ 56350 h 720000"/>
                <a:gd name="connsiteX7" fmla="*/ 568985 w 569628"/>
                <a:gd name="connsiteY7" fmla="*/ 160696 h 720000"/>
                <a:gd name="connsiteX8" fmla="*/ 511829 w 569628"/>
                <a:gd name="connsiteY8" fmla="*/ 160696 h 720000"/>
                <a:gd name="connsiteX9" fmla="*/ 511829 w 569628"/>
                <a:gd name="connsiteY9" fmla="*/ 57190 h 720000"/>
                <a:gd name="connsiteX10" fmla="*/ 57190 w 569628"/>
                <a:gd name="connsiteY10" fmla="*/ 57190 h 720000"/>
                <a:gd name="connsiteX11" fmla="*/ 57190 w 569628"/>
                <a:gd name="connsiteY11" fmla="*/ 663407 h 720000"/>
                <a:gd name="connsiteX12" fmla="*/ 512435 w 569628"/>
                <a:gd name="connsiteY12" fmla="*/ 663407 h 720000"/>
                <a:gd name="connsiteX13" fmla="*/ 512435 w 569628"/>
                <a:gd name="connsiteY13" fmla="*/ 565158 h 720000"/>
                <a:gd name="connsiteX14" fmla="*/ 569625 w 569628"/>
                <a:gd name="connsiteY14" fmla="*/ 565158 h 720000"/>
                <a:gd name="connsiteX15" fmla="*/ 569625 w 569628"/>
                <a:gd name="connsiteY15" fmla="*/ 662411 h 720000"/>
                <a:gd name="connsiteX16" fmla="*/ 513344 w 569628"/>
                <a:gd name="connsiteY16" fmla="*/ 720000 h 720000"/>
                <a:gd name="connsiteX17" fmla="*/ 512591 w 569628"/>
                <a:gd name="connsiteY17" fmla="*/ 12122 h 720000"/>
                <a:gd name="connsiteX18" fmla="*/ 56385 w 569628"/>
                <a:gd name="connsiteY18" fmla="*/ 12122 h 720000"/>
                <a:gd name="connsiteX19" fmla="*/ 12122 w 569628"/>
                <a:gd name="connsiteY19" fmla="*/ 56420 h 720000"/>
                <a:gd name="connsiteX20" fmla="*/ 12122 w 569628"/>
                <a:gd name="connsiteY20" fmla="*/ 663615 h 720000"/>
                <a:gd name="connsiteX21" fmla="*/ 56428 w 569628"/>
                <a:gd name="connsiteY21" fmla="*/ 707878 h 720000"/>
                <a:gd name="connsiteX22" fmla="*/ 513232 w 569628"/>
                <a:gd name="connsiteY22" fmla="*/ 707878 h 720000"/>
                <a:gd name="connsiteX23" fmla="*/ 557495 w 569628"/>
                <a:gd name="connsiteY23" fmla="*/ 662481 h 720000"/>
                <a:gd name="connsiteX24" fmla="*/ 557495 w 569628"/>
                <a:gd name="connsiteY24" fmla="*/ 577280 h 720000"/>
                <a:gd name="connsiteX25" fmla="*/ 524557 w 569628"/>
                <a:gd name="connsiteY25" fmla="*/ 577280 h 720000"/>
                <a:gd name="connsiteX26" fmla="*/ 524557 w 569628"/>
                <a:gd name="connsiteY26" fmla="*/ 663477 h 720000"/>
                <a:gd name="connsiteX27" fmla="*/ 513387 w 569628"/>
                <a:gd name="connsiteY27" fmla="*/ 675529 h 720000"/>
                <a:gd name="connsiteX28" fmla="*/ 512496 w 569628"/>
                <a:gd name="connsiteY28" fmla="*/ 675529 h 720000"/>
                <a:gd name="connsiteX29" fmla="*/ 57147 w 569628"/>
                <a:gd name="connsiteY29" fmla="*/ 675529 h 720000"/>
                <a:gd name="connsiteX30" fmla="*/ 45086 w 569628"/>
                <a:gd name="connsiteY30" fmla="*/ 664368 h 720000"/>
                <a:gd name="connsiteX31" fmla="*/ 45085 w 569628"/>
                <a:gd name="connsiteY31" fmla="*/ 663477 h 720000"/>
                <a:gd name="connsiteX32" fmla="*/ 45085 w 569628"/>
                <a:gd name="connsiteY32" fmla="*/ 56065 h 720000"/>
                <a:gd name="connsiteX33" fmla="*/ 56082 w 569628"/>
                <a:gd name="connsiteY33" fmla="*/ 45068 h 720000"/>
                <a:gd name="connsiteX34" fmla="*/ 512955 w 569628"/>
                <a:gd name="connsiteY34" fmla="*/ 45068 h 720000"/>
                <a:gd name="connsiteX35" fmla="*/ 523951 w 569628"/>
                <a:gd name="connsiteY35" fmla="*/ 56065 h 720000"/>
                <a:gd name="connsiteX36" fmla="*/ 523951 w 569628"/>
                <a:gd name="connsiteY36" fmla="*/ 148574 h 720000"/>
                <a:gd name="connsiteX37" fmla="*/ 556897 w 569628"/>
                <a:gd name="connsiteY37" fmla="*/ 148574 h 720000"/>
                <a:gd name="connsiteX38" fmla="*/ 556897 w 569628"/>
                <a:gd name="connsiteY38" fmla="*/ 56385 h 720000"/>
                <a:gd name="connsiteX39" fmla="*/ 512591 w 569628"/>
                <a:gd name="connsiteY39" fmla="*/ 12122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69628" h="720000">
                  <a:moveTo>
                    <a:pt x="512591" y="720000"/>
                  </a:moveTo>
                  <a:lnTo>
                    <a:pt x="56385" y="720000"/>
                  </a:lnTo>
                  <a:cubicBezTo>
                    <a:pt x="25373" y="719726"/>
                    <a:pt x="296" y="694661"/>
                    <a:pt x="0" y="663649"/>
                  </a:cubicBezTo>
                  <a:lnTo>
                    <a:pt x="0" y="56385"/>
                  </a:lnTo>
                  <a:cubicBezTo>
                    <a:pt x="282" y="25375"/>
                    <a:pt x="25341" y="301"/>
                    <a:pt x="56350" y="0"/>
                  </a:cubicBezTo>
                  <a:lnTo>
                    <a:pt x="512591" y="0"/>
                  </a:lnTo>
                  <a:cubicBezTo>
                    <a:pt x="543604" y="277"/>
                    <a:pt x="568684" y="25338"/>
                    <a:pt x="568985" y="56350"/>
                  </a:cubicBezTo>
                  <a:lnTo>
                    <a:pt x="568985" y="160696"/>
                  </a:lnTo>
                  <a:lnTo>
                    <a:pt x="511829" y="160696"/>
                  </a:lnTo>
                  <a:lnTo>
                    <a:pt x="511829" y="57190"/>
                  </a:lnTo>
                  <a:lnTo>
                    <a:pt x="57190" y="57190"/>
                  </a:lnTo>
                  <a:lnTo>
                    <a:pt x="57190" y="663407"/>
                  </a:lnTo>
                  <a:lnTo>
                    <a:pt x="512435" y="663407"/>
                  </a:lnTo>
                  <a:lnTo>
                    <a:pt x="512435" y="565158"/>
                  </a:lnTo>
                  <a:lnTo>
                    <a:pt x="569625" y="565158"/>
                  </a:lnTo>
                  <a:lnTo>
                    <a:pt x="569625" y="662411"/>
                  </a:lnTo>
                  <a:cubicBezTo>
                    <a:pt x="569957" y="693844"/>
                    <a:pt x="544776" y="719613"/>
                    <a:pt x="513344" y="720000"/>
                  </a:cubicBezTo>
                  <a:close/>
                  <a:moveTo>
                    <a:pt x="512591" y="12122"/>
                  </a:moveTo>
                  <a:lnTo>
                    <a:pt x="56385" y="12122"/>
                  </a:lnTo>
                  <a:cubicBezTo>
                    <a:pt x="32030" y="12371"/>
                    <a:pt x="12352" y="32064"/>
                    <a:pt x="12122" y="56420"/>
                  </a:cubicBezTo>
                  <a:lnTo>
                    <a:pt x="12122" y="663615"/>
                  </a:lnTo>
                  <a:cubicBezTo>
                    <a:pt x="12366" y="687975"/>
                    <a:pt x="32067" y="707660"/>
                    <a:pt x="56428" y="707878"/>
                  </a:cubicBezTo>
                  <a:lnTo>
                    <a:pt x="513232" y="707878"/>
                  </a:lnTo>
                  <a:cubicBezTo>
                    <a:pt x="537985" y="707548"/>
                    <a:pt x="557793" y="687234"/>
                    <a:pt x="557495" y="662481"/>
                  </a:cubicBezTo>
                  <a:lnTo>
                    <a:pt x="557495" y="577280"/>
                  </a:lnTo>
                  <a:lnTo>
                    <a:pt x="524557" y="577280"/>
                  </a:lnTo>
                  <a:lnTo>
                    <a:pt x="524557" y="663477"/>
                  </a:lnTo>
                  <a:cubicBezTo>
                    <a:pt x="524801" y="669889"/>
                    <a:pt x="519800" y="675286"/>
                    <a:pt x="513387" y="675529"/>
                  </a:cubicBezTo>
                  <a:cubicBezTo>
                    <a:pt x="513091" y="675541"/>
                    <a:pt x="512793" y="675541"/>
                    <a:pt x="512496" y="675529"/>
                  </a:cubicBezTo>
                  <a:lnTo>
                    <a:pt x="57147" y="675529"/>
                  </a:lnTo>
                  <a:cubicBezTo>
                    <a:pt x="50734" y="675778"/>
                    <a:pt x="45334" y="670781"/>
                    <a:pt x="45086" y="664368"/>
                  </a:cubicBezTo>
                  <a:cubicBezTo>
                    <a:pt x="45074" y="664071"/>
                    <a:pt x="45074" y="663774"/>
                    <a:pt x="45085" y="663477"/>
                  </a:cubicBezTo>
                  <a:lnTo>
                    <a:pt x="45085" y="56065"/>
                  </a:lnTo>
                  <a:cubicBezTo>
                    <a:pt x="45385" y="50120"/>
                    <a:pt x="50137" y="45367"/>
                    <a:pt x="56082" y="45068"/>
                  </a:cubicBezTo>
                  <a:lnTo>
                    <a:pt x="512955" y="45068"/>
                  </a:lnTo>
                  <a:cubicBezTo>
                    <a:pt x="518900" y="45367"/>
                    <a:pt x="523652" y="50120"/>
                    <a:pt x="523951" y="56065"/>
                  </a:cubicBezTo>
                  <a:lnTo>
                    <a:pt x="523951" y="148574"/>
                  </a:lnTo>
                  <a:lnTo>
                    <a:pt x="556897" y="148574"/>
                  </a:lnTo>
                  <a:lnTo>
                    <a:pt x="556897" y="56385"/>
                  </a:lnTo>
                  <a:cubicBezTo>
                    <a:pt x="556648" y="32026"/>
                    <a:pt x="536950" y="12347"/>
                    <a:pt x="512591" y="12122"/>
                  </a:cubicBezTo>
                  <a:close/>
                </a:path>
              </a:pathLst>
            </a:custGeom>
            <a:grpFill/>
            <a:ln w="698" cap="flat">
              <a:noFill/>
              <a:prstDash val="solid"/>
              <a:miter/>
            </a:ln>
          </p:spPr>
          <p:txBody>
            <a:bodyPr rtlCol="0" anchor="ctr"/>
            <a:lstStyle/>
            <a:p>
              <a:endParaRPr lang="zh-CN" altLang="en-US"/>
            </a:p>
          </p:txBody>
        </p:sp>
        <p:sp>
          <p:nvSpPr>
            <p:cNvPr id="111" name="任意多边形: 形状 110"/>
            <p:cNvSpPr/>
            <p:nvPr/>
          </p:nvSpPr>
          <p:spPr>
            <a:xfrm>
              <a:off x="2909426" y="5796123"/>
              <a:ext cx="561465" cy="474793"/>
            </a:xfrm>
            <a:custGeom>
              <a:avLst/>
              <a:gdLst>
                <a:gd name="connsiteX0" fmla="*/ 119282 w 561465"/>
                <a:gd name="connsiteY0" fmla="*/ 279094 h 474793"/>
                <a:gd name="connsiteX1" fmla="*/ 22236 w 561465"/>
                <a:gd name="connsiteY1" fmla="*/ 279094 h 474793"/>
                <a:gd name="connsiteX2" fmla="*/ 0 w 561465"/>
                <a:gd name="connsiteY2" fmla="*/ 256876 h 474793"/>
                <a:gd name="connsiteX3" fmla="*/ 0 w 561465"/>
                <a:gd name="connsiteY3" fmla="*/ 256859 h 474793"/>
                <a:gd name="connsiteX4" fmla="*/ 22236 w 561465"/>
                <a:gd name="connsiteY4" fmla="*/ 234623 h 474793"/>
                <a:gd name="connsiteX5" fmla="*/ 119282 w 561465"/>
                <a:gd name="connsiteY5" fmla="*/ 234623 h 474793"/>
                <a:gd name="connsiteX6" fmla="*/ 141482 w 561465"/>
                <a:gd name="connsiteY6" fmla="*/ 256876 h 474793"/>
                <a:gd name="connsiteX7" fmla="*/ 141482 w 561465"/>
                <a:gd name="connsiteY7" fmla="*/ 256902 h 474793"/>
                <a:gd name="connsiteX8" fmla="*/ 120735 w 561465"/>
                <a:gd name="connsiteY8" fmla="*/ 279094 h 474793"/>
                <a:gd name="connsiteX9" fmla="*/ 119282 w 561465"/>
                <a:gd name="connsiteY9" fmla="*/ 279094 h 474793"/>
                <a:gd name="connsiteX10" fmla="*/ 560961 w 561465"/>
                <a:gd name="connsiteY10" fmla="*/ 103627 h 474793"/>
                <a:gd name="connsiteX11" fmla="*/ 438075 w 561465"/>
                <a:gd name="connsiteY11" fmla="*/ 11239 h 474793"/>
                <a:gd name="connsiteX12" fmla="*/ 425156 w 561465"/>
                <a:gd name="connsiteY12" fmla="*/ 19500 h 474793"/>
                <a:gd name="connsiteX13" fmla="*/ 368338 w 561465"/>
                <a:gd name="connsiteY13" fmla="*/ 90146 h 474793"/>
                <a:gd name="connsiteX14" fmla="*/ 203115 w 561465"/>
                <a:gd name="connsiteY14" fmla="*/ 293407 h 474793"/>
                <a:gd name="connsiteX15" fmla="*/ 198456 w 561465"/>
                <a:gd name="connsiteY15" fmla="*/ 302723 h 474793"/>
                <a:gd name="connsiteX16" fmla="*/ 162549 w 561465"/>
                <a:gd name="connsiteY16" fmla="*/ 450700 h 474793"/>
                <a:gd name="connsiteX17" fmla="*/ 166584 w 561465"/>
                <a:gd name="connsiteY17" fmla="*/ 470459 h 474793"/>
                <a:gd name="connsiteX18" fmla="*/ 178706 w 561465"/>
                <a:gd name="connsiteY18" fmla="*/ 474788 h 474793"/>
                <a:gd name="connsiteX19" fmla="*/ 190828 w 561465"/>
                <a:gd name="connsiteY19" fmla="*/ 471740 h 474793"/>
                <a:gd name="connsiteX20" fmla="*/ 330085 w 561465"/>
                <a:gd name="connsiteY20" fmla="*/ 411649 h 474793"/>
                <a:gd name="connsiteX21" fmla="*/ 339401 w 561465"/>
                <a:gd name="connsiteY21" fmla="*/ 404584 h 474793"/>
                <a:gd name="connsiteX22" fmla="*/ 557094 w 561465"/>
                <a:gd name="connsiteY22" fmla="*/ 119135 h 474793"/>
                <a:gd name="connsiteX23" fmla="*/ 561003 w 561465"/>
                <a:gd name="connsiteY23" fmla="*/ 103662 h 474793"/>
                <a:gd name="connsiteX24" fmla="*/ 233463 w 561465"/>
                <a:gd name="connsiteY24" fmla="*/ 334717 h 474793"/>
                <a:gd name="connsiteX25" fmla="*/ 267898 w 561465"/>
                <a:gd name="connsiteY25" fmla="*/ 345835 h 474793"/>
                <a:gd name="connsiteX26" fmla="*/ 288930 w 561465"/>
                <a:gd name="connsiteY26" fmla="*/ 382037 h 474793"/>
                <a:gd name="connsiteX27" fmla="*/ 288930 w 561465"/>
                <a:gd name="connsiteY27" fmla="*/ 383690 h 474793"/>
                <a:gd name="connsiteX28" fmla="*/ 213782 w 561465"/>
                <a:gd name="connsiteY28" fmla="*/ 415995 h 474793"/>
                <a:gd name="connsiteX29" fmla="*/ 325704 w 561465"/>
                <a:gd name="connsiteY29" fmla="*/ 351091 h 474793"/>
                <a:gd name="connsiteX30" fmla="*/ 293666 w 561465"/>
                <a:gd name="connsiteY30" fmla="*/ 310681 h 474793"/>
                <a:gd name="connsiteX31" fmla="*/ 257049 w 561465"/>
                <a:gd name="connsiteY31" fmla="*/ 293813 h 474793"/>
                <a:gd name="connsiteX32" fmla="*/ 394211 w 561465"/>
                <a:gd name="connsiteY32" fmla="*/ 125750 h 474793"/>
                <a:gd name="connsiteX33" fmla="*/ 436274 w 561465"/>
                <a:gd name="connsiteY33" fmla="*/ 138824 h 474793"/>
                <a:gd name="connsiteX34" fmla="*/ 460761 w 561465"/>
                <a:gd name="connsiteY34" fmla="*/ 174428 h 474793"/>
                <a:gd name="connsiteX35" fmla="*/ 490053 w 561465"/>
                <a:gd name="connsiteY35" fmla="*/ 136114 h 474793"/>
                <a:gd name="connsiteX36" fmla="*/ 461055 w 561465"/>
                <a:gd name="connsiteY36" fmla="*/ 103662 h 474793"/>
                <a:gd name="connsiteX37" fmla="*/ 425754 w 561465"/>
                <a:gd name="connsiteY37" fmla="*/ 86232 h 474793"/>
                <a:gd name="connsiteX38" fmla="*/ 449790 w 561465"/>
                <a:gd name="connsiteY38" fmla="*/ 56186 h 474793"/>
                <a:gd name="connsiteX39" fmla="*/ 514089 w 561465"/>
                <a:gd name="connsiteY39" fmla="*/ 103056 h 474793"/>
                <a:gd name="connsiteX40" fmla="*/ 235108 w 561465"/>
                <a:gd name="connsiteY40" fmla="*/ 159847 h 474793"/>
                <a:gd name="connsiteX41" fmla="*/ 22236 w 561465"/>
                <a:gd name="connsiteY41" fmla="*/ 159847 h 474793"/>
                <a:gd name="connsiteX42" fmla="*/ 0 w 561465"/>
                <a:gd name="connsiteY42" fmla="*/ 137612 h 474793"/>
                <a:gd name="connsiteX43" fmla="*/ 22236 w 561465"/>
                <a:gd name="connsiteY43" fmla="*/ 115376 h 474793"/>
                <a:gd name="connsiteX44" fmla="*/ 235108 w 561465"/>
                <a:gd name="connsiteY44" fmla="*/ 115376 h 474793"/>
                <a:gd name="connsiteX45" fmla="*/ 257344 w 561465"/>
                <a:gd name="connsiteY45" fmla="*/ 137612 h 474793"/>
                <a:gd name="connsiteX46" fmla="*/ 236642 w 561465"/>
                <a:gd name="connsiteY46" fmla="*/ 159847 h 474793"/>
                <a:gd name="connsiteX47" fmla="*/ 235108 w 561465"/>
                <a:gd name="connsiteY47" fmla="*/ 159847 h 474793"/>
                <a:gd name="connsiteX48" fmla="*/ 235108 w 561465"/>
                <a:gd name="connsiteY48" fmla="*/ 44021 h 474793"/>
                <a:gd name="connsiteX49" fmla="*/ 22236 w 561465"/>
                <a:gd name="connsiteY49" fmla="*/ 44021 h 474793"/>
                <a:gd name="connsiteX50" fmla="*/ 0 w 561465"/>
                <a:gd name="connsiteY50" fmla="*/ 21786 h 474793"/>
                <a:gd name="connsiteX51" fmla="*/ 22236 w 561465"/>
                <a:gd name="connsiteY51" fmla="*/ 0 h 474793"/>
                <a:gd name="connsiteX52" fmla="*/ 235108 w 561465"/>
                <a:gd name="connsiteY52" fmla="*/ 0 h 474793"/>
                <a:gd name="connsiteX53" fmla="*/ 257344 w 561465"/>
                <a:gd name="connsiteY53" fmla="*/ 22236 h 474793"/>
                <a:gd name="connsiteX54" fmla="*/ 236615 w 561465"/>
                <a:gd name="connsiteY54" fmla="*/ 44446 h 474793"/>
                <a:gd name="connsiteX55" fmla="*/ 235108 w 561465"/>
                <a:gd name="connsiteY55" fmla="*/ 44445 h 474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61465" h="474793">
                  <a:moveTo>
                    <a:pt x="119282" y="279094"/>
                  </a:moveTo>
                  <a:lnTo>
                    <a:pt x="22236" y="279094"/>
                  </a:lnTo>
                  <a:cubicBezTo>
                    <a:pt x="9960" y="279099"/>
                    <a:pt x="5" y="269151"/>
                    <a:pt x="0" y="256876"/>
                  </a:cubicBezTo>
                  <a:cubicBezTo>
                    <a:pt x="0" y="256871"/>
                    <a:pt x="0" y="256864"/>
                    <a:pt x="0" y="256859"/>
                  </a:cubicBezTo>
                  <a:cubicBezTo>
                    <a:pt x="387" y="244742"/>
                    <a:pt x="10119" y="235010"/>
                    <a:pt x="22236" y="234623"/>
                  </a:cubicBezTo>
                  <a:lnTo>
                    <a:pt x="119282" y="234623"/>
                  </a:lnTo>
                  <a:cubicBezTo>
                    <a:pt x="131557" y="234638"/>
                    <a:pt x="141497" y="244600"/>
                    <a:pt x="141482" y="256876"/>
                  </a:cubicBezTo>
                  <a:cubicBezTo>
                    <a:pt x="141482" y="256885"/>
                    <a:pt x="141482" y="256893"/>
                    <a:pt x="141482" y="256902"/>
                  </a:cubicBezTo>
                  <a:cubicBezTo>
                    <a:pt x="141881" y="268760"/>
                    <a:pt x="132593" y="278696"/>
                    <a:pt x="120735" y="279094"/>
                  </a:cubicBezTo>
                  <a:cubicBezTo>
                    <a:pt x="120251" y="279110"/>
                    <a:pt x="119766" y="279110"/>
                    <a:pt x="119282" y="279094"/>
                  </a:cubicBezTo>
                  <a:close/>
                  <a:moveTo>
                    <a:pt x="560961" y="103627"/>
                  </a:moveTo>
                  <a:cubicBezTo>
                    <a:pt x="552432" y="44244"/>
                    <a:pt x="497490" y="2938"/>
                    <a:pt x="438075" y="11239"/>
                  </a:cubicBezTo>
                  <a:cubicBezTo>
                    <a:pt x="432926" y="12374"/>
                    <a:pt x="428347" y="15301"/>
                    <a:pt x="425156" y="19500"/>
                  </a:cubicBezTo>
                  <a:lnTo>
                    <a:pt x="368338" y="90146"/>
                  </a:lnTo>
                  <a:lnTo>
                    <a:pt x="203115" y="293407"/>
                  </a:lnTo>
                  <a:cubicBezTo>
                    <a:pt x="200886" y="296125"/>
                    <a:pt x="199294" y="299309"/>
                    <a:pt x="198456" y="302723"/>
                  </a:cubicBezTo>
                  <a:lnTo>
                    <a:pt x="162549" y="450700"/>
                  </a:lnTo>
                  <a:cubicBezTo>
                    <a:pt x="159882" y="458864"/>
                    <a:pt x="160047" y="464900"/>
                    <a:pt x="166584" y="470459"/>
                  </a:cubicBezTo>
                  <a:cubicBezTo>
                    <a:pt x="168757" y="472312"/>
                    <a:pt x="173969" y="474927"/>
                    <a:pt x="178706" y="474788"/>
                  </a:cubicBezTo>
                  <a:cubicBezTo>
                    <a:pt x="181113" y="474788"/>
                    <a:pt x="184767" y="473922"/>
                    <a:pt x="190828" y="471740"/>
                  </a:cubicBezTo>
                  <a:lnTo>
                    <a:pt x="330085" y="411649"/>
                  </a:lnTo>
                  <a:cubicBezTo>
                    <a:pt x="333883" y="410384"/>
                    <a:pt x="337158" y="407900"/>
                    <a:pt x="339401" y="404584"/>
                  </a:cubicBezTo>
                  <a:lnTo>
                    <a:pt x="557094" y="119135"/>
                  </a:lnTo>
                  <a:cubicBezTo>
                    <a:pt x="560841" y="114919"/>
                    <a:pt x="562297" y="109148"/>
                    <a:pt x="561003" y="103662"/>
                  </a:cubicBezTo>
                  <a:close/>
                  <a:moveTo>
                    <a:pt x="233463" y="334717"/>
                  </a:moveTo>
                  <a:cubicBezTo>
                    <a:pt x="245942" y="333876"/>
                    <a:pt x="258268" y="337855"/>
                    <a:pt x="267898" y="345835"/>
                  </a:cubicBezTo>
                  <a:cubicBezTo>
                    <a:pt x="278940" y="355061"/>
                    <a:pt x="286385" y="367875"/>
                    <a:pt x="288930" y="382037"/>
                  </a:cubicBezTo>
                  <a:lnTo>
                    <a:pt x="288930" y="383690"/>
                  </a:lnTo>
                  <a:lnTo>
                    <a:pt x="213782" y="415995"/>
                  </a:lnTo>
                  <a:close/>
                  <a:moveTo>
                    <a:pt x="325704" y="351091"/>
                  </a:moveTo>
                  <a:cubicBezTo>
                    <a:pt x="318930" y="334939"/>
                    <a:pt x="307847" y="320960"/>
                    <a:pt x="293666" y="310681"/>
                  </a:cubicBezTo>
                  <a:cubicBezTo>
                    <a:pt x="282680" y="302719"/>
                    <a:pt x="270240" y="296989"/>
                    <a:pt x="257049" y="293813"/>
                  </a:cubicBezTo>
                  <a:lnTo>
                    <a:pt x="394211" y="125750"/>
                  </a:lnTo>
                  <a:cubicBezTo>
                    <a:pt x="409305" y="125243"/>
                    <a:pt x="424127" y="129850"/>
                    <a:pt x="436274" y="138824"/>
                  </a:cubicBezTo>
                  <a:cubicBezTo>
                    <a:pt x="448479" y="147335"/>
                    <a:pt x="457180" y="159986"/>
                    <a:pt x="460761" y="174428"/>
                  </a:cubicBezTo>
                  <a:close/>
                  <a:moveTo>
                    <a:pt x="490053" y="136114"/>
                  </a:moveTo>
                  <a:cubicBezTo>
                    <a:pt x="482939" y="123261"/>
                    <a:pt x="473029" y="112171"/>
                    <a:pt x="461055" y="103662"/>
                  </a:cubicBezTo>
                  <a:cubicBezTo>
                    <a:pt x="450446" y="95752"/>
                    <a:pt x="438484" y="89845"/>
                    <a:pt x="425754" y="86232"/>
                  </a:cubicBezTo>
                  <a:lnTo>
                    <a:pt x="449790" y="56186"/>
                  </a:lnTo>
                  <a:cubicBezTo>
                    <a:pt x="479218" y="55905"/>
                    <a:pt x="505350" y="74953"/>
                    <a:pt x="514089" y="103056"/>
                  </a:cubicBezTo>
                  <a:close/>
                  <a:moveTo>
                    <a:pt x="235108" y="159847"/>
                  </a:moveTo>
                  <a:lnTo>
                    <a:pt x="22236" y="159847"/>
                  </a:lnTo>
                  <a:cubicBezTo>
                    <a:pt x="9956" y="159847"/>
                    <a:pt x="0" y="149892"/>
                    <a:pt x="0" y="137612"/>
                  </a:cubicBezTo>
                  <a:cubicBezTo>
                    <a:pt x="391" y="125497"/>
                    <a:pt x="10121" y="115767"/>
                    <a:pt x="22236" y="115376"/>
                  </a:cubicBezTo>
                  <a:lnTo>
                    <a:pt x="235108" y="115376"/>
                  </a:lnTo>
                  <a:cubicBezTo>
                    <a:pt x="247388" y="115376"/>
                    <a:pt x="257344" y="125332"/>
                    <a:pt x="257344" y="137612"/>
                  </a:cubicBezTo>
                  <a:cubicBezTo>
                    <a:pt x="257767" y="149469"/>
                    <a:pt x="248499" y="159424"/>
                    <a:pt x="236642" y="159847"/>
                  </a:cubicBezTo>
                  <a:cubicBezTo>
                    <a:pt x="236131" y="159865"/>
                    <a:pt x="235619" y="159865"/>
                    <a:pt x="235108" y="159847"/>
                  </a:cubicBezTo>
                  <a:close/>
                  <a:moveTo>
                    <a:pt x="235108" y="44021"/>
                  </a:moveTo>
                  <a:lnTo>
                    <a:pt x="22236" y="44021"/>
                  </a:lnTo>
                  <a:cubicBezTo>
                    <a:pt x="9956" y="44021"/>
                    <a:pt x="0" y="34066"/>
                    <a:pt x="0" y="21786"/>
                  </a:cubicBezTo>
                  <a:cubicBezTo>
                    <a:pt x="620" y="9847"/>
                    <a:pt x="10287" y="376"/>
                    <a:pt x="22236" y="0"/>
                  </a:cubicBezTo>
                  <a:lnTo>
                    <a:pt x="235108" y="0"/>
                  </a:lnTo>
                  <a:cubicBezTo>
                    <a:pt x="247388" y="0"/>
                    <a:pt x="257344" y="9956"/>
                    <a:pt x="257344" y="22236"/>
                  </a:cubicBezTo>
                  <a:cubicBezTo>
                    <a:pt x="257753" y="34093"/>
                    <a:pt x="248472" y="44037"/>
                    <a:pt x="236615" y="44446"/>
                  </a:cubicBezTo>
                  <a:cubicBezTo>
                    <a:pt x="236113" y="44464"/>
                    <a:pt x="235610" y="44463"/>
                    <a:pt x="235108" y="44445"/>
                  </a:cubicBezTo>
                  <a:close/>
                </a:path>
              </a:pathLst>
            </a:custGeom>
            <a:grpFill/>
            <a:ln w="698" cap="flat">
              <a:noFill/>
              <a:prstDash val="solid"/>
              <a:miter/>
            </a:ln>
          </p:spPr>
          <p:txBody>
            <a:bodyPr rtlCol="0" anchor="ctr"/>
            <a:lstStyle/>
            <a:p>
              <a:endParaRPr lang="zh-CN" altLang="en-US"/>
            </a:p>
          </p:txBody>
        </p:sp>
        <p:sp>
          <p:nvSpPr>
            <p:cNvPr id="112" name="任意多边形: 形状 111"/>
            <p:cNvSpPr/>
            <p:nvPr/>
          </p:nvSpPr>
          <p:spPr>
            <a:xfrm>
              <a:off x="2903348" y="5790054"/>
              <a:ext cx="573558" cy="486926"/>
            </a:xfrm>
            <a:custGeom>
              <a:avLst/>
              <a:gdLst>
                <a:gd name="connsiteX0" fmla="*/ 184446 w 573558"/>
                <a:gd name="connsiteY0" fmla="*/ 486910 h 486926"/>
                <a:gd name="connsiteX1" fmla="*/ 168748 w 573558"/>
                <a:gd name="connsiteY1" fmla="*/ 481134 h 486926"/>
                <a:gd name="connsiteX2" fmla="*/ 162799 w 573558"/>
                <a:gd name="connsiteY2" fmla="*/ 455106 h 486926"/>
                <a:gd name="connsiteX3" fmla="*/ 198646 w 573558"/>
                <a:gd name="connsiteY3" fmla="*/ 307356 h 486926"/>
                <a:gd name="connsiteX4" fmla="*/ 204508 w 573558"/>
                <a:gd name="connsiteY4" fmla="*/ 295632 h 486926"/>
                <a:gd name="connsiteX5" fmla="*/ 369740 w 573558"/>
                <a:gd name="connsiteY5" fmla="*/ 92396 h 486926"/>
                <a:gd name="connsiteX6" fmla="*/ 426454 w 573558"/>
                <a:gd name="connsiteY6" fmla="*/ 21871 h 486926"/>
                <a:gd name="connsiteX7" fmla="*/ 442820 w 573558"/>
                <a:gd name="connsiteY7" fmla="*/ 11429 h 486926"/>
                <a:gd name="connsiteX8" fmla="*/ 443287 w 573558"/>
                <a:gd name="connsiteY8" fmla="*/ 11343 h 486926"/>
                <a:gd name="connsiteX9" fmla="*/ 573001 w 573558"/>
                <a:gd name="connsiteY9" fmla="*/ 108622 h 486926"/>
                <a:gd name="connsiteX10" fmla="*/ 567805 w 573558"/>
                <a:gd name="connsiteY10" fmla="*/ 129057 h 486926"/>
                <a:gd name="connsiteX11" fmla="*/ 350363 w 573558"/>
                <a:gd name="connsiteY11" fmla="*/ 414177 h 486926"/>
                <a:gd name="connsiteX12" fmla="*/ 338310 w 573558"/>
                <a:gd name="connsiteY12" fmla="*/ 423347 h 486926"/>
                <a:gd name="connsiteX13" fmla="*/ 199114 w 573558"/>
                <a:gd name="connsiteY13" fmla="*/ 483446 h 486926"/>
                <a:gd name="connsiteX14" fmla="*/ 198949 w 573558"/>
                <a:gd name="connsiteY14" fmla="*/ 483507 h 486926"/>
                <a:gd name="connsiteX15" fmla="*/ 184887 w 573558"/>
                <a:gd name="connsiteY15" fmla="*/ 486927 h 486926"/>
                <a:gd name="connsiteX16" fmla="*/ 445244 w 573558"/>
                <a:gd name="connsiteY16" fmla="*/ 23309 h 486926"/>
                <a:gd name="connsiteX17" fmla="*/ 436057 w 573558"/>
                <a:gd name="connsiteY17" fmla="*/ 29275 h 486926"/>
                <a:gd name="connsiteX18" fmla="*/ 435953 w 573558"/>
                <a:gd name="connsiteY18" fmla="*/ 29405 h 486926"/>
                <a:gd name="connsiteX19" fmla="*/ 379170 w 573558"/>
                <a:gd name="connsiteY19" fmla="*/ 100016 h 486926"/>
                <a:gd name="connsiteX20" fmla="*/ 213894 w 573558"/>
                <a:gd name="connsiteY20" fmla="*/ 303304 h 486926"/>
                <a:gd name="connsiteX21" fmla="*/ 210431 w 573558"/>
                <a:gd name="connsiteY21" fmla="*/ 310230 h 486926"/>
                <a:gd name="connsiteX22" fmla="*/ 174462 w 573558"/>
                <a:gd name="connsiteY22" fmla="*/ 458423 h 486926"/>
                <a:gd name="connsiteX23" fmla="*/ 174393 w 573558"/>
                <a:gd name="connsiteY23" fmla="*/ 458648 h 486926"/>
                <a:gd name="connsiteX24" fmla="*/ 176593 w 573558"/>
                <a:gd name="connsiteY24" fmla="*/ 471904 h 486926"/>
                <a:gd name="connsiteX25" fmla="*/ 184619 w 573558"/>
                <a:gd name="connsiteY25" fmla="*/ 474796 h 486926"/>
                <a:gd name="connsiteX26" fmla="*/ 184793 w 573558"/>
                <a:gd name="connsiteY26" fmla="*/ 474796 h 486926"/>
                <a:gd name="connsiteX27" fmla="*/ 194637 w 573558"/>
                <a:gd name="connsiteY27" fmla="*/ 472198 h 486926"/>
                <a:gd name="connsiteX28" fmla="*/ 333972 w 573558"/>
                <a:gd name="connsiteY28" fmla="*/ 412082 h 486926"/>
                <a:gd name="connsiteX29" fmla="*/ 334214 w 573558"/>
                <a:gd name="connsiteY29" fmla="*/ 412004 h 486926"/>
                <a:gd name="connsiteX30" fmla="*/ 340431 w 573558"/>
                <a:gd name="connsiteY30" fmla="*/ 407294 h 486926"/>
                <a:gd name="connsiteX31" fmla="*/ 340630 w 573558"/>
                <a:gd name="connsiteY31" fmla="*/ 407017 h 486926"/>
                <a:gd name="connsiteX32" fmla="*/ 558454 w 573558"/>
                <a:gd name="connsiteY32" fmla="*/ 121351 h 486926"/>
                <a:gd name="connsiteX33" fmla="*/ 558608 w 573558"/>
                <a:gd name="connsiteY33" fmla="*/ 121177 h 486926"/>
                <a:gd name="connsiteX34" fmla="*/ 561139 w 573558"/>
                <a:gd name="connsiteY34" fmla="*/ 111134 h 486926"/>
                <a:gd name="connsiteX35" fmla="*/ 561034 w 573558"/>
                <a:gd name="connsiteY35" fmla="*/ 110597 h 486926"/>
                <a:gd name="connsiteX36" fmla="*/ 445236 w 573558"/>
                <a:gd name="connsiteY36" fmla="*/ 23318 h 486926"/>
                <a:gd name="connsiteX37" fmla="*/ 211115 w 573558"/>
                <a:gd name="connsiteY37" fmla="*/ 432420 h 486926"/>
                <a:gd name="connsiteX38" fmla="*/ 234692 w 573558"/>
                <a:gd name="connsiteY38" fmla="*/ 335037 h 486926"/>
                <a:gd name="connsiteX39" fmla="*/ 239134 w 573558"/>
                <a:gd name="connsiteY39" fmla="*/ 334743 h 486926"/>
                <a:gd name="connsiteX40" fmla="*/ 277812 w 573558"/>
                <a:gd name="connsiteY40" fmla="*/ 347237 h 486926"/>
                <a:gd name="connsiteX41" fmla="*/ 300939 w 573558"/>
                <a:gd name="connsiteY41" fmla="*/ 387067 h 486926"/>
                <a:gd name="connsiteX42" fmla="*/ 301035 w 573558"/>
                <a:gd name="connsiteY42" fmla="*/ 387595 h 486926"/>
                <a:gd name="connsiteX43" fmla="*/ 301035 w 573558"/>
                <a:gd name="connsiteY43" fmla="*/ 393777 h 486926"/>
                <a:gd name="connsiteX44" fmla="*/ 244329 w 573558"/>
                <a:gd name="connsiteY44" fmla="*/ 346761 h 486926"/>
                <a:gd name="connsiteX45" fmla="*/ 228605 w 573558"/>
                <a:gd name="connsiteY45" fmla="*/ 411701 h 486926"/>
                <a:gd name="connsiteX46" fmla="*/ 288349 w 573558"/>
                <a:gd name="connsiteY46" fmla="*/ 386011 h 486926"/>
                <a:gd name="connsiteX47" fmla="*/ 270063 w 573558"/>
                <a:gd name="connsiteY47" fmla="*/ 356571 h 486926"/>
                <a:gd name="connsiteX48" fmla="*/ 244329 w 573558"/>
                <a:gd name="connsiteY48" fmla="*/ 346761 h 486926"/>
                <a:gd name="connsiteX49" fmla="*/ 330257 w 573558"/>
                <a:gd name="connsiteY49" fmla="*/ 369152 h 486926"/>
                <a:gd name="connsiteX50" fmla="*/ 326213 w 573558"/>
                <a:gd name="connsiteY50" fmla="*/ 359498 h 486926"/>
                <a:gd name="connsiteX51" fmla="*/ 296246 w 573558"/>
                <a:gd name="connsiteY51" fmla="*/ 321651 h 486926"/>
                <a:gd name="connsiteX52" fmla="*/ 261742 w 573558"/>
                <a:gd name="connsiteY52" fmla="*/ 305814 h 486926"/>
                <a:gd name="connsiteX53" fmla="*/ 252330 w 573558"/>
                <a:gd name="connsiteY53" fmla="*/ 303571 h 486926"/>
                <a:gd name="connsiteX54" fmla="*/ 397327 w 573558"/>
                <a:gd name="connsiteY54" fmla="*/ 125845 h 486926"/>
                <a:gd name="connsiteX55" fmla="*/ 400080 w 573558"/>
                <a:gd name="connsiteY55" fmla="*/ 125749 h 486926"/>
                <a:gd name="connsiteX56" fmla="*/ 445885 w 573558"/>
                <a:gd name="connsiteY56" fmla="*/ 139958 h 486926"/>
                <a:gd name="connsiteX57" fmla="*/ 472726 w 573558"/>
                <a:gd name="connsiteY57" fmla="*/ 179026 h 486926"/>
                <a:gd name="connsiteX58" fmla="*/ 473428 w 573558"/>
                <a:gd name="connsiteY58" fmla="*/ 181849 h 486926"/>
                <a:gd name="connsiteX59" fmla="*/ 273665 w 573558"/>
                <a:gd name="connsiteY59" fmla="*/ 296610 h 486926"/>
                <a:gd name="connsiteX60" fmla="*/ 303355 w 573558"/>
                <a:gd name="connsiteY60" fmla="*/ 311823 h 486926"/>
                <a:gd name="connsiteX61" fmla="*/ 332994 w 573558"/>
                <a:gd name="connsiteY61" fmla="*/ 345592 h 486926"/>
                <a:gd name="connsiteX62" fmla="*/ 460197 w 573558"/>
                <a:gd name="connsiteY62" fmla="*/ 179199 h 486926"/>
                <a:gd name="connsiteX63" fmla="*/ 438889 w 573558"/>
                <a:gd name="connsiteY63" fmla="*/ 149863 h 486926"/>
                <a:gd name="connsiteX64" fmla="*/ 438750 w 573558"/>
                <a:gd name="connsiteY64" fmla="*/ 149768 h 486926"/>
                <a:gd name="connsiteX65" fmla="*/ 403189 w 573558"/>
                <a:gd name="connsiteY65" fmla="*/ 137846 h 486926"/>
                <a:gd name="connsiteX66" fmla="*/ 126139 w 573558"/>
                <a:gd name="connsiteY66" fmla="*/ 291267 h 486926"/>
                <a:gd name="connsiteX67" fmla="*/ 28296 w 573558"/>
                <a:gd name="connsiteY67" fmla="*/ 291267 h 486926"/>
                <a:gd name="connsiteX68" fmla="*/ 0 w 573558"/>
                <a:gd name="connsiteY68" fmla="*/ 262972 h 486926"/>
                <a:gd name="connsiteX69" fmla="*/ 0 w 573558"/>
                <a:gd name="connsiteY69" fmla="*/ 262781 h 486926"/>
                <a:gd name="connsiteX70" fmla="*/ 28097 w 573558"/>
                <a:gd name="connsiteY70" fmla="*/ 234683 h 486926"/>
                <a:gd name="connsiteX71" fmla="*/ 125333 w 573558"/>
                <a:gd name="connsiteY71" fmla="*/ 234683 h 486926"/>
                <a:gd name="connsiteX72" fmla="*/ 153621 w 573558"/>
                <a:gd name="connsiteY72" fmla="*/ 262867 h 486926"/>
                <a:gd name="connsiteX73" fmla="*/ 126967 w 573558"/>
                <a:gd name="connsiteY73" fmla="*/ 291271 h 486926"/>
                <a:gd name="connsiteX74" fmla="*/ 126078 w 573558"/>
                <a:gd name="connsiteY74" fmla="*/ 291285 h 486926"/>
                <a:gd name="connsiteX75" fmla="*/ 12148 w 573558"/>
                <a:gd name="connsiteY75" fmla="*/ 263066 h 486926"/>
                <a:gd name="connsiteX76" fmla="*/ 16884 w 573558"/>
                <a:gd name="connsiteY76" fmla="*/ 274409 h 486926"/>
                <a:gd name="connsiteX77" fmla="*/ 28313 w 573558"/>
                <a:gd name="connsiteY77" fmla="*/ 279103 h 486926"/>
                <a:gd name="connsiteX78" fmla="*/ 125576 w 573558"/>
                <a:gd name="connsiteY78" fmla="*/ 279103 h 486926"/>
                <a:gd name="connsiteX79" fmla="*/ 141499 w 573558"/>
                <a:gd name="connsiteY79" fmla="*/ 264200 h 486926"/>
                <a:gd name="connsiteX80" fmla="*/ 141499 w 573558"/>
                <a:gd name="connsiteY80" fmla="*/ 263187 h 486926"/>
                <a:gd name="connsiteX81" fmla="*/ 141499 w 573558"/>
                <a:gd name="connsiteY81" fmla="*/ 262972 h 486926"/>
                <a:gd name="connsiteX82" fmla="*/ 125342 w 573558"/>
                <a:gd name="connsiteY82" fmla="*/ 246797 h 486926"/>
                <a:gd name="connsiteX83" fmla="*/ 125325 w 573558"/>
                <a:gd name="connsiteY83" fmla="*/ 246797 h 486926"/>
                <a:gd name="connsiteX84" fmla="*/ 28348 w 573558"/>
                <a:gd name="connsiteY84" fmla="*/ 246797 h 486926"/>
                <a:gd name="connsiteX85" fmla="*/ 12148 w 573558"/>
                <a:gd name="connsiteY85" fmla="*/ 263066 h 486926"/>
                <a:gd name="connsiteX86" fmla="*/ 241939 w 573558"/>
                <a:gd name="connsiteY86" fmla="*/ 171995 h 486926"/>
                <a:gd name="connsiteX87" fmla="*/ 28313 w 573558"/>
                <a:gd name="connsiteY87" fmla="*/ 171995 h 486926"/>
                <a:gd name="connsiteX88" fmla="*/ 17 w 573558"/>
                <a:gd name="connsiteY88" fmla="*/ 143681 h 486926"/>
                <a:gd name="connsiteX89" fmla="*/ 17 w 573558"/>
                <a:gd name="connsiteY89" fmla="*/ 143483 h 486926"/>
                <a:gd name="connsiteX90" fmla="*/ 28114 w 573558"/>
                <a:gd name="connsiteY90" fmla="*/ 115385 h 486926"/>
                <a:gd name="connsiteX91" fmla="*/ 241186 w 573558"/>
                <a:gd name="connsiteY91" fmla="*/ 115385 h 486926"/>
                <a:gd name="connsiteX92" fmla="*/ 269482 w 573558"/>
                <a:gd name="connsiteY92" fmla="*/ 143577 h 486926"/>
                <a:gd name="connsiteX93" fmla="*/ 242828 w 573558"/>
                <a:gd name="connsiteY93" fmla="*/ 171981 h 486926"/>
                <a:gd name="connsiteX94" fmla="*/ 241939 w 573558"/>
                <a:gd name="connsiteY94" fmla="*/ 171995 h 486926"/>
                <a:gd name="connsiteX95" fmla="*/ 12139 w 573558"/>
                <a:gd name="connsiteY95" fmla="*/ 143786 h 486926"/>
                <a:gd name="connsiteX96" fmla="*/ 28313 w 573558"/>
                <a:gd name="connsiteY96" fmla="*/ 159855 h 486926"/>
                <a:gd name="connsiteX97" fmla="*/ 241403 w 573558"/>
                <a:gd name="connsiteY97" fmla="*/ 159855 h 486926"/>
                <a:gd name="connsiteX98" fmla="*/ 257361 w 573558"/>
                <a:gd name="connsiteY98" fmla="*/ 144991 h 486926"/>
                <a:gd name="connsiteX99" fmla="*/ 257361 w 573558"/>
                <a:gd name="connsiteY99" fmla="*/ 143898 h 486926"/>
                <a:gd name="connsiteX100" fmla="*/ 257361 w 573558"/>
                <a:gd name="connsiteY100" fmla="*/ 143681 h 486926"/>
                <a:gd name="connsiteX101" fmla="*/ 241186 w 573558"/>
                <a:gd name="connsiteY101" fmla="*/ 127507 h 486926"/>
                <a:gd name="connsiteX102" fmla="*/ 28418 w 573558"/>
                <a:gd name="connsiteY102" fmla="*/ 127507 h 486926"/>
                <a:gd name="connsiteX103" fmla="*/ 12139 w 573558"/>
                <a:gd name="connsiteY103" fmla="*/ 143786 h 486926"/>
                <a:gd name="connsiteX104" fmla="*/ 495430 w 573558"/>
                <a:gd name="connsiteY104" fmla="*/ 153449 h 486926"/>
                <a:gd name="connsiteX105" fmla="*/ 490823 w 573558"/>
                <a:gd name="connsiteY105" fmla="*/ 145119 h 486926"/>
                <a:gd name="connsiteX106" fmla="*/ 463601 w 573558"/>
                <a:gd name="connsiteY106" fmla="*/ 114675 h 486926"/>
                <a:gd name="connsiteX107" fmla="*/ 463488 w 573558"/>
                <a:gd name="connsiteY107" fmla="*/ 114597 h 486926"/>
                <a:gd name="connsiteX108" fmla="*/ 430152 w 573558"/>
                <a:gd name="connsiteY108" fmla="*/ 98146 h 486926"/>
                <a:gd name="connsiteX109" fmla="*/ 421372 w 573558"/>
                <a:gd name="connsiteY109" fmla="*/ 95652 h 486926"/>
                <a:gd name="connsiteX110" fmla="*/ 452907 w 573558"/>
                <a:gd name="connsiteY110" fmla="*/ 56229 h 486926"/>
                <a:gd name="connsiteX111" fmla="*/ 456465 w 573558"/>
                <a:gd name="connsiteY111" fmla="*/ 56229 h 486926"/>
                <a:gd name="connsiteX112" fmla="*/ 525942 w 573558"/>
                <a:gd name="connsiteY112" fmla="*/ 107333 h 486926"/>
                <a:gd name="connsiteX113" fmla="*/ 526808 w 573558"/>
                <a:gd name="connsiteY113" fmla="*/ 110242 h 486926"/>
                <a:gd name="connsiteX114" fmla="*/ 470700 w 573558"/>
                <a:gd name="connsiteY114" fmla="*/ 104839 h 486926"/>
                <a:gd name="connsiteX115" fmla="*/ 496546 w 573558"/>
                <a:gd name="connsiteY115" fmla="*/ 131308 h 486926"/>
                <a:gd name="connsiteX116" fmla="*/ 513422 w 573558"/>
                <a:gd name="connsiteY116" fmla="*/ 108112 h 486926"/>
                <a:gd name="connsiteX117" fmla="*/ 458751 w 573558"/>
                <a:gd name="connsiteY117" fmla="*/ 68368 h 486926"/>
                <a:gd name="connsiteX118" fmla="*/ 442031 w 573558"/>
                <a:gd name="connsiteY118" fmla="*/ 89270 h 486926"/>
                <a:gd name="connsiteX119" fmla="*/ 470700 w 573558"/>
                <a:gd name="connsiteY119" fmla="*/ 104839 h 486926"/>
                <a:gd name="connsiteX120" fmla="*/ 241939 w 573558"/>
                <a:gd name="connsiteY120" fmla="*/ 56576 h 486926"/>
                <a:gd name="connsiteX121" fmla="*/ 240961 w 573558"/>
                <a:gd name="connsiteY121" fmla="*/ 56576 h 486926"/>
                <a:gd name="connsiteX122" fmla="*/ 235117 w 573558"/>
                <a:gd name="connsiteY122" fmla="*/ 56367 h 486926"/>
                <a:gd name="connsiteX123" fmla="*/ 235117 w 573558"/>
                <a:gd name="connsiteY123" fmla="*/ 56134 h 486926"/>
                <a:gd name="connsiteX124" fmla="*/ 28313 w 573558"/>
                <a:gd name="connsiteY124" fmla="*/ 56134 h 486926"/>
                <a:gd name="connsiteX125" fmla="*/ 17 w 573558"/>
                <a:gd name="connsiteY125" fmla="*/ 27837 h 486926"/>
                <a:gd name="connsiteX126" fmla="*/ 17 w 573558"/>
                <a:gd name="connsiteY126" fmla="*/ 27526 h 486926"/>
                <a:gd name="connsiteX127" fmla="*/ 28114 w 573558"/>
                <a:gd name="connsiteY127" fmla="*/ 0 h 486926"/>
                <a:gd name="connsiteX128" fmla="*/ 241186 w 573558"/>
                <a:gd name="connsiteY128" fmla="*/ 0 h 486926"/>
                <a:gd name="connsiteX129" fmla="*/ 269482 w 573558"/>
                <a:gd name="connsiteY129" fmla="*/ 28184 h 486926"/>
                <a:gd name="connsiteX130" fmla="*/ 242801 w 573558"/>
                <a:gd name="connsiteY130" fmla="*/ 56562 h 486926"/>
                <a:gd name="connsiteX131" fmla="*/ 241939 w 573558"/>
                <a:gd name="connsiteY131" fmla="*/ 56576 h 486926"/>
                <a:gd name="connsiteX132" fmla="*/ 12139 w 573558"/>
                <a:gd name="connsiteY132" fmla="*/ 28002 h 486926"/>
                <a:gd name="connsiteX133" fmla="*/ 28313 w 573558"/>
                <a:gd name="connsiteY133" fmla="*/ 44021 h 486926"/>
                <a:gd name="connsiteX134" fmla="*/ 245689 w 573558"/>
                <a:gd name="connsiteY134" fmla="*/ 44021 h 486926"/>
                <a:gd name="connsiteX135" fmla="*/ 257369 w 573558"/>
                <a:gd name="connsiteY135" fmla="*/ 28513 h 486926"/>
                <a:gd name="connsiteX136" fmla="*/ 257369 w 573558"/>
                <a:gd name="connsiteY136" fmla="*/ 28297 h 486926"/>
                <a:gd name="connsiteX137" fmla="*/ 241194 w 573558"/>
                <a:gd name="connsiteY137" fmla="*/ 12122 h 486926"/>
                <a:gd name="connsiteX138" fmla="*/ 28418 w 573558"/>
                <a:gd name="connsiteY138" fmla="*/ 12122 h 486926"/>
                <a:gd name="connsiteX139" fmla="*/ 12139 w 573558"/>
                <a:gd name="connsiteY139" fmla="*/ 28002 h 48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573558" h="486926">
                  <a:moveTo>
                    <a:pt x="184446" y="486910"/>
                  </a:moveTo>
                  <a:cubicBezTo>
                    <a:pt x="177926" y="486910"/>
                    <a:pt x="171527" y="483489"/>
                    <a:pt x="168748" y="481134"/>
                  </a:cubicBezTo>
                  <a:cubicBezTo>
                    <a:pt x="158825" y="472692"/>
                    <a:pt x="160315" y="462822"/>
                    <a:pt x="162799" y="455106"/>
                  </a:cubicBezTo>
                  <a:lnTo>
                    <a:pt x="198646" y="307356"/>
                  </a:lnTo>
                  <a:cubicBezTo>
                    <a:pt x="199706" y="303061"/>
                    <a:pt x="201708" y="299056"/>
                    <a:pt x="204508" y="295632"/>
                  </a:cubicBezTo>
                  <a:lnTo>
                    <a:pt x="369740" y="92396"/>
                  </a:lnTo>
                  <a:lnTo>
                    <a:pt x="426454" y="21871"/>
                  </a:lnTo>
                  <a:cubicBezTo>
                    <a:pt x="430509" y="16571"/>
                    <a:pt x="436305" y="12873"/>
                    <a:pt x="442820" y="11429"/>
                  </a:cubicBezTo>
                  <a:lnTo>
                    <a:pt x="443287" y="11343"/>
                  </a:lnTo>
                  <a:cubicBezTo>
                    <a:pt x="505922" y="2575"/>
                    <a:pt x="563875" y="46039"/>
                    <a:pt x="573001" y="108622"/>
                  </a:cubicBezTo>
                  <a:cubicBezTo>
                    <a:pt x="574611" y="115872"/>
                    <a:pt x="572685" y="123458"/>
                    <a:pt x="567805" y="129057"/>
                  </a:cubicBezTo>
                  <a:lnTo>
                    <a:pt x="350363" y="414177"/>
                  </a:lnTo>
                  <a:cubicBezTo>
                    <a:pt x="347419" y="418434"/>
                    <a:pt x="343198" y="421645"/>
                    <a:pt x="338310" y="423347"/>
                  </a:cubicBezTo>
                  <a:lnTo>
                    <a:pt x="199114" y="483446"/>
                  </a:lnTo>
                  <a:lnTo>
                    <a:pt x="198949" y="483507"/>
                  </a:lnTo>
                  <a:cubicBezTo>
                    <a:pt x="192412" y="485879"/>
                    <a:pt x="188195" y="486910"/>
                    <a:pt x="184887" y="486927"/>
                  </a:cubicBezTo>
                  <a:close/>
                  <a:moveTo>
                    <a:pt x="445244" y="23309"/>
                  </a:moveTo>
                  <a:cubicBezTo>
                    <a:pt x="441581" y="24169"/>
                    <a:pt x="438333" y="26279"/>
                    <a:pt x="436057" y="29275"/>
                  </a:cubicBezTo>
                  <a:lnTo>
                    <a:pt x="435953" y="29405"/>
                  </a:lnTo>
                  <a:lnTo>
                    <a:pt x="379170" y="100016"/>
                  </a:lnTo>
                  <a:lnTo>
                    <a:pt x="213894" y="303304"/>
                  </a:lnTo>
                  <a:cubicBezTo>
                    <a:pt x="212240" y="305326"/>
                    <a:pt x="211056" y="307692"/>
                    <a:pt x="210431" y="310230"/>
                  </a:cubicBezTo>
                  <a:lnTo>
                    <a:pt x="174462" y="458423"/>
                  </a:lnTo>
                  <a:lnTo>
                    <a:pt x="174393" y="458648"/>
                  </a:lnTo>
                  <a:cubicBezTo>
                    <a:pt x="171917" y="466224"/>
                    <a:pt x="173129" y="468960"/>
                    <a:pt x="176593" y="471904"/>
                  </a:cubicBezTo>
                  <a:cubicBezTo>
                    <a:pt x="177865" y="472987"/>
                    <a:pt x="181614" y="474874"/>
                    <a:pt x="184619" y="474796"/>
                  </a:cubicBezTo>
                  <a:lnTo>
                    <a:pt x="184793" y="474796"/>
                  </a:lnTo>
                  <a:cubicBezTo>
                    <a:pt x="185970" y="474796"/>
                    <a:pt x="188636" y="474337"/>
                    <a:pt x="194637" y="472198"/>
                  </a:cubicBezTo>
                  <a:lnTo>
                    <a:pt x="333972" y="412082"/>
                  </a:lnTo>
                  <a:lnTo>
                    <a:pt x="334214" y="412004"/>
                  </a:lnTo>
                  <a:cubicBezTo>
                    <a:pt x="336746" y="411156"/>
                    <a:pt x="338929" y="409501"/>
                    <a:pt x="340431" y="407294"/>
                  </a:cubicBezTo>
                  <a:lnTo>
                    <a:pt x="340630" y="407017"/>
                  </a:lnTo>
                  <a:lnTo>
                    <a:pt x="558454" y="121351"/>
                  </a:lnTo>
                  <a:lnTo>
                    <a:pt x="558608" y="121177"/>
                  </a:lnTo>
                  <a:cubicBezTo>
                    <a:pt x="561034" y="118439"/>
                    <a:pt x="561976" y="114694"/>
                    <a:pt x="561139" y="111134"/>
                  </a:cubicBezTo>
                  <a:lnTo>
                    <a:pt x="561034" y="110597"/>
                  </a:lnTo>
                  <a:cubicBezTo>
                    <a:pt x="553018" y="54749"/>
                    <a:pt x="501109" y="15646"/>
                    <a:pt x="445236" y="23318"/>
                  </a:cubicBezTo>
                  <a:close/>
                  <a:moveTo>
                    <a:pt x="211115" y="432420"/>
                  </a:moveTo>
                  <a:lnTo>
                    <a:pt x="234692" y="335037"/>
                  </a:lnTo>
                  <a:lnTo>
                    <a:pt x="239134" y="334743"/>
                  </a:lnTo>
                  <a:cubicBezTo>
                    <a:pt x="253153" y="333780"/>
                    <a:pt x="267005" y="338254"/>
                    <a:pt x="277812" y="347237"/>
                  </a:cubicBezTo>
                  <a:cubicBezTo>
                    <a:pt x="289950" y="357394"/>
                    <a:pt x="298135" y="371490"/>
                    <a:pt x="300939" y="387067"/>
                  </a:cubicBezTo>
                  <a:lnTo>
                    <a:pt x="301035" y="387595"/>
                  </a:lnTo>
                  <a:lnTo>
                    <a:pt x="301035" y="393777"/>
                  </a:lnTo>
                  <a:close/>
                  <a:moveTo>
                    <a:pt x="244329" y="346761"/>
                  </a:moveTo>
                  <a:lnTo>
                    <a:pt x="228605" y="411701"/>
                  </a:lnTo>
                  <a:lnTo>
                    <a:pt x="288349" y="386011"/>
                  </a:lnTo>
                  <a:cubicBezTo>
                    <a:pt x="285562" y="374494"/>
                    <a:pt x="279152" y="364174"/>
                    <a:pt x="270063" y="356571"/>
                  </a:cubicBezTo>
                  <a:cubicBezTo>
                    <a:pt x="262809" y="350539"/>
                    <a:pt x="253757" y="347088"/>
                    <a:pt x="244329" y="346761"/>
                  </a:cubicBezTo>
                  <a:close/>
                  <a:moveTo>
                    <a:pt x="330257" y="369152"/>
                  </a:moveTo>
                  <a:lnTo>
                    <a:pt x="326213" y="359498"/>
                  </a:lnTo>
                  <a:cubicBezTo>
                    <a:pt x="319880" y="344375"/>
                    <a:pt x="309514" y="331284"/>
                    <a:pt x="296246" y="321651"/>
                  </a:cubicBezTo>
                  <a:cubicBezTo>
                    <a:pt x="285897" y="314156"/>
                    <a:pt x="274172" y="308775"/>
                    <a:pt x="261742" y="305814"/>
                  </a:cubicBezTo>
                  <a:lnTo>
                    <a:pt x="252330" y="303571"/>
                  </a:lnTo>
                  <a:lnTo>
                    <a:pt x="397327" y="125845"/>
                  </a:lnTo>
                  <a:lnTo>
                    <a:pt x="400080" y="125749"/>
                  </a:lnTo>
                  <a:cubicBezTo>
                    <a:pt x="416509" y="125220"/>
                    <a:pt x="432640" y="130223"/>
                    <a:pt x="445885" y="139958"/>
                  </a:cubicBezTo>
                  <a:cubicBezTo>
                    <a:pt x="459262" y="149306"/>
                    <a:pt x="468799" y="163185"/>
                    <a:pt x="472726" y="179026"/>
                  </a:cubicBezTo>
                  <a:lnTo>
                    <a:pt x="473428" y="181849"/>
                  </a:lnTo>
                  <a:close/>
                  <a:moveTo>
                    <a:pt x="273665" y="296610"/>
                  </a:moveTo>
                  <a:cubicBezTo>
                    <a:pt x="284282" y="300132"/>
                    <a:pt x="294295" y="305262"/>
                    <a:pt x="303355" y="311823"/>
                  </a:cubicBezTo>
                  <a:cubicBezTo>
                    <a:pt x="315631" y="320727"/>
                    <a:pt x="325757" y="332265"/>
                    <a:pt x="332994" y="345592"/>
                  </a:cubicBezTo>
                  <a:lnTo>
                    <a:pt x="460197" y="179199"/>
                  </a:lnTo>
                  <a:cubicBezTo>
                    <a:pt x="456590" y="167305"/>
                    <a:pt x="449084" y="156972"/>
                    <a:pt x="438889" y="149863"/>
                  </a:cubicBezTo>
                  <a:lnTo>
                    <a:pt x="438750" y="149768"/>
                  </a:lnTo>
                  <a:cubicBezTo>
                    <a:pt x="428436" y="142170"/>
                    <a:pt x="415998" y="138000"/>
                    <a:pt x="403189" y="137846"/>
                  </a:cubicBezTo>
                  <a:close/>
                  <a:moveTo>
                    <a:pt x="126139" y="291267"/>
                  </a:moveTo>
                  <a:lnTo>
                    <a:pt x="28296" y="291267"/>
                  </a:lnTo>
                  <a:cubicBezTo>
                    <a:pt x="12668" y="291267"/>
                    <a:pt x="0" y="278599"/>
                    <a:pt x="0" y="262972"/>
                  </a:cubicBezTo>
                  <a:lnTo>
                    <a:pt x="0" y="262781"/>
                  </a:lnTo>
                  <a:cubicBezTo>
                    <a:pt x="519" y="247484"/>
                    <a:pt x="12800" y="235203"/>
                    <a:pt x="28097" y="234683"/>
                  </a:cubicBezTo>
                  <a:lnTo>
                    <a:pt x="125333" y="234683"/>
                  </a:lnTo>
                  <a:cubicBezTo>
                    <a:pt x="140916" y="234683"/>
                    <a:pt x="153564" y="247285"/>
                    <a:pt x="153621" y="262867"/>
                  </a:cubicBezTo>
                  <a:cubicBezTo>
                    <a:pt x="154104" y="278071"/>
                    <a:pt x="142170" y="290788"/>
                    <a:pt x="126967" y="291271"/>
                  </a:cubicBezTo>
                  <a:cubicBezTo>
                    <a:pt x="126671" y="291281"/>
                    <a:pt x="126374" y="291285"/>
                    <a:pt x="126078" y="291285"/>
                  </a:cubicBezTo>
                  <a:close/>
                  <a:moveTo>
                    <a:pt x="12148" y="263066"/>
                  </a:moveTo>
                  <a:cubicBezTo>
                    <a:pt x="12162" y="267325"/>
                    <a:pt x="13866" y="271405"/>
                    <a:pt x="16884" y="274409"/>
                  </a:cubicBezTo>
                  <a:cubicBezTo>
                    <a:pt x="19929" y="277414"/>
                    <a:pt x="24035" y="279100"/>
                    <a:pt x="28313" y="279103"/>
                  </a:cubicBezTo>
                  <a:lnTo>
                    <a:pt x="125576" y="279103"/>
                  </a:lnTo>
                  <a:cubicBezTo>
                    <a:pt x="134088" y="279384"/>
                    <a:pt x="141217" y="272713"/>
                    <a:pt x="141499" y="264200"/>
                  </a:cubicBezTo>
                  <a:cubicBezTo>
                    <a:pt x="141510" y="263863"/>
                    <a:pt x="141510" y="263525"/>
                    <a:pt x="141499" y="263187"/>
                  </a:cubicBezTo>
                  <a:lnTo>
                    <a:pt x="141499" y="262972"/>
                  </a:lnTo>
                  <a:cubicBezTo>
                    <a:pt x="141504" y="254043"/>
                    <a:pt x="134270" y="246802"/>
                    <a:pt x="125342" y="246797"/>
                  </a:cubicBezTo>
                  <a:cubicBezTo>
                    <a:pt x="125336" y="246797"/>
                    <a:pt x="125331" y="246797"/>
                    <a:pt x="125325" y="246797"/>
                  </a:cubicBezTo>
                  <a:lnTo>
                    <a:pt x="28348" y="246797"/>
                  </a:lnTo>
                  <a:cubicBezTo>
                    <a:pt x="19541" y="247186"/>
                    <a:pt x="12499" y="254258"/>
                    <a:pt x="12148" y="263066"/>
                  </a:cubicBezTo>
                  <a:close/>
                  <a:moveTo>
                    <a:pt x="241939" y="171995"/>
                  </a:moveTo>
                  <a:lnTo>
                    <a:pt x="28313" y="171995"/>
                  </a:lnTo>
                  <a:cubicBezTo>
                    <a:pt x="12687" y="171976"/>
                    <a:pt x="27" y="159308"/>
                    <a:pt x="17" y="143681"/>
                  </a:cubicBezTo>
                  <a:lnTo>
                    <a:pt x="17" y="143483"/>
                  </a:lnTo>
                  <a:cubicBezTo>
                    <a:pt x="545" y="128188"/>
                    <a:pt x="12821" y="115913"/>
                    <a:pt x="28114" y="115385"/>
                  </a:cubicBezTo>
                  <a:lnTo>
                    <a:pt x="241186" y="115385"/>
                  </a:lnTo>
                  <a:cubicBezTo>
                    <a:pt x="256773" y="115385"/>
                    <a:pt x="269425" y="127991"/>
                    <a:pt x="269482" y="143577"/>
                  </a:cubicBezTo>
                  <a:cubicBezTo>
                    <a:pt x="269966" y="158781"/>
                    <a:pt x="258031" y="171499"/>
                    <a:pt x="242828" y="171981"/>
                  </a:cubicBezTo>
                  <a:cubicBezTo>
                    <a:pt x="242532" y="171991"/>
                    <a:pt x="242236" y="171995"/>
                    <a:pt x="241939" y="171995"/>
                  </a:cubicBezTo>
                  <a:close/>
                  <a:moveTo>
                    <a:pt x="12139" y="143786"/>
                  </a:moveTo>
                  <a:cubicBezTo>
                    <a:pt x="12206" y="152674"/>
                    <a:pt x="19425" y="159846"/>
                    <a:pt x="28313" y="159855"/>
                  </a:cubicBezTo>
                  <a:lnTo>
                    <a:pt x="241403" y="159855"/>
                  </a:lnTo>
                  <a:cubicBezTo>
                    <a:pt x="249914" y="160158"/>
                    <a:pt x="257058" y="153502"/>
                    <a:pt x="257361" y="144991"/>
                  </a:cubicBezTo>
                  <a:cubicBezTo>
                    <a:pt x="257373" y="144626"/>
                    <a:pt x="257373" y="144262"/>
                    <a:pt x="257361" y="143898"/>
                  </a:cubicBezTo>
                  <a:lnTo>
                    <a:pt x="257361" y="143681"/>
                  </a:lnTo>
                  <a:cubicBezTo>
                    <a:pt x="257361" y="134748"/>
                    <a:pt x="250118" y="127507"/>
                    <a:pt x="241186" y="127507"/>
                  </a:cubicBezTo>
                  <a:lnTo>
                    <a:pt x="28418" y="127507"/>
                  </a:lnTo>
                  <a:cubicBezTo>
                    <a:pt x="19578" y="127861"/>
                    <a:pt x="12493" y="134946"/>
                    <a:pt x="12139" y="143786"/>
                  </a:cubicBezTo>
                  <a:close/>
                  <a:moveTo>
                    <a:pt x="495430" y="153449"/>
                  </a:moveTo>
                  <a:lnTo>
                    <a:pt x="490823" y="145119"/>
                  </a:lnTo>
                  <a:cubicBezTo>
                    <a:pt x="484128" y="133071"/>
                    <a:pt x="474828" y="122669"/>
                    <a:pt x="463601" y="114675"/>
                  </a:cubicBezTo>
                  <a:lnTo>
                    <a:pt x="463488" y="114597"/>
                  </a:lnTo>
                  <a:cubicBezTo>
                    <a:pt x="453474" y="107123"/>
                    <a:pt x="442176" y="101547"/>
                    <a:pt x="430152" y="98146"/>
                  </a:cubicBezTo>
                  <a:lnTo>
                    <a:pt x="421372" y="95652"/>
                  </a:lnTo>
                  <a:lnTo>
                    <a:pt x="452907" y="56229"/>
                  </a:lnTo>
                  <a:lnTo>
                    <a:pt x="456465" y="56229"/>
                  </a:lnTo>
                  <a:cubicBezTo>
                    <a:pt x="488315" y="56214"/>
                    <a:pt x="516471" y="76923"/>
                    <a:pt x="525942" y="107333"/>
                  </a:cubicBezTo>
                  <a:lnTo>
                    <a:pt x="526808" y="110242"/>
                  </a:lnTo>
                  <a:close/>
                  <a:moveTo>
                    <a:pt x="470700" y="104839"/>
                  </a:moveTo>
                  <a:cubicBezTo>
                    <a:pt x="480816" y="112061"/>
                    <a:pt x="489568" y="121023"/>
                    <a:pt x="496546" y="131308"/>
                  </a:cubicBezTo>
                  <a:lnTo>
                    <a:pt x="513422" y="108112"/>
                  </a:lnTo>
                  <a:cubicBezTo>
                    <a:pt x="504963" y="84990"/>
                    <a:pt x="483356" y="69282"/>
                    <a:pt x="458751" y="68368"/>
                  </a:cubicBezTo>
                  <a:lnTo>
                    <a:pt x="442031" y="89270"/>
                  </a:lnTo>
                  <a:cubicBezTo>
                    <a:pt x="452283" y="93062"/>
                    <a:pt x="461938" y="98305"/>
                    <a:pt x="470700" y="104839"/>
                  </a:cubicBezTo>
                  <a:close/>
                  <a:moveTo>
                    <a:pt x="241939" y="56576"/>
                  </a:moveTo>
                  <a:lnTo>
                    <a:pt x="240961" y="56576"/>
                  </a:lnTo>
                  <a:lnTo>
                    <a:pt x="235117" y="56367"/>
                  </a:lnTo>
                  <a:lnTo>
                    <a:pt x="235117" y="56134"/>
                  </a:lnTo>
                  <a:lnTo>
                    <a:pt x="28313" y="56134"/>
                  </a:lnTo>
                  <a:cubicBezTo>
                    <a:pt x="12694" y="56115"/>
                    <a:pt x="36" y="43457"/>
                    <a:pt x="17" y="27837"/>
                  </a:cubicBezTo>
                  <a:lnTo>
                    <a:pt x="17" y="27526"/>
                  </a:lnTo>
                  <a:cubicBezTo>
                    <a:pt x="882" y="12477"/>
                    <a:pt x="13051" y="555"/>
                    <a:pt x="28114" y="0"/>
                  </a:cubicBezTo>
                  <a:lnTo>
                    <a:pt x="241186" y="0"/>
                  </a:lnTo>
                  <a:cubicBezTo>
                    <a:pt x="256770" y="0"/>
                    <a:pt x="269421" y="12600"/>
                    <a:pt x="269482" y="28184"/>
                  </a:cubicBezTo>
                  <a:cubicBezTo>
                    <a:pt x="269951" y="43388"/>
                    <a:pt x="258005" y="56094"/>
                    <a:pt x="242801" y="56562"/>
                  </a:cubicBezTo>
                  <a:cubicBezTo>
                    <a:pt x="242513" y="56571"/>
                    <a:pt x="242227" y="56576"/>
                    <a:pt x="241939" y="56576"/>
                  </a:cubicBezTo>
                  <a:close/>
                  <a:moveTo>
                    <a:pt x="12139" y="28002"/>
                  </a:moveTo>
                  <a:cubicBezTo>
                    <a:pt x="12234" y="36870"/>
                    <a:pt x="19445" y="44011"/>
                    <a:pt x="28313" y="44021"/>
                  </a:cubicBezTo>
                  <a:lnTo>
                    <a:pt x="245689" y="44021"/>
                  </a:lnTo>
                  <a:cubicBezTo>
                    <a:pt x="252757" y="42261"/>
                    <a:pt x="257629" y="35793"/>
                    <a:pt x="257369" y="28513"/>
                  </a:cubicBezTo>
                  <a:lnTo>
                    <a:pt x="257369" y="28297"/>
                  </a:lnTo>
                  <a:cubicBezTo>
                    <a:pt x="257369" y="19363"/>
                    <a:pt x="250128" y="12122"/>
                    <a:pt x="241194" y="12122"/>
                  </a:cubicBezTo>
                  <a:lnTo>
                    <a:pt x="28418" y="12122"/>
                  </a:lnTo>
                  <a:cubicBezTo>
                    <a:pt x="19735" y="12487"/>
                    <a:pt x="12719" y="19331"/>
                    <a:pt x="12139" y="28002"/>
                  </a:cubicBezTo>
                  <a:close/>
                </a:path>
              </a:pathLst>
            </a:custGeom>
            <a:grpFill/>
            <a:ln w="698" cap="flat">
              <a:noFill/>
              <a:prstDash val="solid"/>
              <a:miter/>
            </a:ln>
          </p:spPr>
          <p:txBody>
            <a:bodyPr rtlCol="0" anchor="ctr"/>
            <a:lstStyle/>
            <a:p>
              <a:endParaRPr lang="zh-CN" altLang="en-US"/>
            </a:p>
          </p:txBody>
        </p:sp>
      </p:grpSp>
      <p:pic>
        <p:nvPicPr>
          <p:cNvPr id="99" name="图形 98"/>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74360" y="2691765"/>
            <a:ext cx="702310" cy="702310"/>
          </a:xfrm>
          <a:prstGeom prst="rect">
            <a:avLst/>
          </a:prstGeom>
        </p:spPr>
      </p:pic>
      <p:grpSp>
        <p:nvGrpSpPr>
          <p:cNvPr id="9" name="组合 8"/>
          <p:cNvGrpSpPr/>
          <p:nvPr/>
        </p:nvGrpSpPr>
        <p:grpSpPr>
          <a:xfrm>
            <a:off x="5763260" y="4133850"/>
            <a:ext cx="546100" cy="547370"/>
            <a:chOff x="10102" y="7581"/>
            <a:chExt cx="860" cy="862"/>
          </a:xfrm>
        </p:grpSpPr>
        <p:sp>
          <p:nvSpPr>
            <p:cNvPr id="183" name="Freeform 103"/>
            <p:cNvSpPr/>
            <p:nvPr/>
          </p:nvSpPr>
          <p:spPr bwMode="auto">
            <a:xfrm>
              <a:off x="10457" y="8358"/>
              <a:ext cx="142" cy="35"/>
            </a:xfrm>
            <a:custGeom>
              <a:avLst/>
              <a:gdLst>
                <a:gd name="T0" fmla="*/ 28 w 32"/>
                <a:gd name="T1" fmla="*/ 0 h 8"/>
                <a:gd name="T2" fmla="*/ 4 w 32"/>
                <a:gd name="T3" fmla="*/ 0 h 8"/>
                <a:gd name="T4" fmla="*/ 0 w 32"/>
                <a:gd name="T5" fmla="*/ 4 h 8"/>
                <a:gd name="T6" fmla="*/ 4 w 32"/>
                <a:gd name="T7" fmla="*/ 8 h 8"/>
                <a:gd name="T8" fmla="*/ 28 w 32"/>
                <a:gd name="T9" fmla="*/ 8 h 8"/>
                <a:gd name="T10" fmla="*/ 32 w 32"/>
                <a:gd name="T11" fmla="*/ 4 h 8"/>
                <a:gd name="T12" fmla="*/ 28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0"/>
                  </a:moveTo>
                  <a:cubicBezTo>
                    <a:pt x="4" y="0"/>
                    <a:pt x="4" y="0"/>
                    <a:pt x="4" y="0"/>
                  </a:cubicBezTo>
                  <a:cubicBezTo>
                    <a:pt x="2" y="0"/>
                    <a:pt x="0" y="2"/>
                    <a:pt x="0" y="4"/>
                  </a:cubicBezTo>
                  <a:cubicBezTo>
                    <a:pt x="0" y="6"/>
                    <a:pt x="2" y="8"/>
                    <a:pt x="4" y="8"/>
                  </a:cubicBezTo>
                  <a:cubicBezTo>
                    <a:pt x="28" y="8"/>
                    <a:pt x="28" y="8"/>
                    <a:pt x="28" y="8"/>
                  </a:cubicBezTo>
                  <a:cubicBezTo>
                    <a:pt x="30" y="8"/>
                    <a:pt x="32" y="6"/>
                    <a:pt x="32" y="4"/>
                  </a:cubicBezTo>
                  <a:cubicBezTo>
                    <a:pt x="32" y="2"/>
                    <a:pt x="30" y="0"/>
                    <a:pt x="28" y="0"/>
                  </a:cubicBezTo>
                  <a:close/>
                </a:path>
              </a:pathLst>
            </a:custGeom>
            <a:solidFill>
              <a:srgbClr val="E53238"/>
            </a:solidFill>
            <a:ln>
              <a:noFill/>
            </a:ln>
          </p:spPr>
          <p:txBody>
            <a:bodyPr vert="horz" wrap="square" lIns="91440" tIns="45720" rIns="91440" bIns="45720" numCol="1" anchor="t" anchorCtr="0" compatLnSpc="1"/>
            <a:lstStyle/>
            <a:p>
              <a:endParaRPr lang="zh-CN" altLang="en-US"/>
            </a:p>
          </p:txBody>
        </p:sp>
        <p:sp>
          <p:nvSpPr>
            <p:cNvPr id="185" name="Freeform 104"/>
            <p:cNvSpPr/>
            <p:nvPr/>
          </p:nvSpPr>
          <p:spPr bwMode="auto">
            <a:xfrm>
              <a:off x="10457" y="8411"/>
              <a:ext cx="142" cy="33"/>
            </a:xfrm>
            <a:custGeom>
              <a:avLst/>
              <a:gdLst>
                <a:gd name="T0" fmla="*/ 28 w 32"/>
                <a:gd name="T1" fmla="*/ 0 h 7"/>
                <a:gd name="T2" fmla="*/ 4 w 32"/>
                <a:gd name="T3" fmla="*/ 0 h 7"/>
                <a:gd name="T4" fmla="*/ 0 w 32"/>
                <a:gd name="T5" fmla="*/ 4 h 7"/>
                <a:gd name="T6" fmla="*/ 4 w 32"/>
                <a:gd name="T7" fmla="*/ 7 h 7"/>
                <a:gd name="T8" fmla="*/ 28 w 32"/>
                <a:gd name="T9" fmla="*/ 7 h 7"/>
                <a:gd name="T10" fmla="*/ 32 w 32"/>
                <a:gd name="T11" fmla="*/ 4 h 7"/>
                <a:gd name="T12" fmla="*/ 28 w 3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2" h="7">
                  <a:moveTo>
                    <a:pt x="28" y="0"/>
                  </a:moveTo>
                  <a:cubicBezTo>
                    <a:pt x="4" y="0"/>
                    <a:pt x="4" y="0"/>
                    <a:pt x="4" y="0"/>
                  </a:cubicBezTo>
                  <a:cubicBezTo>
                    <a:pt x="2" y="0"/>
                    <a:pt x="0" y="1"/>
                    <a:pt x="0" y="4"/>
                  </a:cubicBezTo>
                  <a:cubicBezTo>
                    <a:pt x="0" y="6"/>
                    <a:pt x="2" y="7"/>
                    <a:pt x="4" y="7"/>
                  </a:cubicBezTo>
                  <a:cubicBezTo>
                    <a:pt x="28" y="7"/>
                    <a:pt x="28" y="7"/>
                    <a:pt x="28" y="7"/>
                  </a:cubicBezTo>
                  <a:cubicBezTo>
                    <a:pt x="30" y="7"/>
                    <a:pt x="32" y="6"/>
                    <a:pt x="32" y="4"/>
                  </a:cubicBezTo>
                  <a:cubicBezTo>
                    <a:pt x="32" y="1"/>
                    <a:pt x="30" y="0"/>
                    <a:pt x="28" y="0"/>
                  </a:cubicBezTo>
                  <a:close/>
                </a:path>
              </a:pathLst>
            </a:custGeom>
            <a:solidFill>
              <a:srgbClr val="E53238"/>
            </a:solidFill>
            <a:ln>
              <a:noFill/>
            </a:ln>
          </p:spPr>
          <p:txBody>
            <a:bodyPr vert="horz" wrap="square" lIns="91440" tIns="45720" rIns="91440" bIns="45720" numCol="1" anchor="t" anchorCtr="0" compatLnSpc="1"/>
            <a:lstStyle/>
            <a:p>
              <a:endParaRPr lang="zh-CN" altLang="en-US"/>
            </a:p>
          </p:txBody>
        </p:sp>
        <p:sp>
          <p:nvSpPr>
            <p:cNvPr id="187" name="Freeform 105"/>
            <p:cNvSpPr/>
            <p:nvPr/>
          </p:nvSpPr>
          <p:spPr bwMode="auto">
            <a:xfrm>
              <a:off x="10515" y="7581"/>
              <a:ext cx="32" cy="125"/>
            </a:xfrm>
            <a:custGeom>
              <a:avLst/>
              <a:gdLst>
                <a:gd name="T0" fmla="*/ 4 w 7"/>
                <a:gd name="T1" fmla="*/ 28 h 28"/>
                <a:gd name="T2" fmla="*/ 7 w 7"/>
                <a:gd name="T3" fmla="*/ 24 h 28"/>
                <a:gd name="T4" fmla="*/ 7 w 7"/>
                <a:gd name="T5" fmla="*/ 4 h 28"/>
                <a:gd name="T6" fmla="*/ 4 w 7"/>
                <a:gd name="T7" fmla="*/ 0 h 28"/>
                <a:gd name="T8" fmla="*/ 0 w 7"/>
                <a:gd name="T9" fmla="*/ 4 h 28"/>
                <a:gd name="T10" fmla="*/ 0 w 7"/>
                <a:gd name="T11" fmla="*/ 24 h 28"/>
                <a:gd name="T12" fmla="*/ 4 w 7"/>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7" h="28">
                  <a:moveTo>
                    <a:pt x="4" y="28"/>
                  </a:moveTo>
                  <a:cubicBezTo>
                    <a:pt x="6" y="28"/>
                    <a:pt x="7" y="26"/>
                    <a:pt x="7" y="24"/>
                  </a:cubicBezTo>
                  <a:cubicBezTo>
                    <a:pt x="7" y="4"/>
                    <a:pt x="7" y="4"/>
                    <a:pt x="7" y="4"/>
                  </a:cubicBezTo>
                  <a:cubicBezTo>
                    <a:pt x="7" y="2"/>
                    <a:pt x="6" y="0"/>
                    <a:pt x="4" y="0"/>
                  </a:cubicBezTo>
                  <a:cubicBezTo>
                    <a:pt x="1" y="0"/>
                    <a:pt x="0" y="2"/>
                    <a:pt x="0" y="4"/>
                  </a:cubicBezTo>
                  <a:cubicBezTo>
                    <a:pt x="0" y="24"/>
                    <a:pt x="0" y="24"/>
                    <a:pt x="0" y="24"/>
                  </a:cubicBezTo>
                  <a:cubicBezTo>
                    <a:pt x="0" y="26"/>
                    <a:pt x="1" y="28"/>
                    <a:pt x="4" y="28"/>
                  </a:cubicBezTo>
                  <a:close/>
                </a:path>
              </a:pathLst>
            </a:custGeom>
            <a:solidFill>
              <a:srgbClr val="E53238"/>
            </a:solidFill>
            <a:ln>
              <a:noFill/>
            </a:ln>
          </p:spPr>
          <p:txBody>
            <a:bodyPr vert="horz" wrap="square" lIns="91440" tIns="45720" rIns="91440" bIns="45720" numCol="1" anchor="t" anchorCtr="0" compatLnSpc="1"/>
            <a:lstStyle/>
            <a:p>
              <a:endParaRPr lang="zh-CN" altLang="en-US"/>
            </a:p>
          </p:txBody>
        </p:sp>
        <p:sp>
          <p:nvSpPr>
            <p:cNvPr id="391" name="Freeform 106"/>
            <p:cNvSpPr/>
            <p:nvPr/>
          </p:nvSpPr>
          <p:spPr bwMode="auto">
            <a:xfrm>
              <a:off x="10227" y="7693"/>
              <a:ext cx="102" cy="103"/>
            </a:xfrm>
            <a:custGeom>
              <a:avLst/>
              <a:gdLst>
                <a:gd name="T0" fmla="*/ 19 w 23"/>
                <a:gd name="T1" fmla="*/ 23 h 23"/>
                <a:gd name="T2" fmla="*/ 21 w 23"/>
                <a:gd name="T3" fmla="*/ 22 h 23"/>
                <a:gd name="T4" fmla="*/ 21 w 23"/>
                <a:gd name="T5" fmla="*/ 17 h 23"/>
                <a:gd name="T6" fmla="*/ 8 w 23"/>
                <a:gd name="T7" fmla="*/ 2 h 23"/>
                <a:gd name="T8" fmla="*/ 2 w 23"/>
                <a:gd name="T9" fmla="*/ 2 h 23"/>
                <a:gd name="T10" fmla="*/ 2 w 23"/>
                <a:gd name="T11" fmla="*/ 7 h 23"/>
                <a:gd name="T12" fmla="*/ 16 w 23"/>
                <a:gd name="T13" fmla="*/ 22 h 23"/>
                <a:gd name="T14" fmla="*/ 19 w 23"/>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3">
                  <a:moveTo>
                    <a:pt x="19" y="23"/>
                  </a:moveTo>
                  <a:cubicBezTo>
                    <a:pt x="20" y="23"/>
                    <a:pt x="20" y="23"/>
                    <a:pt x="21" y="22"/>
                  </a:cubicBezTo>
                  <a:cubicBezTo>
                    <a:pt x="23" y="21"/>
                    <a:pt x="23" y="18"/>
                    <a:pt x="21" y="17"/>
                  </a:cubicBezTo>
                  <a:cubicBezTo>
                    <a:pt x="8" y="2"/>
                    <a:pt x="8" y="2"/>
                    <a:pt x="8" y="2"/>
                  </a:cubicBezTo>
                  <a:cubicBezTo>
                    <a:pt x="6" y="0"/>
                    <a:pt x="4" y="0"/>
                    <a:pt x="2" y="2"/>
                  </a:cubicBezTo>
                  <a:cubicBezTo>
                    <a:pt x="1" y="3"/>
                    <a:pt x="0" y="5"/>
                    <a:pt x="2" y="7"/>
                  </a:cubicBezTo>
                  <a:cubicBezTo>
                    <a:pt x="16" y="22"/>
                    <a:pt x="16" y="22"/>
                    <a:pt x="16" y="22"/>
                  </a:cubicBezTo>
                  <a:cubicBezTo>
                    <a:pt x="16" y="23"/>
                    <a:pt x="17" y="23"/>
                    <a:pt x="19" y="23"/>
                  </a:cubicBezTo>
                  <a:close/>
                </a:path>
              </a:pathLst>
            </a:custGeom>
            <a:solidFill>
              <a:srgbClr val="E53238"/>
            </a:solidFill>
            <a:ln>
              <a:noFill/>
            </a:ln>
          </p:spPr>
          <p:txBody>
            <a:bodyPr vert="horz" wrap="square" lIns="91440" tIns="45720" rIns="91440" bIns="45720" numCol="1" anchor="t" anchorCtr="0" compatLnSpc="1"/>
            <a:lstStyle/>
            <a:p>
              <a:endParaRPr lang="zh-CN" altLang="en-US"/>
            </a:p>
          </p:txBody>
        </p:sp>
        <p:sp>
          <p:nvSpPr>
            <p:cNvPr id="393" name="Freeform 107"/>
            <p:cNvSpPr/>
            <p:nvPr/>
          </p:nvSpPr>
          <p:spPr bwMode="auto">
            <a:xfrm>
              <a:off x="10730" y="7693"/>
              <a:ext cx="102" cy="103"/>
            </a:xfrm>
            <a:custGeom>
              <a:avLst/>
              <a:gdLst>
                <a:gd name="T0" fmla="*/ 15 w 23"/>
                <a:gd name="T1" fmla="*/ 2 h 23"/>
                <a:gd name="T2" fmla="*/ 2 w 23"/>
                <a:gd name="T3" fmla="*/ 17 h 23"/>
                <a:gd name="T4" fmla="*/ 2 w 23"/>
                <a:gd name="T5" fmla="*/ 22 h 23"/>
                <a:gd name="T6" fmla="*/ 5 w 23"/>
                <a:gd name="T7" fmla="*/ 23 h 23"/>
                <a:gd name="T8" fmla="*/ 7 w 23"/>
                <a:gd name="T9" fmla="*/ 22 h 23"/>
                <a:gd name="T10" fmla="*/ 21 w 23"/>
                <a:gd name="T11" fmla="*/ 7 h 23"/>
                <a:gd name="T12" fmla="*/ 21 w 23"/>
                <a:gd name="T13" fmla="*/ 2 h 23"/>
                <a:gd name="T14" fmla="*/ 15 w 23"/>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3">
                  <a:moveTo>
                    <a:pt x="15" y="2"/>
                  </a:moveTo>
                  <a:cubicBezTo>
                    <a:pt x="2" y="17"/>
                    <a:pt x="2" y="17"/>
                    <a:pt x="2" y="17"/>
                  </a:cubicBezTo>
                  <a:cubicBezTo>
                    <a:pt x="0" y="18"/>
                    <a:pt x="0" y="21"/>
                    <a:pt x="2" y="22"/>
                  </a:cubicBezTo>
                  <a:cubicBezTo>
                    <a:pt x="3" y="23"/>
                    <a:pt x="4" y="23"/>
                    <a:pt x="5" y="23"/>
                  </a:cubicBezTo>
                  <a:cubicBezTo>
                    <a:pt x="6" y="23"/>
                    <a:pt x="7" y="23"/>
                    <a:pt x="7" y="22"/>
                  </a:cubicBezTo>
                  <a:cubicBezTo>
                    <a:pt x="21" y="7"/>
                    <a:pt x="21" y="7"/>
                    <a:pt x="21" y="7"/>
                  </a:cubicBezTo>
                  <a:cubicBezTo>
                    <a:pt x="23" y="5"/>
                    <a:pt x="23" y="3"/>
                    <a:pt x="21" y="2"/>
                  </a:cubicBezTo>
                  <a:cubicBezTo>
                    <a:pt x="19" y="0"/>
                    <a:pt x="17" y="0"/>
                    <a:pt x="15" y="2"/>
                  </a:cubicBezTo>
                  <a:close/>
                </a:path>
              </a:pathLst>
            </a:custGeom>
            <a:solidFill>
              <a:srgbClr val="E53238"/>
            </a:solidFill>
            <a:ln>
              <a:noFill/>
            </a:ln>
          </p:spPr>
          <p:txBody>
            <a:bodyPr vert="horz" wrap="square" lIns="91440" tIns="45720" rIns="91440" bIns="45720" numCol="1" anchor="t" anchorCtr="0" compatLnSpc="1"/>
            <a:lstStyle/>
            <a:p>
              <a:endParaRPr lang="zh-CN" altLang="en-US"/>
            </a:p>
          </p:txBody>
        </p:sp>
        <p:sp>
          <p:nvSpPr>
            <p:cNvPr id="395" name="Freeform 108"/>
            <p:cNvSpPr/>
            <p:nvPr/>
          </p:nvSpPr>
          <p:spPr bwMode="auto">
            <a:xfrm>
              <a:off x="10102" y="7958"/>
              <a:ext cx="125" cy="35"/>
            </a:xfrm>
            <a:custGeom>
              <a:avLst/>
              <a:gdLst>
                <a:gd name="T0" fmla="*/ 24 w 28"/>
                <a:gd name="T1" fmla="*/ 0 h 8"/>
                <a:gd name="T2" fmla="*/ 3 w 28"/>
                <a:gd name="T3" fmla="*/ 0 h 8"/>
                <a:gd name="T4" fmla="*/ 0 w 28"/>
                <a:gd name="T5" fmla="*/ 4 h 8"/>
                <a:gd name="T6" fmla="*/ 3 w 28"/>
                <a:gd name="T7" fmla="*/ 8 h 8"/>
                <a:gd name="T8" fmla="*/ 24 w 28"/>
                <a:gd name="T9" fmla="*/ 8 h 8"/>
                <a:gd name="T10" fmla="*/ 28 w 28"/>
                <a:gd name="T11" fmla="*/ 4 h 8"/>
                <a:gd name="T12" fmla="*/ 24 w 2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0"/>
                  </a:moveTo>
                  <a:cubicBezTo>
                    <a:pt x="3" y="0"/>
                    <a:pt x="3" y="0"/>
                    <a:pt x="3" y="0"/>
                  </a:cubicBezTo>
                  <a:cubicBezTo>
                    <a:pt x="1" y="0"/>
                    <a:pt x="0" y="2"/>
                    <a:pt x="0" y="4"/>
                  </a:cubicBezTo>
                  <a:cubicBezTo>
                    <a:pt x="0" y="6"/>
                    <a:pt x="1" y="8"/>
                    <a:pt x="3" y="8"/>
                  </a:cubicBezTo>
                  <a:cubicBezTo>
                    <a:pt x="24" y="8"/>
                    <a:pt x="24" y="8"/>
                    <a:pt x="24" y="8"/>
                  </a:cubicBezTo>
                  <a:cubicBezTo>
                    <a:pt x="26" y="8"/>
                    <a:pt x="28" y="6"/>
                    <a:pt x="28" y="4"/>
                  </a:cubicBezTo>
                  <a:cubicBezTo>
                    <a:pt x="28" y="2"/>
                    <a:pt x="26" y="0"/>
                    <a:pt x="24" y="0"/>
                  </a:cubicBezTo>
                  <a:close/>
                </a:path>
              </a:pathLst>
            </a:custGeom>
            <a:solidFill>
              <a:srgbClr val="E53238"/>
            </a:solidFill>
            <a:ln>
              <a:noFill/>
            </a:ln>
          </p:spPr>
          <p:txBody>
            <a:bodyPr vert="horz" wrap="square" lIns="91440" tIns="45720" rIns="91440" bIns="45720" numCol="1" anchor="t" anchorCtr="0" compatLnSpc="1"/>
            <a:lstStyle/>
            <a:p>
              <a:endParaRPr lang="zh-CN" altLang="en-US"/>
            </a:p>
          </p:txBody>
        </p:sp>
        <p:sp>
          <p:nvSpPr>
            <p:cNvPr id="397" name="Freeform 109"/>
            <p:cNvSpPr/>
            <p:nvPr/>
          </p:nvSpPr>
          <p:spPr bwMode="auto">
            <a:xfrm>
              <a:off x="10832" y="7958"/>
              <a:ext cx="130" cy="35"/>
            </a:xfrm>
            <a:custGeom>
              <a:avLst/>
              <a:gdLst>
                <a:gd name="T0" fmla="*/ 25 w 29"/>
                <a:gd name="T1" fmla="*/ 0 h 8"/>
                <a:gd name="T2" fmla="*/ 4 w 29"/>
                <a:gd name="T3" fmla="*/ 0 h 8"/>
                <a:gd name="T4" fmla="*/ 0 w 29"/>
                <a:gd name="T5" fmla="*/ 4 h 8"/>
                <a:gd name="T6" fmla="*/ 4 w 29"/>
                <a:gd name="T7" fmla="*/ 8 h 8"/>
                <a:gd name="T8" fmla="*/ 25 w 29"/>
                <a:gd name="T9" fmla="*/ 8 h 8"/>
                <a:gd name="T10" fmla="*/ 29 w 29"/>
                <a:gd name="T11" fmla="*/ 4 h 8"/>
                <a:gd name="T12" fmla="*/ 25 w 2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5" y="0"/>
                  </a:moveTo>
                  <a:cubicBezTo>
                    <a:pt x="4" y="0"/>
                    <a:pt x="4" y="0"/>
                    <a:pt x="4" y="0"/>
                  </a:cubicBezTo>
                  <a:cubicBezTo>
                    <a:pt x="2" y="0"/>
                    <a:pt x="0" y="2"/>
                    <a:pt x="0" y="4"/>
                  </a:cubicBezTo>
                  <a:cubicBezTo>
                    <a:pt x="0" y="6"/>
                    <a:pt x="2" y="8"/>
                    <a:pt x="4" y="8"/>
                  </a:cubicBezTo>
                  <a:cubicBezTo>
                    <a:pt x="25" y="8"/>
                    <a:pt x="25" y="8"/>
                    <a:pt x="25" y="8"/>
                  </a:cubicBezTo>
                  <a:cubicBezTo>
                    <a:pt x="27" y="8"/>
                    <a:pt x="29" y="6"/>
                    <a:pt x="29" y="4"/>
                  </a:cubicBezTo>
                  <a:cubicBezTo>
                    <a:pt x="29" y="2"/>
                    <a:pt x="27" y="0"/>
                    <a:pt x="25" y="0"/>
                  </a:cubicBezTo>
                  <a:close/>
                </a:path>
              </a:pathLst>
            </a:custGeom>
            <a:solidFill>
              <a:srgbClr val="E53238"/>
            </a:solidFill>
            <a:ln>
              <a:noFill/>
            </a:ln>
          </p:spPr>
          <p:txBody>
            <a:bodyPr vert="horz" wrap="square" lIns="91440" tIns="45720" rIns="91440" bIns="45720" numCol="1" anchor="t" anchorCtr="0" compatLnSpc="1"/>
            <a:lstStyle/>
            <a:p>
              <a:endParaRPr lang="zh-CN" altLang="en-US"/>
            </a:p>
          </p:txBody>
        </p:sp>
        <p:sp>
          <p:nvSpPr>
            <p:cNvPr id="399" name="Freeform 110"/>
            <p:cNvSpPr>
              <a:spLocks noEditPoints="1"/>
            </p:cNvSpPr>
            <p:nvPr/>
          </p:nvSpPr>
          <p:spPr bwMode="auto">
            <a:xfrm>
              <a:off x="10290" y="7743"/>
              <a:ext cx="480" cy="573"/>
            </a:xfrm>
            <a:custGeom>
              <a:avLst/>
              <a:gdLst>
                <a:gd name="T0" fmla="*/ 54 w 107"/>
                <a:gd name="T1" fmla="*/ 0 h 128"/>
                <a:gd name="T2" fmla="*/ 0 w 107"/>
                <a:gd name="T3" fmla="*/ 52 h 128"/>
                <a:gd name="T4" fmla="*/ 28 w 107"/>
                <a:gd name="T5" fmla="*/ 98 h 128"/>
                <a:gd name="T6" fmla="*/ 39 w 107"/>
                <a:gd name="T7" fmla="*/ 128 h 128"/>
                <a:gd name="T8" fmla="*/ 40 w 107"/>
                <a:gd name="T9" fmla="*/ 128 h 128"/>
                <a:gd name="T10" fmla="*/ 67 w 107"/>
                <a:gd name="T11" fmla="*/ 128 h 128"/>
                <a:gd name="T12" fmla="*/ 68 w 107"/>
                <a:gd name="T13" fmla="*/ 128 h 128"/>
                <a:gd name="T14" fmla="*/ 79 w 107"/>
                <a:gd name="T15" fmla="*/ 98 h 128"/>
                <a:gd name="T16" fmla="*/ 107 w 107"/>
                <a:gd name="T17" fmla="*/ 52 h 128"/>
                <a:gd name="T18" fmla="*/ 54 w 107"/>
                <a:gd name="T19" fmla="*/ 0 h 128"/>
                <a:gd name="T20" fmla="*/ 60 w 107"/>
                <a:gd name="T21" fmla="*/ 119 h 128"/>
                <a:gd name="T22" fmla="*/ 57 w 107"/>
                <a:gd name="T23" fmla="*/ 122 h 128"/>
                <a:gd name="T24" fmla="*/ 56 w 107"/>
                <a:gd name="T25" fmla="*/ 122 h 128"/>
                <a:gd name="T26" fmla="*/ 54 w 107"/>
                <a:gd name="T27" fmla="*/ 120 h 128"/>
                <a:gd name="T28" fmla="*/ 51 w 107"/>
                <a:gd name="T29" fmla="*/ 122 h 128"/>
                <a:gd name="T30" fmla="*/ 50 w 107"/>
                <a:gd name="T31" fmla="*/ 122 h 128"/>
                <a:gd name="T32" fmla="*/ 47 w 107"/>
                <a:gd name="T33" fmla="*/ 119 h 128"/>
                <a:gd name="T34" fmla="*/ 37 w 107"/>
                <a:gd name="T35" fmla="*/ 48 h 128"/>
                <a:gd name="T36" fmla="*/ 40 w 107"/>
                <a:gd name="T37" fmla="*/ 44 h 128"/>
                <a:gd name="T38" fmla="*/ 44 w 107"/>
                <a:gd name="T39" fmla="*/ 47 h 128"/>
                <a:gd name="T40" fmla="*/ 54 w 107"/>
                <a:gd name="T41" fmla="*/ 112 h 128"/>
                <a:gd name="T42" fmla="*/ 63 w 107"/>
                <a:gd name="T43" fmla="*/ 47 h 128"/>
                <a:gd name="T44" fmla="*/ 67 w 107"/>
                <a:gd name="T45" fmla="*/ 44 h 128"/>
                <a:gd name="T46" fmla="*/ 70 w 107"/>
                <a:gd name="T47" fmla="*/ 48 h 128"/>
                <a:gd name="T48" fmla="*/ 60 w 107"/>
                <a:gd name="T49" fmla="*/ 11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28">
                  <a:moveTo>
                    <a:pt x="54" y="0"/>
                  </a:moveTo>
                  <a:cubicBezTo>
                    <a:pt x="24" y="0"/>
                    <a:pt x="0" y="23"/>
                    <a:pt x="0" y="52"/>
                  </a:cubicBezTo>
                  <a:cubicBezTo>
                    <a:pt x="0" y="71"/>
                    <a:pt x="11" y="89"/>
                    <a:pt x="28" y="98"/>
                  </a:cubicBezTo>
                  <a:cubicBezTo>
                    <a:pt x="39" y="128"/>
                    <a:pt x="39" y="128"/>
                    <a:pt x="39" y="128"/>
                  </a:cubicBezTo>
                  <a:cubicBezTo>
                    <a:pt x="40" y="128"/>
                    <a:pt x="40" y="128"/>
                    <a:pt x="40" y="128"/>
                  </a:cubicBezTo>
                  <a:cubicBezTo>
                    <a:pt x="67" y="128"/>
                    <a:pt x="67" y="128"/>
                    <a:pt x="67" y="128"/>
                  </a:cubicBezTo>
                  <a:cubicBezTo>
                    <a:pt x="67" y="128"/>
                    <a:pt x="68" y="128"/>
                    <a:pt x="68" y="128"/>
                  </a:cubicBezTo>
                  <a:cubicBezTo>
                    <a:pt x="79" y="98"/>
                    <a:pt x="79" y="98"/>
                    <a:pt x="79" y="98"/>
                  </a:cubicBezTo>
                  <a:cubicBezTo>
                    <a:pt x="96" y="89"/>
                    <a:pt x="107" y="71"/>
                    <a:pt x="107" y="52"/>
                  </a:cubicBezTo>
                  <a:cubicBezTo>
                    <a:pt x="107" y="23"/>
                    <a:pt x="83" y="0"/>
                    <a:pt x="54" y="0"/>
                  </a:cubicBezTo>
                  <a:close/>
                  <a:moveTo>
                    <a:pt x="60" y="119"/>
                  </a:moveTo>
                  <a:cubicBezTo>
                    <a:pt x="60" y="121"/>
                    <a:pt x="59" y="122"/>
                    <a:pt x="57" y="122"/>
                  </a:cubicBezTo>
                  <a:cubicBezTo>
                    <a:pt x="56" y="122"/>
                    <a:pt x="56" y="122"/>
                    <a:pt x="56" y="122"/>
                  </a:cubicBezTo>
                  <a:cubicBezTo>
                    <a:pt x="55" y="122"/>
                    <a:pt x="54" y="121"/>
                    <a:pt x="54" y="120"/>
                  </a:cubicBezTo>
                  <a:cubicBezTo>
                    <a:pt x="53" y="121"/>
                    <a:pt x="52" y="122"/>
                    <a:pt x="51" y="122"/>
                  </a:cubicBezTo>
                  <a:cubicBezTo>
                    <a:pt x="51" y="122"/>
                    <a:pt x="51" y="122"/>
                    <a:pt x="50" y="122"/>
                  </a:cubicBezTo>
                  <a:cubicBezTo>
                    <a:pt x="49" y="122"/>
                    <a:pt x="47" y="121"/>
                    <a:pt x="47" y="119"/>
                  </a:cubicBezTo>
                  <a:cubicBezTo>
                    <a:pt x="37" y="48"/>
                    <a:pt x="37" y="48"/>
                    <a:pt x="37" y="48"/>
                  </a:cubicBezTo>
                  <a:cubicBezTo>
                    <a:pt x="36" y="46"/>
                    <a:pt x="38" y="44"/>
                    <a:pt x="40" y="44"/>
                  </a:cubicBezTo>
                  <a:cubicBezTo>
                    <a:pt x="42" y="43"/>
                    <a:pt x="44" y="45"/>
                    <a:pt x="44" y="47"/>
                  </a:cubicBezTo>
                  <a:cubicBezTo>
                    <a:pt x="54" y="112"/>
                    <a:pt x="54" y="112"/>
                    <a:pt x="54" y="112"/>
                  </a:cubicBezTo>
                  <a:cubicBezTo>
                    <a:pt x="63" y="47"/>
                    <a:pt x="63" y="47"/>
                    <a:pt x="63" y="47"/>
                  </a:cubicBezTo>
                  <a:cubicBezTo>
                    <a:pt x="63" y="45"/>
                    <a:pt x="65" y="43"/>
                    <a:pt x="67" y="44"/>
                  </a:cubicBezTo>
                  <a:cubicBezTo>
                    <a:pt x="69" y="44"/>
                    <a:pt x="71" y="46"/>
                    <a:pt x="70" y="48"/>
                  </a:cubicBezTo>
                  <a:lnTo>
                    <a:pt x="60" y="119"/>
                  </a:lnTo>
                  <a:close/>
                </a:path>
              </a:pathLst>
            </a:custGeom>
            <a:solidFill>
              <a:srgbClr val="E53238"/>
            </a:solidFill>
            <a:ln>
              <a:noFill/>
            </a:ln>
          </p:spPr>
          <p:txBody>
            <a:bodyPr vert="horz" wrap="square" lIns="91440" tIns="45720" rIns="91440" bIns="45720" numCol="1" anchor="t" anchorCtr="0" compatLnSpc="1"/>
            <a:lstStyle/>
            <a:p>
              <a:endParaRPr lang="zh-CN" altLang="en-US"/>
            </a:p>
          </p:txBody>
        </p:sp>
      </p:gr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48" name="矩形 47"/>
          <p:cNvSpPr/>
          <p:nvPr/>
        </p:nvSpPr>
        <p:spPr>
          <a:xfrm>
            <a:off x="-2540" y="-10160"/>
            <a:ext cx="12191365" cy="6870700"/>
          </a:xfrm>
          <a:prstGeom prst="rect">
            <a:avLst/>
          </a:prstGeom>
          <a:blipFill rotWithShape="1">
            <a:blip r:embed="rId4">
              <a:alphaModFix amt="14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3347085" y="2543810"/>
            <a:ext cx="5789930" cy="1750060"/>
            <a:chOff x="5271" y="4006"/>
            <a:chExt cx="9118" cy="2756"/>
          </a:xfrm>
        </p:grpSpPr>
        <p:cxnSp>
          <p:nvCxnSpPr>
            <p:cNvPr id="41" name="直接连接符 40"/>
            <p:cNvCxnSpPr/>
            <p:nvPr/>
          </p:nvCxnSpPr>
          <p:spPr>
            <a:xfrm flipH="1">
              <a:off x="5271" y="4006"/>
              <a:ext cx="2366" cy="0"/>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2018" y="4021"/>
              <a:ext cx="2366" cy="0"/>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277" y="4006"/>
              <a:ext cx="0" cy="2756"/>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384" y="4019"/>
              <a:ext cx="0" cy="2742"/>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277" y="6761"/>
              <a:ext cx="9112" cy="0"/>
            </a:xfrm>
            <a:prstGeom prst="line">
              <a:avLst/>
            </a:prstGeom>
            <a:ln w="15875">
              <a:solidFill>
                <a:srgbClr val="FAFAFA"/>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270" y="215900"/>
            <a:ext cx="1785620" cy="5988685"/>
            <a:chOff x="2" y="340"/>
            <a:chExt cx="2812" cy="9431"/>
          </a:xfrm>
        </p:grpSpPr>
        <p:sp>
          <p:nvSpPr>
            <p:cNvPr id="8" name="等腰三角形 7"/>
            <p:cNvSpPr/>
            <p:nvPr/>
          </p:nvSpPr>
          <p:spPr>
            <a:xfrm rot="5400000">
              <a:off x="-1370" y="5885"/>
              <a:ext cx="5258" cy="2514"/>
            </a:xfrm>
            <a:prstGeom prst="triangle">
              <a:avLst>
                <a:gd name="adj" fmla="val 47008"/>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1819" y="2161"/>
              <a:ext cx="6455" cy="2812"/>
            </a:xfrm>
            <a:prstGeom prst="triangle">
              <a:avLst>
                <a:gd name="adj" fmla="val 47008"/>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364490" y="5735955"/>
            <a:ext cx="2945130" cy="876300"/>
            <a:chOff x="-574" y="9033"/>
            <a:chExt cx="4638" cy="1380"/>
          </a:xfrm>
        </p:grpSpPr>
        <p:sp>
          <p:nvSpPr>
            <p:cNvPr id="11" name="矩形 10"/>
            <p:cNvSpPr/>
            <p:nvPr/>
          </p:nvSpPr>
          <p:spPr>
            <a:xfrm rot="2880000">
              <a:off x="1333" y="7126"/>
              <a:ext cx="824" cy="4638"/>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880000">
              <a:off x="1656" y="8445"/>
              <a:ext cx="485" cy="3452"/>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854835" y="3735070"/>
            <a:ext cx="765175" cy="735330"/>
            <a:chOff x="3595" y="4942"/>
            <a:chExt cx="1205" cy="1158"/>
          </a:xfrm>
        </p:grpSpPr>
        <p:sp>
          <p:nvSpPr>
            <p:cNvPr id="14" name="矩形 13"/>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5400000">
            <a:off x="2561590" y="-1261110"/>
            <a:ext cx="1070610" cy="3592195"/>
            <a:chOff x="2" y="340"/>
            <a:chExt cx="2812" cy="9431"/>
          </a:xfrm>
        </p:grpSpPr>
        <p:sp>
          <p:nvSpPr>
            <p:cNvPr id="22" name="等腰三角形 21"/>
            <p:cNvSpPr/>
            <p:nvPr/>
          </p:nvSpPr>
          <p:spPr>
            <a:xfrm rot="5400000">
              <a:off x="-1370" y="5885"/>
              <a:ext cx="5258" cy="2514"/>
            </a:xfrm>
            <a:prstGeom prst="triangle">
              <a:avLst>
                <a:gd name="adj" fmla="val 47008"/>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1819" y="2161"/>
              <a:ext cx="6455" cy="2812"/>
            </a:xfrm>
            <a:prstGeom prst="triangle">
              <a:avLst>
                <a:gd name="adj" fmla="val 47008"/>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rot="16200000">
            <a:off x="9849485" y="4526915"/>
            <a:ext cx="1070610" cy="3592195"/>
            <a:chOff x="2" y="340"/>
            <a:chExt cx="2812" cy="9431"/>
          </a:xfrm>
        </p:grpSpPr>
        <p:sp>
          <p:nvSpPr>
            <p:cNvPr id="25" name="等腰三角形 24"/>
            <p:cNvSpPr/>
            <p:nvPr/>
          </p:nvSpPr>
          <p:spPr>
            <a:xfrm rot="5400000">
              <a:off x="-1370" y="5885"/>
              <a:ext cx="5258" cy="2514"/>
            </a:xfrm>
            <a:prstGeom prst="triangle">
              <a:avLst>
                <a:gd name="adj" fmla="val 47008"/>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5400000">
              <a:off x="-1819" y="2161"/>
              <a:ext cx="6455" cy="2812"/>
            </a:xfrm>
            <a:prstGeom prst="triangle">
              <a:avLst>
                <a:gd name="adj" fmla="val 47008"/>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4914265" y="2143760"/>
            <a:ext cx="2906395" cy="768350"/>
          </a:xfrm>
          <a:prstGeom prst="rect">
            <a:avLst/>
          </a:prstGeom>
          <a:noFill/>
        </p:spPr>
        <p:txBody>
          <a:bodyPr wrap="square" rtlCol="0">
            <a:spAutoFit/>
          </a:bodyPr>
          <a:lstStyle/>
          <a:p>
            <a:r>
              <a:rPr lang="en-US" altLang="zh-CN" sz="4400" b="1">
                <a:solidFill>
                  <a:schemeClr val="bg1"/>
                </a:solidFill>
                <a:latin typeface="微软雅黑" panose="020B0503020204020204" charset="-122"/>
                <a:ea typeface="微软雅黑" panose="020B0503020204020204" charset="-122"/>
              </a:rPr>
              <a:t>THANKS</a:t>
            </a:r>
          </a:p>
        </p:txBody>
      </p:sp>
      <p:sp>
        <p:nvSpPr>
          <p:cNvPr id="35" name="文本框 34"/>
          <p:cNvSpPr txBox="1"/>
          <p:nvPr/>
        </p:nvSpPr>
        <p:spPr>
          <a:xfrm>
            <a:off x="4176395" y="3279775"/>
            <a:ext cx="4773930" cy="645160"/>
          </a:xfrm>
          <a:prstGeom prst="rect">
            <a:avLst/>
          </a:prstGeom>
          <a:noFill/>
        </p:spPr>
        <p:txBody>
          <a:bodyPr wrap="square" rtlCol="0">
            <a:spAutoFit/>
          </a:bodyPr>
          <a:lstStyle/>
          <a:p>
            <a:r>
              <a:rPr lang="en-US" sz="3600" b="1">
                <a:solidFill>
                  <a:schemeClr val="bg1"/>
                </a:solidFill>
                <a:latin typeface="微软雅黑" panose="020B0503020204020204" charset="-122"/>
                <a:ea typeface="微软雅黑" panose="020B0503020204020204" charset="-122"/>
                <a:cs typeface="微软雅黑" panose="020B0503020204020204" charset="-122"/>
              </a:rPr>
              <a:t>for your watching</a:t>
            </a:r>
          </a:p>
        </p:txBody>
      </p:sp>
      <p:sp>
        <p:nvSpPr>
          <p:cNvPr id="36" name="文本框 35"/>
          <p:cNvSpPr txBox="1"/>
          <p:nvPr/>
        </p:nvSpPr>
        <p:spPr>
          <a:xfrm>
            <a:off x="7693660" y="5242560"/>
            <a:ext cx="1683385" cy="368300"/>
          </a:xfrm>
          <a:prstGeom prst="rect">
            <a:avLst/>
          </a:prstGeom>
          <a:noFill/>
        </p:spPr>
        <p:txBody>
          <a:bodyPr wrap="square" rtlCol="0">
            <a:spAutoFit/>
          </a:bodyPr>
          <a:lstStyle/>
          <a:p>
            <a:r>
              <a:rPr lang="zh-CN" altLang="en-US">
                <a:solidFill>
                  <a:schemeClr val="bg1"/>
                </a:solidFill>
                <a:latin typeface="微软雅黑" panose="020B0503020204020204" charset="-122"/>
                <a:ea typeface="微软雅黑" panose="020B0503020204020204" charset="-122"/>
                <a:cs typeface="微软雅黑" panose="020B0503020204020204" charset="-122"/>
              </a:rPr>
              <a:t>汇报人：</a:t>
            </a:r>
            <a:r>
              <a:rPr lang="en-US" altLang="zh-CN">
                <a:solidFill>
                  <a:schemeClr val="bg1"/>
                </a:solidFill>
                <a:latin typeface="微软雅黑" panose="020B0503020204020204" charset="-122"/>
                <a:ea typeface="微软雅黑" panose="020B0503020204020204" charset="-122"/>
                <a:cs typeface="微软雅黑" panose="020B0503020204020204" charset="-122"/>
              </a:rPr>
              <a:t>XXX</a:t>
            </a:r>
          </a:p>
        </p:txBody>
      </p:sp>
      <p:grpSp>
        <p:nvGrpSpPr>
          <p:cNvPr id="38" name="组合 37"/>
          <p:cNvGrpSpPr/>
          <p:nvPr/>
        </p:nvGrpSpPr>
        <p:grpSpPr>
          <a:xfrm rot="11160000">
            <a:off x="9725025" y="276860"/>
            <a:ext cx="2945130" cy="876300"/>
            <a:chOff x="-574" y="9033"/>
            <a:chExt cx="4638" cy="1380"/>
          </a:xfrm>
        </p:grpSpPr>
        <p:sp>
          <p:nvSpPr>
            <p:cNvPr id="39" name="矩形 38"/>
            <p:cNvSpPr/>
            <p:nvPr/>
          </p:nvSpPr>
          <p:spPr>
            <a:xfrm rot="2880000">
              <a:off x="1333" y="7126"/>
              <a:ext cx="824" cy="4638"/>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rot="2880000">
              <a:off x="1656" y="8445"/>
              <a:ext cx="485" cy="3452"/>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0688955" y="1964055"/>
            <a:ext cx="765175" cy="735330"/>
            <a:chOff x="3595" y="4942"/>
            <a:chExt cx="1205" cy="1158"/>
          </a:xfrm>
        </p:grpSpPr>
        <p:sp>
          <p:nvSpPr>
            <p:cNvPr id="3" name="矩形 2"/>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A020B3E-9219-C59F-4BC7-61CADE85216E}"/>
              </a:ext>
            </a:extLst>
          </p:cNvPr>
          <p:cNvSpPr>
            <a:spLocks noGrp="1"/>
          </p:cNvSpPr>
          <p:nvPr>
            <p:ph idx="1"/>
          </p:nvPr>
        </p:nvSpPr>
        <p:spPr/>
        <p:txBody>
          <a:bodyPr/>
          <a:lstStyle/>
          <a:p>
            <a:r>
              <a:rPr lang="zh-CN" altLang="en-US" dirty="0"/>
              <a:t>风吹不倒   作品</a:t>
            </a:r>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960217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24" name="矩形 23"/>
          <p:cNvSpPr/>
          <p:nvPr/>
        </p:nvSpPr>
        <p:spPr>
          <a:xfrm>
            <a:off x="0" y="0"/>
            <a:ext cx="4789170" cy="6864350"/>
          </a:xfrm>
          <a:prstGeom prst="rect">
            <a:avLst/>
          </a:prstGeom>
          <a:blipFill rotWithShape="1">
            <a:blip r:embed="rId4">
              <a:alphaModFix amt="3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0" y="0"/>
            <a:ext cx="2226310" cy="3070860"/>
            <a:chOff x="0" y="0"/>
            <a:chExt cx="4733" cy="6527"/>
          </a:xfrm>
        </p:grpSpPr>
        <p:sp>
          <p:nvSpPr>
            <p:cNvPr id="4" name="直角三角形 3"/>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rot="10800000">
            <a:off x="9966325" y="3787140"/>
            <a:ext cx="2226310" cy="3070860"/>
            <a:chOff x="0" y="0"/>
            <a:chExt cx="4733" cy="6527"/>
          </a:xfrm>
        </p:grpSpPr>
        <p:sp>
          <p:nvSpPr>
            <p:cNvPr id="12" name="直角三角形 11"/>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117600" y="2706370"/>
            <a:ext cx="1330960" cy="645160"/>
          </a:xfrm>
          <a:prstGeom prst="rect">
            <a:avLst/>
          </a:prstGeom>
          <a:noFill/>
        </p:spPr>
        <p:txBody>
          <a:bodyPr wrap="square" rtlCol="0">
            <a:spAutoFit/>
          </a:bodyPr>
          <a:lstStyle/>
          <a:p>
            <a:r>
              <a:rPr lang="zh-CN" altLang="en-US" sz="3600" b="1">
                <a:solidFill>
                  <a:schemeClr val="bg1"/>
                </a:solidFill>
              </a:rPr>
              <a:t>目录</a:t>
            </a:r>
          </a:p>
        </p:txBody>
      </p:sp>
      <p:sp>
        <p:nvSpPr>
          <p:cNvPr id="15" name="文本框 14"/>
          <p:cNvSpPr txBox="1"/>
          <p:nvPr/>
        </p:nvSpPr>
        <p:spPr>
          <a:xfrm>
            <a:off x="2124710" y="2931160"/>
            <a:ext cx="1881505" cy="460375"/>
          </a:xfrm>
          <a:prstGeom prst="rect">
            <a:avLst/>
          </a:prstGeom>
          <a:noFill/>
        </p:spPr>
        <p:txBody>
          <a:bodyPr wrap="square" rtlCol="0">
            <a:spAutoFit/>
          </a:bodyPr>
          <a:lstStyle/>
          <a:p>
            <a:r>
              <a:rPr lang="en-US" altLang="zh-CN" sz="2400" b="1">
                <a:solidFill>
                  <a:schemeClr val="bg1"/>
                </a:solidFill>
              </a:rPr>
              <a:t>CONTENT</a:t>
            </a:r>
          </a:p>
        </p:txBody>
      </p:sp>
      <p:sp>
        <p:nvSpPr>
          <p:cNvPr id="16" name="文本框 15"/>
          <p:cNvSpPr txBox="1"/>
          <p:nvPr/>
        </p:nvSpPr>
        <p:spPr>
          <a:xfrm>
            <a:off x="7661910" y="2622550"/>
            <a:ext cx="2898775" cy="460375"/>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cs typeface="微软雅黑" panose="020B0503020204020204" charset="-122"/>
              </a:rPr>
              <a:t>工作完成情况</a:t>
            </a:r>
          </a:p>
        </p:txBody>
      </p:sp>
      <p:sp>
        <p:nvSpPr>
          <p:cNvPr id="20" name="文本框 19"/>
          <p:cNvSpPr txBox="1"/>
          <p:nvPr/>
        </p:nvSpPr>
        <p:spPr>
          <a:xfrm>
            <a:off x="7394575" y="1564005"/>
            <a:ext cx="2993390" cy="460375"/>
          </a:xfrm>
          <a:prstGeom prst="rect">
            <a:avLst/>
          </a:prstGeom>
          <a:noFill/>
        </p:spPr>
        <p:txBody>
          <a:bodyPr wrap="square" rtlCol="0">
            <a:spAutoFit/>
          </a:bodyPr>
          <a:lstStyle/>
          <a:p>
            <a:pPr lvl="0" algn="l">
              <a:buClrTx/>
              <a:buSzTx/>
              <a:buFontTx/>
            </a:pPr>
            <a:r>
              <a:rPr lang="en-US" altLang="zh-CN" sz="2400">
                <a:solidFill>
                  <a:schemeClr val="bg1"/>
                </a:solidFill>
                <a:latin typeface="微软雅黑" panose="020B0503020204020204" charset="-122"/>
                <a:ea typeface="微软雅黑" panose="020B0503020204020204" charset="-122"/>
                <a:cs typeface="微软雅黑" panose="020B0503020204020204" charset="-122"/>
                <a:sym typeface="+mn-ea"/>
              </a:rPr>
              <a:t>   年度工作概述</a:t>
            </a:r>
          </a:p>
        </p:txBody>
      </p:sp>
      <p:sp>
        <p:nvSpPr>
          <p:cNvPr id="21" name="文本框 20"/>
          <p:cNvSpPr txBox="1"/>
          <p:nvPr/>
        </p:nvSpPr>
        <p:spPr>
          <a:xfrm>
            <a:off x="7661910" y="3681095"/>
            <a:ext cx="2971800" cy="460375"/>
          </a:xfrm>
          <a:prstGeom prst="rect">
            <a:avLst/>
          </a:prstGeom>
          <a:noFill/>
        </p:spPr>
        <p:txBody>
          <a:bodyPr wrap="square" rtlCol="0">
            <a:spAutoFit/>
          </a:bodyPr>
          <a:lstStyle/>
          <a:p>
            <a:pPr lvl="0" algn="l">
              <a:buClrTx/>
              <a:buSzTx/>
              <a:buFontTx/>
            </a:pPr>
            <a:r>
              <a:rPr lang="en-US" altLang="zh-CN" sz="2400">
                <a:solidFill>
                  <a:schemeClr val="bg1"/>
                </a:solidFill>
                <a:latin typeface="微软雅黑" panose="020B0503020204020204" charset="-122"/>
                <a:ea typeface="微软雅黑" panose="020B0503020204020204" charset="-122"/>
                <a:cs typeface="微软雅黑" panose="020B0503020204020204" charset="-122"/>
                <a:sym typeface="+mn-ea"/>
              </a:rPr>
              <a:t>工作存在不足</a:t>
            </a:r>
          </a:p>
        </p:txBody>
      </p:sp>
      <p:sp>
        <p:nvSpPr>
          <p:cNvPr id="22" name="文本框 21"/>
          <p:cNvSpPr txBox="1"/>
          <p:nvPr/>
        </p:nvSpPr>
        <p:spPr>
          <a:xfrm>
            <a:off x="7677785" y="4780915"/>
            <a:ext cx="2860675" cy="460375"/>
          </a:xfrm>
          <a:prstGeom prst="rect">
            <a:avLst/>
          </a:prstGeom>
          <a:noFill/>
        </p:spPr>
        <p:txBody>
          <a:bodyPr wrap="square" rtlCol="0">
            <a:spAutoFit/>
          </a:bodyPr>
          <a:lstStyle/>
          <a:p>
            <a:pPr lvl="0" algn="l">
              <a:buClrTx/>
              <a:buSzTx/>
              <a:buFontTx/>
            </a:pPr>
            <a:r>
              <a:rPr lang="en-US" altLang="zh-CN" sz="2400">
                <a:solidFill>
                  <a:schemeClr val="bg1"/>
                </a:solidFill>
                <a:latin typeface="微软雅黑" panose="020B0503020204020204" charset="-122"/>
                <a:ea typeface="微软雅黑" panose="020B0503020204020204" charset="-122"/>
                <a:cs typeface="微软雅黑" panose="020B0503020204020204" charset="-122"/>
                <a:sym typeface="+mn-ea"/>
              </a:rPr>
              <a:t>明年工作计划</a:t>
            </a:r>
          </a:p>
        </p:txBody>
      </p:sp>
      <p:cxnSp>
        <p:nvCxnSpPr>
          <p:cNvPr id="23" name="直接连接符 22"/>
          <p:cNvCxnSpPr/>
          <p:nvPr/>
        </p:nvCxnSpPr>
        <p:spPr>
          <a:xfrm>
            <a:off x="1187450" y="3351530"/>
            <a:ext cx="2577465" cy="0"/>
          </a:xfrm>
          <a:prstGeom prst="line">
            <a:avLst/>
          </a:prstGeom>
          <a:ln w="25400">
            <a:solidFill>
              <a:srgbClr val="FAFAFA"/>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6816725" y="1410970"/>
            <a:ext cx="761365" cy="761365"/>
          </a:xfrm>
          <a:prstGeom prst="ellipse">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6870065" y="1503045"/>
            <a:ext cx="938530" cy="583565"/>
          </a:xfrm>
          <a:prstGeom prst="rect">
            <a:avLst/>
          </a:prstGeom>
          <a:noFill/>
        </p:spPr>
        <p:txBody>
          <a:bodyPr wrap="square" rtlCol="0">
            <a:spAutoFit/>
          </a:bodyPr>
          <a:lstStyle/>
          <a:p>
            <a:r>
              <a:rPr lang="en-US" altLang="zh-CN" sz="3200" b="1">
                <a:solidFill>
                  <a:schemeClr val="bg1"/>
                </a:solidFill>
                <a:latin typeface="微软雅黑" panose="020B0503020204020204" charset="-122"/>
                <a:ea typeface="微软雅黑" panose="020B0503020204020204" charset="-122"/>
              </a:rPr>
              <a:t>01</a:t>
            </a:r>
          </a:p>
        </p:txBody>
      </p:sp>
      <p:sp>
        <p:nvSpPr>
          <p:cNvPr id="29" name="椭圆 28"/>
          <p:cNvSpPr/>
          <p:nvPr/>
        </p:nvSpPr>
        <p:spPr>
          <a:xfrm>
            <a:off x="6822440" y="2475865"/>
            <a:ext cx="761365" cy="761365"/>
          </a:xfrm>
          <a:prstGeom prst="ellips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6875780" y="2567940"/>
            <a:ext cx="938530" cy="583565"/>
          </a:xfrm>
          <a:prstGeom prst="rect">
            <a:avLst/>
          </a:prstGeom>
          <a:noFill/>
        </p:spPr>
        <p:txBody>
          <a:bodyPr wrap="square" rtlCol="0">
            <a:spAutoFit/>
          </a:bodyPr>
          <a:lstStyle/>
          <a:p>
            <a:r>
              <a:rPr lang="en-US" altLang="zh-CN" sz="3200" b="1">
                <a:solidFill>
                  <a:schemeClr val="bg1"/>
                </a:solidFill>
                <a:latin typeface="微软雅黑" panose="020B0503020204020204" charset="-122"/>
                <a:ea typeface="微软雅黑" panose="020B0503020204020204" charset="-122"/>
              </a:rPr>
              <a:t>02</a:t>
            </a:r>
          </a:p>
        </p:txBody>
      </p:sp>
      <p:sp>
        <p:nvSpPr>
          <p:cNvPr id="31" name="椭圆 30"/>
          <p:cNvSpPr/>
          <p:nvPr/>
        </p:nvSpPr>
        <p:spPr>
          <a:xfrm>
            <a:off x="6828155" y="3527425"/>
            <a:ext cx="761365" cy="761365"/>
          </a:xfrm>
          <a:prstGeom prst="ellipse">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6881495" y="3619500"/>
            <a:ext cx="938530" cy="583565"/>
          </a:xfrm>
          <a:prstGeom prst="rect">
            <a:avLst/>
          </a:prstGeom>
          <a:noFill/>
        </p:spPr>
        <p:txBody>
          <a:bodyPr wrap="square" rtlCol="0">
            <a:spAutoFit/>
          </a:bodyPr>
          <a:lstStyle/>
          <a:p>
            <a:r>
              <a:rPr lang="en-US" altLang="zh-CN" sz="3200" b="1">
                <a:solidFill>
                  <a:schemeClr val="bg1"/>
                </a:solidFill>
                <a:latin typeface="微软雅黑" panose="020B0503020204020204" charset="-122"/>
                <a:ea typeface="微软雅黑" panose="020B0503020204020204" charset="-122"/>
              </a:rPr>
              <a:t>03</a:t>
            </a:r>
          </a:p>
        </p:txBody>
      </p:sp>
      <p:sp>
        <p:nvSpPr>
          <p:cNvPr id="33" name="椭圆 32"/>
          <p:cNvSpPr/>
          <p:nvPr/>
        </p:nvSpPr>
        <p:spPr>
          <a:xfrm>
            <a:off x="6828155" y="4578985"/>
            <a:ext cx="761365" cy="761365"/>
          </a:xfrm>
          <a:prstGeom prst="ellips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6870065" y="4671060"/>
            <a:ext cx="938530" cy="583565"/>
          </a:xfrm>
          <a:prstGeom prst="rect">
            <a:avLst/>
          </a:prstGeom>
          <a:noFill/>
        </p:spPr>
        <p:txBody>
          <a:bodyPr wrap="square" rtlCol="0">
            <a:spAutoFit/>
          </a:bodyPr>
          <a:lstStyle/>
          <a:p>
            <a:r>
              <a:rPr lang="en-US" altLang="zh-CN" sz="3200" b="1">
                <a:solidFill>
                  <a:schemeClr val="bg1"/>
                </a:solidFill>
                <a:latin typeface="微软雅黑" panose="020B0503020204020204" charset="-122"/>
                <a:ea typeface="微软雅黑" panose="020B0503020204020204" charset="-122"/>
              </a:rPr>
              <a:t>04</a:t>
            </a:r>
          </a:p>
        </p:txBody>
      </p:sp>
      <p:grpSp>
        <p:nvGrpSpPr>
          <p:cNvPr id="35" name="组合 34"/>
          <p:cNvGrpSpPr/>
          <p:nvPr/>
        </p:nvGrpSpPr>
        <p:grpSpPr>
          <a:xfrm>
            <a:off x="11444605" y="0"/>
            <a:ext cx="765175" cy="735330"/>
            <a:chOff x="3595" y="4942"/>
            <a:chExt cx="1205" cy="1158"/>
          </a:xfrm>
        </p:grpSpPr>
        <p:sp>
          <p:nvSpPr>
            <p:cNvPr id="36" name="矩形 35"/>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9" name="矩形 8"/>
          <p:cNvSpPr/>
          <p:nvPr/>
        </p:nvSpPr>
        <p:spPr>
          <a:xfrm>
            <a:off x="8455660" y="0"/>
            <a:ext cx="2694305" cy="6864350"/>
          </a:xfrm>
          <a:prstGeom prst="rect">
            <a:avLst/>
          </a:prstGeom>
          <a:blipFill rotWithShape="1">
            <a:blip r:embed="rId4">
              <a:alphaModFix amt="41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35" y="1774825"/>
            <a:ext cx="12205335" cy="3538220"/>
          </a:xfrm>
          <a:prstGeom prst="rect">
            <a:avLst/>
          </a:prstGeom>
          <a:gradFill>
            <a:gsLst>
              <a:gs pos="16000">
                <a:srgbClr val="E53238">
                  <a:alpha val="72000"/>
                </a:srgbClr>
              </a:gs>
              <a:gs pos="87000">
                <a:srgbClr val="F4C043">
                  <a:alpha val="82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08355" y="2363470"/>
            <a:ext cx="4055110" cy="829945"/>
          </a:xfrm>
          <a:prstGeom prst="rect">
            <a:avLst/>
          </a:prstGeom>
          <a:noFill/>
        </p:spPr>
        <p:txBody>
          <a:bodyPr wrap="square" rtlCol="0">
            <a:spAutoFit/>
          </a:bodyPr>
          <a:lstStyle/>
          <a:p>
            <a:r>
              <a:rPr lang="en-US" altLang="zh-CN" sz="4800" b="1">
                <a:solidFill>
                  <a:schemeClr val="bg1"/>
                </a:solidFill>
                <a:latin typeface="微软雅黑" panose="020B0503020204020204" charset="-122"/>
                <a:ea typeface="微软雅黑" panose="020B0503020204020204" charset="-122"/>
              </a:rPr>
              <a:t>Part One</a:t>
            </a:r>
          </a:p>
        </p:txBody>
      </p:sp>
      <p:sp>
        <p:nvSpPr>
          <p:cNvPr id="5" name="矩形 4"/>
          <p:cNvSpPr/>
          <p:nvPr/>
        </p:nvSpPr>
        <p:spPr>
          <a:xfrm>
            <a:off x="930910" y="1928495"/>
            <a:ext cx="2000250" cy="258445"/>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08355" y="3193415"/>
            <a:ext cx="4055110" cy="645160"/>
          </a:xfrm>
          <a:prstGeom prst="rect">
            <a:avLst/>
          </a:prstGeom>
          <a:noFill/>
        </p:spPr>
        <p:txBody>
          <a:bodyPr wrap="square" rtlCol="0">
            <a:spAutoFit/>
          </a:bodyPr>
          <a:lstStyle/>
          <a:p>
            <a:r>
              <a:rPr lang="zh-CN" altLang="en-US" sz="3600" b="1">
                <a:solidFill>
                  <a:schemeClr val="bg1"/>
                </a:solidFill>
                <a:latin typeface="微软雅黑" panose="020B0503020204020204" charset="-122"/>
                <a:ea typeface="微软雅黑" panose="020B0503020204020204" charset="-122"/>
              </a:rPr>
              <a:t>年度工作概述</a:t>
            </a:r>
          </a:p>
        </p:txBody>
      </p:sp>
      <p:sp>
        <p:nvSpPr>
          <p:cNvPr id="7" name="文本框 6"/>
          <p:cNvSpPr txBox="1"/>
          <p:nvPr/>
        </p:nvSpPr>
        <p:spPr>
          <a:xfrm>
            <a:off x="808355" y="3947795"/>
            <a:ext cx="6749415" cy="922020"/>
          </a:xfrm>
          <a:prstGeom prst="rect">
            <a:avLst/>
          </a:prstGeom>
          <a:noFill/>
        </p:spPr>
        <p:txBody>
          <a:bodyPr wrap="square" rtlCol="0">
            <a:spAutoFit/>
          </a:bodyPr>
          <a:lstStyle/>
          <a:p>
            <a:r>
              <a:rPr lang="en-US" altLang="zh-CN">
                <a:solidFill>
                  <a:schemeClr val="bg1"/>
                </a:solidFill>
              </a:rPr>
              <a:t>Click here to add words </a:t>
            </a:r>
            <a:r>
              <a:rPr lang="en-US" altLang="zh-CN">
                <a:solidFill>
                  <a:schemeClr val="bg1"/>
                </a:solidFill>
                <a:sym typeface="+mn-ea"/>
              </a:rPr>
              <a:t>Click here to add words Click here to add words Click here to add words Click here to add words Click here to add words Click here to add words Click here to add</a:t>
            </a:r>
            <a:r>
              <a:rPr lang="en-US" altLang="zh-CN">
                <a:sym typeface="+mn-ea"/>
              </a:rPr>
              <a:t> </a:t>
            </a:r>
            <a:endParaRPr lang="en-US" altLang="zh-CN"/>
          </a:p>
        </p:txBody>
      </p:sp>
      <p:grpSp>
        <p:nvGrpSpPr>
          <p:cNvPr id="35" name="组合 34"/>
          <p:cNvGrpSpPr/>
          <p:nvPr/>
        </p:nvGrpSpPr>
        <p:grpSpPr>
          <a:xfrm>
            <a:off x="11444605" y="0"/>
            <a:ext cx="765175" cy="735330"/>
            <a:chOff x="3595" y="4942"/>
            <a:chExt cx="1205" cy="1158"/>
          </a:xfrm>
        </p:grpSpPr>
        <p:sp>
          <p:nvSpPr>
            <p:cNvPr id="36" name="矩形 35"/>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35" y="6113780"/>
            <a:ext cx="765175" cy="735330"/>
            <a:chOff x="3595" y="4942"/>
            <a:chExt cx="1205" cy="1158"/>
          </a:xfrm>
        </p:grpSpPr>
        <p:sp>
          <p:nvSpPr>
            <p:cNvPr id="15" name="矩形 14"/>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9" name="泪滴形 8"/>
          <p:cNvSpPr/>
          <p:nvPr/>
        </p:nvSpPr>
        <p:spPr>
          <a:xfrm rot="7980000">
            <a:off x="1887855" y="1050290"/>
            <a:ext cx="769620" cy="769620"/>
          </a:xfrm>
          <a:prstGeom prst="teardrop">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p:cNvSpPr/>
          <p:nvPr/>
        </p:nvSpPr>
        <p:spPr>
          <a:xfrm rot="5400000">
            <a:off x="2294255" y="-1952625"/>
            <a:ext cx="7603490" cy="7618730"/>
          </a:xfrm>
          <a:prstGeom prst="arc">
            <a:avLst>
              <a:gd name="adj1" fmla="val 16241093"/>
              <a:gd name="adj2" fmla="val 5299722"/>
            </a:avLst>
          </a:prstGeom>
          <a:ln w="41275">
            <a:solidFill>
              <a:srgbClr val="FAFAF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泪滴形 15"/>
          <p:cNvSpPr/>
          <p:nvPr/>
        </p:nvSpPr>
        <p:spPr>
          <a:xfrm rot="7980000">
            <a:off x="9498965" y="1050290"/>
            <a:ext cx="769620" cy="769620"/>
          </a:xfrm>
          <a:prstGeom prst="teardrop">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7980000">
            <a:off x="5710555" y="4729480"/>
            <a:ext cx="769620" cy="769620"/>
          </a:xfrm>
          <a:prstGeom prst="teardrop">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泪滴形 17"/>
          <p:cNvSpPr/>
          <p:nvPr/>
        </p:nvSpPr>
        <p:spPr>
          <a:xfrm rot="7980000">
            <a:off x="8411210" y="3588385"/>
            <a:ext cx="769620" cy="769620"/>
          </a:xfrm>
          <a:prstGeom prst="teardrop">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7980000">
            <a:off x="3238500" y="3828415"/>
            <a:ext cx="769620" cy="769620"/>
          </a:xfrm>
          <a:prstGeom prst="teardrop">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80335" y="1176655"/>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21" name="文本框 20"/>
          <p:cNvSpPr txBox="1"/>
          <p:nvPr/>
        </p:nvSpPr>
        <p:spPr>
          <a:xfrm>
            <a:off x="2651125" y="1544955"/>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
        <p:nvSpPr>
          <p:cNvPr id="22" name="文本框 21"/>
          <p:cNvSpPr txBox="1"/>
          <p:nvPr/>
        </p:nvSpPr>
        <p:spPr>
          <a:xfrm>
            <a:off x="8089265" y="1451610"/>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23" name="文本框 22"/>
          <p:cNvSpPr txBox="1"/>
          <p:nvPr/>
        </p:nvSpPr>
        <p:spPr>
          <a:xfrm>
            <a:off x="6456680" y="1788795"/>
            <a:ext cx="3415665" cy="953135"/>
          </a:xfrm>
          <a:prstGeom prst="rect">
            <a:avLst/>
          </a:prstGeom>
          <a:noFill/>
        </p:spPr>
        <p:txBody>
          <a:bodyPr wrap="square" rtlCol="0">
            <a:spAutoFit/>
          </a:bodyPr>
          <a:lstStyle/>
          <a:p>
            <a:pPr algn="l"/>
            <a:r>
              <a:rPr lang="en-US" altLang="zh-CN" sz="1400">
                <a:solidFill>
                  <a:schemeClr val="bg1"/>
                </a:solidFill>
                <a:sym typeface="+mn-ea"/>
              </a:rPr>
              <a:t>Click here to add words Click here to add words Click here to add words  a</a:t>
            </a:r>
          </a:p>
          <a:p>
            <a:pPr algn="l"/>
            <a:r>
              <a:rPr lang="en-US" altLang="zh-CN" sz="1400">
                <a:solidFill>
                  <a:schemeClr val="bg1"/>
                </a:solidFill>
                <a:sym typeface="+mn-ea"/>
              </a:rPr>
              <a:t>Click here to add words</a:t>
            </a:r>
          </a:p>
          <a:p>
            <a:pPr algn="l"/>
            <a:endParaRPr lang="en-US" altLang="zh-CN" sz="1400">
              <a:solidFill>
                <a:schemeClr val="bg1"/>
              </a:solidFill>
              <a:sym typeface="+mn-ea"/>
            </a:endParaRPr>
          </a:p>
        </p:txBody>
      </p:sp>
      <p:sp>
        <p:nvSpPr>
          <p:cNvPr id="24" name="文本框 23"/>
          <p:cNvSpPr txBox="1"/>
          <p:nvPr/>
        </p:nvSpPr>
        <p:spPr>
          <a:xfrm>
            <a:off x="5097145" y="3639820"/>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25" name="文本框 24"/>
          <p:cNvSpPr txBox="1"/>
          <p:nvPr/>
        </p:nvSpPr>
        <p:spPr>
          <a:xfrm>
            <a:off x="5067935" y="4008120"/>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
        <p:nvSpPr>
          <p:cNvPr id="26" name="文本框 25"/>
          <p:cNvSpPr txBox="1"/>
          <p:nvPr/>
        </p:nvSpPr>
        <p:spPr>
          <a:xfrm>
            <a:off x="8724265" y="4474210"/>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27" name="文本框 26"/>
          <p:cNvSpPr txBox="1"/>
          <p:nvPr/>
        </p:nvSpPr>
        <p:spPr>
          <a:xfrm>
            <a:off x="8695055" y="4842510"/>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
        <p:nvSpPr>
          <p:cNvPr id="30" name="文本框 29"/>
          <p:cNvSpPr txBox="1"/>
          <p:nvPr/>
        </p:nvSpPr>
        <p:spPr>
          <a:xfrm>
            <a:off x="2226945" y="4678045"/>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31" name="文本框 30"/>
          <p:cNvSpPr txBox="1"/>
          <p:nvPr/>
        </p:nvSpPr>
        <p:spPr>
          <a:xfrm>
            <a:off x="594360" y="5015230"/>
            <a:ext cx="3415665" cy="953135"/>
          </a:xfrm>
          <a:prstGeom prst="rect">
            <a:avLst/>
          </a:prstGeom>
          <a:noFill/>
        </p:spPr>
        <p:txBody>
          <a:bodyPr wrap="square" rtlCol="0">
            <a:spAutoFit/>
          </a:bodyPr>
          <a:lstStyle/>
          <a:p>
            <a:pPr algn="l"/>
            <a:r>
              <a:rPr lang="en-US" altLang="zh-CN" sz="1400">
                <a:solidFill>
                  <a:schemeClr val="bg1"/>
                </a:solidFill>
                <a:sym typeface="+mn-ea"/>
              </a:rPr>
              <a:t>Click here to add words Click here to add words Click here to add words  a</a:t>
            </a:r>
          </a:p>
          <a:p>
            <a:pPr algn="l"/>
            <a:r>
              <a:rPr lang="en-US" altLang="zh-CN" sz="1400">
                <a:solidFill>
                  <a:schemeClr val="bg1"/>
                </a:solidFill>
                <a:sym typeface="+mn-ea"/>
              </a:rPr>
              <a:t>Click here to add words</a:t>
            </a:r>
          </a:p>
          <a:p>
            <a:pPr algn="l"/>
            <a:endParaRPr lang="en-US" altLang="zh-CN" sz="1400">
              <a:solidFill>
                <a:schemeClr val="bg1"/>
              </a:solidFill>
              <a:sym typeface="+mn-ea"/>
            </a:endParaRPr>
          </a:p>
        </p:txBody>
      </p:sp>
      <p:grpSp>
        <p:nvGrpSpPr>
          <p:cNvPr id="32" name="组合 31"/>
          <p:cNvGrpSpPr/>
          <p:nvPr/>
        </p:nvGrpSpPr>
        <p:grpSpPr>
          <a:xfrm>
            <a:off x="0" y="0"/>
            <a:ext cx="2226310" cy="3070860"/>
            <a:chOff x="0" y="0"/>
            <a:chExt cx="4733" cy="6527"/>
          </a:xfrm>
        </p:grpSpPr>
        <p:sp>
          <p:nvSpPr>
            <p:cNvPr id="33" name="直角三角形 32"/>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9966325" y="3800475"/>
            <a:ext cx="2226310" cy="3070860"/>
            <a:chOff x="0" y="0"/>
            <a:chExt cx="4733" cy="6527"/>
          </a:xfrm>
        </p:grpSpPr>
        <p:sp>
          <p:nvSpPr>
            <p:cNvPr id="36" name="直角三角形 35"/>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1444605" y="0"/>
            <a:ext cx="765175" cy="735330"/>
            <a:chOff x="3595" y="4942"/>
            <a:chExt cx="1205" cy="1158"/>
          </a:xfrm>
        </p:grpSpPr>
        <p:sp>
          <p:nvSpPr>
            <p:cNvPr id="39" name="矩形 38"/>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1" name="图形 190"/>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248025" y="3846830"/>
            <a:ext cx="696595" cy="696595"/>
          </a:xfrm>
          <a:prstGeom prst="rect">
            <a:avLst/>
          </a:prstGeom>
        </p:spPr>
      </p:pic>
      <p:pic>
        <p:nvPicPr>
          <p:cNvPr id="138" name="图形 137"/>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698490" y="4716145"/>
            <a:ext cx="795655" cy="795655"/>
          </a:xfrm>
          <a:prstGeom prst="rect">
            <a:avLst/>
          </a:prstGeom>
        </p:spPr>
      </p:pic>
      <p:pic>
        <p:nvPicPr>
          <p:cNvPr id="43" name="图形 42"/>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506460" y="3683635"/>
            <a:ext cx="579120" cy="579120"/>
          </a:xfrm>
          <a:prstGeom prst="rect">
            <a:avLst/>
          </a:prstGeom>
        </p:spPr>
      </p:pic>
      <p:sp>
        <p:nvSpPr>
          <p:cNvPr id="489" name="Freeform 153"/>
          <p:cNvSpPr/>
          <p:nvPr/>
        </p:nvSpPr>
        <p:spPr bwMode="auto">
          <a:xfrm>
            <a:off x="9640216" y="1196224"/>
            <a:ext cx="487299" cy="477838"/>
          </a:xfrm>
          <a:custGeom>
            <a:avLst/>
            <a:gdLst>
              <a:gd name="T0" fmla="*/ 174 w 192"/>
              <a:gd name="T1" fmla="*/ 91 h 188"/>
              <a:gd name="T2" fmla="*/ 166 w 192"/>
              <a:gd name="T3" fmla="*/ 94 h 188"/>
              <a:gd name="T4" fmla="*/ 130 w 192"/>
              <a:gd name="T5" fmla="*/ 24 h 188"/>
              <a:gd name="T6" fmla="*/ 129 w 192"/>
              <a:gd name="T7" fmla="*/ 23 h 188"/>
              <a:gd name="T8" fmla="*/ 131 w 192"/>
              <a:gd name="T9" fmla="*/ 17 h 188"/>
              <a:gd name="T10" fmla="*/ 113 w 192"/>
              <a:gd name="T11" fmla="*/ 0 h 188"/>
              <a:gd name="T12" fmla="*/ 96 w 192"/>
              <a:gd name="T13" fmla="*/ 17 h 188"/>
              <a:gd name="T14" fmla="*/ 104 w 192"/>
              <a:gd name="T15" fmla="*/ 31 h 188"/>
              <a:gd name="T16" fmla="*/ 78 w 192"/>
              <a:gd name="T17" fmla="*/ 154 h 188"/>
              <a:gd name="T18" fmla="*/ 75 w 192"/>
              <a:gd name="T19" fmla="*/ 154 h 188"/>
              <a:gd name="T20" fmla="*/ 69 w 192"/>
              <a:gd name="T21" fmla="*/ 155 h 188"/>
              <a:gd name="T22" fmla="*/ 30 w 192"/>
              <a:gd name="T23" fmla="*/ 110 h 188"/>
              <a:gd name="T24" fmla="*/ 34 w 192"/>
              <a:gd name="T25" fmla="*/ 99 h 188"/>
              <a:gd name="T26" fmla="*/ 17 w 192"/>
              <a:gd name="T27" fmla="*/ 82 h 188"/>
              <a:gd name="T28" fmla="*/ 0 w 192"/>
              <a:gd name="T29" fmla="*/ 99 h 188"/>
              <a:gd name="T30" fmla="*/ 17 w 192"/>
              <a:gd name="T31" fmla="*/ 116 h 188"/>
              <a:gd name="T32" fmla="*/ 19 w 192"/>
              <a:gd name="T33" fmla="*/ 116 h 188"/>
              <a:gd name="T34" fmla="*/ 60 w 192"/>
              <a:gd name="T35" fmla="*/ 163 h 188"/>
              <a:gd name="T36" fmla="*/ 58 w 192"/>
              <a:gd name="T37" fmla="*/ 171 h 188"/>
              <a:gd name="T38" fmla="*/ 75 w 192"/>
              <a:gd name="T39" fmla="*/ 188 h 188"/>
              <a:gd name="T40" fmla="*/ 92 w 192"/>
              <a:gd name="T41" fmla="*/ 171 h 188"/>
              <a:gd name="T42" fmla="*/ 89 w 192"/>
              <a:gd name="T43" fmla="*/ 161 h 188"/>
              <a:gd name="T44" fmla="*/ 116 w 192"/>
              <a:gd name="T45" fmla="*/ 34 h 188"/>
              <a:gd name="T46" fmla="*/ 120 w 192"/>
              <a:gd name="T47" fmla="*/ 32 h 188"/>
              <a:gd name="T48" fmla="*/ 158 w 192"/>
              <a:gd name="T49" fmla="*/ 105 h 188"/>
              <a:gd name="T50" fmla="*/ 157 w 192"/>
              <a:gd name="T51" fmla="*/ 109 h 188"/>
              <a:gd name="T52" fmla="*/ 174 w 192"/>
              <a:gd name="T53" fmla="*/ 126 h 188"/>
              <a:gd name="T54" fmla="*/ 192 w 192"/>
              <a:gd name="T55" fmla="*/ 109 h 188"/>
              <a:gd name="T56" fmla="*/ 174 w 192"/>
              <a:gd name="T57" fmla="*/ 9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188">
                <a:moveTo>
                  <a:pt x="174" y="91"/>
                </a:moveTo>
                <a:cubicBezTo>
                  <a:pt x="171" y="91"/>
                  <a:pt x="168" y="92"/>
                  <a:pt x="166" y="94"/>
                </a:cubicBezTo>
                <a:cubicBezTo>
                  <a:pt x="130" y="24"/>
                  <a:pt x="130" y="24"/>
                  <a:pt x="130" y="24"/>
                </a:cubicBezTo>
                <a:cubicBezTo>
                  <a:pt x="130" y="23"/>
                  <a:pt x="130" y="23"/>
                  <a:pt x="129" y="23"/>
                </a:cubicBezTo>
                <a:cubicBezTo>
                  <a:pt x="130" y="21"/>
                  <a:pt x="131" y="19"/>
                  <a:pt x="131" y="17"/>
                </a:cubicBezTo>
                <a:cubicBezTo>
                  <a:pt x="131" y="7"/>
                  <a:pt x="123" y="0"/>
                  <a:pt x="113" y="0"/>
                </a:cubicBezTo>
                <a:cubicBezTo>
                  <a:pt x="104" y="0"/>
                  <a:pt x="96" y="7"/>
                  <a:pt x="96" y="17"/>
                </a:cubicBezTo>
                <a:cubicBezTo>
                  <a:pt x="96" y="23"/>
                  <a:pt x="99" y="28"/>
                  <a:pt x="104" y="31"/>
                </a:cubicBezTo>
                <a:cubicBezTo>
                  <a:pt x="78" y="154"/>
                  <a:pt x="78" y="154"/>
                  <a:pt x="78" y="154"/>
                </a:cubicBezTo>
                <a:cubicBezTo>
                  <a:pt x="77" y="154"/>
                  <a:pt x="76" y="154"/>
                  <a:pt x="75" y="154"/>
                </a:cubicBezTo>
                <a:cubicBezTo>
                  <a:pt x="73" y="154"/>
                  <a:pt x="71" y="154"/>
                  <a:pt x="69" y="155"/>
                </a:cubicBezTo>
                <a:cubicBezTo>
                  <a:pt x="30" y="110"/>
                  <a:pt x="30" y="110"/>
                  <a:pt x="30" y="110"/>
                </a:cubicBezTo>
                <a:cubicBezTo>
                  <a:pt x="32" y="107"/>
                  <a:pt x="34" y="103"/>
                  <a:pt x="34" y="99"/>
                </a:cubicBezTo>
                <a:cubicBezTo>
                  <a:pt x="34" y="90"/>
                  <a:pt x="26" y="82"/>
                  <a:pt x="17" y="82"/>
                </a:cubicBezTo>
                <a:cubicBezTo>
                  <a:pt x="7" y="82"/>
                  <a:pt x="0" y="90"/>
                  <a:pt x="0" y="99"/>
                </a:cubicBezTo>
                <a:cubicBezTo>
                  <a:pt x="0" y="109"/>
                  <a:pt x="7" y="116"/>
                  <a:pt x="17" y="116"/>
                </a:cubicBezTo>
                <a:cubicBezTo>
                  <a:pt x="18" y="116"/>
                  <a:pt x="18" y="116"/>
                  <a:pt x="19" y="116"/>
                </a:cubicBezTo>
                <a:cubicBezTo>
                  <a:pt x="60" y="163"/>
                  <a:pt x="60" y="163"/>
                  <a:pt x="60" y="163"/>
                </a:cubicBezTo>
                <a:cubicBezTo>
                  <a:pt x="59" y="166"/>
                  <a:pt x="58" y="168"/>
                  <a:pt x="58" y="171"/>
                </a:cubicBezTo>
                <a:cubicBezTo>
                  <a:pt x="58" y="181"/>
                  <a:pt x="66" y="188"/>
                  <a:pt x="75" y="188"/>
                </a:cubicBezTo>
                <a:cubicBezTo>
                  <a:pt x="85" y="188"/>
                  <a:pt x="92" y="181"/>
                  <a:pt x="92" y="171"/>
                </a:cubicBezTo>
                <a:cubicBezTo>
                  <a:pt x="92" y="168"/>
                  <a:pt x="91" y="164"/>
                  <a:pt x="89" y="161"/>
                </a:cubicBezTo>
                <a:cubicBezTo>
                  <a:pt x="116" y="34"/>
                  <a:pt x="116" y="34"/>
                  <a:pt x="116" y="34"/>
                </a:cubicBezTo>
                <a:cubicBezTo>
                  <a:pt x="118" y="34"/>
                  <a:pt x="119" y="33"/>
                  <a:pt x="120" y="32"/>
                </a:cubicBezTo>
                <a:cubicBezTo>
                  <a:pt x="158" y="105"/>
                  <a:pt x="158" y="105"/>
                  <a:pt x="158" y="105"/>
                </a:cubicBezTo>
                <a:cubicBezTo>
                  <a:pt x="157" y="106"/>
                  <a:pt x="157" y="107"/>
                  <a:pt x="157" y="109"/>
                </a:cubicBezTo>
                <a:cubicBezTo>
                  <a:pt x="157" y="118"/>
                  <a:pt x="165" y="126"/>
                  <a:pt x="174" y="126"/>
                </a:cubicBezTo>
                <a:cubicBezTo>
                  <a:pt x="184" y="126"/>
                  <a:pt x="192" y="118"/>
                  <a:pt x="192" y="109"/>
                </a:cubicBezTo>
                <a:cubicBezTo>
                  <a:pt x="192" y="99"/>
                  <a:pt x="184" y="91"/>
                  <a:pt x="174" y="91"/>
                </a:cubicBezTo>
                <a:close/>
              </a:path>
            </a:pathLst>
          </a:custGeom>
          <a:solidFill>
            <a:srgbClr val="FAFAFA"/>
          </a:solidFill>
          <a:ln>
            <a:noFill/>
          </a:ln>
        </p:spPr>
        <p:txBody>
          <a:bodyPr vert="horz" wrap="square" lIns="91440" tIns="45720" rIns="91440" bIns="45720" numCol="1" anchor="t" anchorCtr="0" compatLnSpc="1"/>
          <a:lstStyle/>
          <a:p>
            <a:endParaRPr lang="zh-CN" altLang="en-US"/>
          </a:p>
        </p:txBody>
      </p:sp>
      <p:pic>
        <p:nvPicPr>
          <p:cNvPr id="41" name="图形 23"/>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008505" y="1202690"/>
            <a:ext cx="501015" cy="410845"/>
          </a:xfrm>
          <a:prstGeom prst="rect">
            <a:avLst/>
          </a:prstGeom>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cxnSp>
        <p:nvCxnSpPr>
          <p:cNvPr id="11" name="直接连接符 10"/>
          <p:cNvCxnSpPr/>
          <p:nvPr/>
        </p:nvCxnSpPr>
        <p:spPr>
          <a:xfrm>
            <a:off x="1768475" y="4721860"/>
            <a:ext cx="7375525" cy="0"/>
          </a:xfrm>
          <a:prstGeom prst="line">
            <a:avLst/>
          </a:prstGeom>
          <a:ln w="3175">
            <a:solidFill>
              <a:srgbClr val="FAFAFA"/>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768475" y="4182110"/>
            <a:ext cx="7375525" cy="0"/>
          </a:xfrm>
          <a:prstGeom prst="line">
            <a:avLst/>
          </a:prstGeom>
          <a:ln w="3175">
            <a:solidFill>
              <a:srgbClr val="FAFAFA"/>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768475" y="3642360"/>
            <a:ext cx="7375525" cy="0"/>
          </a:xfrm>
          <a:prstGeom prst="line">
            <a:avLst/>
          </a:prstGeom>
          <a:ln w="3175">
            <a:solidFill>
              <a:srgbClr val="FAFAFA"/>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768475" y="3102610"/>
            <a:ext cx="7375525" cy="0"/>
          </a:xfrm>
          <a:prstGeom prst="line">
            <a:avLst/>
          </a:prstGeom>
          <a:ln w="3175">
            <a:solidFill>
              <a:srgbClr val="FAFAFA"/>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768475" y="2562860"/>
            <a:ext cx="7375525" cy="0"/>
          </a:xfrm>
          <a:prstGeom prst="line">
            <a:avLst/>
          </a:prstGeom>
          <a:ln w="3175">
            <a:solidFill>
              <a:srgbClr val="FAFAFA"/>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768475" y="2023110"/>
            <a:ext cx="7375525" cy="0"/>
          </a:xfrm>
          <a:prstGeom prst="line">
            <a:avLst/>
          </a:prstGeom>
          <a:ln w="3175">
            <a:solidFill>
              <a:srgbClr val="FAFAFA"/>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768475" y="1483360"/>
            <a:ext cx="7375525" cy="0"/>
          </a:xfrm>
          <a:prstGeom prst="line">
            <a:avLst/>
          </a:prstGeom>
          <a:ln w="3175">
            <a:solidFill>
              <a:srgbClr val="FAFAFA"/>
            </a:solidFill>
            <a:prstDash val="sysDash"/>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311275" y="4537710"/>
            <a:ext cx="436245" cy="368300"/>
          </a:xfrm>
          <a:prstGeom prst="rect">
            <a:avLst/>
          </a:prstGeom>
          <a:noFill/>
        </p:spPr>
        <p:txBody>
          <a:bodyPr wrap="square" rtlCol="0">
            <a:spAutoFit/>
          </a:bodyPr>
          <a:lstStyle/>
          <a:p>
            <a:r>
              <a:rPr lang="en-US" altLang="zh-CN">
                <a:solidFill>
                  <a:schemeClr val="bg1"/>
                </a:solidFill>
              </a:rPr>
              <a:t>0</a:t>
            </a:r>
          </a:p>
        </p:txBody>
      </p:sp>
      <p:sp>
        <p:nvSpPr>
          <p:cNvPr id="20" name="文本框 19"/>
          <p:cNvSpPr txBox="1"/>
          <p:nvPr/>
        </p:nvSpPr>
        <p:spPr>
          <a:xfrm>
            <a:off x="1224280" y="3997960"/>
            <a:ext cx="544195" cy="368300"/>
          </a:xfrm>
          <a:prstGeom prst="rect">
            <a:avLst/>
          </a:prstGeom>
          <a:noFill/>
        </p:spPr>
        <p:txBody>
          <a:bodyPr wrap="square" rtlCol="0">
            <a:spAutoFit/>
          </a:bodyPr>
          <a:lstStyle/>
          <a:p>
            <a:r>
              <a:rPr lang="en-US" altLang="zh-CN">
                <a:solidFill>
                  <a:schemeClr val="bg1"/>
                </a:solidFill>
              </a:rPr>
              <a:t>10</a:t>
            </a:r>
          </a:p>
        </p:txBody>
      </p:sp>
      <p:sp>
        <p:nvSpPr>
          <p:cNvPr id="21" name="文本框 20"/>
          <p:cNvSpPr txBox="1"/>
          <p:nvPr/>
        </p:nvSpPr>
        <p:spPr>
          <a:xfrm>
            <a:off x="1224280" y="3482340"/>
            <a:ext cx="544195" cy="368300"/>
          </a:xfrm>
          <a:prstGeom prst="rect">
            <a:avLst/>
          </a:prstGeom>
          <a:noFill/>
        </p:spPr>
        <p:txBody>
          <a:bodyPr wrap="square" rtlCol="0">
            <a:spAutoFit/>
          </a:bodyPr>
          <a:lstStyle/>
          <a:p>
            <a:r>
              <a:rPr lang="en-US" altLang="zh-CN">
                <a:solidFill>
                  <a:schemeClr val="bg1"/>
                </a:solidFill>
              </a:rPr>
              <a:t>20</a:t>
            </a:r>
          </a:p>
        </p:txBody>
      </p:sp>
      <p:sp>
        <p:nvSpPr>
          <p:cNvPr id="22" name="文本框 21"/>
          <p:cNvSpPr txBox="1"/>
          <p:nvPr/>
        </p:nvSpPr>
        <p:spPr>
          <a:xfrm>
            <a:off x="1224280" y="2950210"/>
            <a:ext cx="544195" cy="368300"/>
          </a:xfrm>
          <a:prstGeom prst="rect">
            <a:avLst/>
          </a:prstGeom>
          <a:noFill/>
        </p:spPr>
        <p:txBody>
          <a:bodyPr wrap="square" rtlCol="0">
            <a:spAutoFit/>
          </a:bodyPr>
          <a:lstStyle/>
          <a:p>
            <a:r>
              <a:rPr lang="en-US" altLang="zh-CN">
                <a:solidFill>
                  <a:schemeClr val="bg1"/>
                </a:solidFill>
              </a:rPr>
              <a:t>30</a:t>
            </a:r>
          </a:p>
        </p:txBody>
      </p:sp>
      <p:sp>
        <p:nvSpPr>
          <p:cNvPr id="23" name="文本框 22"/>
          <p:cNvSpPr txBox="1"/>
          <p:nvPr/>
        </p:nvSpPr>
        <p:spPr>
          <a:xfrm>
            <a:off x="1203325" y="2418080"/>
            <a:ext cx="544195" cy="368300"/>
          </a:xfrm>
          <a:prstGeom prst="rect">
            <a:avLst/>
          </a:prstGeom>
          <a:noFill/>
        </p:spPr>
        <p:txBody>
          <a:bodyPr wrap="square" rtlCol="0">
            <a:spAutoFit/>
          </a:bodyPr>
          <a:lstStyle/>
          <a:p>
            <a:r>
              <a:rPr lang="en-US" altLang="zh-CN">
                <a:solidFill>
                  <a:schemeClr val="bg1"/>
                </a:solidFill>
              </a:rPr>
              <a:t>40</a:t>
            </a:r>
          </a:p>
        </p:txBody>
      </p:sp>
      <p:sp>
        <p:nvSpPr>
          <p:cNvPr id="24" name="文本框 23"/>
          <p:cNvSpPr txBox="1"/>
          <p:nvPr/>
        </p:nvSpPr>
        <p:spPr>
          <a:xfrm>
            <a:off x="1224280" y="1840230"/>
            <a:ext cx="544195" cy="368300"/>
          </a:xfrm>
          <a:prstGeom prst="rect">
            <a:avLst/>
          </a:prstGeom>
          <a:noFill/>
        </p:spPr>
        <p:txBody>
          <a:bodyPr wrap="square" rtlCol="0">
            <a:spAutoFit/>
          </a:bodyPr>
          <a:lstStyle/>
          <a:p>
            <a:r>
              <a:rPr lang="en-US" altLang="zh-CN">
                <a:solidFill>
                  <a:schemeClr val="bg1"/>
                </a:solidFill>
              </a:rPr>
              <a:t>50</a:t>
            </a:r>
          </a:p>
        </p:txBody>
      </p:sp>
      <p:sp>
        <p:nvSpPr>
          <p:cNvPr id="25" name="文本框 24"/>
          <p:cNvSpPr txBox="1"/>
          <p:nvPr/>
        </p:nvSpPr>
        <p:spPr>
          <a:xfrm>
            <a:off x="1224280" y="1318895"/>
            <a:ext cx="544195" cy="368300"/>
          </a:xfrm>
          <a:prstGeom prst="rect">
            <a:avLst/>
          </a:prstGeom>
          <a:noFill/>
        </p:spPr>
        <p:txBody>
          <a:bodyPr wrap="square" rtlCol="0">
            <a:spAutoFit/>
          </a:bodyPr>
          <a:lstStyle/>
          <a:p>
            <a:r>
              <a:rPr lang="en-US" altLang="zh-CN">
                <a:solidFill>
                  <a:schemeClr val="bg1"/>
                </a:solidFill>
              </a:rPr>
              <a:t>60</a:t>
            </a:r>
          </a:p>
        </p:txBody>
      </p:sp>
      <p:sp>
        <p:nvSpPr>
          <p:cNvPr id="26" name="文本框 25"/>
          <p:cNvSpPr txBox="1"/>
          <p:nvPr/>
        </p:nvSpPr>
        <p:spPr>
          <a:xfrm>
            <a:off x="2356485" y="4848860"/>
            <a:ext cx="890905" cy="368300"/>
          </a:xfrm>
          <a:prstGeom prst="rect">
            <a:avLst/>
          </a:prstGeom>
          <a:noFill/>
        </p:spPr>
        <p:txBody>
          <a:bodyPr wrap="square" rtlCol="0">
            <a:spAutoFit/>
          </a:bodyPr>
          <a:lstStyle/>
          <a:p>
            <a:r>
              <a:rPr lang="en-US" altLang="zh-CN">
                <a:solidFill>
                  <a:schemeClr val="bg1"/>
                </a:solidFill>
              </a:rPr>
              <a:t>title 1</a:t>
            </a:r>
          </a:p>
        </p:txBody>
      </p:sp>
      <p:sp>
        <p:nvSpPr>
          <p:cNvPr id="27" name="文本框 26"/>
          <p:cNvSpPr txBox="1"/>
          <p:nvPr/>
        </p:nvSpPr>
        <p:spPr>
          <a:xfrm>
            <a:off x="3815715" y="4848860"/>
            <a:ext cx="1108710" cy="368300"/>
          </a:xfrm>
          <a:prstGeom prst="rect">
            <a:avLst/>
          </a:prstGeom>
          <a:noFill/>
        </p:spPr>
        <p:txBody>
          <a:bodyPr wrap="square" rtlCol="0">
            <a:spAutoFit/>
          </a:bodyPr>
          <a:lstStyle/>
          <a:p>
            <a:r>
              <a:rPr lang="en-US" altLang="zh-CN">
                <a:solidFill>
                  <a:schemeClr val="bg1"/>
                </a:solidFill>
              </a:rPr>
              <a:t>title 2</a:t>
            </a:r>
          </a:p>
        </p:txBody>
      </p:sp>
      <p:sp>
        <p:nvSpPr>
          <p:cNvPr id="28" name="文本框 27"/>
          <p:cNvSpPr txBox="1"/>
          <p:nvPr/>
        </p:nvSpPr>
        <p:spPr>
          <a:xfrm>
            <a:off x="5274945" y="4848860"/>
            <a:ext cx="986155" cy="368300"/>
          </a:xfrm>
          <a:prstGeom prst="rect">
            <a:avLst/>
          </a:prstGeom>
          <a:noFill/>
        </p:spPr>
        <p:txBody>
          <a:bodyPr wrap="square" rtlCol="0">
            <a:spAutoFit/>
          </a:bodyPr>
          <a:lstStyle/>
          <a:p>
            <a:r>
              <a:rPr lang="en-US" altLang="zh-CN">
                <a:solidFill>
                  <a:schemeClr val="bg1"/>
                </a:solidFill>
              </a:rPr>
              <a:t>title 3</a:t>
            </a:r>
          </a:p>
        </p:txBody>
      </p:sp>
      <p:sp>
        <p:nvSpPr>
          <p:cNvPr id="29" name="文本框 28"/>
          <p:cNvSpPr txBox="1"/>
          <p:nvPr/>
        </p:nvSpPr>
        <p:spPr>
          <a:xfrm>
            <a:off x="6734175" y="4848860"/>
            <a:ext cx="1421765" cy="368300"/>
          </a:xfrm>
          <a:prstGeom prst="rect">
            <a:avLst/>
          </a:prstGeom>
          <a:noFill/>
        </p:spPr>
        <p:txBody>
          <a:bodyPr wrap="square" rtlCol="0">
            <a:spAutoFit/>
          </a:bodyPr>
          <a:lstStyle/>
          <a:p>
            <a:r>
              <a:rPr lang="en-US" altLang="zh-CN">
                <a:solidFill>
                  <a:schemeClr val="bg1"/>
                </a:solidFill>
              </a:rPr>
              <a:t>title 4</a:t>
            </a:r>
          </a:p>
        </p:txBody>
      </p:sp>
      <p:grpSp>
        <p:nvGrpSpPr>
          <p:cNvPr id="32" name="组合 31"/>
          <p:cNvGrpSpPr/>
          <p:nvPr/>
        </p:nvGrpSpPr>
        <p:grpSpPr>
          <a:xfrm>
            <a:off x="0" y="0"/>
            <a:ext cx="2226310" cy="3070860"/>
            <a:chOff x="0" y="0"/>
            <a:chExt cx="4733" cy="6527"/>
          </a:xfrm>
        </p:grpSpPr>
        <p:sp>
          <p:nvSpPr>
            <p:cNvPr id="33" name="直角三角形 32"/>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9966325" y="3787140"/>
            <a:ext cx="2226310" cy="3070860"/>
            <a:chOff x="0" y="0"/>
            <a:chExt cx="4733" cy="6527"/>
          </a:xfrm>
        </p:grpSpPr>
        <p:sp>
          <p:nvSpPr>
            <p:cNvPr id="36" name="直角三角形 35"/>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1444605" y="0"/>
            <a:ext cx="765175" cy="735330"/>
            <a:chOff x="3595" y="4942"/>
            <a:chExt cx="1205" cy="1158"/>
          </a:xfrm>
        </p:grpSpPr>
        <p:sp>
          <p:nvSpPr>
            <p:cNvPr id="39" name="矩形 38"/>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30"/>
          <p:cNvSpPr/>
          <p:nvPr/>
        </p:nvSpPr>
        <p:spPr>
          <a:xfrm>
            <a:off x="2185670" y="2133600"/>
            <a:ext cx="6958965" cy="1993900"/>
          </a:xfrm>
          <a:custGeom>
            <a:avLst/>
            <a:gdLst>
              <a:gd name="connisteX0" fmla="*/ 0 w 7083570"/>
              <a:gd name="connsiteY0" fmla="*/ 1994105 h 1994105"/>
              <a:gd name="connisteX1" fmla="*/ 1374775 w 7083570"/>
              <a:gd name="connsiteY1" fmla="*/ 837135 h 1994105"/>
              <a:gd name="connisteX2" fmla="*/ 3592830 w 7083570"/>
              <a:gd name="connsiteY2" fmla="*/ 1422605 h 1994105"/>
              <a:gd name="connisteX3" fmla="*/ 4953000 w 7083570"/>
              <a:gd name="connsiteY3" fmla="*/ 823800 h 1994105"/>
              <a:gd name="connisteX4" fmla="*/ 6844665 w 7083570"/>
              <a:gd name="connsiteY4" fmla="*/ 89105 h 1994105"/>
              <a:gd name="connisteX5" fmla="*/ 7007860 w 7083570"/>
              <a:gd name="connsiteY5" fmla="*/ 34495 h 199410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7083570" h="1994105">
                <a:moveTo>
                  <a:pt x="0" y="1994105"/>
                </a:moveTo>
                <a:cubicBezTo>
                  <a:pt x="230505" y="1750900"/>
                  <a:pt x="655955" y="951435"/>
                  <a:pt x="1374775" y="837135"/>
                </a:cubicBezTo>
                <a:cubicBezTo>
                  <a:pt x="2093595" y="722835"/>
                  <a:pt x="2877185" y="1425145"/>
                  <a:pt x="3592830" y="1422605"/>
                </a:cubicBezTo>
                <a:cubicBezTo>
                  <a:pt x="4308475" y="1420065"/>
                  <a:pt x="4302760" y="1090500"/>
                  <a:pt x="4953000" y="823800"/>
                </a:cubicBezTo>
                <a:cubicBezTo>
                  <a:pt x="5603240" y="557100"/>
                  <a:pt x="6433820" y="247220"/>
                  <a:pt x="6844665" y="89105"/>
                </a:cubicBezTo>
                <a:cubicBezTo>
                  <a:pt x="7255510" y="-69010"/>
                  <a:pt x="7012940" y="30685"/>
                  <a:pt x="7007860" y="34495"/>
                </a:cubicBezTo>
              </a:path>
            </a:pathLst>
          </a:custGeom>
          <a:noFill/>
          <a:ln w="25400">
            <a:solidFill>
              <a:srgbClr val="F4C0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009140" y="2588895"/>
            <a:ext cx="7134860" cy="1253490"/>
          </a:xfrm>
          <a:custGeom>
            <a:avLst/>
            <a:gdLst>
              <a:gd name="connsiteX0" fmla="*/ 0 w 11507"/>
              <a:gd name="connsiteY0" fmla="*/ 708 h 2058"/>
              <a:gd name="connsiteX1" fmla="*/ 2678 w 11507"/>
              <a:gd name="connsiteY1" fmla="*/ 1500 h 2058"/>
              <a:gd name="connsiteX2" fmla="*/ 6000 w 11507"/>
              <a:gd name="connsiteY2" fmla="*/ 2058 h 2058"/>
              <a:gd name="connsiteX3" fmla="*/ 8786 w 11507"/>
              <a:gd name="connsiteY3" fmla="*/ 1222 h 2058"/>
              <a:gd name="connsiteX4" fmla="*/ 10457 w 11507"/>
              <a:gd name="connsiteY4" fmla="*/ 943 h 2058"/>
              <a:gd name="connsiteX5" fmla="*/ 11507 w 11507"/>
              <a:gd name="connsiteY5" fmla="*/ 0 h 2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7" h="2059">
                <a:moveTo>
                  <a:pt x="0" y="708"/>
                </a:moveTo>
                <a:cubicBezTo>
                  <a:pt x="446" y="341"/>
                  <a:pt x="1577" y="1316"/>
                  <a:pt x="2678" y="1500"/>
                </a:cubicBezTo>
                <a:cubicBezTo>
                  <a:pt x="3779" y="1684"/>
                  <a:pt x="4851" y="2028"/>
                  <a:pt x="6000" y="2058"/>
                </a:cubicBezTo>
                <a:cubicBezTo>
                  <a:pt x="7149" y="2088"/>
                  <a:pt x="7903" y="1218"/>
                  <a:pt x="8786" y="1222"/>
                </a:cubicBezTo>
                <a:cubicBezTo>
                  <a:pt x="9669" y="1226"/>
                  <a:pt x="9930" y="454"/>
                  <a:pt x="10457" y="943"/>
                </a:cubicBezTo>
                <a:cubicBezTo>
                  <a:pt x="10984" y="1432"/>
                  <a:pt x="11343" y="35"/>
                  <a:pt x="11507" y="0"/>
                </a:cubicBezTo>
              </a:path>
            </a:pathLst>
          </a:custGeom>
          <a:noFill/>
          <a:ln w="25400">
            <a:solidFill>
              <a:srgbClr val="E532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1968500" y="1800225"/>
            <a:ext cx="7143750" cy="1877695"/>
          </a:xfrm>
          <a:custGeom>
            <a:avLst/>
            <a:gdLst>
              <a:gd name="connsiteX0" fmla="*/ 0 w 11250"/>
              <a:gd name="connsiteY0" fmla="*/ 2957 h 2957"/>
              <a:gd name="connsiteX1" fmla="*/ 3771 w 11250"/>
              <a:gd name="connsiteY1" fmla="*/ 729 h 2957"/>
              <a:gd name="connsiteX2" fmla="*/ 6728 w 11250"/>
              <a:gd name="connsiteY2" fmla="*/ 986 h 2957"/>
              <a:gd name="connsiteX3" fmla="*/ 9000 w 11250"/>
              <a:gd name="connsiteY3" fmla="*/ 365 h 2957"/>
              <a:gd name="connsiteX4" fmla="*/ 11250 w 11250"/>
              <a:gd name="connsiteY4" fmla="*/ 0 h 2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0" h="2957">
                <a:moveTo>
                  <a:pt x="0" y="2957"/>
                </a:moveTo>
                <a:cubicBezTo>
                  <a:pt x="658" y="2489"/>
                  <a:pt x="2477" y="1183"/>
                  <a:pt x="3771" y="729"/>
                </a:cubicBezTo>
                <a:cubicBezTo>
                  <a:pt x="5065" y="275"/>
                  <a:pt x="5678" y="1106"/>
                  <a:pt x="6728" y="986"/>
                </a:cubicBezTo>
                <a:cubicBezTo>
                  <a:pt x="7778" y="866"/>
                  <a:pt x="8078" y="571"/>
                  <a:pt x="9000" y="365"/>
                </a:cubicBezTo>
                <a:cubicBezTo>
                  <a:pt x="9922" y="159"/>
                  <a:pt x="10847" y="60"/>
                  <a:pt x="11250" y="0"/>
                </a:cubicBezTo>
              </a:path>
            </a:pathLst>
          </a:cu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a:off x="9707245" y="1595755"/>
            <a:ext cx="626110"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9707245" y="2431415"/>
            <a:ext cx="626110" cy="0"/>
          </a:xfrm>
          <a:prstGeom prst="line">
            <a:avLst/>
          </a:prstGeom>
          <a:ln w="22225">
            <a:solidFill>
              <a:srgbClr val="E53238"/>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9731375" y="3308985"/>
            <a:ext cx="626110" cy="0"/>
          </a:xfrm>
          <a:prstGeom prst="line">
            <a:avLst/>
          </a:prstGeom>
          <a:ln w="22225">
            <a:solidFill>
              <a:srgbClr val="F4C043"/>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10495915" y="1442085"/>
            <a:ext cx="1714500" cy="306705"/>
          </a:xfrm>
          <a:prstGeom prst="rect">
            <a:avLst/>
          </a:prstGeom>
          <a:noFill/>
        </p:spPr>
        <p:txBody>
          <a:bodyPr wrap="square" rtlCol="0">
            <a:spAutoFit/>
          </a:bodyPr>
          <a:lstStyle/>
          <a:p>
            <a:r>
              <a:rPr lang="en-US" altLang="zh-CN" sz="1400">
                <a:solidFill>
                  <a:schemeClr val="bg1"/>
                </a:solidFill>
              </a:rPr>
              <a:t>Add the title</a:t>
            </a:r>
          </a:p>
        </p:txBody>
      </p:sp>
      <p:sp>
        <p:nvSpPr>
          <p:cNvPr id="50" name="文本框 49"/>
          <p:cNvSpPr txBox="1"/>
          <p:nvPr/>
        </p:nvSpPr>
        <p:spPr>
          <a:xfrm>
            <a:off x="10495915" y="2341245"/>
            <a:ext cx="1714500" cy="306705"/>
          </a:xfrm>
          <a:prstGeom prst="rect">
            <a:avLst/>
          </a:prstGeom>
          <a:noFill/>
        </p:spPr>
        <p:txBody>
          <a:bodyPr wrap="square" rtlCol="0">
            <a:spAutoFit/>
          </a:bodyPr>
          <a:lstStyle/>
          <a:p>
            <a:r>
              <a:rPr lang="en-US" altLang="zh-CN" sz="1400">
                <a:solidFill>
                  <a:schemeClr val="bg1"/>
                </a:solidFill>
              </a:rPr>
              <a:t>Add the title</a:t>
            </a:r>
          </a:p>
        </p:txBody>
      </p:sp>
      <p:sp>
        <p:nvSpPr>
          <p:cNvPr id="51" name="文本框 50"/>
          <p:cNvSpPr txBox="1"/>
          <p:nvPr/>
        </p:nvSpPr>
        <p:spPr>
          <a:xfrm>
            <a:off x="10495915" y="3157855"/>
            <a:ext cx="1714500" cy="306705"/>
          </a:xfrm>
          <a:prstGeom prst="rect">
            <a:avLst/>
          </a:prstGeom>
          <a:noFill/>
        </p:spPr>
        <p:txBody>
          <a:bodyPr wrap="square" rtlCol="0">
            <a:spAutoFit/>
          </a:bodyPr>
          <a:lstStyle/>
          <a:p>
            <a:r>
              <a:rPr lang="en-US" altLang="zh-CN" sz="1400">
                <a:solidFill>
                  <a:schemeClr val="bg1"/>
                </a:solidFill>
              </a:rPr>
              <a:t>Add the title</a:t>
            </a:r>
          </a:p>
        </p:txBody>
      </p:sp>
      <p:sp>
        <p:nvSpPr>
          <p:cNvPr id="53" name="文本框 52"/>
          <p:cNvSpPr txBox="1"/>
          <p:nvPr/>
        </p:nvSpPr>
        <p:spPr>
          <a:xfrm>
            <a:off x="2009140" y="5601335"/>
            <a:ext cx="7796530" cy="1814830"/>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 Click here to add words Click here to add words</a:t>
            </a:r>
          </a:p>
          <a:p>
            <a:r>
              <a:rPr lang="en-US" altLang="zh-CN" sz="1400">
                <a:solidFill>
                  <a:schemeClr val="bg1"/>
                </a:solidFill>
                <a:sym typeface="+mn-ea"/>
              </a:rPr>
              <a:t>Click here to add words Click here to add words Click here to add words</a:t>
            </a:r>
          </a:p>
          <a:p>
            <a:endParaRPr lang="en-US" altLang="zh-CN" sz="1400">
              <a:solidFill>
                <a:schemeClr val="bg1"/>
              </a:solidFill>
              <a:sym typeface="+mn-ea"/>
            </a:endParaRPr>
          </a:p>
          <a:p>
            <a:endParaRPr lang="en-US" altLang="zh-CN" sz="1400">
              <a:solidFill>
                <a:schemeClr val="bg1"/>
              </a:solidFill>
              <a:sym typeface="+mn-ea"/>
            </a:endParaRPr>
          </a:p>
          <a:p>
            <a:endParaRPr lang="en-US" altLang="zh-CN" sz="1400">
              <a:solidFill>
                <a:schemeClr val="bg1"/>
              </a:solidFill>
              <a:sym typeface="+mn-ea"/>
            </a:endParaRPr>
          </a:p>
          <a:p>
            <a:r>
              <a:rPr lang="en-US" altLang="zh-CN" sz="1400">
                <a:solidFill>
                  <a:schemeClr val="bg1"/>
                </a:solidFill>
                <a:sym typeface="+mn-ea"/>
              </a:rPr>
              <a:t> </a:t>
            </a:r>
          </a:p>
          <a:p>
            <a:endParaRPr lang="en-US" altLang="zh-CN" sz="1400">
              <a:solidFill>
                <a:schemeClr val="bg1"/>
              </a:solidFill>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grpSp>
        <p:nvGrpSpPr>
          <p:cNvPr id="32" name="组合 31"/>
          <p:cNvGrpSpPr/>
          <p:nvPr/>
        </p:nvGrpSpPr>
        <p:grpSpPr>
          <a:xfrm>
            <a:off x="0" y="0"/>
            <a:ext cx="2226310" cy="3070860"/>
            <a:chOff x="0" y="0"/>
            <a:chExt cx="4733" cy="6527"/>
          </a:xfrm>
        </p:grpSpPr>
        <p:sp>
          <p:nvSpPr>
            <p:cNvPr id="33" name="直角三角形 32"/>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9966325" y="3800475"/>
            <a:ext cx="2226310" cy="3070860"/>
            <a:chOff x="0" y="0"/>
            <a:chExt cx="4733" cy="6527"/>
          </a:xfrm>
        </p:grpSpPr>
        <p:sp>
          <p:nvSpPr>
            <p:cNvPr id="36" name="直角三角形 35"/>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1444605" y="0"/>
            <a:ext cx="765175" cy="735330"/>
            <a:chOff x="3595" y="4942"/>
            <a:chExt cx="1205" cy="1158"/>
          </a:xfrm>
        </p:grpSpPr>
        <p:sp>
          <p:nvSpPr>
            <p:cNvPr id="39" name="矩形 38"/>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饼形 6"/>
          <p:cNvSpPr/>
          <p:nvPr/>
        </p:nvSpPr>
        <p:spPr>
          <a:xfrm>
            <a:off x="1348105" y="2048510"/>
            <a:ext cx="2354580" cy="2354580"/>
          </a:xfrm>
          <a:prstGeom prst="pie">
            <a:avLst>
              <a:gd name="adj1" fmla="val 19014055"/>
              <a:gd name="adj2" fmla="val 16200000"/>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rot="3660000">
            <a:off x="1315085" y="1680210"/>
            <a:ext cx="2610485" cy="2610485"/>
          </a:xfrm>
          <a:prstGeom prst="pie">
            <a:avLst>
              <a:gd name="adj1" fmla="val 12578506"/>
              <a:gd name="adj2" fmla="val 15385040"/>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a:off x="4956175" y="2048510"/>
            <a:ext cx="2354580" cy="2354580"/>
          </a:xfrm>
          <a:prstGeom prst="pie">
            <a:avLst>
              <a:gd name="adj1" fmla="val 1834206"/>
              <a:gd name="adj2" fmla="val 16200000"/>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饼形 10"/>
          <p:cNvSpPr/>
          <p:nvPr/>
        </p:nvSpPr>
        <p:spPr>
          <a:xfrm rot="3660000">
            <a:off x="4846320" y="1737995"/>
            <a:ext cx="2783205" cy="2783205"/>
          </a:xfrm>
          <a:prstGeom prst="pie">
            <a:avLst>
              <a:gd name="adj1" fmla="val 12578506"/>
              <a:gd name="adj2" fmla="val 19850216"/>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a:off x="8437245" y="2048510"/>
            <a:ext cx="2354580" cy="2354580"/>
          </a:xfrm>
          <a:prstGeom prst="pie">
            <a:avLst>
              <a:gd name="adj1" fmla="val 21315993"/>
              <a:gd name="adj2" fmla="val 16200000"/>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饼形 11"/>
          <p:cNvSpPr/>
          <p:nvPr/>
        </p:nvSpPr>
        <p:spPr>
          <a:xfrm rot="3720000">
            <a:off x="8333105" y="1701165"/>
            <a:ext cx="2783205" cy="2783205"/>
          </a:xfrm>
          <a:prstGeom prst="pie">
            <a:avLst>
              <a:gd name="adj1" fmla="val 12467815"/>
              <a:gd name="adj2" fmla="val 17698348"/>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文本框 15"/>
          <p:cNvSpPr txBox="1"/>
          <p:nvPr/>
        </p:nvSpPr>
        <p:spPr>
          <a:xfrm>
            <a:off x="2591435" y="1986915"/>
            <a:ext cx="1714500" cy="460375"/>
          </a:xfrm>
          <a:prstGeom prst="rect">
            <a:avLst/>
          </a:prstGeom>
          <a:noFill/>
        </p:spPr>
        <p:txBody>
          <a:bodyPr wrap="square" rtlCol="0">
            <a:spAutoFit/>
          </a:bodyPr>
          <a:lstStyle/>
          <a:p>
            <a:r>
              <a:rPr lang="en-US" altLang="zh-CN" sz="2400" b="1">
                <a:solidFill>
                  <a:schemeClr val="bg1"/>
                </a:solidFill>
              </a:rPr>
              <a:t>12%</a:t>
            </a:r>
          </a:p>
        </p:txBody>
      </p:sp>
      <p:sp>
        <p:nvSpPr>
          <p:cNvPr id="17" name="文本框 16"/>
          <p:cNvSpPr txBox="1"/>
          <p:nvPr/>
        </p:nvSpPr>
        <p:spPr>
          <a:xfrm>
            <a:off x="6496685" y="2543810"/>
            <a:ext cx="1714500" cy="460375"/>
          </a:xfrm>
          <a:prstGeom prst="rect">
            <a:avLst/>
          </a:prstGeom>
          <a:noFill/>
        </p:spPr>
        <p:txBody>
          <a:bodyPr wrap="square" rtlCol="0">
            <a:spAutoFit/>
          </a:bodyPr>
          <a:lstStyle/>
          <a:p>
            <a:r>
              <a:rPr lang="en-US" altLang="zh-CN" sz="2400" b="1">
                <a:solidFill>
                  <a:schemeClr val="bg1"/>
                </a:solidFill>
              </a:rPr>
              <a:t>45%</a:t>
            </a:r>
          </a:p>
        </p:txBody>
      </p:sp>
      <p:sp>
        <p:nvSpPr>
          <p:cNvPr id="18" name="文本框 17"/>
          <p:cNvSpPr txBox="1"/>
          <p:nvPr/>
        </p:nvSpPr>
        <p:spPr>
          <a:xfrm>
            <a:off x="9955530" y="2287905"/>
            <a:ext cx="1714500" cy="460375"/>
          </a:xfrm>
          <a:prstGeom prst="rect">
            <a:avLst/>
          </a:prstGeom>
          <a:noFill/>
        </p:spPr>
        <p:txBody>
          <a:bodyPr wrap="square" rtlCol="0">
            <a:spAutoFit/>
          </a:bodyPr>
          <a:lstStyle/>
          <a:p>
            <a:r>
              <a:rPr lang="en-US" altLang="zh-CN" sz="2400" b="1">
                <a:solidFill>
                  <a:schemeClr val="bg1"/>
                </a:solidFill>
              </a:rPr>
              <a:t>30%</a:t>
            </a:r>
          </a:p>
        </p:txBody>
      </p:sp>
      <p:sp>
        <p:nvSpPr>
          <p:cNvPr id="20" name="文本框 19"/>
          <p:cNvSpPr txBox="1"/>
          <p:nvPr/>
        </p:nvSpPr>
        <p:spPr>
          <a:xfrm>
            <a:off x="988695" y="4748530"/>
            <a:ext cx="3263265" cy="1014730"/>
          </a:xfrm>
          <a:prstGeom prst="rect">
            <a:avLst/>
          </a:prstGeom>
          <a:noFill/>
        </p:spPr>
        <p:txBody>
          <a:bodyPr wrap="square" rtlCol="0">
            <a:spAutoFit/>
          </a:bodyPr>
          <a:lstStyle/>
          <a:p>
            <a:r>
              <a:rPr lang="en-US" altLang="zh-CN" sz="1200">
                <a:solidFill>
                  <a:schemeClr val="bg1"/>
                </a:solidFill>
                <a:sym typeface="+mn-ea"/>
              </a:rPr>
              <a:t>Click here to add words Click here to add words Click here to add words Click here to add words Click here to add words Click here to add words</a:t>
            </a:r>
          </a:p>
          <a:p>
            <a:endParaRPr lang="en-US" altLang="zh-CN" sz="1200">
              <a:solidFill>
                <a:schemeClr val="bg1"/>
              </a:solidFill>
              <a:sym typeface="+mn-ea"/>
            </a:endParaRPr>
          </a:p>
        </p:txBody>
      </p:sp>
      <p:sp>
        <p:nvSpPr>
          <p:cNvPr id="21" name="文本框 20"/>
          <p:cNvSpPr txBox="1"/>
          <p:nvPr/>
        </p:nvSpPr>
        <p:spPr>
          <a:xfrm>
            <a:off x="4606290" y="4748530"/>
            <a:ext cx="3263265" cy="1014730"/>
          </a:xfrm>
          <a:prstGeom prst="rect">
            <a:avLst/>
          </a:prstGeom>
          <a:noFill/>
        </p:spPr>
        <p:txBody>
          <a:bodyPr wrap="square" rtlCol="0">
            <a:spAutoFit/>
          </a:bodyPr>
          <a:lstStyle/>
          <a:p>
            <a:r>
              <a:rPr lang="en-US" altLang="zh-CN" sz="1200">
                <a:solidFill>
                  <a:schemeClr val="bg1"/>
                </a:solidFill>
                <a:sym typeface="+mn-ea"/>
              </a:rPr>
              <a:t>Click here to add words Click here to add words Click here to add words Click here to add words Click here to add words Click here to add words</a:t>
            </a:r>
          </a:p>
          <a:p>
            <a:endParaRPr lang="en-US" altLang="zh-CN" sz="1200">
              <a:solidFill>
                <a:schemeClr val="bg1"/>
              </a:solidFill>
              <a:sym typeface="+mn-ea"/>
            </a:endParaRPr>
          </a:p>
        </p:txBody>
      </p:sp>
      <p:sp>
        <p:nvSpPr>
          <p:cNvPr id="22" name="文本框 21"/>
          <p:cNvSpPr txBox="1"/>
          <p:nvPr/>
        </p:nvSpPr>
        <p:spPr>
          <a:xfrm>
            <a:off x="8291830" y="4748530"/>
            <a:ext cx="3263265" cy="1014730"/>
          </a:xfrm>
          <a:prstGeom prst="rect">
            <a:avLst/>
          </a:prstGeom>
          <a:noFill/>
        </p:spPr>
        <p:txBody>
          <a:bodyPr wrap="square" rtlCol="0">
            <a:spAutoFit/>
          </a:bodyPr>
          <a:lstStyle/>
          <a:p>
            <a:r>
              <a:rPr lang="en-US" altLang="zh-CN" sz="1200">
                <a:solidFill>
                  <a:schemeClr val="bg1"/>
                </a:solidFill>
                <a:sym typeface="+mn-ea"/>
              </a:rPr>
              <a:t>Click here to add words Click here to add words Click here to add words Click here to add words Click here to add words Click here to add words</a:t>
            </a:r>
          </a:p>
          <a:p>
            <a:endParaRPr lang="en-US" altLang="zh-CN" sz="1200">
              <a:solidFill>
                <a:schemeClr val="bg1"/>
              </a:solidFill>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9" name="矩形 8"/>
          <p:cNvSpPr/>
          <p:nvPr/>
        </p:nvSpPr>
        <p:spPr>
          <a:xfrm>
            <a:off x="8455660" y="0"/>
            <a:ext cx="2694305" cy="6864350"/>
          </a:xfrm>
          <a:prstGeom prst="rect">
            <a:avLst/>
          </a:prstGeom>
          <a:blipFill rotWithShape="1">
            <a:blip r:embed="rId4">
              <a:alphaModFix amt="41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35" y="1774825"/>
            <a:ext cx="12205335" cy="3538220"/>
          </a:xfrm>
          <a:prstGeom prst="rect">
            <a:avLst/>
          </a:prstGeom>
          <a:gradFill>
            <a:gsLst>
              <a:gs pos="16000">
                <a:srgbClr val="E53238">
                  <a:alpha val="72000"/>
                </a:srgbClr>
              </a:gs>
              <a:gs pos="87000">
                <a:srgbClr val="F4C043">
                  <a:alpha val="82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08355" y="2363470"/>
            <a:ext cx="4055110" cy="829945"/>
          </a:xfrm>
          <a:prstGeom prst="rect">
            <a:avLst/>
          </a:prstGeom>
          <a:noFill/>
        </p:spPr>
        <p:txBody>
          <a:bodyPr wrap="square" rtlCol="0">
            <a:spAutoFit/>
          </a:bodyPr>
          <a:lstStyle/>
          <a:p>
            <a:r>
              <a:rPr lang="en-US" altLang="zh-CN" sz="4800" b="1">
                <a:solidFill>
                  <a:schemeClr val="bg1"/>
                </a:solidFill>
                <a:latin typeface="微软雅黑" panose="020B0503020204020204" charset="-122"/>
                <a:ea typeface="微软雅黑" panose="020B0503020204020204" charset="-122"/>
              </a:rPr>
              <a:t>Part Two</a:t>
            </a:r>
          </a:p>
        </p:txBody>
      </p:sp>
      <p:sp>
        <p:nvSpPr>
          <p:cNvPr id="5" name="矩形 4"/>
          <p:cNvSpPr/>
          <p:nvPr/>
        </p:nvSpPr>
        <p:spPr>
          <a:xfrm>
            <a:off x="930910" y="1928495"/>
            <a:ext cx="2000250" cy="258445"/>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08355" y="3193415"/>
            <a:ext cx="4055110" cy="645160"/>
          </a:xfrm>
          <a:prstGeom prst="rect">
            <a:avLst/>
          </a:prstGeom>
          <a:noFill/>
        </p:spPr>
        <p:txBody>
          <a:bodyPr wrap="square" rtlCol="0">
            <a:spAutoFit/>
          </a:bodyPr>
          <a:lstStyle/>
          <a:p>
            <a:r>
              <a:rPr lang="zh-CN" altLang="en-US" sz="3600" b="1">
                <a:solidFill>
                  <a:schemeClr val="bg1"/>
                </a:solidFill>
                <a:latin typeface="微软雅黑" panose="020B0503020204020204" charset="-122"/>
                <a:ea typeface="微软雅黑" panose="020B0503020204020204" charset="-122"/>
              </a:rPr>
              <a:t>工作完成情况</a:t>
            </a:r>
          </a:p>
        </p:txBody>
      </p:sp>
      <p:sp>
        <p:nvSpPr>
          <p:cNvPr id="7" name="文本框 6"/>
          <p:cNvSpPr txBox="1"/>
          <p:nvPr/>
        </p:nvSpPr>
        <p:spPr>
          <a:xfrm>
            <a:off x="808355" y="3947795"/>
            <a:ext cx="6749415" cy="922020"/>
          </a:xfrm>
          <a:prstGeom prst="rect">
            <a:avLst/>
          </a:prstGeom>
          <a:noFill/>
        </p:spPr>
        <p:txBody>
          <a:bodyPr wrap="square" rtlCol="0">
            <a:spAutoFit/>
          </a:bodyPr>
          <a:lstStyle/>
          <a:p>
            <a:r>
              <a:rPr lang="en-US" altLang="zh-CN">
                <a:solidFill>
                  <a:schemeClr val="bg1"/>
                </a:solidFill>
              </a:rPr>
              <a:t>Click here to add words </a:t>
            </a:r>
            <a:r>
              <a:rPr lang="en-US" altLang="zh-CN">
                <a:solidFill>
                  <a:schemeClr val="bg1"/>
                </a:solidFill>
                <a:sym typeface="+mn-ea"/>
              </a:rPr>
              <a:t>Click here to add words Click here to add words Click here to add words Click here to add words Click here to add words Click here to add words Click here to add</a:t>
            </a:r>
            <a:r>
              <a:rPr lang="en-US" altLang="zh-CN">
                <a:sym typeface="+mn-ea"/>
              </a:rPr>
              <a:t> </a:t>
            </a:r>
            <a:endParaRPr lang="en-US" altLang="zh-CN"/>
          </a:p>
        </p:txBody>
      </p:sp>
      <p:grpSp>
        <p:nvGrpSpPr>
          <p:cNvPr id="35" name="组合 34"/>
          <p:cNvGrpSpPr/>
          <p:nvPr/>
        </p:nvGrpSpPr>
        <p:grpSpPr>
          <a:xfrm>
            <a:off x="11444605" y="0"/>
            <a:ext cx="765175" cy="735330"/>
            <a:chOff x="3595" y="4942"/>
            <a:chExt cx="1205" cy="1158"/>
          </a:xfrm>
        </p:grpSpPr>
        <p:sp>
          <p:nvSpPr>
            <p:cNvPr id="36" name="矩形 35"/>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35" y="6113780"/>
            <a:ext cx="765175" cy="735330"/>
            <a:chOff x="3595" y="4942"/>
            <a:chExt cx="1205" cy="1158"/>
          </a:xfrm>
        </p:grpSpPr>
        <p:sp>
          <p:nvSpPr>
            <p:cNvPr id="15" name="矩形 14"/>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grpSp>
        <p:nvGrpSpPr>
          <p:cNvPr id="16" name="组合 15"/>
          <p:cNvGrpSpPr/>
          <p:nvPr/>
        </p:nvGrpSpPr>
        <p:grpSpPr>
          <a:xfrm>
            <a:off x="3568065" y="1485265"/>
            <a:ext cx="4865370" cy="4865370"/>
            <a:chOff x="4110" y="483"/>
            <a:chExt cx="10800" cy="10800"/>
          </a:xfrm>
        </p:grpSpPr>
        <p:pic>
          <p:nvPicPr>
            <p:cNvPr id="100" name="图片 99"/>
            <p:cNvPicPr/>
            <p:nvPr/>
          </p:nvPicPr>
          <p:blipFill>
            <a:blip r:embed="rId4"/>
            <a:stretch>
              <a:fillRect/>
            </a:stretch>
          </p:blipFill>
          <p:spPr>
            <a:xfrm>
              <a:off x="4110" y="483"/>
              <a:ext cx="10800" cy="10800"/>
            </a:xfrm>
            <a:prstGeom prst="rect">
              <a:avLst/>
            </a:prstGeom>
            <a:noFill/>
            <a:ln w="9525">
              <a:noFill/>
            </a:ln>
          </p:spPr>
        </p:pic>
        <p:sp>
          <p:nvSpPr>
            <p:cNvPr id="14" name="矩形 13"/>
            <p:cNvSpPr/>
            <p:nvPr/>
          </p:nvSpPr>
          <p:spPr>
            <a:xfrm>
              <a:off x="5884" y="2040"/>
              <a:ext cx="7232" cy="4106"/>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单圆角矩形 16"/>
          <p:cNvSpPr/>
          <p:nvPr/>
        </p:nvSpPr>
        <p:spPr>
          <a:xfrm rot="10800000">
            <a:off x="3286760" y="1584325"/>
            <a:ext cx="875030" cy="479425"/>
          </a:xfrm>
          <a:prstGeom prst="snipRound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单圆角矩形 17"/>
          <p:cNvSpPr/>
          <p:nvPr/>
        </p:nvSpPr>
        <p:spPr>
          <a:xfrm rot="10800000" flipH="1">
            <a:off x="8083550" y="1565275"/>
            <a:ext cx="875030" cy="479425"/>
          </a:xfrm>
          <a:prstGeom prst="snipRound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单圆角矩形 18"/>
          <p:cNvSpPr/>
          <p:nvPr/>
        </p:nvSpPr>
        <p:spPr>
          <a:xfrm rot="10800000">
            <a:off x="2835910" y="4261485"/>
            <a:ext cx="875030" cy="479425"/>
          </a:xfrm>
          <a:prstGeom prst="snipRound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单圆角矩形 19"/>
          <p:cNvSpPr/>
          <p:nvPr/>
        </p:nvSpPr>
        <p:spPr>
          <a:xfrm rot="10800000" flipH="1">
            <a:off x="8322945" y="3956685"/>
            <a:ext cx="875030" cy="479425"/>
          </a:xfrm>
          <a:prstGeom prst="snipRound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449955" y="1593850"/>
            <a:ext cx="1035050" cy="460375"/>
          </a:xfrm>
          <a:prstGeom prst="rect">
            <a:avLst/>
          </a:prstGeom>
          <a:noFill/>
        </p:spPr>
        <p:txBody>
          <a:bodyPr wrap="square" rtlCol="0">
            <a:spAutoFit/>
          </a:bodyPr>
          <a:lstStyle/>
          <a:p>
            <a:r>
              <a:rPr lang="en-US" altLang="zh-CN" sz="2400">
                <a:solidFill>
                  <a:schemeClr val="bg1"/>
                </a:solidFill>
              </a:rPr>
              <a:t>01</a:t>
            </a:r>
          </a:p>
        </p:txBody>
      </p:sp>
      <p:grpSp>
        <p:nvGrpSpPr>
          <p:cNvPr id="32" name="组合 31"/>
          <p:cNvGrpSpPr/>
          <p:nvPr/>
        </p:nvGrpSpPr>
        <p:grpSpPr>
          <a:xfrm>
            <a:off x="0" y="0"/>
            <a:ext cx="2226310" cy="3070860"/>
            <a:chOff x="0" y="0"/>
            <a:chExt cx="4733" cy="6527"/>
          </a:xfrm>
        </p:grpSpPr>
        <p:sp>
          <p:nvSpPr>
            <p:cNvPr id="33" name="直角三角形 32"/>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9966325" y="3800475"/>
            <a:ext cx="2226310" cy="3070860"/>
            <a:chOff x="0" y="0"/>
            <a:chExt cx="4733" cy="6527"/>
          </a:xfrm>
        </p:grpSpPr>
        <p:sp>
          <p:nvSpPr>
            <p:cNvPr id="36" name="直角三角形 35"/>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1444605" y="0"/>
            <a:ext cx="765175" cy="735330"/>
            <a:chOff x="3595" y="4942"/>
            <a:chExt cx="1205" cy="1158"/>
          </a:xfrm>
        </p:grpSpPr>
        <p:sp>
          <p:nvSpPr>
            <p:cNvPr id="39" name="矩形 38"/>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2973070" y="4280535"/>
            <a:ext cx="1035050" cy="460375"/>
          </a:xfrm>
          <a:prstGeom prst="rect">
            <a:avLst/>
          </a:prstGeom>
          <a:noFill/>
        </p:spPr>
        <p:txBody>
          <a:bodyPr wrap="square" rtlCol="0">
            <a:spAutoFit/>
          </a:bodyPr>
          <a:lstStyle/>
          <a:p>
            <a:r>
              <a:rPr lang="en-US" altLang="zh-CN" sz="2400">
                <a:solidFill>
                  <a:schemeClr val="bg1"/>
                </a:solidFill>
              </a:rPr>
              <a:t>03</a:t>
            </a:r>
          </a:p>
        </p:txBody>
      </p:sp>
      <p:sp>
        <p:nvSpPr>
          <p:cNvPr id="23" name="文本框 22"/>
          <p:cNvSpPr txBox="1"/>
          <p:nvPr/>
        </p:nvSpPr>
        <p:spPr>
          <a:xfrm>
            <a:off x="8242935" y="1584325"/>
            <a:ext cx="1035050" cy="460375"/>
          </a:xfrm>
          <a:prstGeom prst="rect">
            <a:avLst/>
          </a:prstGeom>
          <a:noFill/>
        </p:spPr>
        <p:txBody>
          <a:bodyPr wrap="square" rtlCol="0">
            <a:spAutoFit/>
          </a:bodyPr>
          <a:lstStyle/>
          <a:p>
            <a:r>
              <a:rPr lang="en-US" altLang="zh-CN" sz="2400">
                <a:solidFill>
                  <a:schemeClr val="bg1"/>
                </a:solidFill>
              </a:rPr>
              <a:t>02</a:t>
            </a:r>
          </a:p>
        </p:txBody>
      </p:sp>
      <p:sp>
        <p:nvSpPr>
          <p:cNvPr id="24" name="文本框 23"/>
          <p:cNvSpPr txBox="1"/>
          <p:nvPr/>
        </p:nvSpPr>
        <p:spPr>
          <a:xfrm>
            <a:off x="8481060" y="3975735"/>
            <a:ext cx="1035050" cy="460375"/>
          </a:xfrm>
          <a:prstGeom prst="rect">
            <a:avLst/>
          </a:prstGeom>
          <a:noFill/>
        </p:spPr>
        <p:txBody>
          <a:bodyPr wrap="square" rtlCol="0">
            <a:spAutoFit/>
          </a:bodyPr>
          <a:lstStyle/>
          <a:p>
            <a:r>
              <a:rPr lang="en-US" altLang="zh-CN" sz="2400">
                <a:solidFill>
                  <a:schemeClr val="bg1"/>
                </a:solidFill>
              </a:rPr>
              <a:t>04</a:t>
            </a:r>
          </a:p>
        </p:txBody>
      </p:sp>
      <p:sp>
        <p:nvSpPr>
          <p:cNvPr id="25" name="文本框 24"/>
          <p:cNvSpPr txBox="1"/>
          <p:nvPr/>
        </p:nvSpPr>
        <p:spPr>
          <a:xfrm>
            <a:off x="1176655" y="1869440"/>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26" name="文本框 25"/>
          <p:cNvSpPr txBox="1"/>
          <p:nvPr/>
        </p:nvSpPr>
        <p:spPr>
          <a:xfrm>
            <a:off x="1147445" y="2237740"/>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
        <p:nvSpPr>
          <p:cNvPr id="27" name="文本框 26"/>
          <p:cNvSpPr txBox="1"/>
          <p:nvPr/>
        </p:nvSpPr>
        <p:spPr>
          <a:xfrm>
            <a:off x="8907780" y="1781810"/>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28" name="文本框 27"/>
          <p:cNvSpPr txBox="1"/>
          <p:nvPr/>
        </p:nvSpPr>
        <p:spPr>
          <a:xfrm>
            <a:off x="8878570" y="2150110"/>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
        <p:nvSpPr>
          <p:cNvPr id="29" name="文本框 28"/>
          <p:cNvSpPr txBox="1"/>
          <p:nvPr/>
        </p:nvSpPr>
        <p:spPr>
          <a:xfrm>
            <a:off x="8218170" y="4502785"/>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30" name="文本框 29"/>
          <p:cNvSpPr txBox="1"/>
          <p:nvPr/>
        </p:nvSpPr>
        <p:spPr>
          <a:xfrm>
            <a:off x="8188960" y="4871085"/>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
        <p:nvSpPr>
          <p:cNvPr id="31" name="文本框 30"/>
          <p:cNvSpPr txBox="1"/>
          <p:nvPr/>
        </p:nvSpPr>
        <p:spPr>
          <a:xfrm>
            <a:off x="1134110" y="4514850"/>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41" name="文本框 40"/>
          <p:cNvSpPr txBox="1"/>
          <p:nvPr/>
        </p:nvSpPr>
        <p:spPr>
          <a:xfrm>
            <a:off x="1104900" y="4883150"/>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4" name="矩形 3"/>
          <p:cNvSpPr/>
          <p:nvPr/>
        </p:nvSpPr>
        <p:spPr>
          <a:xfrm>
            <a:off x="1197610" y="1365885"/>
            <a:ext cx="9797415" cy="361950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31595" y="1761490"/>
            <a:ext cx="3033395" cy="282829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26375" y="1761490"/>
            <a:ext cx="3033395" cy="282829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78985" y="1761490"/>
            <a:ext cx="3033395" cy="282829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56435" y="5109845"/>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21" name="文本框 20"/>
          <p:cNvSpPr txBox="1"/>
          <p:nvPr/>
        </p:nvSpPr>
        <p:spPr>
          <a:xfrm>
            <a:off x="1331595" y="5517515"/>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
        <p:nvSpPr>
          <p:cNvPr id="11" name="文本框 10"/>
          <p:cNvSpPr txBox="1"/>
          <p:nvPr/>
        </p:nvSpPr>
        <p:spPr>
          <a:xfrm>
            <a:off x="5283835" y="5069840"/>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12" name="文本框 11"/>
          <p:cNvSpPr txBox="1"/>
          <p:nvPr/>
        </p:nvSpPr>
        <p:spPr>
          <a:xfrm>
            <a:off x="4658995" y="5477510"/>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sp>
        <p:nvSpPr>
          <p:cNvPr id="13" name="文本框 12"/>
          <p:cNvSpPr txBox="1"/>
          <p:nvPr/>
        </p:nvSpPr>
        <p:spPr>
          <a:xfrm>
            <a:off x="8531225" y="5064125"/>
            <a:ext cx="1783080" cy="337185"/>
          </a:xfrm>
          <a:prstGeom prst="rect">
            <a:avLst/>
          </a:prstGeom>
          <a:noFill/>
        </p:spPr>
        <p:txBody>
          <a:bodyPr wrap="square" rtlCol="0">
            <a:spAutoFit/>
          </a:bodyPr>
          <a:lstStyle/>
          <a:p>
            <a:r>
              <a:rPr lang="en-US" altLang="zh-CN" sz="1600">
                <a:solidFill>
                  <a:schemeClr val="bg1"/>
                </a:solidFill>
              </a:rPr>
              <a:t>Add Your Title</a:t>
            </a:r>
          </a:p>
        </p:txBody>
      </p:sp>
      <p:sp>
        <p:nvSpPr>
          <p:cNvPr id="14" name="文本框 13"/>
          <p:cNvSpPr txBox="1"/>
          <p:nvPr/>
        </p:nvSpPr>
        <p:spPr>
          <a:xfrm>
            <a:off x="7906385" y="5471795"/>
            <a:ext cx="3415665" cy="953135"/>
          </a:xfrm>
          <a:prstGeom prst="rect">
            <a:avLst/>
          </a:prstGeom>
          <a:noFill/>
        </p:spPr>
        <p:txBody>
          <a:bodyPr wrap="square" rtlCol="0">
            <a:spAutoFit/>
          </a:bodyPr>
          <a:lstStyle/>
          <a:p>
            <a:r>
              <a:rPr lang="en-US" altLang="zh-CN" sz="1400">
                <a:solidFill>
                  <a:schemeClr val="bg1"/>
                </a:solidFill>
                <a:sym typeface="+mn-ea"/>
              </a:rPr>
              <a:t>Click here to add words Click here to add words Click here to add words </a:t>
            </a:r>
          </a:p>
          <a:p>
            <a:r>
              <a:rPr lang="en-US" altLang="zh-CN" sz="1400">
                <a:solidFill>
                  <a:schemeClr val="bg1"/>
                </a:solidFill>
                <a:sym typeface="+mn-ea"/>
              </a:rPr>
              <a:t>Click here to add words</a:t>
            </a:r>
          </a:p>
          <a:p>
            <a:endParaRPr lang="en-US" altLang="zh-CN" sz="1400">
              <a:solidFill>
                <a:schemeClr val="bg1"/>
              </a:solidFill>
              <a:sym typeface="+mn-ea"/>
            </a:endParaRPr>
          </a:p>
        </p:txBody>
      </p:sp>
      <p:grpSp>
        <p:nvGrpSpPr>
          <p:cNvPr id="32" name="组合 31"/>
          <p:cNvGrpSpPr/>
          <p:nvPr/>
        </p:nvGrpSpPr>
        <p:grpSpPr>
          <a:xfrm>
            <a:off x="0" y="0"/>
            <a:ext cx="2226310" cy="3070860"/>
            <a:chOff x="0" y="0"/>
            <a:chExt cx="4733" cy="6527"/>
          </a:xfrm>
        </p:grpSpPr>
        <p:sp>
          <p:nvSpPr>
            <p:cNvPr id="33" name="直角三角形 32"/>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9966325" y="3800475"/>
            <a:ext cx="2226310" cy="3070860"/>
            <a:chOff x="0" y="0"/>
            <a:chExt cx="4733" cy="6527"/>
          </a:xfrm>
        </p:grpSpPr>
        <p:sp>
          <p:nvSpPr>
            <p:cNvPr id="36" name="直角三角形 35"/>
            <p:cNvSpPr/>
            <p:nvPr/>
          </p:nvSpPr>
          <p:spPr>
            <a:xfrm rot="5400000">
              <a:off x="997" y="-996"/>
              <a:ext cx="2740" cy="4733"/>
            </a:xfrm>
            <a:prstGeom prst="rtTriangle">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5400000">
              <a:off x="-2058" y="2059"/>
              <a:ext cx="6527" cy="2410"/>
            </a:xfrm>
            <a:prstGeom prst="rtTriangle">
              <a:avLst/>
            </a:prstGeom>
            <a:solidFill>
              <a:srgbClr val="E53238">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1444605" y="0"/>
            <a:ext cx="765175" cy="735330"/>
            <a:chOff x="3595" y="4942"/>
            <a:chExt cx="1205" cy="1158"/>
          </a:xfrm>
        </p:grpSpPr>
        <p:sp>
          <p:nvSpPr>
            <p:cNvPr id="39" name="矩形 38"/>
            <p:cNvSpPr/>
            <p:nvPr/>
          </p:nvSpPr>
          <p:spPr>
            <a:xfrm>
              <a:off x="3962" y="5262"/>
              <a:ext cx="839" cy="839"/>
            </a:xfrm>
            <a:prstGeom prst="rect">
              <a:avLst/>
            </a:prstGeom>
            <a:solidFill>
              <a:srgbClr val="F4C0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95" y="4942"/>
              <a:ext cx="913" cy="913"/>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zFlYWU4NDA3YjhkMmQ0NWU5OWY2M2YwMjYyMzY4M2Y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3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51PPT模板网   www.51pptmoban.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1140</Words>
  <Application>Microsoft Office PowerPoint</Application>
  <PresentationFormat>宽屏</PresentationFormat>
  <Paragraphs>164</Paragraphs>
  <Slides>18</Slides>
  <Notes>18</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18</vt:i4>
      </vt:variant>
    </vt:vector>
  </HeadingPairs>
  <TitlesOfParts>
    <vt:vector size="23" baseType="lpstr">
      <vt:lpstr>等线</vt:lpstr>
      <vt:lpstr>微软雅黑</vt:lpstr>
      <vt:lpstr>Arial</vt:lpstr>
      <vt:lpstr>Wingdings</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几何风年终总结汇报商务通用ppt模板</dc:title>
  <dc:creator>风吹不倒</dc:creator>
  <cp:keywords>51PPT模板网</cp:keywords>
  <dc:description>www.51pptmoban.com</dc:description>
  <cp:lastModifiedBy>Win user</cp:lastModifiedBy>
  <cp:revision>246</cp:revision>
  <dcterms:created xsi:type="dcterms:W3CDTF">2019-06-19T02:08:00Z</dcterms:created>
  <dcterms:modified xsi:type="dcterms:W3CDTF">2022-09-06T12:15:34Z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2052-11.1.0.12313</vt:lpwstr>
  </property>
  <property fmtid="{D5CDD505-2E9C-101B-9397-08002B2CF9AE}" pid="3" name="ICV">
    <vt:lpwstr>4EF170F8AFA94B5CBF48DC5D9F5EAD2D</vt:lpwstr>
  </property>
</Properties>
</file>