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tags/tag5.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16"/>
  </p:notesMasterIdLst>
  <p:sldIdLst>
    <p:sldId id="280" r:id="rId3"/>
    <p:sldId id="277" r:id="rId4"/>
    <p:sldId id="279" r:id="rId5"/>
    <p:sldId id="262" r:id="rId6"/>
    <p:sldId id="267" r:id="rId7"/>
    <p:sldId id="269" r:id="rId8"/>
    <p:sldId id="270" r:id="rId9"/>
    <p:sldId id="271" r:id="rId10"/>
    <p:sldId id="272" r:id="rId11"/>
    <p:sldId id="282" r:id="rId12"/>
    <p:sldId id="278" r:id="rId13"/>
    <p:sldId id="1126" r:id="rId14"/>
    <p:sldId id="1127"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B6AC"/>
    <a:srgbClr val="FFBACD"/>
    <a:srgbClr val="FFA4CD"/>
    <a:srgbClr val="A8A1F1"/>
    <a:srgbClr val="FEE5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79" autoAdjust="0"/>
    <p:restoredTop sz="94660"/>
  </p:normalViewPr>
  <p:slideViewPr>
    <p:cSldViewPr snapToGrid="0">
      <p:cViewPr>
        <p:scale>
          <a:sx n="50" d="100"/>
          <a:sy n="50" d="100"/>
        </p:scale>
        <p:origin x="2022" y="11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746EB6-6930-4AA1-A950-C19A436F2344}" type="datetimeFigureOut">
              <a:rPr lang="zh-CN" altLang="en-US" smtClean="0"/>
              <a:t>2022/9/7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49231E-B709-4B05-8889-C83532BAB27C}" type="slidenum">
              <a:rPr lang="zh-CN" altLang="en-US" smtClean="0"/>
              <a:t>‹#›</a:t>
            </a:fld>
            <a:endParaRPr lang="zh-CN" altLang="en-US"/>
          </a:p>
        </p:txBody>
      </p:sp>
    </p:spTree>
    <p:extLst>
      <p:ext uri="{BB962C8B-B14F-4D97-AF65-F5344CB8AC3E}">
        <p14:creationId xmlns:p14="http://schemas.microsoft.com/office/powerpoint/2010/main" val="34914159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849231E-B709-4B05-8889-C83532BAB27C}" type="slidenum">
              <a:rPr lang="zh-CN" altLang="en-US" smtClean="0"/>
              <a:t>1</a:t>
            </a:fld>
            <a:endParaRPr lang="zh-CN" altLang="en-US"/>
          </a:p>
        </p:txBody>
      </p:sp>
    </p:spTree>
    <p:extLst>
      <p:ext uri="{BB962C8B-B14F-4D97-AF65-F5344CB8AC3E}">
        <p14:creationId xmlns:p14="http://schemas.microsoft.com/office/powerpoint/2010/main" val="30519091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849231E-B709-4B05-8889-C83532BAB27C}" type="slidenum">
              <a:rPr lang="zh-CN" altLang="en-US" smtClean="0"/>
              <a:t>10</a:t>
            </a:fld>
            <a:endParaRPr lang="zh-CN" altLang="en-US"/>
          </a:p>
        </p:txBody>
      </p:sp>
    </p:spTree>
    <p:extLst>
      <p:ext uri="{BB962C8B-B14F-4D97-AF65-F5344CB8AC3E}">
        <p14:creationId xmlns:p14="http://schemas.microsoft.com/office/powerpoint/2010/main" val="27841369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849231E-B709-4B05-8889-C83532BAB27C}" type="slidenum">
              <a:rPr lang="zh-CN" altLang="en-US" smtClean="0"/>
              <a:t>11</a:t>
            </a:fld>
            <a:endParaRPr lang="zh-CN" altLang="en-US"/>
          </a:p>
        </p:txBody>
      </p:sp>
    </p:spTree>
    <p:extLst>
      <p:ext uri="{BB962C8B-B14F-4D97-AF65-F5344CB8AC3E}">
        <p14:creationId xmlns:p14="http://schemas.microsoft.com/office/powerpoint/2010/main" val="34824772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849231E-B709-4B05-8889-C83532BAB27C}" type="slidenum">
              <a:rPr lang="zh-CN" altLang="en-US" smtClean="0"/>
              <a:t>12</a:t>
            </a:fld>
            <a:endParaRPr lang="zh-CN" altLang="en-US"/>
          </a:p>
        </p:txBody>
      </p:sp>
    </p:spTree>
    <p:extLst>
      <p:ext uri="{BB962C8B-B14F-4D97-AF65-F5344CB8AC3E}">
        <p14:creationId xmlns:p14="http://schemas.microsoft.com/office/powerpoint/2010/main" val="3172943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849231E-B709-4B05-8889-C83532BAB27C}" type="slidenum">
              <a:rPr lang="zh-CN" altLang="en-US" smtClean="0"/>
              <a:t>13</a:t>
            </a:fld>
            <a:endParaRPr lang="zh-CN" altLang="en-US"/>
          </a:p>
        </p:txBody>
      </p:sp>
    </p:spTree>
    <p:extLst>
      <p:ext uri="{BB962C8B-B14F-4D97-AF65-F5344CB8AC3E}">
        <p14:creationId xmlns:p14="http://schemas.microsoft.com/office/powerpoint/2010/main" val="3422160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849231E-B709-4B05-8889-C83532BAB27C}" type="slidenum">
              <a:rPr lang="zh-CN" altLang="en-US" smtClean="0"/>
              <a:t>2</a:t>
            </a:fld>
            <a:endParaRPr lang="zh-CN" altLang="en-US"/>
          </a:p>
        </p:txBody>
      </p:sp>
    </p:spTree>
    <p:extLst>
      <p:ext uri="{BB962C8B-B14F-4D97-AF65-F5344CB8AC3E}">
        <p14:creationId xmlns:p14="http://schemas.microsoft.com/office/powerpoint/2010/main" val="18383913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849231E-B709-4B05-8889-C83532BAB27C}" type="slidenum">
              <a:rPr lang="zh-CN" altLang="en-US" smtClean="0"/>
              <a:t>3</a:t>
            </a:fld>
            <a:endParaRPr lang="zh-CN" altLang="en-US"/>
          </a:p>
        </p:txBody>
      </p:sp>
    </p:spTree>
    <p:extLst>
      <p:ext uri="{BB962C8B-B14F-4D97-AF65-F5344CB8AC3E}">
        <p14:creationId xmlns:p14="http://schemas.microsoft.com/office/powerpoint/2010/main" val="1281450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849231E-B709-4B05-8889-C83532BAB27C}" type="slidenum">
              <a:rPr lang="zh-CN" altLang="en-US" smtClean="0"/>
              <a:t>4</a:t>
            </a:fld>
            <a:endParaRPr lang="zh-CN" altLang="en-US"/>
          </a:p>
        </p:txBody>
      </p:sp>
    </p:spTree>
    <p:extLst>
      <p:ext uri="{BB962C8B-B14F-4D97-AF65-F5344CB8AC3E}">
        <p14:creationId xmlns:p14="http://schemas.microsoft.com/office/powerpoint/2010/main" val="2913709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849231E-B709-4B05-8889-C83532BAB27C}" type="slidenum">
              <a:rPr lang="zh-CN" altLang="en-US" smtClean="0"/>
              <a:t>5</a:t>
            </a:fld>
            <a:endParaRPr lang="zh-CN" altLang="en-US"/>
          </a:p>
        </p:txBody>
      </p:sp>
    </p:spTree>
    <p:extLst>
      <p:ext uri="{BB962C8B-B14F-4D97-AF65-F5344CB8AC3E}">
        <p14:creationId xmlns:p14="http://schemas.microsoft.com/office/powerpoint/2010/main" val="1976315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849231E-B709-4B05-8889-C83532BAB27C}" type="slidenum">
              <a:rPr lang="zh-CN" altLang="en-US" smtClean="0"/>
              <a:t>6</a:t>
            </a:fld>
            <a:endParaRPr lang="zh-CN" altLang="en-US"/>
          </a:p>
        </p:txBody>
      </p:sp>
    </p:spTree>
    <p:extLst>
      <p:ext uri="{BB962C8B-B14F-4D97-AF65-F5344CB8AC3E}">
        <p14:creationId xmlns:p14="http://schemas.microsoft.com/office/powerpoint/2010/main" val="40384103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849231E-B709-4B05-8889-C83532BAB27C}" type="slidenum">
              <a:rPr lang="zh-CN" altLang="en-US" smtClean="0"/>
              <a:t>7</a:t>
            </a:fld>
            <a:endParaRPr lang="zh-CN" altLang="en-US"/>
          </a:p>
        </p:txBody>
      </p:sp>
    </p:spTree>
    <p:extLst>
      <p:ext uri="{BB962C8B-B14F-4D97-AF65-F5344CB8AC3E}">
        <p14:creationId xmlns:p14="http://schemas.microsoft.com/office/powerpoint/2010/main" val="1019070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849231E-B709-4B05-8889-C83532BAB27C}" type="slidenum">
              <a:rPr lang="zh-CN" altLang="en-US" smtClean="0"/>
              <a:t>8</a:t>
            </a:fld>
            <a:endParaRPr lang="zh-CN" altLang="en-US"/>
          </a:p>
        </p:txBody>
      </p:sp>
    </p:spTree>
    <p:extLst>
      <p:ext uri="{BB962C8B-B14F-4D97-AF65-F5344CB8AC3E}">
        <p14:creationId xmlns:p14="http://schemas.microsoft.com/office/powerpoint/2010/main" val="20879069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849231E-B709-4B05-8889-C83532BAB27C}" type="slidenum">
              <a:rPr lang="zh-CN" altLang="en-US" smtClean="0"/>
              <a:t>9</a:t>
            </a:fld>
            <a:endParaRPr lang="zh-CN" altLang="en-US"/>
          </a:p>
        </p:txBody>
      </p:sp>
    </p:spTree>
    <p:extLst>
      <p:ext uri="{BB962C8B-B14F-4D97-AF65-F5344CB8AC3E}">
        <p14:creationId xmlns:p14="http://schemas.microsoft.com/office/powerpoint/2010/main" val="18581739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001F4096-1E92-4817-980A-C803B8C0C95D}"/>
              </a:ext>
            </a:extLst>
          </p:cNvPr>
          <p:cNvSpPr/>
          <p:nvPr userDrawn="1"/>
        </p:nvSpPr>
        <p:spPr>
          <a:xfrm>
            <a:off x="3625571" y="3314310"/>
            <a:ext cx="2296269" cy="2296269"/>
          </a:xfrm>
          <a:prstGeom prst="ellipse">
            <a:avLst/>
          </a:prstGeom>
          <a:solidFill>
            <a:schemeClr val="accent4">
              <a:lumMod val="90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AA70B72B-8F7F-432F-99F1-1C0660A36FCF}"/>
              </a:ext>
            </a:extLst>
          </p:cNvPr>
          <p:cNvSpPr/>
          <p:nvPr userDrawn="1"/>
        </p:nvSpPr>
        <p:spPr>
          <a:xfrm>
            <a:off x="7767784" y="3813686"/>
            <a:ext cx="1146880" cy="114688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3FB43386-A335-4219-BC58-3B90FAA2926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23210"/>
            <a:ext cx="12233409" cy="6858000"/>
          </a:xfrm>
          <a:prstGeom prst="rect">
            <a:avLst/>
          </a:prstGeom>
        </p:spPr>
      </p:pic>
      <p:sp useBgFill="1">
        <p:nvSpPr>
          <p:cNvPr id="6" name="矩形 5">
            <a:extLst>
              <a:ext uri="{FF2B5EF4-FFF2-40B4-BE49-F238E27FC236}">
                <a16:creationId xmlns:a16="http://schemas.microsoft.com/office/drawing/2014/main" id="{9EF8CFFD-070B-49B2-9299-FCB88A7F04B8}"/>
              </a:ext>
            </a:extLst>
          </p:cNvPr>
          <p:cNvSpPr/>
          <p:nvPr userDrawn="1"/>
        </p:nvSpPr>
        <p:spPr>
          <a:xfrm>
            <a:off x="0" y="1940668"/>
            <a:ext cx="12192000" cy="3631444"/>
          </a:xfrm>
          <a:prstGeom prst="rect">
            <a:avLst/>
          </a:prstGeom>
          <a:ln w="25400">
            <a:gradFill>
              <a:gsLst>
                <a:gs pos="0">
                  <a:schemeClr val="accent2">
                    <a:alpha val="20000"/>
                  </a:schemeClr>
                </a:gs>
                <a:gs pos="46000">
                  <a:schemeClr val="accent1">
                    <a:lumMod val="45000"/>
                    <a:lumOff val="55000"/>
                    <a:alpha val="20000"/>
                  </a:schemeClr>
                </a:gs>
                <a:gs pos="100000">
                  <a:schemeClr val="accent2">
                    <a:alpha val="20000"/>
                  </a:schemeClr>
                </a:gs>
              </a:gsLst>
              <a:lin ang="5400000" scaled="1"/>
            </a:gradFill>
          </a:ln>
          <a:effectLst>
            <a:outerShdw blurRad="381000" dir="33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421DFE31-584F-4FC3-A811-21A6A719EE28}"/>
              </a:ext>
            </a:extLst>
          </p:cNvPr>
          <p:cNvSpPr/>
          <p:nvPr userDrawn="1"/>
        </p:nvSpPr>
        <p:spPr>
          <a:xfrm>
            <a:off x="856035" y="2354094"/>
            <a:ext cx="2529192" cy="2918297"/>
          </a:xfrm>
          <a:custGeom>
            <a:avLst/>
            <a:gdLst>
              <a:gd name="connsiteX0" fmla="*/ 0 w 2529192"/>
              <a:gd name="connsiteY0" fmla="*/ 0 h 2918297"/>
              <a:gd name="connsiteX1" fmla="*/ 2529192 w 2529192"/>
              <a:gd name="connsiteY1" fmla="*/ 0 h 2918297"/>
              <a:gd name="connsiteX2" fmla="*/ 2529192 w 2529192"/>
              <a:gd name="connsiteY2" fmla="*/ 603115 h 2918297"/>
              <a:gd name="connsiteX3" fmla="*/ 2337403 w 2529192"/>
              <a:gd name="connsiteY3" fmla="*/ 603115 h 2918297"/>
              <a:gd name="connsiteX4" fmla="*/ 2337403 w 2529192"/>
              <a:gd name="connsiteY4" fmla="*/ 191789 h 2918297"/>
              <a:gd name="connsiteX5" fmla="*/ 191789 w 2529192"/>
              <a:gd name="connsiteY5" fmla="*/ 191789 h 2918297"/>
              <a:gd name="connsiteX6" fmla="*/ 191789 w 2529192"/>
              <a:gd name="connsiteY6" fmla="*/ 2726508 h 2918297"/>
              <a:gd name="connsiteX7" fmla="*/ 2337403 w 2529192"/>
              <a:gd name="connsiteY7" fmla="*/ 2726508 h 2918297"/>
              <a:gd name="connsiteX8" fmla="*/ 2337403 w 2529192"/>
              <a:gd name="connsiteY8" fmla="*/ 2295727 h 2918297"/>
              <a:gd name="connsiteX9" fmla="*/ 2529192 w 2529192"/>
              <a:gd name="connsiteY9" fmla="*/ 2295727 h 2918297"/>
              <a:gd name="connsiteX10" fmla="*/ 2529192 w 2529192"/>
              <a:gd name="connsiteY10" fmla="*/ 2918297 h 2918297"/>
              <a:gd name="connsiteX11" fmla="*/ 0 w 2529192"/>
              <a:gd name="connsiteY11" fmla="*/ 2918297 h 291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192" h="2918297">
                <a:moveTo>
                  <a:pt x="0" y="0"/>
                </a:moveTo>
                <a:lnTo>
                  <a:pt x="2529192" y="0"/>
                </a:lnTo>
                <a:lnTo>
                  <a:pt x="2529192" y="603115"/>
                </a:lnTo>
                <a:lnTo>
                  <a:pt x="2337403" y="603115"/>
                </a:lnTo>
                <a:lnTo>
                  <a:pt x="2337403" y="191789"/>
                </a:lnTo>
                <a:lnTo>
                  <a:pt x="191789" y="191789"/>
                </a:lnTo>
                <a:lnTo>
                  <a:pt x="191789" y="2726508"/>
                </a:lnTo>
                <a:lnTo>
                  <a:pt x="2337403" y="2726508"/>
                </a:lnTo>
                <a:lnTo>
                  <a:pt x="2337403" y="2295727"/>
                </a:lnTo>
                <a:lnTo>
                  <a:pt x="2529192" y="2295727"/>
                </a:lnTo>
                <a:lnTo>
                  <a:pt x="2529192" y="2918297"/>
                </a:lnTo>
                <a:lnTo>
                  <a:pt x="0" y="291829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8" name="任意多边形: 形状 7">
            <a:extLst>
              <a:ext uri="{FF2B5EF4-FFF2-40B4-BE49-F238E27FC236}">
                <a16:creationId xmlns:a16="http://schemas.microsoft.com/office/drawing/2014/main" id="{AFB34361-18BF-495A-91C8-470B17DF1AE8}"/>
              </a:ext>
            </a:extLst>
          </p:cNvPr>
          <p:cNvSpPr/>
          <p:nvPr userDrawn="1"/>
        </p:nvSpPr>
        <p:spPr>
          <a:xfrm>
            <a:off x="6952444" y="112368"/>
            <a:ext cx="5256850" cy="5459744"/>
          </a:xfrm>
          <a:custGeom>
            <a:avLst/>
            <a:gdLst>
              <a:gd name="connsiteX0" fmla="*/ 2729872 w 5256850"/>
              <a:gd name="connsiteY0" fmla="*/ 0 h 5459744"/>
              <a:gd name="connsiteX1" fmla="*/ 5245217 w 5256850"/>
              <a:gd name="connsiteY1" fmla="*/ 1667283 h 5459744"/>
              <a:gd name="connsiteX2" fmla="*/ 5256850 w 5256850"/>
              <a:gd name="connsiteY2" fmla="*/ 1699066 h 5459744"/>
              <a:gd name="connsiteX3" fmla="*/ 5256850 w 5256850"/>
              <a:gd name="connsiteY3" fmla="*/ 3760678 h 5459744"/>
              <a:gd name="connsiteX4" fmla="*/ 5245217 w 5256850"/>
              <a:gd name="connsiteY4" fmla="*/ 3792462 h 5459744"/>
              <a:gd name="connsiteX5" fmla="*/ 2729872 w 5256850"/>
              <a:gd name="connsiteY5" fmla="*/ 5459744 h 5459744"/>
              <a:gd name="connsiteX6" fmla="*/ 0 w 5256850"/>
              <a:gd name="connsiteY6" fmla="*/ 2729872 h 5459744"/>
              <a:gd name="connsiteX7" fmla="*/ 2729872 w 5256850"/>
              <a:gd name="connsiteY7" fmla="*/ 0 h 5459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56850" h="5459744">
                <a:moveTo>
                  <a:pt x="2729872" y="0"/>
                </a:moveTo>
                <a:cubicBezTo>
                  <a:pt x="3860622" y="0"/>
                  <a:pt x="4830800" y="687490"/>
                  <a:pt x="5245217" y="1667283"/>
                </a:cubicBezTo>
                <a:lnTo>
                  <a:pt x="5256850" y="1699066"/>
                </a:lnTo>
                <a:lnTo>
                  <a:pt x="5256850" y="3760678"/>
                </a:lnTo>
                <a:lnTo>
                  <a:pt x="5245217" y="3792462"/>
                </a:lnTo>
                <a:cubicBezTo>
                  <a:pt x="4830800" y="4772254"/>
                  <a:pt x="3860622" y="5459744"/>
                  <a:pt x="2729872" y="5459744"/>
                </a:cubicBezTo>
                <a:cubicBezTo>
                  <a:pt x="1222205" y="5459744"/>
                  <a:pt x="0" y="4237539"/>
                  <a:pt x="0" y="2729872"/>
                </a:cubicBezTo>
                <a:cubicBezTo>
                  <a:pt x="0" y="1222205"/>
                  <a:pt x="1222205" y="0"/>
                  <a:pt x="2729872" y="0"/>
                </a:cubicBezTo>
                <a:close/>
              </a:path>
            </a:pathLst>
          </a:custGeom>
          <a:noFill/>
          <a:ln w="63500">
            <a:gradFill>
              <a:gsLst>
                <a:gs pos="13851">
                  <a:schemeClr val="bg1">
                    <a:alpha val="16000"/>
                  </a:schemeClr>
                </a:gs>
                <a:gs pos="0">
                  <a:schemeClr val="accent2"/>
                </a:gs>
                <a:gs pos="57000">
                  <a:schemeClr val="accent6">
                    <a:lumMod val="40000"/>
                    <a:lumOff val="60000"/>
                  </a:schemeClr>
                </a:gs>
                <a:gs pos="97000">
                  <a:schemeClr val="accent2"/>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B74D6AF7-D576-4178-A7D2-CFE48171D18C}"/>
              </a:ext>
            </a:extLst>
          </p:cNvPr>
          <p:cNvSpPr/>
          <p:nvPr userDrawn="1"/>
        </p:nvSpPr>
        <p:spPr>
          <a:xfrm>
            <a:off x="6941451" y="1909204"/>
            <a:ext cx="5250549" cy="3599981"/>
          </a:xfrm>
          <a:custGeom>
            <a:avLst/>
            <a:gdLst>
              <a:gd name="connsiteX0" fmla="*/ 144078 w 5250549"/>
              <a:gd name="connsiteY0" fmla="*/ 0 h 3599981"/>
              <a:gd name="connsiteX1" fmla="*/ 5250549 w 5250549"/>
              <a:gd name="connsiteY1" fmla="*/ 0 h 3599981"/>
              <a:gd name="connsiteX2" fmla="*/ 5250549 w 5250549"/>
              <a:gd name="connsiteY2" fmla="*/ 1918131 h 3599981"/>
              <a:gd name="connsiteX3" fmla="*/ 5245217 w 5250549"/>
              <a:gd name="connsiteY3" fmla="*/ 1932699 h 3599981"/>
              <a:gd name="connsiteX4" fmla="*/ 2729872 w 5250549"/>
              <a:gd name="connsiteY4" fmla="*/ 3599981 h 3599981"/>
              <a:gd name="connsiteX5" fmla="*/ 0 w 5250549"/>
              <a:gd name="connsiteY5" fmla="*/ 870109 h 3599981"/>
              <a:gd name="connsiteX6" fmla="*/ 122730 w 5250549"/>
              <a:gd name="connsiteY6" fmla="*/ 58329 h 3599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50549" h="3599981">
                <a:moveTo>
                  <a:pt x="144078" y="0"/>
                </a:moveTo>
                <a:lnTo>
                  <a:pt x="5250549" y="0"/>
                </a:lnTo>
                <a:lnTo>
                  <a:pt x="5250549" y="1918131"/>
                </a:lnTo>
                <a:lnTo>
                  <a:pt x="5245217" y="1932699"/>
                </a:lnTo>
                <a:cubicBezTo>
                  <a:pt x="4830800" y="2912491"/>
                  <a:pt x="3860622" y="3599981"/>
                  <a:pt x="2729872" y="3599981"/>
                </a:cubicBezTo>
                <a:cubicBezTo>
                  <a:pt x="1222205" y="3599981"/>
                  <a:pt x="0" y="2377776"/>
                  <a:pt x="0" y="870109"/>
                </a:cubicBezTo>
                <a:cubicBezTo>
                  <a:pt x="0" y="587422"/>
                  <a:pt x="42968" y="314770"/>
                  <a:pt x="122730" y="58329"/>
                </a:cubicBezTo>
                <a:close/>
              </a:path>
            </a:pathLst>
          </a:custGeom>
          <a:blipFill>
            <a:blip r:embed="rId4" cstate="email">
              <a:extLst>
                <a:ext uri="{28A0092B-C50C-407E-A947-70E740481C1C}">
                  <a14:useLocalDpi xmlns:a14="http://schemas.microsoft.com/office/drawing/2010/main"/>
                </a:ext>
              </a:extLst>
            </a:blip>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0" name="平行四边形 9">
            <a:extLst>
              <a:ext uri="{FF2B5EF4-FFF2-40B4-BE49-F238E27FC236}">
                <a16:creationId xmlns:a16="http://schemas.microsoft.com/office/drawing/2014/main" id="{E9295A65-1D78-4A50-B470-BCCF120E51EB}"/>
              </a:ext>
            </a:extLst>
          </p:cNvPr>
          <p:cNvSpPr/>
          <p:nvPr userDrawn="1"/>
        </p:nvSpPr>
        <p:spPr>
          <a:xfrm>
            <a:off x="8348358" y="682272"/>
            <a:ext cx="2332611" cy="846655"/>
          </a:xfrm>
          <a:prstGeom prst="parallelogram">
            <a:avLst/>
          </a:prstGeom>
          <a:ln>
            <a:gradFill>
              <a:gsLst>
                <a:gs pos="0">
                  <a:schemeClr val="accent1">
                    <a:lumMod val="5000"/>
                    <a:lumOff val="95000"/>
                    <a:alpha val="20000"/>
                  </a:schemeClr>
                </a:gs>
                <a:gs pos="67000">
                  <a:schemeClr val="accent1">
                    <a:lumMod val="45000"/>
                    <a:lumOff val="55000"/>
                    <a:alpha val="20000"/>
                  </a:schemeClr>
                </a:gs>
                <a:gs pos="100000">
                  <a:schemeClr val="accent1">
                    <a:lumMod val="30000"/>
                    <a:lumOff val="70000"/>
                    <a:alpha val="2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a:extLst>
              <a:ext uri="{FF2B5EF4-FFF2-40B4-BE49-F238E27FC236}">
                <a16:creationId xmlns:a16="http://schemas.microsoft.com/office/drawing/2014/main" id="{6C13CE98-8E5C-495A-8C15-CF6D2D24AF29}"/>
              </a:ext>
            </a:extLst>
          </p:cNvPr>
          <p:cNvSpPr/>
          <p:nvPr userDrawn="1"/>
        </p:nvSpPr>
        <p:spPr>
          <a:xfrm>
            <a:off x="8337367" y="554173"/>
            <a:ext cx="2176967" cy="794642"/>
          </a:xfrm>
          <a:prstGeom prst="parallelogram">
            <a:avLst/>
          </a:prstGeom>
          <a:no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tx1">
                  <a:lumMod val="75000"/>
                  <a:lumOff val="25000"/>
                </a:schemeClr>
              </a:solidFill>
              <a:latin typeface="+mj-lt"/>
              <a:ea typeface="+mj-ea"/>
            </a:endParaRPr>
          </a:p>
        </p:txBody>
      </p:sp>
    </p:spTree>
    <p:extLst>
      <p:ext uri="{BB962C8B-B14F-4D97-AF65-F5344CB8AC3E}">
        <p14:creationId xmlns:p14="http://schemas.microsoft.com/office/powerpoint/2010/main" val="3878733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2C6685F9-9A96-4663-BD56-32E6807C9691}"/>
              </a:ext>
            </a:extLst>
          </p:cNvPr>
          <p:cNvSpPr/>
          <p:nvPr userDrawn="1"/>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5B911286-32E0-4BA3-A1F4-96F22778FF69}"/>
              </a:ext>
            </a:extLst>
          </p:cNvPr>
          <p:cNvSpPr/>
          <p:nvPr userDrawn="1"/>
        </p:nvSpPr>
        <p:spPr>
          <a:xfrm rot="16805102">
            <a:off x="-149960" y="2911612"/>
            <a:ext cx="4188054" cy="4427811"/>
          </a:xfrm>
          <a:custGeom>
            <a:avLst/>
            <a:gdLst>
              <a:gd name="connsiteX0" fmla="*/ 4135176 w 4188054"/>
              <a:gd name="connsiteY0" fmla="*/ 1300555 h 4427811"/>
              <a:gd name="connsiteX1" fmla="*/ 4188054 w 4188054"/>
              <a:gd name="connsiteY1" fmla="*/ 1825093 h 4427811"/>
              <a:gd name="connsiteX2" fmla="*/ 1585336 w 4188054"/>
              <a:gd name="connsiteY2" fmla="*/ 4427811 h 4427811"/>
              <a:gd name="connsiteX3" fmla="*/ 811367 w 4188054"/>
              <a:gd name="connsiteY3" fmla="*/ 4310798 h 4427811"/>
              <a:gd name="connsiteX4" fmla="*/ 647215 w 4188054"/>
              <a:gd name="connsiteY4" fmla="*/ 4250717 h 4427811"/>
              <a:gd name="connsiteX5" fmla="*/ 0 w 4188054"/>
              <a:gd name="connsiteY5" fmla="*/ 611768 h 4427811"/>
              <a:gd name="connsiteX6" fmla="*/ 3439646 w 4188054"/>
              <a:gd name="connsiteY6" fmla="*/ 0 h 4427811"/>
              <a:gd name="connsiteX7" fmla="*/ 3593720 w 4188054"/>
              <a:gd name="connsiteY7" fmla="*/ 169523 h 4427811"/>
              <a:gd name="connsiteX8" fmla="*/ 4135176 w 4188054"/>
              <a:gd name="connsiteY8" fmla="*/ 1300555 h 4427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88054" h="4427811">
                <a:moveTo>
                  <a:pt x="4135176" y="1300555"/>
                </a:moveTo>
                <a:cubicBezTo>
                  <a:pt x="4169846" y="1469985"/>
                  <a:pt x="4188054" y="1645413"/>
                  <a:pt x="4188054" y="1825093"/>
                </a:cubicBezTo>
                <a:cubicBezTo>
                  <a:pt x="4188054" y="3262534"/>
                  <a:pt x="3022777" y="4427812"/>
                  <a:pt x="1585336" y="4427811"/>
                </a:cubicBezTo>
                <a:cubicBezTo>
                  <a:pt x="1315816" y="4427811"/>
                  <a:pt x="1055864" y="4386844"/>
                  <a:pt x="811367" y="4310798"/>
                </a:cubicBezTo>
                <a:lnTo>
                  <a:pt x="647215" y="4250717"/>
                </a:lnTo>
                <a:lnTo>
                  <a:pt x="0" y="611768"/>
                </a:lnTo>
                <a:lnTo>
                  <a:pt x="3439646" y="0"/>
                </a:lnTo>
                <a:lnTo>
                  <a:pt x="3593720" y="169523"/>
                </a:lnTo>
                <a:cubicBezTo>
                  <a:pt x="3858929" y="490882"/>
                  <a:pt x="4048500" y="876978"/>
                  <a:pt x="4135176" y="1300555"/>
                </a:cubicBezTo>
                <a:close/>
              </a:path>
            </a:pathLst>
          </a:custGeom>
          <a:gradFill>
            <a:gsLst>
              <a:gs pos="23000">
                <a:schemeClr val="accent2">
                  <a:lumMod val="75000"/>
                </a:schemeClr>
              </a:gs>
              <a:gs pos="79000">
                <a:schemeClr val="accent1">
                  <a:lumMod val="45000"/>
                  <a:lumOff val="55000"/>
                </a:schemeClr>
              </a:gs>
              <a:gs pos="100000">
                <a:schemeClr val="accent1">
                  <a:lumMod val="30000"/>
                  <a:lumOff val="70000"/>
                </a:schemeClr>
              </a:gs>
            </a:gsLst>
            <a:lin ang="2700000" scaled="0"/>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C700A3BC-C6A5-4388-ACB9-EE41EE83D207}"/>
              </a:ext>
            </a:extLst>
          </p:cNvPr>
          <p:cNvSpPr/>
          <p:nvPr userDrawn="1"/>
        </p:nvSpPr>
        <p:spPr>
          <a:xfrm rot="18703689">
            <a:off x="6739426" y="-1031166"/>
            <a:ext cx="2851184" cy="2700955"/>
          </a:xfrm>
          <a:custGeom>
            <a:avLst/>
            <a:gdLst>
              <a:gd name="connsiteX0" fmla="*/ 649023 w 2851184"/>
              <a:gd name="connsiteY0" fmla="*/ 0 h 2700955"/>
              <a:gd name="connsiteX1" fmla="*/ 2851184 w 2851184"/>
              <a:gd name="connsiteY1" fmla="*/ 2469208 h 2700955"/>
              <a:gd name="connsiteX2" fmla="*/ 2603718 w 2851184"/>
              <a:gd name="connsiteY2" fmla="*/ 2579747 h 2700955"/>
              <a:gd name="connsiteX3" fmla="*/ 1874196 w 2851184"/>
              <a:gd name="connsiteY3" fmla="*/ 2700955 h 2700955"/>
              <a:gd name="connsiteX4" fmla="*/ 0 w 2851184"/>
              <a:gd name="connsiteY4" fmla="*/ 1158580 h 2700955"/>
              <a:gd name="connsiteX5" fmla="*/ 548939 w 2851184"/>
              <a:gd name="connsiteY5" fmla="*/ 67956 h 2700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1184" h="2700955">
                <a:moveTo>
                  <a:pt x="649023" y="0"/>
                </a:moveTo>
                <a:lnTo>
                  <a:pt x="2851184" y="2469208"/>
                </a:lnTo>
                <a:lnTo>
                  <a:pt x="2603718" y="2579747"/>
                </a:lnTo>
                <a:cubicBezTo>
                  <a:pt x="2379492" y="2657796"/>
                  <a:pt x="2132968" y="2700955"/>
                  <a:pt x="1874196" y="2700955"/>
                </a:cubicBezTo>
                <a:cubicBezTo>
                  <a:pt x="839106" y="2700955"/>
                  <a:pt x="0" y="2010410"/>
                  <a:pt x="0" y="1158580"/>
                </a:cubicBezTo>
                <a:cubicBezTo>
                  <a:pt x="0" y="732665"/>
                  <a:pt x="209777" y="347071"/>
                  <a:pt x="548939" y="67956"/>
                </a:cubicBezTo>
                <a:close/>
              </a:path>
            </a:pathLst>
          </a:custGeom>
          <a:gradFill>
            <a:gsLst>
              <a:gs pos="15000">
                <a:schemeClr val="accent2"/>
              </a:gs>
              <a:gs pos="100000">
                <a:schemeClr val="accent1">
                  <a:lumMod val="45000"/>
                  <a:lumOff val="55000"/>
                </a:schemeClr>
              </a:gs>
              <a:gs pos="73000">
                <a:schemeClr val="accent3">
                  <a:lumMod val="90000"/>
                </a:schemeClr>
              </a:gs>
            </a:gsLst>
            <a:lin ang="2700000" scaled="0"/>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id="{7E4F5C0E-2637-4459-A03A-7934B6F00296}"/>
              </a:ext>
            </a:extLst>
          </p:cNvPr>
          <p:cNvSpPr/>
          <p:nvPr userDrawn="1"/>
        </p:nvSpPr>
        <p:spPr>
          <a:xfrm rot="8509327">
            <a:off x="8553160" y="-471316"/>
            <a:ext cx="4298908" cy="4109261"/>
          </a:xfrm>
          <a:custGeom>
            <a:avLst/>
            <a:gdLst>
              <a:gd name="connsiteX0" fmla="*/ 2200938 w 4298908"/>
              <a:gd name="connsiteY0" fmla="*/ 4109261 h 4109261"/>
              <a:gd name="connsiteX1" fmla="*/ 0 w 4298908"/>
              <a:gd name="connsiteY1" fmla="*/ 2378669 h 4109261"/>
              <a:gd name="connsiteX2" fmla="*/ 1864919 w 4298908"/>
              <a:gd name="connsiteY2" fmla="*/ 6897 h 4109261"/>
              <a:gd name="connsiteX3" fmla="*/ 2016350 w 4298908"/>
              <a:gd name="connsiteY3" fmla="*/ 0 h 4109261"/>
              <a:gd name="connsiteX4" fmla="*/ 4298908 w 4298908"/>
              <a:gd name="connsiteY4" fmla="*/ 2058834 h 4109261"/>
              <a:gd name="connsiteX5" fmla="*/ 2249728 w 4298908"/>
              <a:gd name="connsiteY5" fmla="*/ 4107039 h 4109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8908" h="4109261">
                <a:moveTo>
                  <a:pt x="2200938" y="4109261"/>
                </a:moveTo>
                <a:lnTo>
                  <a:pt x="0" y="2378669"/>
                </a:lnTo>
                <a:lnTo>
                  <a:pt x="1864919" y="6897"/>
                </a:lnTo>
                <a:lnTo>
                  <a:pt x="2016350" y="0"/>
                </a:lnTo>
                <a:cubicBezTo>
                  <a:pt x="3276972" y="0"/>
                  <a:pt x="4298908" y="921771"/>
                  <a:pt x="4298908" y="2058834"/>
                </a:cubicBezTo>
                <a:cubicBezTo>
                  <a:pt x="4298908" y="3124831"/>
                  <a:pt x="3400724" y="4001606"/>
                  <a:pt x="2249728" y="4107039"/>
                </a:cubicBezTo>
                <a:close/>
              </a:path>
            </a:pathLst>
          </a:custGeom>
          <a:gradFill>
            <a:gsLst>
              <a:gs pos="23000">
                <a:schemeClr val="accent3">
                  <a:lumMod val="90000"/>
                </a:schemeClr>
              </a:gs>
              <a:gs pos="79000">
                <a:schemeClr val="accent1">
                  <a:lumMod val="45000"/>
                  <a:lumOff val="55000"/>
                </a:schemeClr>
              </a:gs>
              <a:gs pos="100000">
                <a:schemeClr val="accent1">
                  <a:lumMod val="30000"/>
                  <a:lumOff val="70000"/>
                </a:schemeClr>
              </a:gs>
            </a:gsLst>
            <a:lin ang="2700000" scaled="0"/>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椭圆 28">
            <a:extLst>
              <a:ext uri="{FF2B5EF4-FFF2-40B4-BE49-F238E27FC236}">
                <a16:creationId xmlns:a16="http://schemas.microsoft.com/office/drawing/2014/main" id="{60C39058-E78C-42FF-ADEF-8F52A764D3C3}"/>
              </a:ext>
            </a:extLst>
          </p:cNvPr>
          <p:cNvSpPr/>
          <p:nvPr userDrawn="1"/>
        </p:nvSpPr>
        <p:spPr>
          <a:xfrm>
            <a:off x="3625571" y="3314310"/>
            <a:ext cx="2296269" cy="2296269"/>
          </a:xfrm>
          <a:prstGeom prst="ellipse">
            <a:avLst/>
          </a:prstGeom>
          <a:solidFill>
            <a:schemeClr val="accent4">
              <a:lumMod val="90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36EF02D6-A1B3-4E6A-AEA9-D28334ADF885}"/>
              </a:ext>
            </a:extLst>
          </p:cNvPr>
          <p:cNvSpPr/>
          <p:nvPr userDrawn="1"/>
        </p:nvSpPr>
        <p:spPr>
          <a:xfrm>
            <a:off x="2665373" y="1497737"/>
            <a:ext cx="467250" cy="467250"/>
          </a:xfrm>
          <a:prstGeom prst="ellipse">
            <a:avLst/>
          </a:prstGeom>
          <a:solidFill>
            <a:schemeClr val="accent5">
              <a:lumMod val="90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11ABF88D-FE05-46F5-B70E-4BEA1082A620}"/>
              </a:ext>
            </a:extLst>
          </p:cNvPr>
          <p:cNvSpPr/>
          <p:nvPr userDrawn="1"/>
        </p:nvSpPr>
        <p:spPr>
          <a:xfrm>
            <a:off x="7767784" y="3813686"/>
            <a:ext cx="1146880" cy="114688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id="{310724C5-2BB4-4D1B-81CD-FB9BD54A5A0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862519" y="1030403"/>
            <a:ext cx="10466962" cy="4817406"/>
          </a:xfrm>
          <a:custGeom>
            <a:avLst/>
            <a:gdLst>
              <a:gd name="connsiteX0" fmla="*/ 0 w 10466962"/>
              <a:gd name="connsiteY0" fmla="*/ 0 h 4817406"/>
              <a:gd name="connsiteX1" fmla="*/ 10466962 w 10466962"/>
              <a:gd name="connsiteY1" fmla="*/ 0 h 4817406"/>
              <a:gd name="connsiteX2" fmla="*/ 10466962 w 10466962"/>
              <a:gd name="connsiteY2" fmla="*/ 4817406 h 4817406"/>
              <a:gd name="connsiteX3" fmla="*/ 0 w 10466962"/>
              <a:gd name="connsiteY3" fmla="*/ 4817406 h 4817406"/>
            </a:gdLst>
            <a:ahLst/>
            <a:cxnLst>
              <a:cxn ang="0">
                <a:pos x="connsiteX0" y="connsiteY0"/>
              </a:cxn>
              <a:cxn ang="0">
                <a:pos x="connsiteX1" y="connsiteY1"/>
              </a:cxn>
              <a:cxn ang="0">
                <a:pos x="connsiteX2" y="connsiteY2"/>
              </a:cxn>
              <a:cxn ang="0">
                <a:pos x="connsiteX3" y="connsiteY3"/>
              </a:cxn>
            </a:cxnLst>
            <a:rect l="l" t="t" r="r" b="b"/>
            <a:pathLst>
              <a:path w="10466962" h="4817406">
                <a:moveTo>
                  <a:pt x="0" y="0"/>
                </a:moveTo>
                <a:lnTo>
                  <a:pt x="10466962" y="0"/>
                </a:lnTo>
                <a:lnTo>
                  <a:pt x="10466962" y="4817406"/>
                </a:lnTo>
                <a:lnTo>
                  <a:pt x="0" y="4817406"/>
                </a:lnTo>
                <a:close/>
              </a:path>
            </a:pathLst>
          </a:custGeom>
          <a:ln>
            <a:gradFill>
              <a:gsLst>
                <a:gs pos="0">
                  <a:schemeClr val="accent2">
                    <a:alpha val="47000"/>
                  </a:schemeClr>
                </a:gs>
                <a:gs pos="42000">
                  <a:schemeClr val="accent1">
                    <a:lumMod val="45000"/>
                    <a:lumOff val="55000"/>
                  </a:schemeClr>
                </a:gs>
                <a:gs pos="100000">
                  <a:schemeClr val="accent2">
                    <a:alpha val="26000"/>
                  </a:schemeClr>
                </a:gs>
              </a:gsLst>
              <a:lin ang="5400000" scaled="1"/>
            </a:gradFill>
          </a:ln>
          <a:effectLst>
            <a:outerShdw blurRad="381000" sx="102000" sy="102000" algn="ctr" rotWithShape="0">
              <a:prstClr val="black">
                <a:alpha val="40000"/>
              </a:prstClr>
            </a:outerShdw>
          </a:effectLst>
        </p:spPr>
      </p:pic>
      <p:sp>
        <p:nvSpPr>
          <p:cNvPr id="38" name="菱形 37">
            <a:extLst>
              <a:ext uri="{FF2B5EF4-FFF2-40B4-BE49-F238E27FC236}">
                <a16:creationId xmlns:a16="http://schemas.microsoft.com/office/drawing/2014/main" id="{9E0DA252-246D-477D-8BFD-D07E609EA70C}"/>
              </a:ext>
            </a:extLst>
          </p:cNvPr>
          <p:cNvSpPr/>
          <p:nvPr/>
        </p:nvSpPr>
        <p:spPr>
          <a:xfrm>
            <a:off x="5525312" y="1596902"/>
            <a:ext cx="955262" cy="955262"/>
          </a:xfrm>
          <a:prstGeom prst="diamond">
            <a:avLst/>
          </a:prstGeom>
          <a:noFill/>
          <a:ln w="38100">
            <a:gradFill>
              <a:gsLst>
                <a:gs pos="3000">
                  <a:schemeClr val="accent2">
                    <a:alpha val="80000"/>
                  </a:schemeClr>
                </a:gs>
                <a:gs pos="50433">
                  <a:schemeClr val="accent1">
                    <a:alpha val="49000"/>
                  </a:schemeClr>
                </a:gs>
                <a:gs pos="100000">
                  <a:schemeClr val="accent2">
                    <a:alpha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65000"/>
                  <a:lumOff val="35000"/>
                </a:schemeClr>
              </a:solidFill>
            </a:endParaRPr>
          </a:p>
        </p:txBody>
      </p:sp>
      <p:sp>
        <p:nvSpPr>
          <p:cNvPr id="41" name="菱形 40">
            <a:extLst>
              <a:ext uri="{FF2B5EF4-FFF2-40B4-BE49-F238E27FC236}">
                <a16:creationId xmlns:a16="http://schemas.microsoft.com/office/drawing/2014/main" id="{E15908CB-59C4-4A78-8B1D-68EF9E444886}"/>
              </a:ext>
            </a:extLst>
          </p:cNvPr>
          <p:cNvSpPr/>
          <p:nvPr/>
        </p:nvSpPr>
        <p:spPr>
          <a:xfrm>
            <a:off x="5525312" y="2808980"/>
            <a:ext cx="955262" cy="955262"/>
          </a:xfrm>
          <a:prstGeom prst="diamond">
            <a:avLst/>
          </a:prstGeom>
          <a:noFill/>
          <a:ln w="38100">
            <a:gradFill>
              <a:gsLst>
                <a:gs pos="0">
                  <a:schemeClr val="accent2">
                    <a:alpha val="81000"/>
                  </a:schemeClr>
                </a:gs>
                <a:gs pos="48000">
                  <a:schemeClr val="accent1">
                    <a:lumMod val="46000"/>
                    <a:lumOff val="54000"/>
                    <a:alpha val="50000"/>
                  </a:schemeClr>
                </a:gs>
                <a:gs pos="100000">
                  <a:schemeClr val="accent2">
                    <a:alpha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65000"/>
                  <a:lumOff val="35000"/>
                </a:schemeClr>
              </a:solidFill>
            </a:endParaRPr>
          </a:p>
        </p:txBody>
      </p:sp>
      <p:sp>
        <p:nvSpPr>
          <p:cNvPr id="44" name="菱形 43">
            <a:extLst>
              <a:ext uri="{FF2B5EF4-FFF2-40B4-BE49-F238E27FC236}">
                <a16:creationId xmlns:a16="http://schemas.microsoft.com/office/drawing/2014/main" id="{4FAC26BD-A037-4EC1-8627-CDF0DB5FF02E}"/>
              </a:ext>
            </a:extLst>
          </p:cNvPr>
          <p:cNvSpPr/>
          <p:nvPr/>
        </p:nvSpPr>
        <p:spPr>
          <a:xfrm>
            <a:off x="5525312" y="3984813"/>
            <a:ext cx="955262" cy="955262"/>
          </a:xfrm>
          <a:prstGeom prst="diamond">
            <a:avLst/>
          </a:prstGeom>
          <a:noFill/>
          <a:ln w="38100">
            <a:gradFill>
              <a:gsLst>
                <a:gs pos="0">
                  <a:schemeClr val="accent2">
                    <a:alpha val="80000"/>
                  </a:schemeClr>
                </a:gs>
                <a:gs pos="56000">
                  <a:schemeClr val="accent1">
                    <a:lumMod val="45000"/>
                    <a:lumOff val="55000"/>
                    <a:alpha val="50000"/>
                  </a:schemeClr>
                </a:gs>
                <a:gs pos="100000">
                  <a:schemeClr val="accent2">
                    <a:alpha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65000"/>
                  <a:lumOff val="35000"/>
                </a:schemeClr>
              </a:solidFill>
            </a:endParaRPr>
          </a:p>
        </p:txBody>
      </p:sp>
    </p:spTree>
    <p:extLst>
      <p:ext uri="{BB962C8B-B14F-4D97-AF65-F5344CB8AC3E}">
        <p14:creationId xmlns:p14="http://schemas.microsoft.com/office/powerpoint/2010/main" val="2689030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C08EE2F8-6CD0-4B50-BF86-00924B86C328}"/>
              </a:ext>
            </a:extLst>
          </p:cNvPr>
          <p:cNvSpPr/>
          <p:nvPr userDrawn="1"/>
        </p:nvSpPr>
        <p:spPr>
          <a:xfrm>
            <a:off x="28338" y="-2456"/>
            <a:ext cx="12192000"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BF9D3CED-260C-4992-8FBE-BF40768B2148}"/>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a:fillRect/>
          </a:stretch>
        </p:blipFill>
        <p:spPr>
          <a:xfrm>
            <a:off x="1" y="381570"/>
            <a:ext cx="2820764" cy="6524773"/>
          </a:xfrm>
          <a:custGeom>
            <a:avLst/>
            <a:gdLst>
              <a:gd name="connsiteX0" fmla="*/ 0 w 2820764"/>
              <a:gd name="connsiteY0" fmla="*/ 0 h 6524773"/>
              <a:gd name="connsiteX1" fmla="*/ 2820764 w 2820764"/>
              <a:gd name="connsiteY1" fmla="*/ 1585468 h 6524773"/>
              <a:gd name="connsiteX2" fmla="*/ 44527 w 2820764"/>
              <a:gd name="connsiteY2" fmla="*/ 6524773 h 6524773"/>
              <a:gd name="connsiteX3" fmla="*/ 22664 w 2820764"/>
              <a:gd name="connsiteY3" fmla="*/ 6524773 h 6524773"/>
              <a:gd name="connsiteX4" fmla="*/ 0 w 2820764"/>
              <a:gd name="connsiteY4" fmla="*/ 6512034 h 652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0764" h="6524773">
                <a:moveTo>
                  <a:pt x="0" y="0"/>
                </a:moveTo>
                <a:lnTo>
                  <a:pt x="2820764" y="1585468"/>
                </a:lnTo>
                <a:lnTo>
                  <a:pt x="44527" y="6524773"/>
                </a:lnTo>
                <a:lnTo>
                  <a:pt x="22664" y="6524773"/>
                </a:lnTo>
                <a:lnTo>
                  <a:pt x="0" y="6512034"/>
                </a:lnTo>
                <a:close/>
              </a:path>
            </a:pathLst>
          </a:custGeom>
          <a:ln>
            <a:gradFill>
              <a:gsLst>
                <a:gs pos="0">
                  <a:schemeClr val="accent2">
                    <a:alpha val="16000"/>
                  </a:schemeClr>
                </a:gs>
                <a:gs pos="93000">
                  <a:schemeClr val="accent2">
                    <a:alpha val="17000"/>
                  </a:schemeClr>
                </a:gs>
                <a:gs pos="48000">
                  <a:schemeClr val="accent1">
                    <a:lumMod val="30000"/>
                    <a:lumOff val="70000"/>
                    <a:alpha val="20000"/>
                  </a:schemeClr>
                </a:gs>
              </a:gsLst>
              <a:lin ang="5400000" scaled="1"/>
            </a:gradFill>
          </a:ln>
          <a:effectLst>
            <a:outerShdw blurRad="381000" sx="102000" sy="102000" algn="ctr" rotWithShape="0">
              <a:prstClr val="black">
                <a:alpha val="40000"/>
              </a:prstClr>
            </a:outerShdw>
          </a:effectLst>
        </p:spPr>
      </p:pic>
      <p:pic>
        <p:nvPicPr>
          <p:cNvPr id="6" name="图片 5">
            <a:extLst>
              <a:ext uri="{FF2B5EF4-FFF2-40B4-BE49-F238E27FC236}">
                <a16:creationId xmlns:a16="http://schemas.microsoft.com/office/drawing/2014/main" id="{B7D9AAC9-1D8A-4BB3-9A9A-CE9114ABF5CA}"/>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a:fillRect/>
          </a:stretch>
        </p:blipFill>
        <p:spPr>
          <a:xfrm>
            <a:off x="9297104" y="2001717"/>
            <a:ext cx="2905468" cy="4853827"/>
          </a:xfrm>
          <a:custGeom>
            <a:avLst/>
            <a:gdLst>
              <a:gd name="connsiteX0" fmla="*/ 2905468 w 2905468"/>
              <a:gd name="connsiteY0" fmla="*/ 0 h 4853827"/>
              <a:gd name="connsiteX1" fmla="*/ 2905468 w 2905468"/>
              <a:gd name="connsiteY1" fmla="*/ 4853827 h 4853827"/>
              <a:gd name="connsiteX2" fmla="*/ 1948360 w 2905468"/>
              <a:gd name="connsiteY2" fmla="*/ 4853827 h 4853827"/>
              <a:gd name="connsiteX3" fmla="*/ 0 w 2905468"/>
              <a:gd name="connsiteY3" fmla="*/ 2905468 h 4853827"/>
            </a:gdLst>
            <a:ahLst/>
            <a:cxnLst>
              <a:cxn ang="0">
                <a:pos x="connsiteX0" y="connsiteY0"/>
              </a:cxn>
              <a:cxn ang="0">
                <a:pos x="connsiteX1" y="connsiteY1"/>
              </a:cxn>
              <a:cxn ang="0">
                <a:pos x="connsiteX2" y="connsiteY2"/>
              </a:cxn>
              <a:cxn ang="0">
                <a:pos x="connsiteX3" y="connsiteY3"/>
              </a:cxn>
            </a:cxnLst>
            <a:rect l="l" t="t" r="r" b="b"/>
            <a:pathLst>
              <a:path w="2905468" h="4853827">
                <a:moveTo>
                  <a:pt x="2905468" y="0"/>
                </a:moveTo>
                <a:lnTo>
                  <a:pt x="2905468" y="4853827"/>
                </a:lnTo>
                <a:lnTo>
                  <a:pt x="1948360" y="4853827"/>
                </a:lnTo>
                <a:lnTo>
                  <a:pt x="0" y="2905468"/>
                </a:lnTo>
                <a:close/>
              </a:path>
            </a:pathLst>
          </a:custGeom>
          <a:ln>
            <a:gradFill>
              <a:gsLst>
                <a:gs pos="0">
                  <a:schemeClr val="accent2">
                    <a:alpha val="17000"/>
                  </a:schemeClr>
                </a:gs>
                <a:gs pos="56000">
                  <a:schemeClr val="accent1">
                    <a:lumMod val="45000"/>
                    <a:lumOff val="55000"/>
                    <a:alpha val="22000"/>
                  </a:schemeClr>
                </a:gs>
                <a:gs pos="100000">
                  <a:schemeClr val="accent2">
                    <a:alpha val="18000"/>
                  </a:schemeClr>
                </a:gs>
              </a:gsLst>
              <a:lin ang="5400000" scaled="1"/>
            </a:gradFill>
          </a:ln>
          <a:effectLst>
            <a:outerShdw blurRad="381000" sx="102000" sy="102000" algn="ctr" rotWithShape="0">
              <a:prstClr val="black">
                <a:alpha val="40000"/>
              </a:prstClr>
            </a:outerShdw>
          </a:effectLst>
        </p:spPr>
      </p:pic>
      <p:sp useBgFill="1">
        <p:nvSpPr>
          <p:cNvPr id="7" name="矩形: 圆角 6">
            <a:extLst>
              <a:ext uri="{FF2B5EF4-FFF2-40B4-BE49-F238E27FC236}">
                <a16:creationId xmlns:a16="http://schemas.microsoft.com/office/drawing/2014/main" id="{D76FD585-838E-41AE-9E35-9114F4ACB177}"/>
              </a:ext>
            </a:extLst>
          </p:cNvPr>
          <p:cNvSpPr/>
          <p:nvPr userDrawn="1"/>
        </p:nvSpPr>
        <p:spPr>
          <a:xfrm>
            <a:off x="1270837" y="1167019"/>
            <a:ext cx="9707001" cy="3775417"/>
          </a:xfrm>
          <a:prstGeom prst="roundRect">
            <a:avLst/>
          </a:prstGeom>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7400293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结束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9153285A-8A68-4B8E-A9A4-352CF171C206}"/>
              </a:ext>
            </a:extLst>
          </p:cNvPr>
          <p:cNvSpPr/>
          <p:nvPr userDrawn="1"/>
        </p:nvSpPr>
        <p:spPr>
          <a:xfrm>
            <a:off x="3625571" y="3314310"/>
            <a:ext cx="2296269" cy="2296269"/>
          </a:xfrm>
          <a:prstGeom prst="ellipse">
            <a:avLst/>
          </a:prstGeom>
          <a:solidFill>
            <a:schemeClr val="accent4">
              <a:lumMod val="90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7BC0F201-3DE2-4FB7-9595-DF3613B1BD71}"/>
              </a:ext>
            </a:extLst>
          </p:cNvPr>
          <p:cNvSpPr/>
          <p:nvPr userDrawn="1"/>
        </p:nvSpPr>
        <p:spPr>
          <a:xfrm>
            <a:off x="7767784" y="3813686"/>
            <a:ext cx="1146880" cy="114688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4F847594-732E-4503-B7E1-AA20F2C38B7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233409" cy="6858000"/>
          </a:xfrm>
          <a:prstGeom prst="rect">
            <a:avLst/>
          </a:prstGeom>
        </p:spPr>
      </p:pic>
      <p:sp useBgFill="1">
        <p:nvSpPr>
          <p:cNvPr id="6" name="矩形 5">
            <a:extLst>
              <a:ext uri="{FF2B5EF4-FFF2-40B4-BE49-F238E27FC236}">
                <a16:creationId xmlns:a16="http://schemas.microsoft.com/office/drawing/2014/main" id="{8514D2AD-EB24-47E0-AE87-9182F3AD9F71}"/>
              </a:ext>
            </a:extLst>
          </p:cNvPr>
          <p:cNvSpPr/>
          <p:nvPr userDrawn="1"/>
        </p:nvSpPr>
        <p:spPr>
          <a:xfrm>
            <a:off x="0" y="1940668"/>
            <a:ext cx="12192000" cy="3631444"/>
          </a:xfrm>
          <a:prstGeom prst="rect">
            <a:avLst/>
          </a:prstGeom>
          <a:ln w="25400">
            <a:gradFill>
              <a:gsLst>
                <a:gs pos="0">
                  <a:schemeClr val="accent2">
                    <a:alpha val="20000"/>
                  </a:schemeClr>
                </a:gs>
                <a:gs pos="46000">
                  <a:schemeClr val="accent1">
                    <a:lumMod val="45000"/>
                    <a:lumOff val="55000"/>
                    <a:alpha val="20000"/>
                  </a:schemeClr>
                </a:gs>
                <a:gs pos="100000">
                  <a:schemeClr val="accent2">
                    <a:alpha val="20000"/>
                  </a:schemeClr>
                </a:gs>
              </a:gsLst>
              <a:lin ang="5400000" scaled="1"/>
            </a:grad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0268A10A-0D2E-4BA5-AAA3-654EC2D2F6C4}"/>
              </a:ext>
            </a:extLst>
          </p:cNvPr>
          <p:cNvSpPr/>
          <p:nvPr userDrawn="1"/>
        </p:nvSpPr>
        <p:spPr>
          <a:xfrm>
            <a:off x="856035" y="2354094"/>
            <a:ext cx="2529192" cy="2918297"/>
          </a:xfrm>
          <a:custGeom>
            <a:avLst/>
            <a:gdLst>
              <a:gd name="connsiteX0" fmla="*/ 0 w 2529192"/>
              <a:gd name="connsiteY0" fmla="*/ 0 h 2918297"/>
              <a:gd name="connsiteX1" fmla="*/ 2529192 w 2529192"/>
              <a:gd name="connsiteY1" fmla="*/ 0 h 2918297"/>
              <a:gd name="connsiteX2" fmla="*/ 2529192 w 2529192"/>
              <a:gd name="connsiteY2" fmla="*/ 603115 h 2918297"/>
              <a:gd name="connsiteX3" fmla="*/ 2337403 w 2529192"/>
              <a:gd name="connsiteY3" fmla="*/ 603115 h 2918297"/>
              <a:gd name="connsiteX4" fmla="*/ 2337403 w 2529192"/>
              <a:gd name="connsiteY4" fmla="*/ 191789 h 2918297"/>
              <a:gd name="connsiteX5" fmla="*/ 191789 w 2529192"/>
              <a:gd name="connsiteY5" fmla="*/ 191789 h 2918297"/>
              <a:gd name="connsiteX6" fmla="*/ 191789 w 2529192"/>
              <a:gd name="connsiteY6" fmla="*/ 2726508 h 2918297"/>
              <a:gd name="connsiteX7" fmla="*/ 2337403 w 2529192"/>
              <a:gd name="connsiteY7" fmla="*/ 2726508 h 2918297"/>
              <a:gd name="connsiteX8" fmla="*/ 2337403 w 2529192"/>
              <a:gd name="connsiteY8" fmla="*/ 2295727 h 2918297"/>
              <a:gd name="connsiteX9" fmla="*/ 2529192 w 2529192"/>
              <a:gd name="connsiteY9" fmla="*/ 2295727 h 2918297"/>
              <a:gd name="connsiteX10" fmla="*/ 2529192 w 2529192"/>
              <a:gd name="connsiteY10" fmla="*/ 2918297 h 2918297"/>
              <a:gd name="connsiteX11" fmla="*/ 0 w 2529192"/>
              <a:gd name="connsiteY11" fmla="*/ 2918297 h 291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192" h="2918297">
                <a:moveTo>
                  <a:pt x="0" y="0"/>
                </a:moveTo>
                <a:lnTo>
                  <a:pt x="2529192" y="0"/>
                </a:lnTo>
                <a:lnTo>
                  <a:pt x="2529192" y="603115"/>
                </a:lnTo>
                <a:lnTo>
                  <a:pt x="2337403" y="603115"/>
                </a:lnTo>
                <a:lnTo>
                  <a:pt x="2337403" y="191789"/>
                </a:lnTo>
                <a:lnTo>
                  <a:pt x="191789" y="191789"/>
                </a:lnTo>
                <a:lnTo>
                  <a:pt x="191789" y="2726508"/>
                </a:lnTo>
                <a:lnTo>
                  <a:pt x="2337403" y="2726508"/>
                </a:lnTo>
                <a:lnTo>
                  <a:pt x="2337403" y="2295727"/>
                </a:lnTo>
                <a:lnTo>
                  <a:pt x="2529192" y="2295727"/>
                </a:lnTo>
                <a:lnTo>
                  <a:pt x="2529192" y="2918297"/>
                </a:lnTo>
                <a:lnTo>
                  <a:pt x="0" y="291829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8" name="任意多边形: 形状 17">
            <a:extLst>
              <a:ext uri="{FF2B5EF4-FFF2-40B4-BE49-F238E27FC236}">
                <a16:creationId xmlns:a16="http://schemas.microsoft.com/office/drawing/2014/main" id="{97F29BAC-569B-4FE5-9A9B-6DD9E60F68BA}"/>
              </a:ext>
            </a:extLst>
          </p:cNvPr>
          <p:cNvSpPr/>
          <p:nvPr userDrawn="1"/>
        </p:nvSpPr>
        <p:spPr>
          <a:xfrm>
            <a:off x="6952444" y="112368"/>
            <a:ext cx="5239556" cy="5459744"/>
          </a:xfrm>
          <a:custGeom>
            <a:avLst/>
            <a:gdLst>
              <a:gd name="connsiteX0" fmla="*/ 2729872 w 5239556"/>
              <a:gd name="connsiteY0" fmla="*/ 0 h 5459744"/>
              <a:gd name="connsiteX1" fmla="*/ 5130263 w 5239556"/>
              <a:gd name="connsiteY1" fmla="*/ 1428653 h 5459744"/>
              <a:gd name="connsiteX2" fmla="*/ 5239556 w 5239556"/>
              <a:gd name="connsiteY2" fmla="*/ 1655531 h 5459744"/>
              <a:gd name="connsiteX3" fmla="*/ 5239556 w 5239556"/>
              <a:gd name="connsiteY3" fmla="*/ 3804214 h 5459744"/>
              <a:gd name="connsiteX4" fmla="*/ 5130263 w 5239556"/>
              <a:gd name="connsiteY4" fmla="*/ 4031091 h 5459744"/>
              <a:gd name="connsiteX5" fmla="*/ 2729872 w 5239556"/>
              <a:gd name="connsiteY5" fmla="*/ 5459744 h 5459744"/>
              <a:gd name="connsiteX6" fmla="*/ 0 w 5239556"/>
              <a:gd name="connsiteY6" fmla="*/ 2729872 h 5459744"/>
              <a:gd name="connsiteX7" fmla="*/ 2729872 w 5239556"/>
              <a:gd name="connsiteY7" fmla="*/ 0 h 5459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9556" h="5459744">
                <a:moveTo>
                  <a:pt x="2729872" y="0"/>
                </a:moveTo>
                <a:cubicBezTo>
                  <a:pt x="3766393" y="0"/>
                  <a:pt x="4667989" y="577683"/>
                  <a:pt x="5130263" y="1428653"/>
                </a:cubicBezTo>
                <a:lnTo>
                  <a:pt x="5239556" y="1655531"/>
                </a:lnTo>
                <a:lnTo>
                  <a:pt x="5239556" y="3804214"/>
                </a:lnTo>
                <a:lnTo>
                  <a:pt x="5130263" y="4031091"/>
                </a:lnTo>
                <a:cubicBezTo>
                  <a:pt x="4667989" y="4882061"/>
                  <a:pt x="3766393" y="5459744"/>
                  <a:pt x="2729872" y="5459744"/>
                </a:cubicBezTo>
                <a:cubicBezTo>
                  <a:pt x="1222205" y="5459744"/>
                  <a:pt x="0" y="4237539"/>
                  <a:pt x="0" y="2729872"/>
                </a:cubicBezTo>
                <a:cubicBezTo>
                  <a:pt x="0" y="1222205"/>
                  <a:pt x="1222205" y="0"/>
                  <a:pt x="2729872" y="0"/>
                </a:cubicBezTo>
                <a:close/>
              </a:path>
            </a:pathLst>
          </a:custGeom>
          <a:noFill/>
          <a:ln w="63500">
            <a:gradFill>
              <a:gsLst>
                <a:gs pos="13851">
                  <a:schemeClr val="bg1">
                    <a:alpha val="16000"/>
                  </a:schemeClr>
                </a:gs>
                <a:gs pos="0">
                  <a:schemeClr val="accent2"/>
                </a:gs>
                <a:gs pos="57000">
                  <a:schemeClr val="accent6">
                    <a:lumMod val="40000"/>
                    <a:lumOff val="60000"/>
                  </a:schemeClr>
                </a:gs>
                <a:gs pos="97000">
                  <a:schemeClr val="accent2"/>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12B7939B-7402-4C5E-B417-4CCBF6BBF782}"/>
              </a:ext>
            </a:extLst>
          </p:cNvPr>
          <p:cNvSpPr/>
          <p:nvPr userDrawn="1"/>
        </p:nvSpPr>
        <p:spPr>
          <a:xfrm>
            <a:off x="6941451" y="80904"/>
            <a:ext cx="5272503" cy="5459744"/>
          </a:xfrm>
          <a:custGeom>
            <a:avLst/>
            <a:gdLst>
              <a:gd name="connsiteX0" fmla="*/ 2729872 w 5272503"/>
              <a:gd name="connsiteY0" fmla="*/ 0 h 5459744"/>
              <a:gd name="connsiteX1" fmla="*/ 5245217 w 5272503"/>
              <a:gd name="connsiteY1" fmla="*/ 1667283 h 5459744"/>
              <a:gd name="connsiteX2" fmla="*/ 5272503 w 5272503"/>
              <a:gd name="connsiteY2" fmla="*/ 1741833 h 5459744"/>
              <a:gd name="connsiteX3" fmla="*/ 5272503 w 5272503"/>
              <a:gd name="connsiteY3" fmla="*/ 3717911 h 5459744"/>
              <a:gd name="connsiteX4" fmla="*/ 5245217 w 5272503"/>
              <a:gd name="connsiteY4" fmla="*/ 3792462 h 5459744"/>
              <a:gd name="connsiteX5" fmla="*/ 2729872 w 5272503"/>
              <a:gd name="connsiteY5" fmla="*/ 5459744 h 5459744"/>
              <a:gd name="connsiteX6" fmla="*/ 0 w 5272503"/>
              <a:gd name="connsiteY6" fmla="*/ 2729872 h 5459744"/>
              <a:gd name="connsiteX7" fmla="*/ 2729872 w 5272503"/>
              <a:gd name="connsiteY7" fmla="*/ 0 h 5459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2503" h="5459744">
                <a:moveTo>
                  <a:pt x="2729872" y="0"/>
                </a:moveTo>
                <a:cubicBezTo>
                  <a:pt x="3860622" y="0"/>
                  <a:pt x="4830800" y="687490"/>
                  <a:pt x="5245217" y="1667283"/>
                </a:cubicBezTo>
                <a:lnTo>
                  <a:pt x="5272503" y="1741833"/>
                </a:lnTo>
                <a:lnTo>
                  <a:pt x="5272503" y="3717911"/>
                </a:lnTo>
                <a:lnTo>
                  <a:pt x="5245217" y="3792462"/>
                </a:lnTo>
                <a:cubicBezTo>
                  <a:pt x="4830800" y="4772254"/>
                  <a:pt x="3860622" y="5459744"/>
                  <a:pt x="2729872" y="5459744"/>
                </a:cubicBezTo>
                <a:cubicBezTo>
                  <a:pt x="1222205" y="5459744"/>
                  <a:pt x="0" y="4237539"/>
                  <a:pt x="0" y="2729872"/>
                </a:cubicBezTo>
                <a:cubicBezTo>
                  <a:pt x="0" y="1222205"/>
                  <a:pt x="1222205" y="0"/>
                  <a:pt x="2729872" y="0"/>
                </a:cubicBezTo>
                <a:close/>
              </a:path>
            </a:pathLst>
          </a:custGeom>
          <a:noFill/>
          <a:ln w="63500">
            <a:gradFill>
              <a:gsLst>
                <a:gs pos="13851">
                  <a:schemeClr val="bg1">
                    <a:alpha val="16000"/>
                  </a:schemeClr>
                </a:gs>
                <a:gs pos="0">
                  <a:schemeClr val="accent2"/>
                </a:gs>
                <a:gs pos="57000">
                  <a:schemeClr val="accent6">
                    <a:lumMod val="40000"/>
                    <a:lumOff val="60000"/>
                  </a:schemeClr>
                </a:gs>
                <a:gs pos="97000">
                  <a:schemeClr val="accent2"/>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8E16C511-685D-4AD8-81D9-F62A7C695B1D}"/>
              </a:ext>
            </a:extLst>
          </p:cNvPr>
          <p:cNvSpPr/>
          <p:nvPr userDrawn="1"/>
        </p:nvSpPr>
        <p:spPr>
          <a:xfrm>
            <a:off x="6980361" y="1909204"/>
            <a:ext cx="5250549" cy="3599981"/>
          </a:xfrm>
          <a:custGeom>
            <a:avLst/>
            <a:gdLst>
              <a:gd name="connsiteX0" fmla="*/ 144078 w 5250549"/>
              <a:gd name="connsiteY0" fmla="*/ 0 h 3599981"/>
              <a:gd name="connsiteX1" fmla="*/ 5250549 w 5250549"/>
              <a:gd name="connsiteY1" fmla="*/ 0 h 3599981"/>
              <a:gd name="connsiteX2" fmla="*/ 5250549 w 5250549"/>
              <a:gd name="connsiteY2" fmla="*/ 1918131 h 3599981"/>
              <a:gd name="connsiteX3" fmla="*/ 5245217 w 5250549"/>
              <a:gd name="connsiteY3" fmla="*/ 1932699 h 3599981"/>
              <a:gd name="connsiteX4" fmla="*/ 2729872 w 5250549"/>
              <a:gd name="connsiteY4" fmla="*/ 3599981 h 3599981"/>
              <a:gd name="connsiteX5" fmla="*/ 0 w 5250549"/>
              <a:gd name="connsiteY5" fmla="*/ 870109 h 3599981"/>
              <a:gd name="connsiteX6" fmla="*/ 122730 w 5250549"/>
              <a:gd name="connsiteY6" fmla="*/ 58329 h 3599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50549" h="3599981">
                <a:moveTo>
                  <a:pt x="144078" y="0"/>
                </a:moveTo>
                <a:lnTo>
                  <a:pt x="5250549" y="0"/>
                </a:lnTo>
                <a:lnTo>
                  <a:pt x="5250549" y="1918131"/>
                </a:lnTo>
                <a:lnTo>
                  <a:pt x="5245217" y="1932699"/>
                </a:lnTo>
                <a:cubicBezTo>
                  <a:pt x="4830800" y="2912491"/>
                  <a:pt x="3860622" y="3599981"/>
                  <a:pt x="2729872" y="3599981"/>
                </a:cubicBezTo>
                <a:cubicBezTo>
                  <a:pt x="1222205" y="3599981"/>
                  <a:pt x="0" y="2377776"/>
                  <a:pt x="0" y="870109"/>
                </a:cubicBezTo>
                <a:cubicBezTo>
                  <a:pt x="0" y="587422"/>
                  <a:pt x="42968" y="314770"/>
                  <a:pt x="122730" y="58329"/>
                </a:cubicBezTo>
                <a:close/>
              </a:path>
            </a:pathLst>
          </a:custGeom>
          <a:blipFill>
            <a:blip r:embed="rId4" cstate="email">
              <a:extLst>
                <a:ext uri="{28A0092B-C50C-407E-A947-70E740481C1C}">
                  <a14:useLocalDpi xmlns:a14="http://schemas.microsoft.com/office/drawing/2010/main"/>
                </a:ext>
              </a:extLst>
            </a:blip>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useBgFill="1">
        <p:nvSpPr>
          <p:cNvPr id="13" name="平行四边形 12">
            <a:extLst>
              <a:ext uri="{FF2B5EF4-FFF2-40B4-BE49-F238E27FC236}">
                <a16:creationId xmlns:a16="http://schemas.microsoft.com/office/drawing/2014/main" id="{C9314810-A7DB-4486-B7F5-DC56142D637B}"/>
              </a:ext>
            </a:extLst>
          </p:cNvPr>
          <p:cNvSpPr/>
          <p:nvPr userDrawn="1"/>
        </p:nvSpPr>
        <p:spPr>
          <a:xfrm>
            <a:off x="8348358" y="682272"/>
            <a:ext cx="2332611" cy="846655"/>
          </a:xfrm>
          <a:prstGeom prst="parallelogram">
            <a:avLst/>
          </a:prstGeom>
          <a:ln>
            <a:gradFill>
              <a:gsLst>
                <a:gs pos="0">
                  <a:schemeClr val="accent1">
                    <a:lumMod val="5000"/>
                    <a:lumOff val="95000"/>
                    <a:alpha val="20000"/>
                  </a:schemeClr>
                </a:gs>
                <a:gs pos="67000">
                  <a:schemeClr val="accent1">
                    <a:lumMod val="45000"/>
                    <a:lumOff val="55000"/>
                    <a:alpha val="20000"/>
                  </a:schemeClr>
                </a:gs>
                <a:gs pos="100000">
                  <a:schemeClr val="accent1">
                    <a:lumMod val="30000"/>
                    <a:lumOff val="70000"/>
                    <a:alpha val="2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a:extLst>
              <a:ext uri="{FF2B5EF4-FFF2-40B4-BE49-F238E27FC236}">
                <a16:creationId xmlns:a16="http://schemas.microsoft.com/office/drawing/2014/main" id="{EEA25231-5DA5-41F9-BA99-B8513099A043}"/>
              </a:ext>
            </a:extLst>
          </p:cNvPr>
          <p:cNvSpPr/>
          <p:nvPr userDrawn="1"/>
        </p:nvSpPr>
        <p:spPr>
          <a:xfrm>
            <a:off x="8337367" y="554173"/>
            <a:ext cx="2176967" cy="794642"/>
          </a:xfrm>
          <a:prstGeom prst="parallelogram">
            <a:avLst/>
          </a:prstGeom>
          <a:no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tx1">
                  <a:lumMod val="75000"/>
                  <a:lumOff val="25000"/>
                </a:schemeClr>
              </a:solidFill>
              <a:latin typeface="+mj-lt"/>
              <a:ea typeface="+mj-ea"/>
            </a:endParaRPr>
          </a:p>
        </p:txBody>
      </p:sp>
    </p:spTree>
    <p:extLst>
      <p:ext uri="{BB962C8B-B14F-4D97-AF65-F5344CB8AC3E}">
        <p14:creationId xmlns:p14="http://schemas.microsoft.com/office/powerpoint/2010/main" val="1692417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内容页2">
    <p:bg>
      <p:bgPr>
        <a:blipFill>
          <a:blip r:embed="rId2"/>
          <a:stretch>
            <a:fillRect/>
          </a:stretch>
        </a:blipFill>
        <a:effectLst/>
      </p:bgPr>
    </p:bg>
    <p:spTree>
      <p:nvGrpSpPr>
        <p:cNvPr id="1" name=""/>
        <p:cNvGrpSpPr/>
        <p:nvPr/>
      </p:nvGrpSpPr>
      <p:grpSpPr>
        <a:xfrm>
          <a:off x="0" y="0"/>
          <a:ext cx="0" cy="0"/>
          <a:chOff x="0" y="0"/>
          <a:chExt cx="0" cy="0"/>
        </a:xfrm>
      </p:grpSpPr>
      <p:sp>
        <p:nvSpPr>
          <p:cNvPr id="52" name="任意多边形: 形状 51">
            <a:extLst>
              <a:ext uri="{FF2B5EF4-FFF2-40B4-BE49-F238E27FC236}">
                <a16:creationId xmlns:a16="http://schemas.microsoft.com/office/drawing/2014/main" id="{D652A945-1630-455B-B813-3893C7176A83}"/>
              </a:ext>
            </a:extLst>
          </p:cNvPr>
          <p:cNvSpPr/>
          <p:nvPr userDrawn="1"/>
        </p:nvSpPr>
        <p:spPr>
          <a:xfrm>
            <a:off x="137786" y="237995"/>
            <a:ext cx="593932" cy="576198"/>
          </a:xfrm>
          <a:custGeom>
            <a:avLst/>
            <a:gdLst>
              <a:gd name="connsiteX0" fmla="*/ 588724 w 726510"/>
              <a:gd name="connsiteY0" fmla="*/ 116093 h 704817"/>
              <a:gd name="connsiteX1" fmla="*/ 726510 w 726510"/>
              <a:gd name="connsiteY1" fmla="*/ 116093 h 704817"/>
              <a:gd name="connsiteX2" fmla="*/ 726510 w 726510"/>
              <a:gd name="connsiteY2" fmla="*/ 704817 h 704817"/>
              <a:gd name="connsiteX3" fmla="*/ 137786 w 726510"/>
              <a:gd name="connsiteY3" fmla="*/ 704817 h 704817"/>
              <a:gd name="connsiteX4" fmla="*/ 137786 w 726510"/>
              <a:gd name="connsiteY4" fmla="*/ 588724 h 704817"/>
              <a:gd name="connsiteX5" fmla="*/ 588724 w 726510"/>
              <a:gd name="connsiteY5" fmla="*/ 588724 h 704817"/>
              <a:gd name="connsiteX6" fmla="*/ 0 w 726510"/>
              <a:gd name="connsiteY6" fmla="*/ 0 h 704817"/>
              <a:gd name="connsiteX7" fmla="*/ 588724 w 726510"/>
              <a:gd name="connsiteY7" fmla="*/ 0 h 704817"/>
              <a:gd name="connsiteX8" fmla="*/ 588724 w 726510"/>
              <a:gd name="connsiteY8" fmla="*/ 116093 h 704817"/>
              <a:gd name="connsiteX9" fmla="*/ 137786 w 726510"/>
              <a:gd name="connsiteY9" fmla="*/ 116093 h 704817"/>
              <a:gd name="connsiteX10" fmla="*/ 137786 w 726510"/>
              <a:gd name="connsiteY10" fmla="*/ 588724 h 704817"/>
              <a:gd name="connsiteX11" fmla="*/ 0 w 726510"/>
              <a:gd name="connsiteY11" fmla="*/ 588724 h 704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6510" h="704817">
                <a:moveTo>
                  <a:pt x="588724" y="116093"/>
                </a:moveTo>
                <a:lnTo>
                  <a:pt x="726510" y="116093"/>
                </a:lnTo>
                <a:lnTo>
                  <a:pt x="726510" y="704817"/>
                </a:lnTo>
                <a:lnTo>
                  <a:pt x="137786" y="704817"/>
                </a:lnTo>
                <a:lnTo>
                  <a:pt x="137786" y="588724"/>
                </a:lnTo>
                <a:lnTo>
                  <a:pt x="588724" y="588724"/>
                </a:lnTo>
                <a:close/>
                <a:moveTo>
                  <a:pt x="0" y="0"/>
                </a:moveTo>
                <a:lnTo>
                  <a:pt x="588724" y="0"/>
                </a:lnTo>
                <a:lnTo>
                  <a:pt x="588724" y="116093"/>
                </a:lnTo>
                <a:lnTo>
                  <a:pt x="137786" y="116093"/>
                </a:lnTo>
                <a:lnTo>
                  <a:pt x="137786" y="588724"/>
                </a:lnTo>
                <a:lnTo>
                  <a:pt x="0" y="588724"/>
                </a:lnTo>
                <a:close/>
              </a:path>
            </a:pathLst>
          </a:custGeom>
          <a:ln w="34925"/>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637180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3928249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6675668"/>
      </p:ext>
    </p:extLst>
  </p:cSld>
  <p:clrMap bg1="lt1" tx1="dk1" bg2="lt2" tx2="dk2" accent1="accent1" accent2="accent2" accent3="accent3" accent4="accent4" accent5="accent5" accent6="accent6" hlink="hlink" folHlink="folHlink"/>
  <p:sldLayoutIdLst>
    <p:sldLayoutId id="2147483662" r:id="rId1"/>
    <p:sldLayoutId id="2147483656" r:id="rId2"/>
    <p:sldLayoutId id="2147483657" r:id="rId3"/>
    <p:sldLayoutId id="2147483658" r:id="rId4"/>
    <p:sldLayoutId id="214748365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2022/9/7</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467634055"/>
      </p:ext>
    </p:extLst>
  </p:cSld>
  <p:clrMap bg1="lt1" tx1="dk1" bg2="lt2" tx2="dk2" accent1="accent1" accent2="accent2" accent3="accent3" accent4="accent4" accent5="accent5" accent6="accent6" hlink="hlink" folHlink="folHlink"/>
  <p:sldLayoutIdLst>
    <p:sldLayoutId id="214748366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38.jpeg"/></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6.xml"/><Relationship Id="rId7" Type="http://schemas.openxmlformats.org/officeDocument/2006/relationships/image" Target="../media/image21.png"/><Relationship Id="rId2" Type="http://schemas.openxmlformats.org/officeDocument/2006/relationships/slideLayout" Target="../slideLayouts/slideLayout5.xml"/><Relationship Id="rId1" Type="http://schemas.openxmlformats.org/officeDocument/2006/relationships/tags" Target="../tags/tag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notesSlide" Target="../notesSlides/notesSlide7.xml"/><Relationship Id="rId7" Type="http://schemas.microsoft.com/office/2007/relationships/hdphoto" Target="../media/hdphoto1.wdp"/><Relationship Id="rId2" Type="http://schemas.openxmlformats.org/officeDocument/2006/relationships/slideLayout" Target="../slideLayouts/slideLayout5.xml"/><Relationship Id="rId1" Type="http://schemas.openxmlformats.org/officeDocument/2006/relationships/tags" Target="../tags/tag3.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29.png"/><Relationship Id="rId4" Type="http://schemas.openxmlformats.org/officeDocument/2006/relationships/image" Target="../media/image24.png"/><Relationship Id="rId9" Type="http://schemas.openxmlformats.org/officeDocument/2006/relationships/image" Target="../media/image28.png"/></Relationships>
</file>

<file path=ppt/slides/_rels/slide8.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notesSlide" Target="../notesSlides/notesSlide8.xml"/><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slideLayout" Target="../slideLayouts/slideLayout5.xml"/><Relationship Id="rId1" Type="http://schemas.openxmlformats.org/officeDocument/2006/relationships/tags" Target="../tags/tag4.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png"/><Relationship Id="rId10" Type="http://schemas.openxmlformats.org/officeDocument/2006/relationships/image" Target="../media/image34.png"/><Relationship Id="rId4" Type="http://schemas.openxmlformats.org/officeDocument/2006/relationships/image" Target="../media/image24.png"/><Relationship Id="rId9"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5.xml"/><Relationship Id="rId5" Type="http://schemas.openxmlformats.org/officeDocument/2006/relationships/image" Target="../media/image2.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21175FF-0EED-4F5D-92E0-2FABD5173CC0}"/>
              </a:ext>
            </a:extLst>
          </p:cNvPr>
          <p:cNvSpPr/>
          <p:nvPr/>
        </p:nvSpPr>
        <p:spPr>
          <a:xfrm>
            <a:off x="1779627" y="3200645"/>
            <a:ext cx="3877426" cy="573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tx1">
                    <a:lumMod val="75000"/>
                    <a:lumOff val="25000"/>
                  </a:schemeClr>
                </a:solidFill>
                <a:latin typeface="+mj-ea"/>
                <a:ea typeface="+mj-ea"/>
              </a:rPr>
              <a:t>季度工作汇报</a:t>
            </a:r>
          </a:p>
        </p:txBody>
      </p:sp>
      <p:sp>
        <p:nvSpPr>
          <p:cNvPr id="3" name="矩形 2">
            <a:extLst>
              <a:ext uri="{FF2B5EF4-FFF2-40B4-BE49-F238E27FC236}">
                <a16:creationId xmlns:a16="http://schemas.microsoft.com/office/drawing/2014/main" id="{3E8CAA5D-897C-4FA5-8F3B-11061AF87D9D}"/>
              </a:ext>
            </a:extLst>
          </p:cNvPr>
          <p:cNvSpPr/>
          <p:nvPr/>
        </p:nvSpPr>
        <p:spPr>
          <a:xfrm>
            <a:off x="1686858" y="3774085"/>
            <a:ext cx="3877426" cy="573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lumMod val="75000"/>
                    <a:lumOff val="25000"/>
                  </a:schemeClr>
                </a:solidFill>
                <a:latin typeface="+mj-lt"/>
                <a:ea typeface="+mj-ea"/>
              </a:rPr>
              <a:t>Quarterly work report</a:t>
            </a:r>
            <a:endParaRPr lang="zh-CN" altLang="en-US" sz="2400" dirty="0">
              <a:solidFill>
                <a:schemeClr val="tx1">
                  <a:lumMod val="75000"/>
                  <a:lumOff val="25000"/>
                </a:schemeClr>
              </a:solidFill>
              <a:latin typeface="+mj-lt"/>
              <a:ea typeface="+mj-ea"/>
            </a:endParaRPr>
          </a:p>
        </p:txBody>
      </p:sp>
      <p:sp>
        <p:nvSpPr>
          <p:cNvPr id="4" name="矩形 3">
            <a:extLst>
              <a:ext uri="{FF2B5EF4-FFF2-40B4-BE49-F238E27FC236}">
                <a16:creationId xmlns:a16="http://schemas.microsoft.com/office/drawing/2014/main" id="{9E03B3F1-A7F4-4423-8976-C9307741D251}"/>
              </a:ext>
            </a:extLst>
          </p:cNvPr>
          <p:cNvSpPr/>
          <p:nvPr/>
        </p:nvSpPr>
        <p:spPr>
          <a:xfrm>
            <a:off x="8465560" y="570805"/>
            <a:ext cx="2048774" cy="106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err="1">
                <a:solidFill>
                  <a:schemeClr val="tx1">
                    <a:lumMod val="75000"/>
                    <a:lumOff val="25000"/>
                  </a:schemeClr>
                </a:solidFill>
                <a:latin typeface="+mj-lt"/>
              </a:rPr>
              <a:t>Logologo</a:t>
            </a:r>
            <a:endParaRPr lang="zh-CN" altLang="en-US" sz="3200" b="1" dirty="0">
              <a:solidFill>
                <a:schemeClr val="tx1">
                  <a:lumMod val="75000"/>
                  <a:lumOff val="25000"/>
                </a:schemeClr>
              </a:solidFill>
              <a:latin typeface="+mj-lt"/>
            </a:endParaRPr>
          </a:p>
        </p:txBody>
      </p:sp>
      <p:sp>
        <p:nvSpPr>
          <p:cNvPr id="5" name="矩形 4">
            <a:extLst>
              <a:ext uri="{FF2B5EF4-FFF2-40B4-BE49-F238E27FC236}">
                <a16:creationId xmlns:a16="http://schemas.microsoft.com/office/drawing/2014/main" id="{FF9EC6F7-3328-4B47-9EF4-3652ECBB1FE6}"/>
              </a:ext>
            </a:extLst>
          </p:cNvPr>
          <p:cNvSpPr/>
          <p:nvPr/>
        </p:nvSpPr>
        <p:spPr>
          <a:xfrm>
            <a:off x="1050587" y="935301"/>
            <a:ext cx="3482503" cy="12075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i="1" dirty="0">
                <a:solidFill>
                  <a:schemeClr val="tx1">
                    <a:lumMod val="75000"/>
                    <a:lumOff val="25000"/>
                  </a:schemeClr>
                </a:solidFill>
                <a:latin typeface="+mj-ea"/>
                <a:ea typeface="+mj-ea"/>
              </a:rPr>
              <a:t>202x</a:t>
            </a:r>
            <a:r>
              <a:rPr lang="zh-CN" altLang="en-US" sz="6000" b="1" i="1" dirty="0">
                <a:solidFill>
                  <a:schemeClr val="tx1">
                    <a:lumMod val="75000"/>
                    <a:lumOff val="25000"/>
                  </a:schemeClr>
                </a:solidFill>
                <a:latin typeface="+mj-ea"/>
                <a:ea typeface="+mj-ea"/>
              </a:rPr>
              <a:t>年</a:t>
            </a:r>
          </a:p>
        </p:txBody>
      </p:sp>
    </p:spTree>
    <p:extLst>
      <p:ext uri="{BB962C8B-B14F-4D97-AF65-F5344CB8AC3E}">
        <p14:creationId xmlns:p14="http://schemas.microsoft.com/office/powerpoint/2010/main" val="35125051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FF3BA1C6-FA8F-4066-8BFA-D74E5D588AE2}"/>
              </a:ext>
            </a:extLst>
          </p:cNvPr>
          <p:cNvSpPr/>
          <p:nvPr/>
        </p:nvSpPr>
        <p:spPr>
          <a:xfrm>
            <a:off x="137786" y="237995"/>
            <a:ext cx="593932" cy="576198"/>
          </a:xfrm>
          <a:custGeom>
            <a:avLst/>
            <a:gdLst>
              <a:gd name="connsiteX0" fmla="*/ 588724 w 726510"/>
              <a:gd name="connsiteY0" fmla="*/ 116093 h 704817"/>
              <a:gd name="connsiteX1" fmla="*/ 726510 w 726510"/>
              <a:gd name="connsiteY1" fmla="*/ 116093 h 704817"/>
              <a:gd name="connsiteX2" fmla="*/ 726510 w 726510"/>
              <a:gd name="connsiteY2" fmla="*/ 704817 h 704817"/>
              <a:gd name="connsiteX3" fmla="*/ 137786 w 726510"/>
              <a:gd name="connsiteY3" fmla="*/ 704817 h 704817"/>
              <a:gd name="connsiteX4" fmla="*/ 137786 w 726510"/>
              <a:gd name="connsiteY4" fmla="*/ 588724 h 704817"/>
              <a:gd name="connsiteX5" fmla="*/ 588724 w 726510"/>
              <a:gd name="connsiteY5" fmla="*/ 588724 h 704817"/>
              <a:gd name="connsiteX6" fmla="*/ 0 w 726510"/>
              <a:gd name="connsiteY6" fmla="*/ 0 h 704817"/>
              <a:gd name="connsiteX7" fmla="*/ 588724 w 726510"/>
              <a:gd name="connsiteY7" fmla="*/ 0 h 704817"/>
              <a:gd name="connsiteX8" fmla="*/ 588724 w 726510"/>
              <a:gd name="connsiteY8" fmla="*/ 116093 h 704817"/>
              <a:gd name="connsiteX9" fmla="*/ 137786 w 726510"/>
              <a:gd name="connsiteY9" fmla="*/ 116093 h 704817"/>
              <a:gd name="connsiteX10" fmla="*/ 137786 w 726510"/>
              <a:gd name="connsiteY10" fmla="*/ 588724 h 704817"/>
              <a:gd name="connsiteX11" fmla="*/ 0 w 726510"/>
              <a:gd name="connsiteY11" fmla="*/ 588724 h 704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6510" h="704817">
                <a:moveTo>
                  <a:pt x="588724" y="116093"/>
                </a:moveTo>
                <a:lnTo>
                  <a:pt x="726510" y="116093"/>
                </a:lnTo>
                <a:lnTo>
                  <a:pt x="726510" y="704817"/>
                </a:lnTo>
                <a:lnTo>
                  <a:pt x="137786" y="704817"/>
                </a:lnTo>
                <a:lnTo>
                  <a:pt x="137786" y="588724"/>
                </a:lnTo>
                <a:lnTo>
                  <a:pt x="588724" y="588724"/>
                </a:lnTo>
                <a:close/>
                <a:moveTo>
                  <a:pt x="0" y="0"/>
                </a:moveTo>
                <a:lnTo>
                  <a:pt x="588724" y="0"/>
                </a:lnTo>
                <a:lnTo>
                  <a:pt x="588724" y="116093"/>
                </a:lnTo>
                <a:lnTo>
                  <a:pt x="137786" y="116093"/>
                </a:lnTo>
                <a:lnTo>
                  <a:pt x="137786" y="588724"/>
                </a:lnTo>
                <a:lnTo>
                  <a:pt x="0" y="588724"/>
                </a:lnTo>
                <a:close/>
              </a:path>
            </a:pathLst>
          </a:custGeom>
          <a:ln w="34925"/>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矩形 3">
            <a:extLst>
              <a:ext uri="{FF2B5EF4-FFF2-40B4-BE49-F238E27FC236}">
                <a16:creationId xmlns:a16="http://schemas.microsoft.com/office/drawing/2014/main" id="{10C27E5C-D073-40AE-8A40-5449F2CB3C16}"/>
              </a:ext>
            </a:extLst>
          </p:cNvPr>
          <p:cNvSpPr/>
          <p:nvPr/>
        </p:nvSpPr>
        <p:spPr>
          <a:xfrm>
            <a:off x="701915" y="581514"/>
            <a:ext cx="3295300" cy="254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添加标题添加标题</a:t>
            </a:r>
            <a:endParaRPr lang="zh-CN" altLang="en-US" sz="2800" b="1" dirty="0">
              <a:solidFill>
                <a:schemeClr val="tx1">
                  <a:lumMod val="75000"/>
                  <a:lumOff val="25000"/>
                </a:schemeClr>
              </a:solidFill>
              <a:latin typeface="+mj-ea"/>
            </a:endParaRPr>
          </a:p>
          <a:p>
            <a:pPr algn="ctr"/>
            <a:endParaRPr lang="zh-CN" altLang="en-US" sz="2800" b="1" dirty="0">
              <a:solidFill>
                <a:schemeClr val="tx1">
                  <a:lumMod val="75000"/>
                  <a:lumOff val="25000"/>
                </a:schemeClr>
              </a:solidFill>
              <a:latin typeface="+mj-ea"/>
              <a:ea typeface="+mj-ea"/>
            </a:endParaRPr>
          </a:p>
        </p:txBody>
      </p:sp>
      <p:grpSp>
        <p:nvGrpSpPr>
          <p:cNvPr id="5" name="组合 4">
            <a:extLst>
              <a:ext uri="{FF2B5EF4-FFF2-40B4-BE49-F238E27FC236}">
                <a16:creationId xmlns:a16="http://schemas.microsoft.com/office/drawing/2014/main" id="{CA2D84A5-ABAD-49B4-8C92-21F6BDBEF786}"/>
              </a:ext>
            </a:extLst>
          </p:cNvPr>
          <p:cNvGrpSpPr/>
          <p:nvPr/>
        </p:nvGrpSpPr>
        <p:grpSpPr>
          <a:xfrm>
            <a:off x="858528" y="1646883"/>
            <a:ext cx="4027063" cy="2621890"/>
            <a:chOff x="1039146" y="2310433"/>
            <a:chExt cx="4027063" cy="2621890"/>
          </a:xfrm>
        </p:grpSpPr>
        <p:sp>
          <p:nvSpPr>
            <p:cNvPr id="6" name="任意多边形: 形状 5">
              <a:extLst>
                <a:ext uri="{FF2B5EF4-FFF2-40B4-BE49-F238E27FC236}">
                  <a16:creationId xmlns:a16="http://schemas.microsoft.com/office/drawing/2014/main" id="{143ABECF-B060-4C45-B63E-6065F37AD9E1}"/>
                </a:ext>
              </a:extLst>
            </p:cNvPr>
            <p:cNvSpPr/>
            <p:nvPr/>
          </p:nvSpPr>
          <p:spPr>
            <a:xfrm>
              <a:off x="1039146" y="2906189"/>
              <a:ext cx="4027063" cy="1330388"/>
            </a:xfrm>
            <a:custGeom>
              <a:avLst/>
              <a:gdLst>
                <a:gd name="connsiteX0" fmla="*/ 387931 w 3484653"/>
                <a:gd name="connsiteY0" fmla="*/ 0 h 1273175"/>
                <a:gd name="connsiteX1" fmla="*/ 3128514 w 3484653"/>
                <a:gd name="connsiteY1" fmla="*/ 0 h 1273175"/>
                <a:gd name="connsiteX2" fmla="*/ 3484653 w 3484653"/>
                <a:gd name="connsiteY2" fmla="*/ 630410 h 1273175"/>
                <a:gd name="connsiteX3" fmla="*/ 3484653 w 3484653"/>
                <a:gd name="connsiteY3" fmla="*/ 652278 h 1273175"/>
                <a:gd name="connsiteX4" fmla="*/ 3125289 w 3484653"/>
                <a:gd name="connsiteY4" fmla="*/ 1273175 h 1273175"/>
                <a:gd name="connsiteX5" fmla="*/ 353462 w 3484653"/>
                <a:gd name="connsiteY5" fmla="*/ 1273175 h 1273175"/>
                <a:gd name="connsiteX6" fmla="*/ 0 w 3484653"/>
                <a:gd name="connsiteY6" fmla="*/ 703344 h 1273175"/>
                <a:gd name="connsiteX0" fmla="*/ 406390 w 3503112"/>
                <a:gd name="connsiteY0" fmla="*/ 0 h 1273175"/>
                <a:gd name="connsiteX1" fmla="*/ 3146973 w 3503112"/>
                <a:gd name="connsiteY1" fmla="*/ 0 h 1273175"/>
                <a:gd name="connsiteX2" fmla="*/ 3503112 w 3503112"/>
                <a:gd name="connsiteY2" fmla="*/ 630410 h 1273175"/>
                <a:gd name="connsiteX3" fmla="*/ 3503112 w 3503112"/>
                <a:gd name="connsiteY3" fmla="*/ 652278 h 1273175"/>
                <a:gd name="connsiteX4" fmla="*/ 3143748 w 3503112"/>
                <a:gd name="connsiteY4" fmla="*/ 1273175 h 1273175"/>
                <a:gd name="connsiteX5" fmla="*/ 371921 w 3503112"/>
                <a:gd name="connsiteY5" fmla="*/ 1273175 h 1273175"/>
                <a:gd name="connsiteX6" fmla="*/ 0 w 3503112"/>
                <a:gd name="connsiteY6" fmla="*/ 632268 h 1273175"/>
                <a:gd name="connsiteX7" fmla="*/ 406390 w 3503112"/>
                <a:gd name="connsiteY7" fmla="*/ 0 h 127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3112" h="1273175">
                  <a:moveTo>
                    <a:pt x="406390" y="0"/>
                  </a:moveTo>
                  <a:lnTo>
                    <a:pt x="3146973" y="0"/>
                  </a:lnTo>
                  <a:lnTo>
                    <a:pt x="3503112" y="630410"/>
                  </a:lnTo>
                  <a:lnTo>
                    <a:pt x="3503112" y="652278"/>
                  </a:lnTo>
                  <a:lnTo>
                    <a:pt x="3143748" y="1273175"/>
                  </a:lnTo>
                  <a:lnTo>
                    <a:pt x="371921" y="1273175"/>
                  </a:lnTo>
                  <a:lnTo>
                    <a:pt x="0" y="632268"/>
                  </a:lnTo>
                  <a:cubicBezTo>
                    <a:pt x="129310" y="397820"/>
                    <a:pt x="277080" y="234448"/>
                    <a:pt x="406390" y="0"/>
                  </a:cubicBezTo>
                  <a:close/>
                </a:path>
              </a:pathLst>
            </a:custGeom>
            <a:solidFill>
              <a:schemeClr val="accent6">
                <a:lumMod val="75000"/>
                <a:alpha val="54000"/>
              </a:schemeClr>
            </a:solidFill>
            <a:ln>
              <a:noFill/>
            </a:ln>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useBgFill="1">
          <p:nvSpPr>
            <p:cNvPr id="7" name="任意多边形: 形状 6">
              <a:extLst>
                <a:ext uri="{FF2B5EF4-FFF2-40B4-BE49-F238E27FC236}">
                  <a16:creationId xmlns:a16="http://schemas.microsoft.com/office/drawing/2014/main" id="{4C1BBDF6-549F-46F4-993B-B64BFDDE6016}"/>
                </a:ext>
              </a:extLst>
            </p:cNvPr>
            <p:cNvSpPr/>
            <p:nvPr/>
          </p:nvSpPr>
          <p:spPr>
            <a:xfrm flipH="1">
              <a:off x="3472024" y="2329888"/>
              <a:ext cx="588855" cy="376655"/>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8" name="任意多边形: 形状 7">
              <a:extLst>
                <a:ext uri="{FF2B5EF4-FFF2-40B4-BE49-F238E27FC236}">
                  <a16:creationId xmlns:a16="http://schemas.microsoft.com/office/drawing/2014/main" id="{7C3FFBA4-255E-4DC0-ABA7-472C7B13B0D3}"/>
                </a:ext>
              </a:extLst>
            </p:cNvPr>
            <p:cNvSpPr/>
            <p:nvPr/>
          </p:nvSpPr>
          <p:spPr>
            <a:xfrm rot="14679444">
              <a:off x="2088970" y="4449568"/>
              <a:ext cx="588855" cy="376655"/>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9" name="任意多边形: 形状 8">
              <a:extLst>
                <a:ext uri="{FF2B5EF4-FFF2-40B4-BE49-F238E27FC236}">
                  <a16:creationId xmlns:a16="http://schemas.microsoft.com/office/drawing/2014/main" id="{D7FC8566-3348-408F-A2A5-A88A14075263}"/>
                </a:ext>
              </a:extLst>
            </p:cNvPr>
            <p:cNvSpPr/>
            <p:nvPr/>
          </p:nvSpPr>
          <p:spPr>
            <a:xfrm rot="6920556" flipH="1">
              <a:off x="3450768" y="4443036"/>
              <a:ext cx="588855" cy="376655"/>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CA1EF7A1-3053-4E66-A1AF-A9B68A076702}"/>
                </a:ext>
              </a:extLst>
            </p:cNvPr>
            <p:cNvSpPr/>
            <p:nvPr/>
          </p:nvSpPr>
          <p:spPr>
            <a:xfrm>
              <a:off x="1591361" y="3091245"/>
              <a:ext cx="374677" cy="1013254"/>
            </a:xfrm>
            <a:custGeom>
              <a:avLst/>
              <a:gdLst>
                <a:gd name="connsiteX0" fmla="*/ 361950 w 374650"/>
                <a:gd name="connsiteY0" fmla="*/ 38100 h 1143000"/>
                <a:gd name="connsiteX1" fmla="*/ 107950 w 374650"/>
                <a:gd name="connsiteY1" fmla="*/ 539750 h 1143000"/>
                <a:gd name="connsiteX2" fmla="*/ 374650 w 374650"/>
                <a:gd name="connsiteY2" fmla="*/ 1117600 h 1143000"/>
                <a:gd name="connsiteX3" fmla="*/ 285750 w 374650"/>
                <a:gd name="connsiteY3" fmla="*/ 1143000 h 1143000"/>
                <a:gd name="connsiteX4" fmla="*/ 0 w 374650"/>
                <a:gd name="connsiteY4" fmla="*/ 571500 h 1143000"/>
                <a:gd name="connsiteX5" fmla="*/ 260350 w 374650"/>
                <a:gd name="connsiteY5" fmla="*/ 0 h 1143000"/>
                <a:gd name="connsiteX6" fmla="*/ 361950 w 374650"/>
                <a:gd name="connsiteY6" fmla="*/ 38100 h 1143000"/>
                <a:gd name="connsiteX0" fmla="*/ 361950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61950 w 374650"/>
                <a:gd name="connsiteY6" fmla="*/ 31955 h 1136855"/>
                <a:gd name="connsiteX0" fmla="*/ 317947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17947 w 374650"/>
                <a:gd name="connsiteY6" fmla="*/ 31955 h 1136855"/>
                <a:gd name="connsiteX0" fmla="*/ 342393 w 399096"/>
                <a:gd name="connsiteY0" fmla="*/ 31955 h 1136855"/>
                <a:gd name="connsiteX1" fmla="*/ 132396 w 399096"/>
                <a:gd name="connsiteY1" fmla="*/ 533605 h 1136855"/>
                <a:gd name="connsiteX2" fmla="*/ 399096 w 399096"/>
                <a:gd name="connsiteY2" fmla="*/ 1111455 h 1136855"/>
                <a:gd name="connsiteX3" fmla="*/ 310196 w 399096"/>
                <a:gd name="connsiteY3" fmla="*/ 1136855 h 1136855"/>
                <a:gd name="connsiteX4" fmla="*/ 0 w 399096"/>
                <a:gd name="connsiteY4" fmla="*/ 565355 h 1136855"/>
                <a:gd name="connsiteX5" fmla="*/ 255461 w 399096"/>
                <a:gd name="connsiteY5" fmla="*/ 0 h 1136855"/>
                <a:gd name="connsiteX6" fmla="*/ 342393 w 399096"/>
                <a:gd name="connsiteY6" fmla="*/ 31955 h 1136855"/>
                <a:gd name="connsiteX0" fmla="*/ 342393 w 399096"/>
                <a:gd name="connsiteY0" fmla="*/ 50390 h 1155290"/>
                <a:gd name="connsiteX1" fmla="*/ 132396 w 399096"/>
                <a:gd name="connsiteY1" fmla="*/ 552040 h 1155290"/>
                <a:gd name="connsiteX2" fmla="*/ 399096 w 399096"/>
                <a:gd name="connsiteY2" fmla="*/ 1129890 h 1155290"/>
                <a:gd name="connsiteX3" fmla="*/ 310196 w 399096"/>
                <a:gd name="connsiteY3" fmla="*/ 1155290 h 1155290"/>
                <a:gd name="connsiteX4" fmla="*/ 0 w 399096"/>
                <a:gd name="connsiteY4" fmla="*/ 583790 h 1155290"/>
                <a:gd name="connsiteX5" fmla="*/ 240794 w 399096"/>
                <a:gd name="connsiteY5" fmla="*/ 0 h 1155290"/>
                <a:gd name="connsiteX6" fmla="*/ 342393 w 399096"/>
                <a:gd name="connsiteY6" fmla="*/ 50390 h 1155290"/>
                <a:gd name="connsiteX0" fmla="*/ 342393 w 399096"/>
                <a:gd name="connsiteY0" fmla="*/ 50390 h 1167580"/>
                <a:gd name="connsiteX1" fmla="*/ 132396 w 399096"/>
                <a:gd name="connsiteY1" fmla="*/ 552040 h 1167580"/>
                <a:gd name="connsiteX2" fmla="*/ 399096 w 399096"/>
                <a:gd name="connsiteY2" fmla="*/ 1129890 h 1167580"/>
                <a:gd name="connsiteX3" fmla="*/ 285750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99096"/>
                <a:gd name="connsiteY0" fmla="*/ 50390 h 1167580"/>
                <a:gd name="connsiteX1" fmla="*/ 132396 w 399096"/>
                <a:gd name="connsiteY1" fmla="*/ 552040 h 1167580"/>
                <a:gd name="connsiteX2" fmla="*/ 399096 w 399096"/>
                <a:gd name="connsiteY2" fmla="*/ 1129890 h 1167580"/>
                <a:gd name="connsiteX3" fmla="*/ 275972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79539"/>
                <a:gd name="connsiteY0" fmla="*/ 50390 h 1167580"/>
                <a:gd name="connsiteX1" fmla="*/ 132396 w 379539"/>
                <a:gd name="connsiteY1" fmla="*/ 552040 h 1167580"/>
                <a:gd name="connsiteX2" fmla="*/ 379539 w 379539"/>
                <a:gd name="connsiteY2" fmla="*/ 1148326 h 1167580"/>
                <a:gd name="connsiteX3" fmla="*/ 275972 w 379539"/>
                <a:gd name="connsiteY3" fmla="*/ 1167580 h 1167580"/>
                <a:gd name="connsiteX4" fmla="*/ 0 w 379539"/>
                <a:gd name="connsiteY4" fmla="*/ 583790 h 1167580"/>
                <a:gd name="connsiteX5" fmla="*/ 240794 w 379539"/>
                <a:gd name="connsiteY5" fmla="*/ 0 h 1167580"/>
                <a:gd name="connsiteX6" fmla="*/ 342393 w 379539"/>
                <a:gd name="connsiteY6" fmla="*/ 50390 h 1167580"/>
                <a:gd name="connsiteX0" fmla="*/ 342393 w 350204"/>
                <a:gd name="connsiteY0" fmla="*/ 50390 h 1167580"/>
                <a:gd name="connsiteX1" fmla="*/ 132396 w 350204"/>
                <a:gd name="connsiteY1" fmla="*/ 552040 h 1167580"/>
                <a:gd name="connsiteX2" fmla="*/ 350204 w 350204"/>
                <a:gd name="connsiteY2" fmla="*/ 1154471 h 1167580"/>
                <a:gd name="connsiteX3" fmla="*/ 275972 w 350204"/>
                <a:gd name="connsiteY3" fmla="*/ 1167580 h 1167580"/>
                <a:gd name="connsiteX4" fmla="*/ 0 w 350204"/>
                <a:gd name="connsiteY4" fmla="*/ 583790 h 1167580"/>
                <a:gd name="connsiteX5" fmla="*/ 240794 w 350204"/>
                <a:gd name="connsiteY5" fmla="*/ 0 h 1167580"/>
                <a:gd name="connsiteX6" fmla="*/ 342393 w 350204"/>
                <a:gd name="connsiteY6" fmla="*/ 50390 h 1167580"/>
                <a:gd name="connsiteX0" fmla="*/ 342393 w 359982"/>
                <a:gd name="connsiteY0" fmla="*/ 50390 h 1167580"/>
                <a:gd name="connsiteX1" fmla="*/ 132396 w 359982"/>
                <a:gd name="connsiteY1" fmla="*/ 552040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7507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45314"/>
                <a:gd name="connsiteY0" fmla="*/ 50390 h 1167580"/>
                <a:gd name="connsiteX1" fmla="*/ 122618 w 345314"/>
                <a:gd name="connsiteY1" fmla="*/ 595056 h 1167580"/>
                <a:gd name="connsiteX2" fmla="*/ 345314 w 345314"/>
                <a:gd name="connsiteY2" fmla="*/ 1117600 h 1167580"/>
                <a:gd name="connsiteX3" fmla="*/ 275972 w 345314"/>
                <a:gd name="connsiteY3" fmla="*/ 1167580 h 1167580"/>
                <a:gd name="connsiteX4" fmla="*/ 0 w 345314"/>
                <a:gd name="connsiteY4" fmla="*/ 583790 h 1167580"/>
                <a:gd name="connsiteX5" fmla="*/ 240794 w 345314"/>
                <a:gd name="connsiteY5" fmla="*/ 0 h 1167580"/>
                <a:gd name="connsiteX6" fmla="*/ 342393 w 345314"/>
                <a:gd name="connsiteY6" fmla="*/ 50390 h 1167580"/>
                <a:gd name="connsiteX0" fmla="*/ 342393 w 345314"/>
                <a:gd name="connsiteY0" fmla="*/ 50390 h 1173725"/>
                <a:gd name="connsiteX1" fmla="*/ 122618 w 345314"/>
                <a:gd name="connsiteY1" fmla="*/ 595056 h 1173725"/>
                <a:gd name="connsiteX2" fmla="*/ 345314 w 345314"/>
                <a:gd name="connsiteY2" fmla="*/ 1117600 h 1173725"/>
                <a:gd name="connsiteX3" fmla="*/ 246637 w 345314"/>
                <a:gd name="connsiteY3" fmla="*/ 1173725 h 1173725"/>
                <a:gd name="connsiteX4" fmla="*/ 0 w 345314"/>
                <a:gd name="connsiteY4" fmla="*/ 583790 h 1173725"/>
                <a:gd name="connsiteX5" fmla="*/ 240794 w 345314"/>
                <a:gd name="connsiteY5" fmla="*/ 0 h 1173725"/>
                <a:gd name="connsiteX6" fmla="*/ 342393 w 345314"/>
                <a:gd name="connsiteY6" fmla="*/ 50390 h 117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314" h="1173725">
                  <a:moveTo>
                    <a:pt x="342393" y="50390"/>
                  </a:moveTo>
                  <a:lnTo>
                    <a:pt x="122618" y="595056"/>
                  </a:lnTo>
                  <a:lnTo>
                    <a:pt x="345314" y="1117600"/>
                  </a:lnTo>
                  <a:lnTo>
                    <a:pt x="246637" y="1173725"/>
                  </a:lnTo>
                  <a:lnTo>
                    <a:pt x="0" y="583790"/>
                  </a:lnTo>
                  <a:lnTo>
                    <a:pt x="240794" y="0"/>
                  </a:lnTo>
                  <a:lnTo>
                    <a:pt x="342393" y="5039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任意多边形: 形状 10">
              <a:extLst>
                <a:ext uri="{FF2B5EF4-FFF2-40B4-BE49-F238E27FC236}">
                  <a16:creationId xmlns:a16="http://schemas.microsoft.com/office/drawing/2014/main" id="{88572554-F49D-40C2-AACC-7BD25C3180BD}"/>
                </a:ext>
              </a:extLst>
            </p:cNvPr>
            <p:cNvSpPr/>
            <p:nvPr/>
          </p:nvSpPr>
          <p:spPr>
            <a:xfrm flipH="1">
              <a:off x="4123032" y="3063833"/>
              <a:ext cx="371508" cy="1029168"/>
            </a:xfrm>
            <a:custGeom>
              <a:avLst/>
              <a:gdLst>
                <a:gd name="connsiteX0" fmla="*/ 361950 w 374650"/>
                <a:gd name="connsiteY0" fmla="*/ 38100 h 1143000"/>
                <a:gd name="connsiteX1" fmla="*/ 107950 w 374650"/>
                <a:gd name="connsiteY1" fmla="*/ 539750 h 1143000"/>
                <a:gd name="connsiteX2" fmla="*/ 374650 w 374650"/>
                <a:gd name="connsiteY2" fmla="*/ 1117600 h 1143000"/>
                <a:gd name="connsiteX3" fmla="*/ 285750 w 374650"/>
                <a:gd name="connsiteY3" fmla="*/ 1143000 h 1143000"/>
                <a:gd name="connsiteX4" fmla="*/ 0 w 374650"/>
                <a:gd name="connsiteY4" fmla="*/ 571500 h 1143000"/>
                <a:gd name="connsiteX5" fmla="*/ 260350 w 374650"/>
                <a:gd name="connsiteY5" fmla="*/ 0 h 1143000"/>
                <a:gd name="connsiteX6" fmla="*/ 361950 w 374650"/>
                <a:gd name="connsiteY6" fmla="*/ 38100 h 1143000"/>
                <a:gd name="connsiteX0" fmla="*/ 361950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61950 w 374650"/>
                <a:gd name="connsiteY6" fmla="*/ 31955 h 1136855"/>
                <a:gd name="connsiteX0" fmla="*/ 317947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17947 w 374650"/>
                <a:gd name="connsiteY6" fmla="*/ 31955 h 1136855"/>
                <a:gd name="connsiteX0" fmla="*/ 342393 w 399096"/>
                <a:gd name="connsiteY0" fmla="*/ 31955 h 1136855"/>
                <a:gd name="connsiteX1" fmla="*/ 132396 w 399096"/>
                <a:gd name="connsiteY1" fmla="*/ 533605 h 1136855"/>
                <a:gd name="connsiteX2" fmla="*/ 399096 w 399096"/>
                <a:gd name="connsiteY2" fmla="*/ 1111455 h 1136855"/>
                <a:gd name="connsiteX3" fmla="*/ 310196 w 399096"/>
                <a:gd name="connsiteY3" fmla="*/ 1136855 h 1136855"/>
                <a:gd name="connsiteX4" fmla="*/ 0 w 399096"/>
                <a:gd name="connsiteY4" fmla="*/ 565355 h 1136855"/>
                <a:gd name="connsiteX5" fmla="*/ 255461 w 399096"/>
                <a:gd name="connsiteY5" fmla="*/ 0 h 1136855"/>
                <a:gd name="connsiteX6" fmla="*/ 342393 w 399096"/>
                <a:gd name="connsiteY6" fmla="*/ 31955 h 1136855"/>
                <a:gd name="connsiteX0" fmla="*/ 342393 w 399096"/>
                <a:gd name="connsiteY0" fmla="*/ 50390 h 1155290"/>
                <a:gd name="connsiteX1" fmla="*/ 132396 w 399096"/>
                <a:gd name="connsiteY1" fmla="*/ 552040 h 1155290"/>
                <a:gd name="connsiteX2" fmla="*/ 399096 w 399096"/>
                <a:gd name="connsiteY2" fmla="*/ 1129890 h 1155290"/>
                <a:gd name="connsiteX3" fmla="*/ 310196 w 399096"/>
                <a:gd name="connsiteY3" fmla="*/ 1155290 h 1155290"/>
                <a:gd name="connsiteX4" fmla="*/ 0 w 399096"/>
                <a:gd name="connsiteY4" fmla="*/ 583790 h 1155290"/>
                <a:gd name="connsiteX5" fmla="*/ 240794 w 399096"/>
                <a:gd name="connsiteY5" fmla="*/ 0 h 1155290"/>
                <a:gd name="connsiteX6" fmla="*/ 342393 w 399096"/>
                <a:gd name="connsiteY6" fmla="*/ 50390 h 1155290"/>
                <a:gd name="connsiteX0" fmla="*/ 342393 w 399096"/>
                <a:gd name="connsiteY0" fmla="*/ 50390 h 1167580"/>
                <a:gd name="connsiteX1" fmla="*/ 132396 w 399096"/>
                <a:gd name="connsiteY1" fmla="*/ 552040 h 1167580"/>
                <a:gd name="connsiteX2" fmla="*/ 399096 w 399096"/>
                <a:gd name="connsiteY2" fmla="*/ 1129890 h 1167580"/>
                <a:gd name="connsiteX3" fmla="*/ 285750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99096"/>
                <a:gd name="connsiteY0" fmla="*/ 50390 h 1167580"/>
                <a:gd name="connsiteX1" fmla="*/ 132396 w 399096"/>
                <a:gd name="connsiteY1" fmla="*/ 552040 h 1167580"/>
                <a:gd name="connsiteX2" fmla="*/ 399096 w 399096"/>
                <a:gd name="connsiteY2" fmla="*/ 1129890 h 1167580"/>
                <a:gd name="connsiteX3" fmla="*/ 275972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79539"/>
                <a:gd name="connsiteY0" fmla="*/ 50390 h 1167580"/>
                <a:gd name="connsiteX1" fmla="*/ 132396 w 379539"/>
                <a:gd name="connsiteY1" fmla="*/ 552040 h 1167580"/>
                <a:gd name="connsiteX2" fmla="*/ 379539 w 379539"/>
                <a:gd name="connsiteY2" fmla="*/ 1148326 h 1167580"/>
                <a:gd name="connsiteX3" fmla="*/ 275972 w 379539"/>
                <a:gd name="connsiteY3" fmla="*/ 1167580 h 1167580"/>
                <a:gd name="connsiteX4" fmla="*/ 0 w 379539"/>
                <a:gd name="connsiteY4" fmla="*/ 583790 h 1167580"/>
                <a:gd name="connsiteX5" fmla="*/ 240794 w 379539"/>
                <a:gd name="connsiteY5" fmla="*/ 0 h 1167580"/>
                <a:gd name="connsiteX6" fmla="*/ 342393 w 379539"/>
                <a:gd name="connsiteY6" fmla="*/ 50390 h 1167580"/>
                <a:gd name="connsiteX0" fmla="*/ 342393 w 350204"/>
                <a:gd name="connsiteY0" fmla="*/ 50390 h 1167580"/>
                <a:gd name="connsiteX1" fmla="*/ 132396 w 350204"/>
                <a:gd name="connsiteY1" fmla="*/ 552040 h 1167580"/>
                <a:gd name="connsiteX2" fmla="*/ 350204 w 350204"/>
                <a:gd name="connsiteY2" fmla="*/ 1154471 h 1167580"/>
                <a:gd name="connsiteX3" fmla="*/ 275972 w 350204"/>
                <a:gd name="connsiteY3" fmla="*/ 1167580 h 1167580"/>
                <a:gd name="connsiteX4" fmla="*/ 0 w 350204"/>
                <a:gd name="connsiteY4" fmla="*/ 583790 h 1167580"/>
                <a:gd name="connsiteX5" fmla="*/ 240794 w 350204"/>
                <a:gd name="connsiteY5" fmla="*/ 0 h 1167580"/>
                <a:gd name="connsiteX6" fmla="*/ 342393 w 350204"/>
                <a:gd name="connsiteY6" fmla="*/ 50390 h 1167580"/>
                <a:gd name="connsiteX0" fmla="*/ 342393 w 359982"/>
                <a:gd name="connsiteY0" fmla="*/ 50390 h 1167580"/>
                <a:gd name="connsiteX1" fmla="*/ 132396 w 359982"/>
                <a:gd name="connsiteY1" fmla="*/ 552040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7507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45314"/>
                <a:gd name="connsiteY0" fmla="*/ 50390 h 1167580"/>
                <a:gd name="connsiteX1" fmla="*/ 122618 w 345314"/>
                <a:gd name="connsiteY1" fmla="*/ 595056 h 1167580"/>
                <a:gd name="connsiteX2" fmla="*/ 345314 w 345314"/>
                <a:gd name="connsiteY2" fmla="*/ 1117600 h 1167580"/>
                <a:gd name="connsiteX3" fmla="*/ 275972 w 345314"/>
                <a:gd name="connsiteY3" fmla="*/ 1167580 h 1167580"/>
                <a:gd name="connsiteX4" fmla="*/ 0 w 345314"/>
                <a:gd name="connsiteY4" fmla="*/ 583790 h 1167580"/>
                <a:gd name="connsiteX5" fmla="*/ 240794 w 345314"/>
                <a:gd name="connsiteY5" fmla="*/ 0 h 1167580"/>
                <a:gd name="connsiteX6" fmla="*/ 342393 w 345314"/>
                <a:gd name="connsiteY6" fmla="*/ 50390 h 1167580"/>
                <a:gd name="connsiteX0" fmla="*/ 342393 w 345314"/>
                <a:gd name="connsiteY0" fmla="*/ 50390 h 1173725"/>
                <a:gd name="connsiteX1" fmla="*/ 122618 w 345314"/>
                <a:gd name="connsiteY1" fmla="*/ 595056 h 1173725"/>
                <a:gd name="connsiteX2" fmla="*/ 345314 w 345314"/>
                <a:gd name="connsiteY2" fmla="*/ 1117600 h 1173725"/>
                <a:gd name="connsiteX3" fmla="*/ 246637 w 345314"/>
                <a:gd name="connsiteY3" fmla="*/ 1173725 h 1173725"/>
                <a:gd name="connsiteX4" fmla="*/ 0 w 345314"/>
                <a:gd name="connsiteY4" fmla="*/ 583790 h 1173725"/>
                <a:gd name="connsiteX5" fmla="*/ 240794 w 345314"/>
                <a:gd name="connsiteY5" fmla="*/ 0 h 1173725"/>
                <a:gd name="connsiteX6" fmla="*/ 342393 w 345314"/>
                <a:gd name="connsiteY6" fmla="*/ 50390 h 1173725"/>
                <a:gd name="connsiteX0" fmla="*/ 342393 w 345314"/>
                <a:gd name="connsiteY0" fmla="*/ 50390 h 1173725"/>
                <a:gd name="connsiteX1" fmla="*/ 122618 w 345314"/>
                <a:gd name="connsiteY1" fmla="*/ 595056 h 1173725"/>
                <a:gd name="connsiteX2" fmla="*/ 345314 w 345314"/>
                <a:gd name="connsiteY2" fmla="*/ 1117600 h 1173725"/>
                <a:gd name="connsiteX3" fmla="*/ 231969 w 345314"/>
                <a:gd name="connsiteY3" fmla="*/ 1173725 h 1173725"/>
                <a:gd name="connsiteX4" fmla="*/ 0 w 345314"/>
                <a:gd name="connsiteY4" fmla="*/ 583790 h 1173725"/>
                <a:gd name="connsiteX5" fmla="*/ 240794 w 345314"/>
                <a:gd name="connsiteY5" fmla="*/ 0 h 1173725"/>
                <a:gd name="connsiteX6" fmla="*/ 342393 w 345314"/>
                <a:gd name="connsiteY6" fmla="*/ 50390 h 1173725"/>
                <a:gd name="connsiteX0" fmla="*/ 342393 w 342393"/>
                <a:gd name="connsiteY0" fmla="*/ 50390 h 1173725"/>
                <a:gd name="connsiteX1" fmla="*/ 122618 w 342393"/>
                <a:gd name="connsiteY1" fmla="*/ 595056 h 1173725"/>
                <a:gd name="connsiteX2" fmla="*/ 325757 w 342393"/>
                <a:gd name="connsiteY2" fmla="*/ 1117600 h 1173725"/>
                <a:gd name="connsiteX3" fmla="*/ 231969 w 342393"/>
                <a:gd name="connsiteY3" fmla="*/ 1173725 h 1173725"/>
                <a:gd name="connsiteX4" fmla="*/ 0 w 342393"/>
                <a:gd name="connsiteY4" fmla="*/ 583790 h 1173725"/>
                <a:gd name="connsiteX5" fmla="*/ 240794 w 342393"/>
                <a:gd name="connsiteY5" fmla="*/ 0 h 1173725"/>
                <a:gd name="connsiteX6" fmla="*/ 342393 w 342393"/>
                <a:gd name="connsiteY6" fmla="*/ 50390 h 1173725"/>
                <a:gd name="connsiteX0" fmla="*/ 342393 w 342393"/>
                <a:gd name="connsiteY0" fmla="*/ 50390 h 1173725"/>
                <a:gd name="connsiteX1" fmla="*/ 122618 w 342393"/>
                <a:gd name="connsiteY1" fmla="*/ 595056 h 1173725"/>
                <a:gd name="connsiteX2" fmla="*/ 320868 w 342393"/>
                <a:gd name="connsiteY2" fmla="*/ 1123745 h 1173725"/>
                <a:gd name="connsiteX3" fmla="*/ 231969 w 342393"/>
                <a:gd name="connsiteY3" fmla="*/ 1173725 h 1173725"/>
                <a:gd name="connsiteX4" fmla="*/ 0 w 342393"/>
                <a:gd name="connsiteY4" fmla="*/ 583790 h 1173725"/>
                <a:gd name="connsiteX5" fmla="*/ 240794 w 342393"/>
                <a:gd name="connsiteY5" fmla="*/ 0 h 1173725"/>
                <a:gd name="connsiteX6" fmla="*/ 342393 w 342393"/>
                <a:gd name="connsiteY6" fmla="*/ 50390 h 1173725"/>
                <a:gd name="connsiteX0" fmla="*/ 342393 w 342393"/>
                <a:gd name="connsiteY0" fmla="*/ 50390 h 1192160"/>
                <a:gd name="connsiteX1" fmla="*/ 122618 w 342393"/>
                <a:gd name="connsiteY1" fmla="*/ 595056 h 1192160"/>
                <a:gd name="connsiteX2" fmla="*/ 320868 w 342393"/>
                <a:gd name="connsiteY2" fmla="*/ 1123745 h 1192160"/>
                <a:gd name="connsiteX3" fmla="*/ 227080 w 342393"/>
                <a:gd name="connsiteY3" fmla="*/ 1192160 h 1192160"/>
                <a:gd name="connsiteX4" fmla="*/ 0 w 342393"/>
                <a:gd name="connsiteY4" fmla="*/ 583790 h 1192160"/>
                <a:gd name="connsiteX5" fmla="*/ 240794 w 342393"/>
                <a:gd name="connsiteY5" fmla="*/ 0 h 1192160"/>
                <a:gd name="connsiteX6" fmla="*/ 342393 w 342393"/>
                <a:gd name="connsiteY6" fmla="*/ 50390 h 1192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2393" h="1192160">
                  <a:moveTo>
                    <a:pt x="342393" y="50390"/>
                  </a:moveTo>
                  <a:lnTo>
                    <a:pt x="122618" y="595056"/>
                  </a:lnTo>
                  <a:lnTo>
                    <a:pt x="320868" y="1123745"/>
                  </a:lnTo>
                  <a:lnTo>
                    <a:pt x="227080" y="1192160"/>
                  </a:lnTo>
                  <a:lnTo>
                    <a:pt x="0" y="583790"/>
                  </a:lnTo>
                  <a:lnTo>
                    <a:pt x="240794" y="0"/>
                  </a:lnTo>
                  <a:lnTo>
                    <a:pt x="342393" y="5039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2" name="任意多边形: 形状 11">
              <a:extLst>
                <a:ext uri="{FF2B5EF4-FFF2-40B4-BE49-F238E27FC236}">
                  <a16:creationId xmlns:a16="http://schemas.microsoft.com/office/drawing/2014/main" id="{6AB3474E-0288-45E6-8A18-8BCA74E33591}"/>
                </a:ext>
              </a:extLst>
            </p:cNvPr>
            <p:cNvSpPr/>
            <p:nvPr/>
          </p:nvSpPr>
          <p:spPr>
            <a:xfrm>
              <a:off x="2035682" y="2310433"/>
              <a:ext cx="588855" cy="376655"/>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3" name="六边形 12">
              <a:extLst>
                <a:ext uri="{FF2B5EF4-FFF2-40B4-BE49-F238E27FC236}">
                  <a16:creationId xmlns:a16="http://schemas.microsoft.com/office/drawing/2014/main" id="{51AC7906-D876-48B6-9FC3-567EF1D5EB76}"/>
                </a:ext>
              </a:extLst>
            </p:cNvPr>
            <p:cNvSpPr/>
            <p:nvPr/>
          </p:nvSpPr>
          <p:spPr>
            <a:xfrm>
              <a:off x="1817610" y="2518216"/>
              <a:ext cx="2470136" cy="212942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2C0AACF1-C26D-4AB0-AB6F-EBB2DF6C749A}"/>
              </a:ext>
            </a:extLst>
          </p:cNvPr>
          <p:cNvGrpSpPr/>
          <p:nvPr/>
        </p:nvGrpSpPr>
        <p:grpSpPr>
          <a:xfrm>
            <a:off x="4147283" y="3536895"/>
            <a:ext cx="4027063" cy="2621890"/>
            <a:chOff x="1039146" y="2310433"/>
            <a:chExt cx="4027063" cy="2621890"/>
          </a:xfrm>
        </p:grpSpPr>
        <p:sp>
          <p:nvSpPr>
            <p:cNvPr id="15" name="任意多边形: 形状 14">
              <a:extLst>
                <a:ext uri="{FF2B5EF4-FFF2-40B4-BE49-F238E27FC236}">
                  <a16:creationId xmlns:a16="http://schemas.microsoft.com/office/drawing/2014/main" id="{935CBFCE-F3A5-41EE-9BB8-E3F17CE5B254}"/>
                </a:ext>
              </a:extLst>
            </p:cNvPr>
            <p:cNvSpPr/>
            <p:nvPr/>
          </p:nvSpPr>
          <p:spPr>
            <a:xfrm>
              <a:off x="1039146" y="2906189"/>
              <a:ext cx="4027063" cy="1330388"/>
            </a:xfrm>
            <a:custGeom>
              <a:avLst/>
              <a:gdLst>
                <a:gd name="connsiteX0" fmla="*/ 387931 w 3484653"/>
                <a:gd name="connsiteY0" fmla="*/ 0 h 1273175"/>
                <a:gd name="connsiteX1" fmla="*/ 3128514 w 3484653"/>
                <a:gd name="connsiteY1" fmla="*/ 0 h 1273175"/>
                <a:gd name="connsiteX2" fmla="*/ 3484653 w 3484653"/>
                <a:gd name="connsiteY2" fmla="*/ 630410 h 1273175"/>
                <a:gd name="connsiteX3" fmla="*/ 3484653 w 3484653"/>
                <a:gd name="connsiteY3" fmla="*/ 652278 h 1273175"/>
                <a:gd name="connsiteX4" fmla="*/ 3125289 w 3484653"/>
                <a:gd name="connsiteY4" fmla="*/ 1273175 h 1273175"/>
                <a:gd name="connsiteX5" fmla="*/ 353462 w 3484653"/>
                <a:gd name="connsiteY5" fmla="*/ 1273175 h 1273175"/>
                <a:gd name="connsiteX6" fmla="*/ 0 w 3484653"/>
                <a:gd name="connsiteY6" fmla="*/ 703344 h 1273175"/>
                <a:gd name="connsiteX0" fmla="*/ 406390 w 3503112"/>
                <a:gd name="connsiteY0" fmla="*/ 0 h 1273175"/>
                <a:gd name="connsiteX1" fmla="*/ 3146973 w 3503112"/>
                <a:gd name="connsiteY1" fmla="*/ 0 h 1273175"/>
                <a:gd name="connsiteX2" fmla="*/ 3503112 w 3503112"/>
                <a:gd name="connsiteY2" fmla="*/ 630410 h 1273175"/>
                <a:gd name="connsiteX3" fmla="*/ 3503112 w 3503112"/>
                <a:gd name="connsiteY3" fmla="*/ 652278 h 1273175"/>
                <a:gd name="connsiteX4" fmla="*/ 3143748 w 3503112"/>
                <a:gd name="connsiteY4" fmla="*/ 1273175 h 1273175"/>
                <a:gd name="connsiteX5" fmla="*/ 371921 w 3503112"/>
                <a:gd name="connsiteY5" fmla="*/ 1273175 h 1273175"/>
                <a:gd name="connsiteX6" fmla="*/ 0 w 3503112"/>
                <a:gd name="connsiteY6" fmla="*/ 632268 h 1273175"/>
                <a:gd name="connsiteX7" fmla="*/ 406390 w 3503112"/>
                <a:gd name="connsiteY7" fmla="*/ 0 h 127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3112" h="1273175">
                  <a:moveTo>
                    <a:pt x="406390" y="0"/>
                  </a:moveTo>
                  <a:lnTo>
                    <a:pt x="3146973" y="0"/>
                  </a:lnTo>
                  <a:lnTo>
                    <a:pt x="3503112" y="630410"/>
                  </a:lnTo>
                  <a:lnTo>
                    <a:pt x="3503112" y="652278"/>
                  </a:lnTo>
                  <a:lnTo>
                    <a:pt x="3143748" y="1273175"/>
                  </a:lnTo>
                  <a:lnTo>
                    <a:pt x="371921" y="1273175"/>
                  </a:lnTo>
                  <a:lnTo>
                    <a:pt x="0" y="632268"/>
                  </a:lnTo>
                  <a:cubicBezTo>
                    <a:pt x="129310" y="397820"/>
                    <a:pt x="277080" y="234448"/>
                    <a:pt x="406390" y="0"/>
                  </a:cubicBezTo>
                  <a:close/>
                </a:path>
              </a:pathLst>
            </a:custGeom>
            <a:solidFill>
              <a:schemeClr val="accent1">
                <a:lumMod val="50000"/>
                <a:alpha val="54000"/>
              </a:schemeClr>
            </a:solidFill>
            <a:ln>
              <a:noFill/>
            </a:ln>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useBgFill="1">
          <p:nvSpPr>
            <p:cNvPr id="16" name="任意多边形: 形状 15">
              <a:extLst>
                <a:ext uri="{FF2B5EF4-FFF2-40B4-BE49-F238E27FC236}">
                  <a16:creationId xmlns:a16="http://schemas.microsoft.com/office/drawing/2014/main" id="{036BDDAF-6375-4DB2-8EA1-315A16BD61AC}"/>
                </a:ext>
              </a:extLst>
            </p:cNvPr>
            <p:cNvSpPr/>
            <p:nvPr/>
          </p:nvSpPr>
          <p:spPr>
            <a:xfrm flipH="1">
              <a:off x="3472024" y="2329888"/>
              <a:ext cx="588855" cy="376655"/>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7" name="任意多边形: 形状 16">
              <a:extLst>
                <a:ext uri="{FF2B5EF4-FFF2-40B4-BE49-F238E27FC236}">
                  <a16:creationId xmlns:a16="http://schemas.microsoft.com/office/drawing/2014/main" id="{A504E861-548E-4A4F-AE3A-C86D5596484C}"/>
                </a:ext>
              </a:extLst>
            </p:cNvPr>
            <p:cNvSpPr/>
            <p:nvPr/>
          </p:nvSpPr>
          <p:spPr>
            <a:xfrm rot="14679444">
              <a:off x="2088970" y="4449568"/>
              <a:ext cx="588855" cy="376655"/>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8" name="任意多边形: 形状 17">
              <a:extLst>
                <a:ext uri="{FF2B5EF4-FFF2-40B4-BE49-F238E27FC236}">
                  <a16:creationId xmlns:a16="http://schemas.microsoft.com/office/drawing/2014/main" id="{BA79AE13-4DFB-4AE8-92D3-33D78BF636C1}"/>
                </a:ext>
              </a:extLst>
            </p:cNvPr>
            <p:cNvSpPr/>
            <p:nvPr/>
          </p:nvSpPr>
          <p:spPr>
            <a:xfrm rot="6920556" flipH="1">
              <a:off x="3450768" y="4443036"/>
              <a:ext cx="588855" cy="376655"/>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36393C9D-9875-47A3-9F78-9EDB14F77251}"/>
                </a:ext>
              </a:extLst>
            </p:cNvPr>
            <p:cNvSpPr/>
            <p:nvPr/>
          </p:nvSpPr>
          <p:spPr>
            <a:xfrm>
              <a:off x="1591361" y="3091245"/>
              <a:ext cx="374677" cy="1013254"/>
            </a:xfrm>
            <a:custGeom>
              <a:avLst/>
              <a:gdLst>
                <a:gd name="connsiteX0" fmla="*/ 361950 w 374650"/>
                <a:gd name="connsiteY0" fmla="*/ 38100 h 1143000"/>
                <a:gd name="connsiteX1" fmla="*/ 107950 w 374650"/>
                <a:gd name="connsiteY1" fmla="*/ 539750 h 1143000"/>
                <a:gd name="connsiteX2" fmla="*/ 374650 w 374650"/>
                <a:gd name="connsiteY2" fmla="*/ 1117600 h 1143000"/>
                <a:gd name="connsiteX3" fmla="*/ 285750 w 374650"/>
                <a:gd name="connsiteY3" fmla="*/ 1143000 h 1143000"/>
                <a:gd name="connsiteX4" fmla="*/ 0 w 374650"/>
                <a:gd name="connsiteY4" fmla="*/ 571500 h 1143000"/>
                <a:gd name="connsiteX5" fmla="*/ 260350 w 374650"/>
                <a:gd name="connsiteY5" fmla="*/ 0 h 1143000"/>
                <a:gd name="connsiteX6" fmla="*/ 361950 w 374650"/>
                <a:gd name="connsiteY6" fmla="*/ 38100 h 1143000"/>
                <a:gd name="connsiteX0" fmla="*/ 361950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61950 w 374650"/>
                <a:gd name="connsiteY6" fmla="*/ 31955 h 1136855"/>
                <a:gd name="connsiteX0" fmla="*/ 317947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17947 w 374650"/>
                <a:gd name="connsiteY6" fmla="*/ 31955 h 1136855"/>
                <a:gd name="connsiteX0" fmla="*/ 342393 w 399096"/>
                <a:gd name="connsiteY0" fmla="*/ 31955 h 1136855"/>
                <a:gd name="connsiteX1" fmla="*/ 132396 w 399096"/>
                <a:gd name="connsiteY1" fmla="*/ 533605 h 1136855"/>
                <a:gd name="connsiteX2" fmla="*/ 399096 w 399096"/>
                <a:gd name="connsiteY2" fmla="*/ 1111455 h 1136855"/>
                <a:gd name="connsiteX3" fmla="*/ 310196 w 399096"/>
                <a:gd name="connsiteY3" fmla="*/ 1136855 h 1136855"/>
                <a:gd name="connsiteX4" fmla="*/ 0 w 399096"/>
                <a:gd name="connsiteY4" fmla="*/ 565355 h 1136855"/>
                <a:gd name="connsiteX5" fmla="*/ 255461 w 399096"/>
                <a:gd name="connsiteY5" fmla="*/ 0 h 1136855"/>
                <a:gd name="connsiteX6" fmla="*/ 342393 w 399096"/>
                <a:gd name="connsiteY6" fmla="*/ 31955 h 1136855"/>
                <a:gd name="connsiteX0" fmla="*/ 342393 w 399096"/>
                <a:gd name="connsiteY0" fmla="*/ 50390 h 1155290"/>
                <a:gd name="connsiteX1" fmla="*/ 132396 w 399096"/>
                <a:gd name="connsiteY1" fmla="*/ 552040 h 1155290"/>
                <a:gd name="connsiteX2" fmla="*/ 399096 w 399096"/>
                <a:gd name="connsiteY2" fmla="*/ 1129890 h 1155290"/>
                <a:gd name="connsiteX3" fmla="*/ 310196 w 399096"/>
                <a:gd name="connsiteY3" fmla="*/ 1155290 h 1155290"/>
                <a:gd name="connsiteX4" fmla="*/ 0 w 399096"/>
                <a:gd name="connsiteY4" fmla="*/ 583790 h 1155290"/>
                <a:gd name="connsiteX5" fmla="*/ 240794 w 399096"/>
                <a:gd name="connsiteY5" fmla="*/ 0 h 1155290"/>
                <a:gd name="connsiteX6" fmla="*/ 342393 w 399096"/>
                <a:gd name="connsiteY6" fmla="*/ 50390 h 1155290"/>
                <a:gd name="connsiteX0" fmla="*/ 342393 w 399096"/>
                <a:gd name="connsiteY0" fmla="*/ 50390 h 1167580"/>
                <a:gd name="connsiteX1" fmla="*/ 132396 w 399096"/>
                <a:gd name="connsiteY1" fmla="*/ 552040 h 1167580"/>
                <a:gd name="connsiteX2" fmla="*/ 399096 w 399096"/>
                <a:gd name="connsiteY2" fmla="*/ 1129890 h 1167580"/>
                <a:gd name="connsiteX3" fmla="*/ 285750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99096"/>
                <a:gd name="connsiteY0" fmla="*/ 50390 h 1167580"/>
                <a:gd name="connsiteX1" fmla="*/ 132396 w 399096"/>
                <a:gd name="connsiteY1" fmla="*/ 552040 h 1167580"/>
                <a:gd name="connsiteX2" fmla="*/ 399096 w 399096"/>
                <a:gd name="connsiteY2" fmla="*/ 1129890 h 1167580"/>
                <a:gd name="connsiteX3" fmla="*/ 275972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79539"/>
                <a:gd name="connsiteY0" fmla="*/ 50390 h 1167580"/>
                <a:gd name="connsiteX1" fmla="*/ 132396 w 379539"/>
                <a:gd name="connsiteY1" fmla="*/ 552040 h 1167580"/>
                <a:gd name="connsiteX2" fmla="*/ 379539 w 379539"/>
                <a:gd name="connsiteY2" fmla="*/ 1148326 h 1167580"/>
                <a:gd name="connsiteX3" fmla="*/ 275972 w 379539"/>
                <a:gd name="connsiteY3" fmla="*/ 1167580 h 1167580"/>
                <a:gd name="connsiteX4" fmla="*/ 0 w 379539"/>
                <a:gd name="connsiteY4" fmla="*/ 583790 h 1167580"/>
                <a:gd name="connsiteX5" fmla="*/ 240794 w 379539"/>
                <a:gd name="connsiteY5" fmla="*/ 0 h 1167580"/>
                <a:gd name="connsiteX6" fmla="*/ 342393 w 379539"/>
                <a:gd name="connsiteY6" fmla="*/ 50390 h 1167580"/>
                <a:gd name="connsiteX0" fmla="*/ 342393 w 350204"/>
                <a:gd name="connsiteY0" fmla="*/ 50390 h 1167580"/>
                <a:gd name="connsiteX1" fmla="*/ 132396 w 350204"/>
                <a:gd name="connsiteY1" fmla="*/ 552040 h 1167580"/>
                <a:gd name="connsiteX2" fmla="*/ 350204 w 350204"/>
                <a:gd name="connsiteY2" fmla="*/ 1154471 h 1167580"/>
                <a:gd name="connsiteX3" fmla="*/ 275972 w 350204"/>
                <a:gd name="connsiteY3" fmla="*/ 1167580 h 1167580"/>
                <a:gd name="connsiteX4" fmla="*/ 0 w 350204"/>
                <a:gd name="connsiteY4" fmla="*/ 583790 h 1167580"/>
                <a:gd name="connsiteX5" fmla="*/ 240794 w 350204"/>
                <a:gd name="connsiteY5" fmla="*/ 0 h 1167580"/>
                <a:gd name="connsiteX6" fmla="*/ 342393 w 350204"/>
                <a:gd name="connsiteY6" fmla="*/ 50390 h 1167580"/>
                <a:gd name="connsiteX0" fmla="*/ 342393 w 359982"/>
                <a:gd name="connsiteY0" fmla="*/ 50390 h 1167580"/>
                <a:gd name="connsiteX1" fmla="*/ 132396 w 359982"/>
                <a:gd name="connsiteY1" fmla="*/ 552040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7507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45314"/>
                <a:gd name="connsiteY0" fmla="*/ 50390 h 1167580"/>
                <a:gd name="connsiteX1" fmla="*/ 122618 w 345314"/>
                <a:gd name="connsiteY1" fmla="*/ 595056 h 1167580"/>
                <a:gd name="connsiteX2" fmla="*/ 345314 w 345314"/>
                <a:gd name="connsiteY2" fmla="*/ 1117600 h 1167580"/>
                <a:gd name="connsiteX3" fmla="*/ 275972 w 345314"/>
                <a:gd name="connsiteY3" fmla="*/ 1167580 h 1167580"/>
                <a:gd name="connsiteX4" fmla="*/ 0 w 345314"/>
                <a:gd name="connsiteY4" fmla="*/ 583790 h 1167580"/>
                <a:gd name="connsiteX5" fmla="*/ 240794 w 345314"/>
                <a:gd name="connsiteY5" fmla="*/ 0 h 1167580"/>
                <a:gd name="connsiteX6" fmla="*/ 342393 w 345314"/>
                <a:gd name="connsiteY6" fmla="*/ 50390 h 1167580"/>
                <a:gd name="connsiteX0" fmla="*/ 342393 w 345314"/>
                <a:gd name="connsiteY0" fmla="*/ 50390 h 1173725"/>
                <a:gd name="connsiteX1" fmla="*/ 122618 w 345314"/>
                <a:gd name="connsiteY1" fmla="*/ 595056 h 1173725"/>
                <a:gd name="connsiteX2" fmla="*/ 345314 w 345314"/>
                <a:gd name="connsiteY2" fmla="*/ 1117600 h 1173725"/>
                <a:gd name="connsiteX3" fmla="*/ 246637 w 345314"/>
                <a:gd name="connsiteY3" fmla="*/ 1173725 h 1173725"/>
                <a:gd name="connsiteX4" fmla="*/ 0 w 345314"/>
                <a:gd name="connsiteY4" fmla="*/ 583790 h 1173725"/>
                <a:gd name="connsiteX5" fmla="*/ 240794 w 345314"/>
                <a:gd name="connsiteY5" fmla="*/ 0 h 1173725"/>
                <a:gd name="connsiteX6" fmla="*/ 342393 w 345314"/>
                <a:gd name="connsiteY6" fmla="*/ 50390 h 117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314" h="1173725">
                  <a:moveTo>
                    <a:pt x="342393" y="50390"/>
                  </a:moveTo>
                  <a:lnTo>
                    <a:pt x="122618" y="595056"/>
                  </a:lnTo>
                  <a:lnTo>
                    <a:pt x="345314" y="1117600"/>
                  </a:lnTo>
                  <a:lnTo>
                    <a:pt x="246637" y="1173725"/>
                  </a:lnTo>
                  <a:lnTo>
                    <a:pt x="0" y="583790"/>
                  </a:lnTo>
                  <a:lnTo>
                    <a:pt x="240794" y="0"/>
                  </a:lnTo>
                  <a:lnTo>
                    <a:pt x="342393" y="5039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任意多边形: 形状 19">
              <a:extLst>
                <a:ext uri="{FF2B5EF4-FFF2-40B4-BE49-F238E27FC236}">
                  <a16:creationId xmlns:a16="http://schemas.microsoft.com/office/drawing/2014/main" id="{854BCD4B-7B4E-42D7-8783-24184137159C}"/>
                </a:ext>
              </a:extLst>
            </p:cNvPr>
            <p:cNvSpPr/>
            <p:nvPr/>
          </p:nvSpPr>
          <p:spPr>
            <a:xfrm flipH="1">
              <a:off x="4123032" y="3063833"/>
              <a:ext cx="371508" cy="1029168"/>
            </a:xfrm>
            <a:custGeom>
              <a:avLst/>
              <a:gdLst>
                <a:gd name="connsiteX0" fmla="*/ 361950 w 374650"/>
                <a:gd name="connsiteY0" fmla="*/ 38100 h 1143000"/>
                <a:gd name="connsiteX1" fmla="*/ 107950 w 374650"/>
                <a:gd name="connsiteY1" fmla="*/ 539750 h 1143000"/>
                <a:gd name="connsiteX2" fmla="*/ 374650 w 374650"/>
                <a:gd name="connsiteY2" fmla="*/ 1117600 h 1143000"/>
                <a:gd name="connsiteX3" fmla="*/ 285750 w 374650"/>
                <a:gd name="connsiteY3" fmla="*/ 1143000 h 1143000"/>
                <a:gd name="connsiteX4" fmla="*/ 0 w 374650"/>
                <a:gd name="connsiteY4" fmla="*/ 571500 h 1143000"/>
                <a:gd name="connsiteX5" fmla="*/ 260350 w 374650"/>
                <a:gd name="connsiteY5" fmla="*/ 0 h 1143000"/>
                <a:gd name="connsiteX6" fmla="*/ 361950 w 374650"/>
                <a:gd name="connsiteY6" fmla="*/ 38100 h 1143000"/>
                <a:gd name="connsiteX0" fmla="*/ 361950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61950 w 374650"/>
                <a:gd name="connsiteY6" fmla="*/ 31955 h 1136855"/>
                <a:gd name="connsiteX0" fmla="*/ 317947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17947 w 374650"/>
                <a:gd name="connsiteY6" fmla="*/ 31955 h 1136855"/>
                <a:gd name="connsiteX0" fmla="*/ 342393 w 399096"/>
                <a:gd name="connsiteY0" fmla="*/ 31955 h 1136855"/>
                <a:gd name="connsiteX1" fmla="*/ 132396 w 399096"/>
                <a:gd name="connsiteY1" fmla="*/ 533605 h 1136855"/>
                <a:gd name="connsiteX2" fmla="*/ 399096 w 399096"/>
                <a:gd name="connsiteY2" fmla="*/ 1111455 h 1136855"/>
                <a:gd name="connsiteX3" fmla="*/ 310196 w 399096"/>
                <a:gd name="connsiteY3" fmla="*/ 1136855 h 1136855"/>
                <a:gd name="connsiteX4" fmla="*/ 0 w 399096"/>
                <a:gd name="connsiteY4" fmla="*/ 565355 h 1136855"/>
                <a:gd name="connsiteX5" fmla="*/ 255461 w 399096"/>
                <a:gd name="connsiteY5" fmla="*/ 0 h 1136855"/>
                <a:gd name="connsiteX6" fmla="*/ 342393 w 399096"/>
                <a:gd name="connsiteY6" fmla="*/ 31955 h 1136855"/>
                <a:gd name="connsiteX0" fmla="*/ 342393 w 399096"/>
                <a:gd name="connsiteY0" fmla="*/ 50390 h 1155290"/>
                <a:gd name="connsiteX1" fmla="*/ 132396 w 399096"/>
                <a:gd name="connsiteY1" fmla="*/ 552040 h 1155290"/>
                <a:gd name="connsiteX2" fmla="*/ 399096 w 399096"/>
                <a:gd name="connsiteY2" fmla="*/ 1129890 h 1155290"/>
                <a:gd name="connsiteX3" fmla="*/ 310196 w 399096"/>
                <a:gd name="connsiteY3" fmla="*/ 1155290 h 1155290"/>
                <a:gd name="connsiteX4" fmla="*/ 0 w 399096"/>
                <a:gd name="connsiteY4" fmla="*/ 583790 h 1155290"/>
                <a:gd name="connsiteX5" fmla="*/ 240794 w 399096"/>
                <a:gd name="connsiteY5" fmla="*/ 0 h 1155290"/>
                <a:gd name="connsiteX6" fmla="*/ 342393 w 399096"/>
                <a:gd name="connsiteY6" fmla="*/ 50390 h 1155290"/>
                <a:gd name="connsiteX0" fmla="*/ 342393 w 399096"/>
                <a:gd name="connsiteY0" fmla="*/ 50390 h 1167580"/>
                <a:gd name="connsiteX1" fmla="*/ 132396 w 399096"/>
                <a:gd name="connsiteY1" fmla="*/ 552040 h 1167580"/>
                <a:gd name="connsiteX2" fmla="*/ 399096 w 399096"/>
                <a:gd name="connsiteY2" fmla="*/ 1129890 h 1167580"/>
                <a:gd name="connsiteX3" fmla="*/ 285750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99096"/>
                <a:gd name="connsiteY0" fmla="*/ 50390 h 1167580"/>
                <a:gd name="connsiteX1" fmla="*/ 132396 w 399096"/>
                <a:gd name="connsiteY1" fmla="*/ 552040 h 1167580"/>
                <a:gd name="connsiteX2" fmla="*/ 399096 w 399096"/>
                <a:gd name="connsiteY2" fmla="*/ 1129890 h 1167580"/>
                <a:gd name="connsiteX3" fmla="*/ 275972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79539"/>
                <a:gd name="connsiteY0" fmla="*/ 50390 h 1167580"/>
                <a:gd name="connsiteX1" fmla="*/ 132396 w 379539"/>
                <a:gd name="connsiteY1" fmla="*/ 552040 h 1167580"/>
                <a:gd name="connsiteX2" fmla="*/ 379539 w 379539"/>
                <a:gd name="connsiteY2" fmla="*/ 1148326 h 1167580"/>
                <a:gd name="connsiteX3" fmla="*/ 275972 w 379539"/>
                <a:gd name="connsiteY3" fmla="*/ 1167580 h 1167580"/>
                <a:gd name="connsiteX4" fmla="*/ 0 w 379539"/>
                <a:gd name="connsiteY4" fmla="*/ 583790 h 1167580"/>
                <a:gd name="connsiteX5" fmla="*/ 240794 w 379539"/>
                <a:gd name="connsiteY5" fmla="*/ 0 h 1167580"/>
                <a:gd name="connsiteX6" fmla="*/ 342393 w 379539"/>
                <a:gd name="connsiteY6" fmla="*/ 50390 h 1167580"/>
                <a:gd name="connsiteX0" fmla="*/ 342393 w 350204"/>
                <a:gd name="connsiteY0" fmla="*/ 50390 h 1167580"/>
                <a:gd name="connsiteX1" fmla="*/ 132396 w 350204"/>
                <a:gd name="connsiteY1" fmla="*/ 552040 h 1167580"/>
                <a:gd name="connsiteX2" fmla="*/ 350204 w 350204"/>
                <a:gd name="connsiteY2" fmla="*/ 1154471 h 1167580"/>
                <a:gd name="connsiteX3" fmla="*/ 275972 w 350204"/>
                <a:gd name="connsiteY3" fmla="*/ 1167580 h 1167580"/>
                <a:gd name="connsiteX4" fmla="*/ 0 w 350204"/>
                <a:gd name="connsiteY4" fmla="*/ 583790 h 1167580"/>
                <a:gd name="connsiteX5" fmla="*/ 240794 w 350204"/>
                <a:gd name="connsiteY5" fmla="*/ 0 h 1167580"/>
                <a:gd name="connsiteX6" fmla="*/ 342393 w 350204"/>
                <a:gd name="connsiteY6" fmla="*/ 50390 h 1167580"/>
                <a:gd name="connsiteX0" fmla="*/ 342393 w 359982"/>
                <a:gd name="connsiteY0" fmla="*/ 50390 h 1167580"/>
                <a:gd name="connsiteX1" fmla="*/ 132396 w 359982"/>
                <a:gd name="connsiteY1" fmla="*/ 552040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7507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45314"/>
                <a:gd name="connsiteY0" fmla="*/ 50390 h 1167580"/>
                <a:gd name="connsiteX1" fmla="*/ 122618 w 345314"/>
                <a:gd name="connsiteY1" fmla="*/ 595056 h 1167580"/>
                <a:gd name="connsiteX2" fmla="*/ 345314 w 345314"/>
                <a:gd name="connsiteY2" fmla="*/ 1117600 h 1167580"/>
                <a:gd name="connsiteX3" fmla="*/ 275972 w 345314"/>
                <a:gd name="connsiteY3" fmla="*/ 1167580 h 1167580"/>
                <a:gd name="connsiteX4" fmla="*/ 0 w 345314"/>
                <a:gd name="connsiteY4" fmla="*/ 583790 h 1167580"/>
                <a:gd name="connsiteX5" fmla="*/ 240794 w 345314"/>
                <a:gd name="connsiteY5" fmla="*/ 0 h 1167580"/>
                <a:gd name="connsiteX6" fmla="*/ 342393 w 345314"/>
                <a:gd name="connsiteY6" fmla="*/ 50390 h 1167580"/>
                <a:gd name="connsiteX0" fmla="*/ 342393 w 345314"/>
                <a:gd name="connsiteY0" fmla="*/ 50390 h 1173725"/>
                <a:gd name="connsiteX1" fmla="*/ 122618 w 345314"/>
                <a:gd name="connsiteY1" fmla="*/ 595056 h 1173725"/>
                <a:gd name="connsiteX2" fmla="*/ 345314 w 345314"/>
                <a:gd name="connsiteY2" fmla="*/ 1117600 h 1173725"/>
                <a:gd name="connsiteX3" fmla="*/ 246637 w 345314"/>
                <a:gd name="connsiteY3" fmla="*/ 1173725 h 1173725"/>
                <a:gd name="connsiteX4" fmla="*/ 0 w 345314"/>
                <a:gd name="connsiteY4" fmla="*/ 583790 h 1173725"/>
                <a:gd name="connsiteX5" fmla="*/ 240794 w 345314"/>
                <a:gd name="connsiteY5" fmla="*/ 0 h 1173725"/>
                <a:gd name="connsiteX6" fmla="*/ 342393 w 345314"/>
                <a:gd name="connsiteY6" fmla="*/ 50390 h 1173725"/>
                <a:gd name="connsiteX0" fmla="*/ 342393 w 345314"/>
                <a:gd name="connsiteY0" fmla="*/ 50390 h 1173725"/>
                <a:gd name="connsiteX1" fmla="*/ 122618 w 345314"/>
                <a:gd name="connsiteY1" fmla="*/ 595056 h 1173725"/>
                <a:gd name="connsiteX2" fmla="*/ 345314 w 345314"/>
                <a:gd name="connsiteY2" fmla="*/ 1117600 h 1173725"/>
                <a:gd name="connsiteX3" fmla="*/ 231969 w 345314"/>
                <a:gd name="connsiteY3" fmla="*/ 1173725 h 1173725"/>
                <a:gd name="connsiteX4" fmla="*/ 0 w 345314"/>
                <a:gd name="connsiteY4" fmla="*/ 583790 h 1173725"/>
                <a:gd name="connsiteX5" fmla="*/ 240794 w 345314"/>
                <a:gd name="connsiteY5" fmla="*/ 0 h 1173725"/>
                <a:gd name="connsiteX6" fmla="*/ 342393 w 345314"/>
                <a:gd name="connsiteY6" fmla="*/ 50390 h 1173725"/>
                <a:gd name="connsiteX0" fmla="*/ 342393 w 342393"/>
                <a:gd name="connsiteY0" fmla="*/ 50390 h 1173725"/>
                <a:gd name="connsiteX1" fmla="*/ 122618 w 342393"/>
                <a:gd name="connsiteY1" fmla="*/ 595056 h 1173725"/>
                <a:gd name="connsiteX2" fmla="*/ 325757 w 342393"/>
                <a:gd name="connsiteY2" fmla="*/ 1117600 h 1173725"/>
                <a:gd name="connsiteX3" fmla="*/ 231969 w 342393"/>
                <a:gd name="connsiteY3" fmla="*/ 1173725 h 1173725"/>
                <a:gd name="connsiteX4" fmla="*/ 0 w 342393"/>
                <a:gd name="connsiteY4" fmla="*/ 583790 h 1173725"/>
                <a:gd name="connsiteX5" fmla="*/ 240794 w 342393"/>
                <a:gd name="connsiteY5" fmla="*/ 0 h 1173725"/>
                <a:gd name="connsiteX6" fmla="*/ 342393 w 342393"/>
                <a:gd name="connsiteY6" fmla="*/ 50390 h 1173725"/>
                <a:gd name="connsiteX0" fmla="*/ 342393 w 342393"/>
                <a:gd name="connsiteY0" fmla="*/ 50390 h 1173725"/>
                <a:gd name="connsiteX1" fmla="*/ 122618 w 342393"/>
                <a:gd name="connsiteY1" fmla="*/ 595056 h 1173725"/>
                <a:gd name="connsiteX2" fmla="*/ 320868 w 342393"/>
                <a:gd name="connsiteY2" fmla="*/ 1123745 h 1173725"/>
                <a:gd name="connsiteX3" fmla="*/ 231969 w 342393"/>
                <a:gd name="connsiteY3" fmla="*/ 1173725 h 1173725"/>
                <a:gd name="connsiteX4" fmla="*/ 0 w 342393"/>
                <a:gd name="connsiteY4" fmla="*/ 583790 h 1173725"/>
                <a:gd name="connsiteX5" fmla="*/ 240794 w 342393"/>
                <a:gd name="connsiteY5" fmla="*/ 0 h 1173725"/>
                <a:gd name="connsiteX6" fmla="*/ 342393 w 342393"/>
                <a:gd name="connsiteY6" fmla="*/ 50390 h 1173725"/>
                <a:gd name="connsiteX0" fmla="*/ 342393 w 342393"/>
                <a:gd name="connsiteY0" fmla="*/ 50390 h 1192160"/>
                <a:gd name="connsiteX1" fmla="*/ 122618 w 342393"/>
                <a:gd name="connsiteY1" fmla="*/ 595056 h 1192160"/>
                <a:gd name="connsiteX2" fmla="*/ 320868 w 342393"/>
                <a:gd name="connsiteY2" fmla="*/ 1123745 h 1192160"/>
                <a:gd name="connsiteX3" fmla="*/ 227080 w 342393"/>
                <a:gd name="connsiteY3" fmla="*/ 1192160 h 1192160"/>
                <a:gd name="connsiteX4" fmla="*/ 0 w 342393"/>
                <a:gd name="connsiteY4" fmla="*/ 583790 h 1192160"/>
                <a:gd name="connsiteX5" fmla="*/ 240794 w 342393"/>
                <a:gd name="connsiteY5" fmla="*/ 0 h 1192160"/>
                <a:gd name="connsiteX6" fmla="*/ 342393 w 342393"/>
                <a:gd name="connsiteY6" fmla="*/ 50390 h 1192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2393" h="1192160">
                  <a:moveTo>
                    <a:pt x="342393" y="50390"/>
                  </a:moveTo>
                  <a:lnTo>
                    <a:pt x="122618" y="595056"/>
                  </a:lnTo>
                  <a:lnTo>
                    <a:pt x="320868" y="1123745"/>
                  </a:lnTo>
                  <a:lnTo>
                    <a:pt x="227080" y="1192160"/>
                  </a:lnTo>
                  <a:lnTo>
                    <a:pt x="0" y="583790"/>
                  </a:lnTo>
                  <a:lnTo>
                    <a:pt x="240794" y="0"/>
                  </a:lnTo>
                  <a:lnTo>
                    <a:pt x="342393" y="5039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 name="任意多边形: 形状 20">
              <a:extLst>
                <a:ext uri="{FF2B5EF4-FFF2-40B4-BE49-F238E27FC236}">
                  <a16:creationId xmlns:a16="http://schemas.microsoft.com/office/drawing/2014/main" id="{F1E23CED-A914-4D74-A9F2-10503DB5CD50}"/>
                </a:ext>
              </a:extLst>
            </p:cNvPr>
            <p:cNvSpPr/>
            <p:nvPr/>
          </p:nvSpPr>
          <p:spPr>
            <a:xfrm>
              <a:off x="2035682" y="2310433"/>
              <a:ext cx="588855" cy="376655"/>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2" name="六边形 21">
              <a:extLst>
                <a:ext uri="{FF2B5EF4-FFF2-40B4-BE49-F238E27FC236}">
                  <a16:creationId xmlns:a16="http://schemas.microsoft.com/office/drawing/2014/main" id="{245D41EC-1241-4421-9557-FA0A7B6EEC21}"/>
                </a:ext>
              </a:extLst>
            </p:cNvPr>
            <p:cNvSpPr/>
            <p:nvPr/>
          </p:nvSpPr>
          <p:spPr>
            <a:xfrm>
              <a:off x="1817610" y="2518216"/>
              <a:ext cx="2470136" cy="212942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id="{ADFC67C1-3C9E-4543-8E8F-5E74C2F979E7}"/>
              </a:ext>
            </a:extLst>
          </p:cNvPr>
          <p:cNvGrpSpPr/>
          <p:nvPr/>
        </p:nvGrpSpPr>
        <p:grpSpPr>
          <a:xfrm>
            <a:off x="7126323" y="1623377"/>
            <a:ext cx="4027063" cy="2621890"/>
            <a:chOff x="1039146" y="2310433"/>
            <a:chExt cx="4027063" cy="2621890"/>
          </a:xfrm>
        </p:grpSpPr>
        <p:sp>
          <p:nvSpPr>
            <p:cNvPr id="24" name="任意多边形: 形状 23">
              <a:extLst>
                <a:ext uri="{FF2B5EF4-FFF2-40B4-BE49-F238E27FC236}">
                  <a16:creationId xmlns:a16="http://schemas.microsoft.com/office/drawing/2014/main" id="{ECDA8C9E-DECB-4B14-87C1-091A537A7457}"/>
                </a:ext>
              </a:extLst>
            </p:cNvPr>
            <p:cNvSpPr/>
            <p:nvPr/>
          </p:nvSpPr>
          <p:spPr>
            <a:xfrm>
              <a:off x="1039146" y="2906189"/>
              <a:ext cx="4027063" cy="1330388"/>
            </a:xfrm>
            <a:custGeom>
              <a:avLst/>
              <a:gdLst>
                <a:gd name="connsiteX0" fmla="*/ 387931 w 3484653"/>
                <a:gd name="connsiteY0" fmla="*/ 0 h 1273175"/>
                <a:gd name="connsiteX1" fmla="*/ 3128514 w 3484653"/>
                <a:gd name="connsiteY1" fmla="*/ 0 h 1273175"/>
                <a:gd name="connsiteX2" fmla="*/ 3484653 w 3484653"/>
                <a:gd name="connsiteY2" fmla="*/ 630410 h 1273175"/>
                <a:gd name="connsiteX3" fmla="*/ 3484653 w 3484653"/>
                <a:gd name="connsiteY3" fmla="*/ 652278 h 1273175"/>
                <a:gd name="connsiteX4" fmla="*/ 3125289 w 3484653"/>
                <a:gd name="connsiteY4" fmla="*/ 1273175 h 1273175"/>
                <a:gd name="connsiteX5" fmla="*/ 353462 w 3484653"/>
                <a:gd name="connsiteY5" fmla="*/ 1273175 h 1273175"/>
                <a:gd name="connsiteX6" fmla="*/ 0 w 3484653"/>
                <a:gd name="connsiteY6" fmla="*/ 703344 h 1273175"/>
                <a:gd name="connsiteX0" fmla="*/ 406390 w 3503112"/>
                <a:gd name="connsiteY0" fmla="*/ 0 h 1273175"/>
                <a:gd name="connsiteX1" fmla="*/ 3146973 w 3503112"/>
                <a:gd name="connsiteY1" fmla="*/ 0 h 1273175"/>
                <a:gd name="connsiteX2" fmla="*/ 3503112 w 3503112"/>
                <a:gd name="connsiteY2" fmla="*/ 630410 h 1273175"/>
                <a:gd name="connsiteX3" fmla="*/ 3503112 w 3503112"/>
                <a:gd name="connsiteY3" fmla="*/ 652278 h 1273175"/>
                <a:gd name="connsiteX4" fmla="*/ 3143748 w 3503112"/>
                <a:gd name="connsiteY4" fmla="*/ 1273175 h 1273175"/>
                <a:gd name="connsiteX5" fmla="*/ 371921 w 3503112"/>
                <a:gd name="connsiteY5" fmla="*/ 1273175 h 1273175"/>
                <a:gd name="connsiteX6" fmla="*/ 0 w 3503112"/>
                <a:gd name="connsiteY6" fmla="*/ 632268 h 1273175"/>
                <a:gd name="connsiteX7" fmla="*/ 406390 w 3503112"/>
                <a:gd name="connsiteY7" fmla="*/ 0 h 127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3112" h="1273175">
                  <a:moveTo>
                    <a:pt x="406390" y="0"/>
                  </a:moveTo>
                  <a:lnTo>
                    <a:pt x="3146973" y="0"/>
                  </a:lnTo>
                  <a:lnTo>
                    <a:pt x="3503112" y="630410"/>
                  </a:lnTo>
                  <a:lnTo>
                    <a:pt x="3503112" y="652278"/>
                  </a:lnTo>
                  <a:lnTo>
                    <a:pt x="3143748" y="1273175"/>
                  </a:lnTo>
                  <a:lnTo>
                    <a:pt x="371921" y="1273175"/>
                  </a:lnTo>
                  <a:lnTo>
                    <a:pt x="0" y="632268"/>
                  </a:lnTo>
                  <a:cubicBezTo>
                    <a:pt x="129310" y="397820"/>
                    <a:pt x="277080" y="234448"/>
                    <a:pt x="406390" y="0"/>
                  </a:cubicBezTo>
                  <a:close/>
                </a:path>
              </a:pathLst>
            </a:custGeom>
            <a:solidFill>
              <a:schemeClr val="accent2">
                <a:lumMod val="50000"/>
                <a:alpha val="54000"/>
              </a:schemeClr>
            </a:solidFill>
            <a:ln>
              <a:noFill/>
            </a:ln>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useBgFill="1">
          <p:nvSpPr>
            <p:cNvPr id="25" name="任意多边形: 形状 24">
              <a:extLst>
                <a:ext uri="{FF2B5EF4-FFF2-40B4-BE49-F238E27FC236}">
                  <a16:creationId xmlns:a16="http://schemas.microsoft.com/office/drawing/2014/main" id="{D3CFA14E-5787-4D89-937A-CEA5EC50A713}"/>
                </a:ext>
              </a:extLst>
            </p:cNvPr>
            <p:cNvSpPr/>
            <p:nvPr/>
          </p:nvSpPr>
          <p:spPr>
            <a:xfrm flipH="1">
              <a:off x="3472024" y="2329888"/>
              <a:ext cx="588855" cy="376655"/>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6" name="任意多边形: 形状 25">
              <a:extLst>
                <a:ext uri="{FF2B5EF4-FFF2-40B4-BE49-F238E27FC236}">
                  <a16:creationId xmlns:a16="http://schemas.microsoft.com/office/drawing/2014/main" id="{A02D36D4-D411-4124-BE2F-FA52C3CE2059}"/>
                </a:ext>
              </a:extLst>
            </p:cNvPr>
            <p:cNvSpPr/>
            <p:nvPr/>
          </p:nvSpPr>
          <p:spPr>
            <a:xfrm rot="14679444">
              <a:off x="2088970" y="4449568"/>
              <a:ext cx="588855" cy="376655"/>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7" name="任意多边形: 形状 26">
              <a:extLst>
                <a:ext uri="{FF2B5EF4-FFF2-40B4-BE49-F238E27FC236}">
                  <a16:creationId xmlns:a16="http://schemas.microsoft.com/office/drawing/2014/main" id="{4C507FB6-2952-4290-BF2E-184B22338BA8}"/>
                </a:ext>
              </a:extLst>
            </p:cNvPr>
            <p:cNvSpPr/>
            <p:nvPr/>
          </p:nvSpPr>
          <p:spPr>
            <a:xfrm rot="6920556" flipH="1">
              <a:off x="3450768" y="4443036"/>
              <a:ext cx="588855" cy="376655"/>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id="{EBF90118-1CF6-45A8-98BC-2707048E4CCC}"/>
                </a:ext>
              </a:extLst>
            </p:cNvPr>
            <p:cNvSpPr/>
            <p:nvPr/>
          </p:nvSpPr>
          <p:spPr>
            <a:xfrm>
              <a:off x="1591361" y="3091245"/>
              <a:ext cx="374677" cy="1013254"/>
            </a:xfrm>
            <a:custGeom>
              <a:avLst/>
              <a:gdLst>
                <a:gd name="connsiteX0" fmla="*/ 361950 w 374650"/>
                <a:gd name="connsiteY0" fmla="*/ 38100 h 1143000"/>
                <a:gd name="connsiteX1" fmla="*/ 107950 w 374650"/>
                <a:gd name="connsiteY1" fmla="*/ 539750 h 1143000"/>
                <a:gd name="connsiteX2" fmla="*/ 374650 w 374650"/>
                <a:gd name="connsiteY2" fmla="*/ 1117600 h 1143000"/>
                <a:gd name="connsiteX3" fmla="*/ 285750 w 374650"/>
                <a:gd name="connsiteY3" fmla="*/ 1143000 h 1143000"/>
                <a:gd name="connsiteX4" fmla="*/ 0 w 374650"/>
                <a:gd name="connsiteY4" fmla="*/ 571500 h 1143000"/>
                <a:gd name="connsiteX5" fmla="*/ 260350 w 374650"/>
                <a:gd name="connsiteY5" fmla="*/ 0 h 1143000"/>
                <a:gd name="connsiteX6" fmla="*/ 361950 w 374650"/>
                <a:gd name="connsiteY6" fmla="*/ 38100 h 1143000"/>
                <a:gd name="connsiteX0" fmla="*/ 361950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61950 w 374650"/>
                <a:gd name="connsiteY6" fmla="*/ 31955 h 1136855"/>
                <a:gd name="connsiteX0" fmla="*/ 317947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17947 w 374650"/>
                <a:gd name="connsiteY6" fmla="*/ 31955 h 1136855"/>
                <a:gd name="connsiteX0" fmla="*/ 342393 w 399096"/>
                <a:gd name="connsiteY0" fmla="*/ 31955 h 1136855"/>
                <a:gd name="connsiteX1" fmla="*/ 132396 w 399096"/>
                <a:gd name="connsiteY1" fmla="*/ 533605 h 1136855"/>
                <a:gd name="connsiteX2" fmla="*/ 399096 w 399096"/>
                <a:gd name="connsiteY2" fmla="*/ 1111455 h 1136855"/>
                <a:gd name="connsiteX3" fmla="*/ 310196 w 399096"/>
                <a:gd name="connsiteY3" fmla="*/ 1136855 h 1136855"/>
                <a:gd name="connsiteX4" fmla="*/ 0 w 399096"/>
                <a:gd name="connsiteY4" fmla="*/ 565355 h 1136855"/>
                <a:gd name="connsiteX5" fmla="*/ 255461 w 399096"/>
                <a:gd name="connsiteY5" fmla="*/ 0 h 1136855"/>
                <a:gd name="connsiteX6" fmla="*/ 342393 w 399096"/>
                <a:gd name="connsiteY6" fmla="*/ 31955 h 1136855"/>
                <a:gd name="connsiteX0" fmla="*/ 342393 w 399096"/>
                <a:gd name="connsiteY0" fmla="*/ 50390 h 1155290"/>
                <a:gd name="connsiteX1" fmla="*/ 132396 w 399096"/>
                <a:gd name="connsiteY1" fmla="*/ 552040 h 1155290"/>
                <a:gd name="connsiteX2" fmla="*/ 399096 w 399096"/>
                <a:gd name="connsiteY2" fmla="*/ 1129890 h 1155290"/>
                <a:gd name="connsiteX3" fmla="*/ 310196 w 399096"/>
                <a:gd name="connsiteY3" fmla="*/ 1155290 h 1155290"/>
                <a:gd name="connsiteX4" fmla="*/ 0 w 399096"/>
                <a:gd name="connsiteY4" fmla="*/ 583790 h 1155290"/>
                <a:gd name="connsiteX5" fmla="*/ 240794 w 399096"/>
                <a:gd name="connsiteY5" fmla="*/ 0 h 1155290"/>
                <a:gd name="connsiteX6" fmla="*/ 342393 w 399096"/>
                <a:gd name="connsiteY6" fmla="*/ 50390 h 1155290"/>
                <a:gd name="connsiteX0" fmla="*/ 342393 w 399096"/>
                <a:gd name="connsiteY0" fmla="*/ 50390 h 1167580"/>
                <a:gd name="connsiteX1" fmla="*/ 132396 w 399096"/>
                <a:gd name="connsiteY1" fmla="*/ 552040 h 1167580"/>
                <a:gd name="connsiteX2" fmla="*/ 399096 w 399096"/>
                <a:gd name="connsiteY2" fmla="*/ 1129890 h 1167580"/>
                <a:gd name="connsiteX3" fmla="*/ 285750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99096"/>
                <a:gd name="connsiteY0" fmla="*/ 50390 h 1167580"/>
                <a:gd name="connsiteX1" fmla="*/ 132396 w 399096"/>
                <a:gd name="connsiteY1" fmla="*/ 552040 h 1167580"/>
                <a:gd name="connsiteX2" fmla="*/ 399096 w 399096"/>
                <a:gd name="connsiteY2" fmla="*/ 1129890 h 1167580"/>
                <a:gd name="connsiteX3" fmla="*/ 275972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79539"/>
                <a:gd name="connsiteY0" fmla="*/ 50390 h 1167580"/>
                <a:gd name="connsiteX1" fmla="*/ 132396 w 379539"/>
                <a:gd name="connsiteY1" fmla="*/ 552040 h 1167580"/>
                <a:gd name="connsiteX2" fmla="*/ 379539 w 379539"/>
                <a:gd name="connsiteY2" fmla="*/ 1148326 h 1167580"/>
                <a:gd name="connsiteX3" fmla="*/ 275972 w 379539"/>
                <a:gd name="connsiteY3" fmla="*/ 1167580 h 1167580"/>
                <a:gd name="connsiteX4" fmla="*/ 0 w 379539"/>
                <a:gd name="connsiteY4" fmla="*/ 583790 h 1167580"/>
                <a:gd name="connsiteX5" fmla="*/ 240794 w 379539"/>
                <a:gd name="connsiteY5" fmla="*/ 0 h 1167580"/>
                <a:gd name="connsiteX6" fmla="*/ 342393 w 379539"/>
                <a:gd name="connsiteY6" fmla="*/ 50390 h 1167580"/>
                <a:gd name="connsiteX0" fmla="*/ 342393 w 350204"/>
                <a:gd name="connsiteY0" fmla="*/ 50390 h 1167580"/>
                <a:gd name="connsiteX1" fmla="*/ 132396 w 350204"/>
                <a:gd name="connsiteY1" fmla="*/ 552040 h 1167580"/>
                <a:gd name="connsiteX2" fmla="*/ 350204 w 350204"/>
                <a:gd name="connsiteY2" fmla="*/ 1154471 h 1167580"/>
                <a:gd name="connsiteX3" fmla="*/ 275972 w 350204"/>
                <a:gd name="connsiteY3" fmla="*/ 1167580 h 1167580"/>
                <a:gd name="connsiteX4" fmla="*/ 0 w 350204"/>
                <a:gd name="connsiteY4" fmla="*/ 583790 h 1167580"/>
                <a:gd name="connsiteX5" fmla="*/ 240794 w 350204"/>
                <a:gd name="connsiteY5" fmla="*/ 0 h 1167580"/>
                <a:gd name="connsiteX6" fmla="*/ 342393 w 350204"/>
                <a:gd name="connsiteY6" fmla="*/ 50390 h 1167580"/>
                <a:gd name="connsiteX0" fmla="*/ 342393 w 359982"/>
                <a:gd name="connsiteY0" fmla="*/ 50390 h 1167580"/>
                <a:gd name="connsiteX1" fmla="*/ 132396 w 359982"/>
                <a:gd name="connsiteY1" fmla="*/ 552040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7507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45314"/>
                <a:gd name="connsiteY0" fmla="*/ 50390 h 1167580"/>
                <a:gd name="connsiteX1" fmla="*/ 122618 w 345314"/>
                <a:gd name="connsiteY1" fmla="*/ 595056 h 1167580"/>
                <a:gd name="connsiteX2" fmla="*/ 345314 w 345314"/>
                <a:gd name="connsiteY2" fmla="*/ 1117600 h 1167580"/>
                <a:gd name="connsiteX3" fmla="*/ 275972 w 345314"/>
                <a:gd name="connsiteY3" fmla="*/ 1167580 h 1167580"/>
                <a:gd name="connsiteX4" fmla="*/ 0 w 345314"/>
                <a:gd name="connsiteY4" fmla="*/ 583790 h 1167580"/>
                <a:gd name="connsiteX5" fmla="*/ 240794 w 345314"/>
                <a:gd name="connsiteY5" fmla="*/ 0 h 1167580"/>
                <a:gd name="connsiteX6" fmla="*/ 342393 w 345314"/>
                <a:gd name="connsiteY6" fmla="*/ 50390 h 1167580"/>
                <a:gd name="connsiteX0" fmla="*/ 342393 w 345314"/>
                <a:gd name="connsiteY0" fmla="*/ 50390 h 1173725"/>
                <a:gd name="connsiteX1" fmla="*/ 122618 w 345314"/>
                <a:gd name="connsiteY1" fmla="*/ 595056 h 1173725"/>
                <a:gd name="connsiteX2" fmla="*/ 345314 w 345314"/>
                <a:gd name="connsiteY2" fmla="*/ 1117600 h 1173725"/>
                <a:gd name="connsiteX3" fmla="*/ 246637 w 345314"/>
                <a:gd name="connsiteY3" fmla="*/ 1173725 h 1173725"/>
                <a:gd name="connsiteX4" fmla="*/ 0 w 345314"/>
                <a:gd name="connsiteY4" fmla="*/ 583790 h 1173725"/>
                <a:gd name="connsiteX5" fmla="*/ 240794 w 345314"/>
                <a:gd name="connsiteY5" fmla="*/ 0 h 1173725"/>
                <a:gd name="connsiteX6" fmla="*/ 342393 w 345314"/>
                <a:gd name="connsiteY6" fmla="*/ 50390 h 1173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314" h="1173725">
                  <a:moveTo>
                    <a:pt x="342393" y="50390"/>
                  </a:moveTo>
                  <a:lnTo>
                    <a:pt x="122618" y="595056"/>
                  </a:lnTo>
                  <a:lnTo>
                    <a:pt x="345314" y="1117600"/>
                  </a:lnTo>
                  <a:lnTo>
                    <a:pt x="246637" y="1173725"/>
                  </a:lnTo>
                  <a:lnTo>
                    <a:pt x="0" y="583790"/>
                  </a:lnTo>
                  <a:lnTo>
                    <a:pt x="240794" y="0"/>
                  </a:lnTo>
                  <a:lnTo>
                    <a:pt x="342393" y="5039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任意多边形: 形状 28">
              <a:extLst>
                <a:ext uri="{FF2B5EF4-FFF2-40B4-BE49-F238E27FC236}">
                  <a16:creationId xmlns:a16="http://schemas.microsoft.com/office/drawing/2014/main" id="{FF35231D-B9BA-4D30-BC04-D73167BA7760}"/>
                </a:ext>
              </a:extLst>
            </p:cNvPr>
            <p:cNvSpPr/>
            <p:nvPr/>
          </p:nvSpPr>
          <p:spPr>
            <a:xfrm flipH="1">
              <a:off x="4123032" y="3063833"/>
              <a:ext cx="371508" cy="1029168"/>
            </a:xfrm>
            <a:custGeom>
              <a:avLst/>
              <a:gdLst>
                <a:gd name="connsiteX0" fmla="*/ 361950 w 374650"/>
                <a:gd name="connsiteY0" fmla="*/ 38100 h 1143000"/>
                <a:gd name="connsiteX1" fmla="*/ 107950 w 374650"/>
                <a:gd name="connsiteY1" fmla="*/ 539750 h 1143000"/>
                <a:gd name="connsiteX2" fmla="*/ 374650 w 374650"/>
                <a:gd name="connsiteY2" fmla="*/ 1117600 h 1143000"/>
                <a:gd name="connsiteX3" fmla="*/ 285750 w 374650"/>
                <a:gd name="connsiteY3" fmla="*/ 1143000 h 1143000"/>
                <a:gd name="connsiteX4" fmla="*/ 0 w 374650"/>
                <a:gd name="connsiteY4" fmla="*/ 571500 h 1143000"/>
                <a:gd name="connsiteX5" fmla="*/ 260350 w 374650"/>
                <a:gd name="connsiteY5" fmla="*/ 0 h 1143000"/>
                <a:gd name="connsiteX6" fmla="*/ 361950 w 374650"/>
                <a:gd name="connsiteY6" fmla="*/ 38100 h 1143000"/>
                <a:gd name="connsiteX0" fmla="*/ 361950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61950 w 374650"/>
                <a:gd name="connsiteY6" fmla="*/ 31955 h 1136855"/>
                <a:gd name="connsiteX0" fmla="*/ 317947 w 374650"/>
                <a:gd name="connsiteY0" fmla="*/ 31955 h 1136855"/>
                <a:gd name="connsiteX1" fmla="*/ 107950 w 374650"/>
                <a:gd name="connsiteY1" fmla="*/ 533605 h 1136855"/>
                <a:gd name="connsiteX2" fmla="*/ 374650 w 374650"/>
                <a:gd name="connsiteY2" fmla="*/ 1111455 h 1136855"/>
                <a:gd name="connsiteX3" fmla="*/ 285750 w 374650"/>
                <a:gd name="connsiteY3" fmla="*/ 1136855 h 1136855"/>
                <a:gd name="connsiteX4" fmla="*/ 0 w 374650"/>
                <a:gd name="connsiteY4" fmla="*/ 565355 h 1136855"/>
                <a:gd name="connsiteX5" fmla="*/ 231015 w 374650"/>
                <a:gd name="connsiteY5" fmla="*/ 0 h 1136855"/>
                <a:gd name="connsiteX6" fmla="*/ 317947 w 374650"/>
                <a:gd name="connsiteY6" fmla="*/ 31955 h 1136855"/>
                <a:gd name="connsiteX0" fmla="*/ 342393 w 399096"/>
                <a:gd name="connsiteY0" fmla="*/ 31955 h 1136855"/>
                <a:gd name="connsiteX1" fmla="*/ 132396 w 399096"/>
                <a:gd name="connsiteY1" fmla="*/ 533605 h 1136855"/>
                <a:gd name="connsiteX2" fmla="*/ 399096 w 399096"/>
                <a:gd name="connsiteY2" fmla="*/ 1111455 h 1136855"/>
                <a:gd name="connsiteX3" fmla="*/ 310196 w 399096"/>
                <a:gd name="connsiteY3" fmla="*/ 1136855 h 1136855"/>
                <a:gd name="connsiteX4" fmla="*/ 0 w 399096"/>
                <a:gd name="connsiteY4" fmla="*/ 565355 h 1136855"/>
                <a:gd name="connsiteX5" fmla="*/ 255461 w 399096"/>
                <a:gd name="connsiteY5" fmla="*/ 0 h 1136855"/>
                <a:gd name="connsiteX6" fmla="*/ 342393 w 399096"/>
                <a:gd name="connsiteY6" fmla="*/ 31955 h 1136855"/>
                <a:gd name="connsiteX0" fmla="*/ 342393 w 399096"/>
                <a:gd name="connsiteY0" fmla="*/ 50390 h 1155290"/>
                <a:gd name="connsiteX1" fmla="*/ 132396 w 399096"/>
                <a:gd name="connsiteY1" fmla="*/ 552040 h 1155290"/>
                <a:gd name="connsiteX2" fmla="*/ 399096 w 399096"/>
                <a:gd name="connsiteY2" fmla="*/ 1129890 h 1155290"/>
                <a:gd name="connsiteX3" fmla="*/ 310196 w 399096"/>
                <a:gd name="connsiteY3" fmla="*/ 1155290 h 1155290"/>
                <a:gd name="connsiteX4" fmla="*/ 0 w 399096"/>
                <a:gd name="connsiteY4" fmla="*/ 583790 h 1155290"/>
                <a:gd name="connsiteX5" fmla="*/ 240794 w 399096"/>
                <a:gd name="connsiteY5" fmla="*/ 0 h 1155290"/>
                <a:gd name="connsiteX6" fmla="*/ 342393 w 399096"/>
                <a:gd name="connsiteY6" fmla="*/ 50390 h 1155290"/>
                <a:gd name="connsiteX0" fmla="*/ 342393 w 399096"/>
                <a:gd name="connsiteY0" fmla="*/ 50390 h 1167580"/>
                <a:gd name="connsiteX1" fmla="*/ 132396 w 399096"/>
                <a:gd name="connsiteY1" fmla="*/ 552040 h 1167580"/>
                <a:gd name="connsiteX2" fmla="*/ 399096 w 399096"/>
                <a:gd name="connsiteY2" fmla="*/ 1129890 h 1167580"/>
                <a:gd name="connsiteX3" fmla="*/ 285750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99096"/>
                <a:gd name="connsiteY0" fmla="*/ 50390 h 1167580"/>
                <a:gd name="connsiteX1" fmla="*/ 132396 w 399096"/>
                <a:gd name="connsiteY1" fmla="*/ 552040 h 1167580"/>
                <a:gd name="connsiteX2" fmla="*/ 399096 w 399096"/>
                <a:gd name="connsiteY2" fmla="*/ 1129890 h 1167580"/>
                <a:gd name="connsiteX3" fmla="*/ 275972 w 399096"/>
                <a:gd name="connsiteY3" fmla="*/ 1167580 h 1167580"/>
                <a:gd name="connsiteX4" fmla="*/ 0 w 399096"/>
                <a:gd name="connsiteY4" fmla="*/ 583790 h 1167580"/>
                <a:gd name="connsiteX5" fmla="*/ 240794 w 399096"/>
                <a:gd name="connsiteY5" fmla="*/ 0 h 1167580"/>
                <a:gd name="connsiteX6" fmla="*/ 342393 w 399096"/>
                <a:gd name="connsiteY6" fmla="*/ 50390 h 1167580"/>
                <a:gd name="connsiteX0" fmla="*/ 342393 w 379539"/>
                <a:gd name="connsiteY0" fmla="*/ 50390 h 1167580"/>
                <a:gd name="connsiteX1" fmla="*/ 132396 w 379539"/>
                <a:gd name="connsiteY1" fmla="*/ 552040 h 1167580"/>
                <a:gd name="connsiteX2" fmla="*/ 379539 w 379539"/>
                <a:gd name="connsiteY2" fmla="*/ 1148326 h 1167580"/>
                <a:gd name="connsiteX3" fmla="*/ 275972 w 379539"/>
                <a:gd name="connsiteY3" fmla="*/ 1167580 h 1167580"/>
                <a:gd name="connsiteX4" fmla="*/ 0 w 379539"/>
                <a:gd name="connsiteY4" fmla="*/ 583790 h 1167580"/>
                <a:gd name="connsiteX5" fmla="*/ 240794 w 379539"/>
                <a:gd name="connsiteY5" fmla="*/ 0 h 1167580"/>
                <a:gd name="connsiteX6" fmla="*/ 342393 w 379539"/>
                <a:gd name="connsiteY6" fmla="*/ 50390 h 1167580"/>
                <a:gd name="connsiteX0" fmla="*/ 342393 w 350204"/>
                <a:gd name="connsiteY0" fmla="*/ 50390 h 1167580"/>
                <a:gd name="connsiteX1" fmla="*/ 132396 w 350204"/>
                <a:gd name="connsiteY1" fmla="*/ 552040 h 1167580"/>
                <a:gd name="connsiteX2" fmla="*/ 350204 w 350204"/>
                <a:gd name="connsiteY2" fmla="*/ 1154471 h 1167580"/>
                <a:gd name="connsiteX3" fmla="*/ 275972 w 350204"/>
                <a:gd name="connsiteY3" fmla="*/ 1167580 h 1167580"/>
                <a:gd name="connsiteX4" fmla="*/ 0 w 350204"/>
                <a:gd name="connsiteY4" fmla="*/ 583790 h 1167580"/>
                <a:gd name="connsiteX5" fmla="*/ 240794 w 350204"/>
                <a:gd name="connsiteY5" fmla="*/ 0 h 1167580"/>
                <a:gd name="connsiteX6" fmla="*/ 342393 w 350204"/>
                <a:gd name="connsiteY6" fmla="*/ 50390 h 1167580"/>
                <a:gd name="connsiteX0" fmla="*/ 342393 w 359982"/>
                <a:gd name="connsiteY0" fmla="*/ 50390 h 1167580"/>
                <a:gd name="connsiteX1" fmla="*/ 132396 w 359982"/>
                <a:gd name="connsiteY1" fmla="*/ 552040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7507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59982"/>
                <a:gd name="connsiteY0" fmla="*/ 50390 h 1167580"/>
                <a:gd name="connsiteX1" fmla="*/ 122618 w 359982"/>
                <a:gd name="connsiteY1" fmla="*/ 595056 h 1167580"/>
                <a:gd name="connsiteX2" fmla="*/ 359982 w 359982"/>
                <a:gd name="connsiteY2" fmla="*/ 1136035 h 1167580"/>
                <a:gd name="connsiteX3" fmla="*/ 275972 w 359982"/>
                <a:gd name="connsiteY3" fmla="*/ 1167580 h 1167580"/>
                <a:gd name="connsiteX4" fmla="*/ 0 w 359982"/>
                <a:gd name="connsiteY4" fmla="*/ 583790 h 1167580"/>
                <a:gd name="connsiteX5" fmla="*/ 240794 w 359982"/>
                <a:gd name="connsiteY5" fmla="*/ 0 h 1167580"/>
                <a:gd name="connsiteX6" fmla="*/ 342393 w 359982"/>
                <a:gd name="connsiteY6" fmla="*/ 50390 h 1167580"/>
                <a:gd name="connsiteX0" fmla="*/ 342393 w 345314"/>
                <a:gd name="connsiteY0" fmla="*/ 50390 h 1167580"/>
                <a:gd name="connsiteX1" fmla="*/ 122618 w 345314"/>
                <a:gd name="connsiteY1" fmla="*/ 595056 h 1167580"/>
                <a:gd name="connsiteX2" fmla="*/ 345314 w 345314"/>
                <a:gd name="connsiteY2" fmla="*/ 1117600 h 1167580"/>
                <a:gd name="connsiteX3" fmla="*/ 275972 w 345314"/>
                <a:gd name="connsiteY3" fmla="*/ 1167580 h 1167580"/>
                <a:gd name="connsiteX4" fmla="*/ 0 w 345314"/>
                <a:gd name="connsiteY4" fmla="*/ 583790 h 1167580"/>
                <a:gd name="connsiteX5" fmla="*/ 240794 w 345314"/>
                <a:gd name="connsiteY5" fmla="*/ 0 h 1167580"/>
                <a:gd name="connsiteX6" fmla="*/ 342393 w 345314"/>
                <a:gd name="connsiteY6" fmla="*/ 50390 h 1167580"/>
                <a:gd name="connsiteX0" fmla="*/ 342393 w 345314"/>
                <a:gd name="connsiteY0" fmla="*/ 50390 h 1173725"/>
                <a:gd name="connsiteX1" fmla="*/ 122618 w 345314"/>
                <a:gd name="connsiteY1" fmla="*/ 595056 h 1173725"/>
                <a:gd name="connsiteX2" fmla="*/ 345314 w 345314"/>
                <a:gd name="connsiteY2" fmla="*/ 1117600 h 1173725"/>
                <a:gd name="connsiteX3" fmla="*/ 246637 w 345314"/>
                <a:gd name="connsiteY3" fmla="*/ 1173725 h 1173725"/>
                <a:gd name="connsiteX4" fmla="*/ 0 w 345314"/>
                <a:gd name="connsiteY4" fmla="*/ 583790 h 1173725"/>
                <a:gd name="connsiteX5" fmla="*/ 240794 w 345314"/>
                <a:gd name="connsiteY5" fmla="*/ 0 h 1173725"/>
                <a:gd name="connsiteX6" fmla="*/ 342393 w 345314"/>
                <a:gd name="connsiteY6" fmla="*/ 50390 h 1173725"/>
                <a:gd name="connsiteX0" fmla="*/ 342393 w 345314"/>
                <a:gd name="connsiteY0" fmla="*/ 50390 h 1173725"/>
                <a:gd name="connsiteX1" fmla="*/ 122618 w 345314"/>
                <a:gd name="connsiteY1" fmla="*/ 595056 h 1173725"/>
                <a:gd name="connsiteX2" fmla="*/ 345314 w 345314"/>
                <a:gd name="connsiteY2" fmla="*/ 1117600 h 1173725"/>
                <a:gd name="connsiteX3" fmla="*/ 231969 w 345314"/>
                <a:gd name="connsiteY3" fmla="*/ 1173725 h 1173725"/>
                <a:gd name="connsiteX4" fmla="*/ 0 w 345314"/>
                <a:gd name="connsiteY4" fmla="*/ 583790 h 1173725"/>
                <a:gd name="connsiteX5" fmla="*/ 240794 w 345314"/>
                <a:gd name="connsiteY5" fmla="*/ 0 h 1173725"/>
                <a:gd name="connsiteX6" fmla="*/ 342393 w 345314"/>
                <a:gd name="connsiteY6" fmla="*/ 50390 h 1173725"/>
                <a:gd name="connsiteX0" fmla="*/ 342393 w 342393"/>
                <a:gd name="connsiteY0" fmla="*/ 50390 h 1173725"/>
                <a:gd name="connsiteX1" fmla="*/ 122618 w 342393"/>
                <a:gd name="connsiteY1" fmla="*/ 595056 h 1173725"/>
                <a:gd name="connsiteX2" fmla="*/ 325757 w 342393"/>
                <a:gd name="connsiteY2" fmla="*/ 1117600 h 1173725"/>
                <a:gd name="connsiteX3" fmla="*/ 231969 w 342393"/>
                <a:gd name="connsiteY3" fmla="*/ 1173725 h 1173725"/>
                <a:gd name="connsiteX4" fmla="*/ 0 w 342393"/>
                <a:gd name="connsiteY4" fmla="*/ 583790 h 1173725"/>
                <a:gd name="connsiteX5" fmla="*/ 240794 w 342393"/>
                <a:gd name="connsiteY5" fmla="*/ 0 h 1173725"/>
                <a:gd name="connsiteX6" fmla="*/ 342393 w 342393"/>
                <a:gd name="connsiteY6" fmla="*/ 50390 h 1173725"/>
                <a:gd name="connsiteX0" fmla="*/ 342393 w 342393"/>
                <a:gd name="connsiteY0" fmla="*/ 50390 h 1173725"/>
                <a:gd name="connsiteX1" fmla="*/ 122618 w 342393"/>
                <a:gd name="connsiteY1" fmla="*/ 595056 h 1173725"/>
                <a:gd name="connsiteX2" fmla="*/ 320868 w 342393"/>
                <a:gd name="connsiteY2" fmla="*/ 1123745 h 1173725"/>
                <a:gd name="connsiteX3" fmla="*/ 231969 w 342393"/>
                <a:gd name="connsiteY3" fmla="*/ 1173725 h 1173725"/>
                <a:gd name="connsiteX4" fmla="*/ 0 w 342393"/>
                <a:gd name="connsiteY4" fmla="*/ 583790 h 1173725"/>
                <a:gd name="connsiteX5" fmla="*/ 240794 w 342393"/>
                <a:gd name="connsiteY5" fmla="*/ 0 h 1173725"/>
                <a:gd name="connsiteX6" fmla="*/ 342393 w 342393"/>
                <a:gd name="connsiteY6" fmla="*/ 50390 h 1173725"/>
                <a:gd name="connsiteX0" fmla="*/ 342393 w 342393"/>
                <a:gd name="connsiteY0" fmla="*/ 50390 h 1192160"/>
                <a:gd name="connsiteX1" fmla="*/ 122618 w 342393"/>
                <a:gd name="connsiteY1" fmla="*/ 595056 h 1192160"/>
                <a:gd name="connsiteX2" fmla="*/ 320868 w 342393"/>
                <a:gd name="connsiteY2" fmla="*/ 1123745 h 1192160"/>
                <a:gd name="connsiteX3" fmla="*/ 227080 w 342393"/>
                <a:gd name="connsiteY3" fmla="*/ 1192160 h 1192160"/>
                <a:gd name="connsiteX4" fmla="*/ 0 w 342393"/>
                <a:gd name="connsiteY4" fmla="*/ 583790 h 1192160"/>
                <a:gd name="connsiteX5" fmla="*/ 240794 w 342393"/>
                <a:gd name="connsiteY5" fmla="*/ 0 h 1192160"/>
                <a:gd name="connsiteX6" fmla="*/ 342393 w 342393"/>
                <a:gd name="connsiteY6" fmla="*/ 50390 h 1192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2393" h="1192160">
                  <a:moveTo>
                    <a:pt x="342393" y="50390"/>
                  </a:moveTo>
                  <a:lnTo>
                    <a:pt x="122618" y="595056"/>
                  </a:lnTo>
                  <a:lnTo>
                    <a:pt x="320868" y="1123745"/>
                  </a:lnTo>
                  <a:lnTo>
                    <a:pt x="227080" y="1192160"/>
                  </a:lnTo>
                  <a:lnTo>
                    <a:pt x="0" y="583790"/>
                  </a:lnTo>
                  <a:lnTo>
                    <a:pt x="240794" y="0"/>
                  </a:lnTo>
                  <a:lnTo>
                    <a:pt x="342393" y="5039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0" name="任意多边形: 形状 29">
              <a:extLst>
                <a:ext uri="{FF2B5EF4-FFF2-40B4-BE49-F238E27FC236}">
                  <a16:creationId xmlns:a16="http://schemas.microsoft.com/office/drawing/2014/main" id="{40B3E2EB-5A84-422D-ADF5-EFB40FB2D43C}"/>
                </a:ext>
              </a:extLst>
            </p:cNvPr>
            <p:cNvSpPr/>
            <p:nvPr/>
          </p:nvSpPr>
          <p:spPr>
            <a:xfrm>
              <a:off x="2035682" y="2310433"/>
              <a:ext cx="588855" cy="376655"/>
            </a:xfrm>
            <a:custGeom>
              <a:avLst/>
              <a:gdLst>
                <a:gd name="connsiteX0" fmla="*/ 844550 w 844550"/>
                <a:gd name="connsiteY0" fmla="*/ 1778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77800 h 723900"/>
                <a:gd name="connsiteX0" fmla="*/ 825500 w 844550"/>
                <a:gd name="connsiteY0" fmla="*/ 15240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25500 w 844550"/>
                <a:gd name="connsiteY6" fmla="*/ 152400 h 723900"/>
                <a:gd name="connsiteX0" fmla="*/ 8318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31850 w 844550"/>
                <a:gd name="connsiteY6" fmla="*/ 133350 h 723900"/>
                <a:gd name="connsiteX0" fmla="*/ 844550 w 844550"/>
                <a:gd name="connsiteY0" fmla="*/ 133350 h 723900"/>
                <a:gd name="connsiteX1" fmla="*/ 844550 w 844550"/>
                <a:gd name="connsiteY1" fmla="*/ 0 h 723900"/>
                <a:gd name="connsiteX2" fmla="*/ 342900 w 844550"/>
                <a:gd name="connsiteY2" fmla="*/ 0 h 723900"/>
                <a:gd name="connsiteX3" fmla="*/ 0 w 844550"/>
                <a:gd name="connsiteY3" fmla="*/ 666750 h 723900"/>
                <a:gd name="connsiteX4" fmla="*/ 165100 w 844550"/>
                <a:gd name="connsiteY4" fmla="*/ 723900 h 723900"/>
                <a:gd name="connsiteX5" fmla="*/ 457200 w 844550"/>
                <a:gd name="connsiteY5" fmla="*/ 139700 h 723900"/>
                <a:gd name="connsiteX6" fmla="*/ 844550 w 844550"/>
                <a:gd name="connsiteY6" fmla="*/ 133350 h 723900"/>
                <a:gd name="connsiteX0" fmla="*/ 704850 w 704850"/>
                <a:gd name="connsiteY0" fmla="*/ 133350 h 723900"/>
                <a:gd name="connsiteX1" fmla="*/ 704850 w 704850"/>
                <a:gd name="connsiteY1" fmla="*/ 0 h 723900"/>
                <a:gd name="connsiteX2" fmla="*/ 203200 w 704850"/>
                <a:gd name="connsiteY2" fmla="*/ 0 h 723900"/>
                <a:gd name="connsiteX3" fmla="*/ 0 w 704850"/>
                <a:gd name="connsiteY3" fmla="*/ 381000 h 723900"/>
                <a:gd name="connsiteX4" fmla="*/ 25400 w 704850"/>
                <a:gd name="connsiteY4" fmla="*/ 723900 h 723900"/>
                <a:gd name="connsiteX5" fmla="*/ 317500 w 704850"/>
                <a:gd name="connsiteY5" fmla="*/ 139700 h 723900"/>
                <a:gd name="connsiteX6" fmla="*/ 704850 w 704850"/>
                <a:gd name="connsiteY6" fmla="*/ 133350 h 723900"/>
                <a:gd name="connsiteX0" fmla="*/ 704850 w 704850"/>
                <a:gd name="connsiteY0" fmla="*/ 133350 h 488950"/>
                <a:gd name="connsiteX1" fmla="*/ 704850 w 704850"/>
                <a:gd name="connsiteY1" fmla="*/ 0 h 488950"/>
                <a:gd name="connsiteX2" fmla="*/ 203200 w 704850"/>
                <a:gd name="connsiteY2" fmla="*/ 0 h 488950"/>
                <a:gd name="connsiteX3" fmla="*/ 0 w 704850"/>
                <a:gd name="connsiteY3" fmla="*/ 381000 h 488950"/>
                <a:gd name="connsiteX4" fmla="*/ 139700 w 704850"/>
                <a:gd name="connsiteY4" fmla="*/ 488950 h 488950"/>
                <a:gd name="connsiteX5" fmla="*/ 317500 w 704850"/>
                <a:gd name="connsiteY5" fmla="*/ 139700 h 488950"/>
                <a:gd name="connsiteX6" fmla="*/ 704850 w 704850"/>
                <a:gd name="connsiteY6" fmla="*/ 133350 h 488950"/>
                <a:gd name="connsiteX0" fmla="*/ 704850 w 704850"/>
                <a:gd name="connsiteY0" fmla="*/ 133350 h 476250"/>
                <a:gd name="connsiteX1" fmla="*/ 704850 w 704850"/>
                <a:gd name="connsiteY1" fmla="*/ 0 h 476250"/>
                <a:gd name="connsiteX2" fmla="*/ 203200 w 704850"/>
                <a:gd name="connsiteY2" fmla="*/ 0 h 476250"/>
                <a:gd name="connsiteX3" fmla="*/ 0 w 704850"/>
                <a:gd name="connsiteY3" fmla="*/ 381000 h 476250"/>
                <a:gd name="connsiteX4" fmla="*/ 133350 w 704850"/>
                <a:gd name="connsiteY4" fmla="*/ 476250 h 476250"/>
                <a:gd name="connsiteX5" fmla="*/ 317500 w 704850"/>
                <a:gd name="connsiteY5" fmla="*/ 139700 h 476250"/>
                <a:gd name="connsiteX6" fmla="*/ 704850 w 704850"/>
                <a:gd name="connsiteY6" fmla="*/ 133350 h 476250"/>
                <a:gd name="connsiteX0" fmla="*/ 704850 w 704850"/>
                <a:gd name="connsiteY0" fmla="*/ 133350 h 482600"/>
                <a:gd name="connsiteX1" fmla="*/ 704850 w 704850"/>
                <a:gd name="connsiteY1" fmla="*/ 0 h 482600"/>
                <a:gd name="connsiteX2" fmla="*/ 203200 w 704850"/>
                <a:gd name="connsiteY2" fmla="*/ 0 h 482600"/>
                <a:gd name="connsiteX3" fmla="*/ 0 w 704850"/>
                <a:gd name="connsiteY3" fmla="*/ 381000 h 482600"/>
                <a:gd name="connsiteX4" fmla="*/ 146050 w 704850"/>
                <a:gd name="connsiteY4" fmla="*/ 482600 h 482600"/>
                <a:gd name="connsiteX5" fmla="*/ 317500 w 704850"/>
                <a:gd name="connsiteY5" fmla="*/ 139700 h 482600"/>
                <a:gd name="connsiteX6" fmla="*/ 704850 w 704850"/>
                <a:gd name="connsiteY6" fmla="*/ 133350 h 482600"/>
                <a:gd name="connsiteX0" fmla="*/ 704850 w 704850"/>
                <a:gd name="connsiteY0" fmla="*/ 133350 h 431800"/>
                <a:gd name="connsiteX1" fmla="*/ 704850 w 704850"/>
                <a:gd name="connsiteY1" fmla="*/ 0 h 431800"/>
                <a:gd name="connsiteX2" fmla="*/ 203200 w 704850"/>
                <a:gd name="connsiteY2" fmla="*/ 0 h 431800"/>
                <a:gd name="connsiteX3" fmla="*/ 0 w 704850"/>
                <a:gd name="connsiteY3" fmla="*/ 381000 h 431800"/>
                <a:gd name="connsiteX4" fmla="*/ 184150 w 704850"/>
                <a:gd name="connsiteY4" fmla="*/ 431800 h 431800"/>
                <a:gd name="connsiteX5" fmla="*/ 317500 w 704850"/>
                <a:gd name="connsiteY5" fmla="*/ 139700 h 431800"/>
                <a:gd name="connsiteX6" fmla="*/ 704850 w 704850"/>
                <a:gd name="connsiteY6" fmla="*/ 133350 h 431800"/>
                <a:gd name="connsiteX0" fmla="*/ 704850 w 704850"/>
                <a:gd name="connsiteY0" fmla="*/ 133350 h 463550"/>
                <a:gd name="connsiteX1" fmla="*/ 704850 w 704850"/>
                <a:gd name="connsiteY1" fmla="*/ 0 h 463550"/>
                <a:gd name="connsiteX2" fmla="*/ 203200 w 704850"/>
                <a:gd name="connsiteY2" fmla="*/ 0 h 463550"/>
                <a:gd name="connsiteX3" fmla="*/ 0 w 704850"/>
                <a:gd name="connsiteY3" fmla="*/ 381000 h 463550"/>
                <a:gd name="connsiteX4" fmla="*/ 184150 w 704850"/>
                <a:gd name="connsiteY4" fmla="*/ 463550 h 463550"/>
                <a:gd name="connsiteX5" fmla="*/ 317500 w 704850"/>
                <a:gd name="connsiteY5" fmla="*/ 139700 h 463550"/>
                <a:gd name="connsiteX6" fmla="*/ 704850 w 704850"/>
                <a:gd name="connsiteY6" fmla="*/ 133350 h 463550"/>
                <a:gd name="connsiteX0" fmla="*/ 704850 w 704850"/>
                <a:gd name="connsiteY0" fmla="*/ 133350 h 450850"/>
                <a:gd name="connsiteX1" fmla="*/ 704850 w 704850"/>
                <a:gd name="connsiteY1" fmla="*/ 0 h 450850"/>
                <a:gd name="connsiteX2" fmla="*/ 203200 w 704850"/>
                <a:gd name="connsiteY2" fmla="*/ 0 h 450850"/>
                <a:gd name="connsiteX3" fmla="*/ 0 w 704850"/>
                <a:gd name="connsiteY3" fmla="*/ 381000 h 450850"/>
                <a:gd name="connsiteX4" fmla="*/ 158750 w 704850"/>
                <a:gd name="connsiteY4" fmla="*/ 450850 h 450850"/>
                <a:gd name="connsiteX5" fmla="*/ 317500 w 704850"/>
                <a:gd name="connsiteY5" fmla="*/ 139700 h 450850"/>
                <a:gd name="connsiteX6" fmla="*/ 704850 w 704850"/>
                <a:gd name="connsiteY6" fmla="*/ 13335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50850">
                  <a:moveTo>
                    <a:pt x="704850" y="133350"/>
                  </a:moveTo>
                  <a:lnTo>
                    <a:pt x="704850" y="0"/>
                  </a:lnTo>
                  <a:lnTo>
                    <a:pt x="203200" y="0"/>
                  </a:lnTo>
                  <a:lnTo>
                    <a:pt x="0" y="381000"/>
                  </a:lnTo>
                  <a:lnTo>
                    <a:pt x="158750" y="450850"/>
                  </a:lnTo>
                  <a:lnTo>
                    <a:pt x="317500" y="139700"/>
                  </a:lnTo>
                  <a:lnTo>
                    <a:pt x="704850" y="133350"/>
                  </a:lnTo>
                  <a:close/>
                </a:path>
              </a:pathLst>
            </a:custGeom>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1" name="六边形 30">
              <a:extLst>
                <a:ext uri="{FF2B5EF4-FFF2-40B4-BE49-F238E27FC236}">
                  <a16:creationId xmlns:a16="http://schemas.microsoft.com/office/drawing/2014/main" id="{9FBAACEF-5EB7-4B9A-B22F-B8C8086EFA57}"/>
                </a:ext>
              </a:extLst>
            </p:cNvPr>
            <p:cNvSpPr/>
            <p:nvPr/>
          </p:nvSpPr>
          <p:spPr>
            <a:xfrm>
              <a:off x="1817610" y="2518216"/>
              <a:ext cx="2470136" cy="212942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矩形 31">
            <a:extLst>
              <a:ext uri="{FF2B5EF4-FFF2-40B4-BE49-F238E27FC236}">
                <a16:creationId xmlns:a16="http://schemas.microsoft.com/office/drawing/2014/main" id="{90673E1E-E7F5-4D36-8FC8-EEA25D5DF45E}"/>
              </a:ext>
            </a:extLst>
          </p:cNvPr>
          <p:cNvSpPr/>
          <p:nvPr/>
        </p:nvSpPr>
        <p:spPr>
          <a:xfrm>
            <a:off x="1990582" y="2178374"/>
            <a:ext cx="1745038" cy="738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a:t>
            </a:r>
            <a:r>
              <a:rPr lang="en-US" altLang="zh-CN" sz="2800" b="1" dirty="0">
                <a:solidFill>
                  <a:schemeClr val="tx1">
                    <a:lumMod val="75000"/>
                    <a:lumOff val="25000"/>
                  </a:schemeClr>
                </a:solidFill>
                <a:latin typeface="+mj-ea"/>
                <a:ea typeface="+mj-ea"/>
              </a:rPr>
              <a:t> </a:t>
            </a:r>
            <a:endParaRPr lang="zh-CN" altLang="en-US" sz="2800" b="1" dirty="0">
              <a:solidFill>
                <a:schemeClr val="tx1">
                  <a:lumMod val="75000"/>
                  <a:lumOff val="25000"/>
                </a:schemeClr>
              </a:solidFill>
              <a:latin typeface="+mj-ea"/>
              <a:ea typeface="+mj-ea"/>
            </a:endParaRPr>
          </a:p>
        </p:txBody>
      </p:sp>
      <p:sp>
        <p:nvSpPr>
          <p:cNvPr id="33" name="矩形 32">
            <a:extLst>
              <a:ext uri="{FF2B5EF4-FFF2-40B4-BE49-F238E27FC236}">
                <a16:creationId xmlns:a16="http://schemas.microsoft.com/office/drawing/2014/main" id="{AF6C688D-37E2-4F5D-955F-69E6D882163B}"/>
              </a:ext>
            </a:extLst>
          </p:cNvPr>
          <p:cNvSpPr/>
          <p:nvPr/>
        </p:nvSpPr>
        <p:spPr>
          <a:xfrm>
            <a:off x="2045128" y="2805359"/>
            <a:ext cx="1745038" cy="738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lumMod val="75000"/>
                    <a:lumOff val="25000"/>
                  </a:schemeClr>
                </a:solidFill>
                <a:latin typeface="+mn-ea"/>
              </a:rPr>
              <a:t>请输入内容请输入内容。</a:t>
            </a:r>
          </a:p>
        </p:txBody>
      </p:sp>
      <p:sp>
        <p:nvSpPr>
          <p:cNvPr id="34" name="矩形 33">
            <a:extLst>
              <a:ext uri="{FF2B5EF4-FFF2-40B4-BE49-F238E27FC236}">
                <a16:creationId xmlns:a16="http://schemas.microsoft.com/office/drawing/2014/main" id="{B1B5D299-B20C-4C37-9FFC-7B71B40978CD}"/>
              </a:ext>
            </a:extLst>
          </p:cNvPr>
          <p:cNvSpPr/>
          <p:nvPr/>
        </p:nvSpPr>
        <p:spPr>
          <a:xfrm>
            <a:off x="5295681" y="4142670"/>
            <a:ext cx="1745038" cy="738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a:t>
            </a:r>
            <a:r>
              <a:rPr lang="en-US" altLang="zh-CN" sz="2800" b="1" dirty="0">
                <a:solidFill>
                  <a:schemeClr val="tx1">
                    <a:lumMod val="75000"/>
                    <a:lumOff val="25000"/>
                  </a:schemeClr>
                </a:solidFill>
                <a:latin typeface="+mj-ea"/>
                <a:ea typeface="+mj-ea"/>
              </a:rPr>
              <a:t> </a:t>
            </a:r>
            <a:endParaRPr lang="zh-CN" altLang="en-US" sz="2800" b="1" dirty="0">
              <a:solidFill>
                <a:schemeClr val="tx1">
                  <a:lumMod val="75000"/>
                  <a:lumOff val="25000"/>
                </a:schemeClr>
              </a:solidFill>
              <a:latin typeface="+mj-ea"/>
              <a:ea typeface="+mj-ea"/>
            </a:endParaRPr>
          </a:p>
        </p:txBody>
      </p:sp>
      <p:sp>
        <p:nvSpPr>
          <p:cNvPr id="35" name="矩形 34">
            <a:extLst>
              <a:ext uri="{FF2B5EF4-FFF2-40B4-BE49-F238E27FC236}">
                <a16:creationId xmlns:a16="http://schemas.microsoft.com/office/drawing/2014/main" id="{71729D78-AB89-4D0D-979C-020C3C0791EF}"/>
              </a:ext>
            </a:extLst>
          </p:cNvPr>
          <p:cNvSpPr/>
          <p:nvPr/>
        </p:nvSpPr>
        <p:spPr>
          <a:xfrm>
            <a:off x="5350227" y="4769655"/>
            <a:ext cx="1745038" cy="738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lumMod val="75000"/>
                    <a:lumOff val="25000"/>
                  </a:schemeClr>
                </a:solidFill>
                <a:latin typeface="+mn-ea"/>
              </a:rPr>
              <a:t>请输入内容请输入内容。</a:t>
            </a:r>
          </a:p>
        </p:txBody>
      </p:sp>
      <p:sp>
        <p:nvSpPr>
          <p:cNvPr id="36" name="矩形 35">
            <a:extLst>
              <a:ext uri="{FF2B5EF4-FFF2-40B4-BE49-F238E27FC236}">
                <a16:creationId xmlns:a16="http://schemas.microsoft.com/office/drawing/2014/main" id="{4DF73A9A-B48E-4FEB-BF2A-10B379A4932C}"/>
              </a:ext>
            </a:extLst>
          </p:cNvPr>
          <p:cNvSpPr/>
          <p:nvPr/>
        </p:nvSpPr>
        <p:spPr>
          <a:xfrm>
            <a:off x="8259731" y="2200005"/>
            <a:ext cx="1745038" cy="738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a:t>
            </a:r>
            <a:r>
              <a:rPr lang="en-US" altLang="zh-CN" sz="2800" b="1" dirty="0">
                <a:solidFill>
                  <a:schemeClr val="tx1">
                    <a:lumMod val="75000"/>
                    <a:lumOff val="25000"/>
                  </a:schemeClr>
                </a:solidFill>
                <a:latin typeface="+mj-ea"/>
                <a:ea typeface="+mj-ea"/>
              </a:rPr>
              <a:t> </a:t>
            </a:r>
            <a:endParaRPr lang="zh-CN" altLang="en-US" sz="2800" b="1" dirty="0">
              <a:solidFill>
                <a:schemeClr val="tx1">
                  <a:lumMod val="75000"/>
                  <a:lumOff val="25000"/>
                </a:schemeClr>
              </a:solidFill>
              <a:latin typeface="+mj-ea"/>
              <a:ea typeface="+mj-ea"/>
            </a:endParaRPr>
          </a:p>
        </p:txBody>
      </p:sp>
      <p:sp>
        <p:nvSpPr>
          <p:cNvPr id="37" name="矩形 36">
            <a:extLst>
              <a:ext uri="{FF2B5EF4-FFF2-40B4-BE49-F238E27FC236}">
                <a16:creationId xmlns:a16="http://schemas.microsoft.com/office/drawing/2014/main" id="{D1650281-CDA2-4632-9D44-475AAF606EDF}"/>
              </a:ext>
            </a:extLst>
          </p:cNvPr>
          <p:cNvSpPr/>
          <p:nvPr/>
        </p:nvSpPr>
        <p:spPr>
          <a:xfrm>
            <a:off x="8314277" y="2826990"/>
            <a:ext cx="1745038" cy="738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lumMod val="75000"/>
                    <a:lumOff val="25000"/>
                  </a:schemeClr>
                </a:solidFill>
                <a:latin typeface="+mn-ea"/>
              </a:rPr>
              <a:t>请输入内容请输入内容。</a:t>
            </a:r>
          </a:p>
        </p:txBody>
      </p:sp>
    </p:spTree>
    <p:extLst>
      <p:ext uri="{BB962C8B-B14F-4D97-AF65-F5344CB8AC3E}">
        <p14:creationId xmlns:p14="http://schemas.microsoft.com/office/powerpoint/2010/main" val="36011376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D23A153-1F04-43E1-BC46-2EA9B9AC43B0}"/>
              </a:ext>
            </a:extLst>
          </p:cNvPr>
          <p:cNvSpPr/>
          <p:nvPr/>
        </p:nvSpPr>
        <p:spPr>
          <a:xfrm>
            <a:off x="1779627" y="3200645"/>
            <a:ext cx="3877426" cy="573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tx1">
                    <a:lumMod val="75000"/>
                    <a:lumOff val="25000"/>
                  </a:schemeClr>
                </a:solidFill>
                <a:latin typeface="+mj-ea"/>
                <a:ea typeface="+mj-ea"/>
              </a:rPr>
              <a:t>谢谢大家观看</a:t>
            </a:r>
          </a:p>
        </p:txBody>
      </p:sp>
      <p:sp>
        <p:nvSpPr>
          <p:cNvPr id="3" name="矩形 2">
            <a:extLst>
              <a:ext uri="{FF2B5EF4-FFF2-40B4-BE49-F238E27FC236}">
                <a16:creationId xmlns:a16="http://schemas.microsoft.com/office/drawing/2014/main" id="{0505F343-3070-478B-A2FD-06CAE27071D9}"/>
              </a:ext>
            </a:extLst>
          </p:cNvPr>
          <p:cNvSpPr/>
          <p:nvPr/>
        </p:nvSpPr>
        <p:spPr>
          <a:xfrm>
            <a:off x="1686858" y="3774085"/>
            <a:ext cx="3877426" cy="573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lumMod val="75000"/>
                    <a:lumOff val="25000"/>
                  </a:schemeClr>
                </a:solidFill>
                <a:latin typeface="+mj-lt"/>
                <a:ea typeface="+mj-ea"/>
              </a:rPr>
              <a:t>Thank you for waiting</a:t>
            </a:r>
            <a:endParaRPr lang="zh-CN" altLang="en-US" sz="2400" dirty="0">
              <a:solidFill>
                <a:schemeClr val="tx1">
                  <a:lumMod val="75000"/>
                  <a:lumOff val="25000"/>
                </a:schemeClr>
              </a:solidFill>
              <a:latin typeface="+mj-lt"/>
              <a:ea typeface="+mj-ea"/>
            </a:endParaRPr>
          </a:p>
        </p:txBody>
      </p:sp>
      <p:sp>
        <p:nvSpPr>
          <p:cNvPr id="4" name="矩形 3">
            <a:extLst>
              <a:ext uri="{FF2B5EF4-FFF2-40B4-BE49-F238E27FC236}">
                <a16:creationId xmlns:a16="http://schemas.microsoft.com/office/drawing/2014/main" id="{9175D396-529F-4DA7-8E98-4941EA231A97}"/>
              </a:ext>
            </a:extLst>
          </p:cNvPr>
          <p:cNvSpPr/>
          <p:nvPr/>
        </p:nvSpPr>
        <p:spPr>
          <a:xfrm>
            <a:off x="8465560" y="570805"/>
            <a:ext cx="2048774" cy="1069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err="1">
                <a:solidFill>
                  <a:schemeClr val="tx1">
                    <a:lumMod val="75000"/>
                    <a:lumOff val="25000"/>
                  </a:schemeClr>
                </a:solidFill>
                <a:latin typeface="+mj-lt"/>
              </a:rPr>
              <a:t>Logologo</a:t>
            </a:r>
            <a:endParaRPr lang="zh-CN" altLang="en-US" sz="3200" b="1" dirty="0">
              <a:solidFill>
                <a:schemeClr val="tx1">
                  <a:lumMod val="75000"/>
                  <a:lumOff val="25000"/>
                </a:schemeClr>
              </a:solidFill>
              <a:latin typeface="+mj-lt"/>
            </a:endParaRPr>
          </a:p>
        </p:txBody>
      </p:sp>
      <p:sp>
        <p:nvSpPr>
          <p:cNvPr id="5" name="矩形 4">
            <a:extLst>
              <a:ext uri="{FF2B5EF4-FFF2-40B4-BE49-F238E27FC236}">
                <a16:creationId xmlns:a16="http://schemas.microsoft.com/office/drawing/2014/main" id="{41BA8F4C-3135-4A03-B100-C14D764F256E}"/>
              </a:ext>
            </a:extLst>
          </p:cNvPr>
          <p:cNvSpPr/>
          <p:nvPr/>
        </p:nvSpPr>
        <p:spPr>
          <a:xfrm>
            <a:off x="1050587" y="935301"/>
            <a:ext cx="3482503" cy="12075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i="1" dirty="0">
                <a:solidFill>
                  <a:schemeClr val="tx1">
                    <a:lumMod val="75000"/>
                    <a:lumOff val="25000"/>
                  </a:schemeClr>
                </a:solidFill>
                <a:latin typeface="+mj-ea"/>
                <a:ea typeface="+mj-ea"/>
              </a:rPr>
              <a:t>202x</a:t>
            </a:r>
            <a:r>
              <a:rPr lang="zh-CN" altLang="en-US" sz="6000" b="1" i="1" dirty="0">
                <a:solidFill>
                  <a:schemeClr val="tx1">
                    <a:lumMod val="75000"/>
                    <a:lumOff val="25000"/>
                  </a:schemeClr>
                </a:solidFill>
                <a:latin typeface="+mj-ea"/>
                <a:ea typeface="+mj-ea"/>
              </a:rPr>
              <a:t>年</a:t>
            </a:r>
          </a:p>
        </p:txBody>
      </p:sp>
    </p:spTree>
    <p:extLst>
      <p:ext uri="{BB962C8B-B14F-4D97-AF65-F5344CB8AC3E}">
        <p14:creationId xmlns:p14="http://schemas.microsoft.com/office/powerpoint/2010/main" val="22751120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mj-ea"/>
                <a:cs typeface="+mn-cs"/>
              </a:rPr>
              <a:t>周宝婷</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cs typeface="+mn-cs"/>
              </a:rPr>
              <a:t>WEI CHONG</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自由职业</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一个热爱</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的人</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7359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endParaRP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5" y="2379071"/>
            <a:ext cx="28705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mj-ea"/>
                <a:cs typeface="+mn-cs"/>
              </a:rPr>
              <a:t>微信：</a:t>
            </a:r>
            <a:r>
              <a:rPr lang="en-US" altLang="zh-CN" sz="1400" spc="100" dirty="0" err="1">
                <a:solidFill>
                  <a:srgbClr val="00FFFF"/>
                </a:solidFill>
                <a:latin typeface="OPPOSans H"/>
                <a:ea typeface="+mj-ea"/>
              </a:rPr>
              <a:t>Z_sunnyhey</a:t>
            </a:r>
            <a:endParaRPr kumimoji="0" lang="zh-CN" altLang="en-US" sz="1400" b="0" i="0" u="none" strike="noStrike" kern="1200" cap="none" spc="100" normalizeH="0" baseline="0" noProof="0" dirty="0">
              <a:ln>
                <a:noFill/>
              </a:ln>
              <a:solidFill>
                <a:srgbClr val="00FFFF"/>
              </a:solidFill>
              <a:effectLst/>
              <a:uLnTx/>
              <a:uFillTx/>
              <a:latin typeface="OPPOSans H"/>
              <a:ea typeface="+mj-ea"/>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cs typeface="+mn-cs"/>
            </a:endParaRPr>
          </a:p>
        </p:txBody>
      </p:sp>
      <p:pic>
        <p:nvPicPr>
          <p:cNvPr id="3" name="图片 2">
            <a:extLst>
              <a:ext uri="{FF2B5EF4-FFF2-40B4-BE49-F238E27FC236}">
                <a16:creationId xmlns:a16="http://schemas.microsoft.com/office/drawing/2014/main" id="{E8D2352A-27BF-4FC5-BC68-237B864E8DC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71231" y="678275"/>
            <a:ext cx="1905568" cy="1905568"/>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B0D067F-50E3-9548-55B2-249DF4EA6AED}"/>
              </a:ext>
            </a:extLst>
          </p:cNvPr>
          <p:cNvSpPr/>
          <p:nvPr/>
        </p:nvSpPr>
        <p:spPr>
          <a:xfrm>
            <a:off x="695325" y="5110052"/>
            <a:ext cx="382027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周宝婷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0DCB2B80-1DF6-07CB-D6D7-42FD4CD9E9D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24120583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9819B581-3D0D-46E5-91B9-AD6664705DE4}"/>
              </a:ext>
            </a:extLst>
          </p:cNvPr>
          <p:cNvCxnSpPr/>
          <p:nvPr/>
        </p:nvCxnSpPr>
        <p:spPr>
          <a:xfrm>
            <a:off x="2178990" y="2178995"/>
            <a:ext cx="2354094"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id="{62A6CEF3-2ACB-4479-83E1-67AA8EEFC09A}"/>
              </a:ext>
            </a:extLst>
          </p:cNvPr>
          <p:cNvSpPr/>
          <p:nvPr/>
        </p:nvSpPr>
        <p:spPr>
          <a:xfrm>
            <a:off x="1943916" y="2330153"/>
            <a:ext cx="2774139" cy="12927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800" b="1" dirty="0">
                <a:solidFill>
                  <a:schemeClr val="tx1">
                    <a:lumMod val="65000"/>
                    <a:lumOff val="35000"/>
                  </a:schemeClr>
                </a:solidFill>
                <a:latin typeface="+mj-ea"/>
                <a:ea typeface="+mj-ea"/>
              </a:rPr>
              <a:t>目录</a:t>
            </a:r>
          </a:p>
        </p:txBody>
      </p:sp>
      <p:sp>
        <p:nvSpPr>
          <p:cNvPr id="4" name="矩形 3">
            <a:extLst>
              <a:ext uri="{FF2B5EF4-FFF2-40B4-BE49-F238E27FC236}">
                <a16:creationId xmlns:a16="http://schemas.microsoft.com/office/drawing/2014/main" id="{75851096-AA7B-43D0-A8C6-F770FB23F238}"/>
              </a:ext>
            </a:extLst>
          </p:cNvPr>
          <p:cNvSpPr/>
          <p:nvPr/>
        </p:nvSpPr>
        <p:spPr>
          <a:xfrm>
            <a:off x="1968968" y="3439106"/>
            <a:ext cx="2749088" cy="8090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tx1">
                    <a:lumMod val="65000"/>
                    <a:lumOff val="35000"/>
                  </a:schemeClr>
                </a:solidFill>
                <a:latin typeface="+mj-ea"/>
                <a:ea typeface="+mj-ea"/>
              </a:rPr>
              <a:t>contents</a:t>
            </a:r>
            <a:endParaRPr lang="zh-CN" altLang="en-US" sz="4000" b="1" dirty="0">
              <a:solidFill>
                <a:schemeClr val="tx1">
                  <a:lumMod val="65000"/>
                  <a:lumOff val="35000"/>
                </a:schemeClr>
              </a:solidFill>
              <a:latin typeface="+mj-ea"/>
              <a:ea typeface="+mj-ea"/>
            </a:endParaRPr>
          </a:p>
        </p:txBody>
      </p:sp>
      <p:cxnSp>
        <p:nvCxnSpPr>
          <p:cNvPr id="5" name="直接连接符 4">
            <a:extLst>
              <a:ext uri="{FF2B5EF4-FFF2-40B4-BE49-F238E27FC236}">
                <a16:creationId xmlns:a16="http://schemas.microsoft.com/office/drawing/2014/main" id="{A3D32EFF-2AA6-40A7-9294-68E16789020B}"/>
              </a:ext>
            </a:extLst>
          </p:cNvPr>
          <p:cNvCxnSpPr/>
          <p:nvPr/>
        </p:nvCxnSpPr>
        <p:spPr>
          <a:xfrm>
            <a:off x="2178990" y="4306530"/>
            <a:ext cx="2354094"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4936D5C5-C9AD-4601-9054-B5D9C9DF13B6}"/>
              </a:ext>
            </a:extLst>
          </p:cNvPr>
          <p:cNvSpPr/>
          <p:nvPr/>
        </p:nvSpPr>
        <p:spPr>
          <a:xfrm>
            <a:off x="5275805" y="1675338"/>
            <a:ext cx="1434566" cy="8335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tx1">
                    <a:lumMod val="65000"/>
                    <a:lumOff val="35000"/>
                  </a:schemeClr>
                </a:solidFill>
              </a:rPr>
              <a:t>01</a:t>
            </a:r>
            <a:endParaRPr lang="zh-CN" altLang="en-US" sz="3600" b="1" dirty="0">
              <a:solidFill>
                <a:schemeClr val="tx1">
                  <a:lumMod val="65000"/>
                  <a:lumOff val="35000"/>
                </a:schemeClr>
              </a:solidFill>
            </a:endParaRPr>
          </a:p>
        </p:txBody>
      </p:sp>
      <p:sp>
        <p:nvSpPr>
          <p:cNvPr id="7" name="矩形 6">
            <a:extLst>
              <a:ext uri="{FF2B5EF4-FFF2-40B4-BE49-F238E27FC236}">
                <a16:creationId xmlns:a16="http://schemas.microsoft.com/office/drawing/2014/main" id="{1030F4F9-885F-4187-80F9-3C5DCE8E8D37}"/>
              </a:ext>
            </a:extLst>
          </p:cNvPr>
          <p:cNvSpPr/>
          <p:nvPr/>
        </p:nvSpPr>
        <p:spPr>
          <a:xfrm>
            <a:off x="5275805" y="2848983"/>
            <a:ext cx="1434566" cy="8335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tx1">
                    <a:lumMod val="65000"/>
                    <a:lumOff val="35000"/>
                  </a:schemeClr>
                </a:solidFill>
              </a:rPr>
              <a:t>02</a:t>
            </a:r>
            <a:endParaRPr lang="zh-CN" altLang="en-US" sz="3600" b="1" dirty="0">
              <a:solidFill>
                <a:schemeClr val="tx1">
                  <a:lumMod val="65000"/>
                  <a:lumOff val="35000"/>
                </a:schemeClr>
              </a:solidFill>
            </a:endParaRPr>
          </a:p>
        </p:txBody>
      </p:sp>
      <p:sp>
        <p:nvSpPr>
          <p:cNvPr id="8" name="矩形 7">
            <a:extLst>
              <a:ext uri="{FF2B5EF4-FFF2-40B4-BE49-F238E27FC236}">
                <a16:creationId xmlns:a16="http://schemas.microsoft.com/office/drawing/2014/main" id="{D2A0CD4C-BF14-447C-8A88-E6F58BA1B058}"/>
              </a:ext>
            </a:extLst>
          </p:cNvPr>
          <p:cNvSpPr/>
          <p:nvPr/>
        </p:nvSpPr>
        <p:spPr>
          <a:xfrm>
            <a:off x="5275805" y="4032269"/>
            <a:ext cx="1434566" cy="8335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tx1">
                    <a:lumMod val="65000"/>
                    <a:lumOff val="35000"/>
                  </a:schemeClr>
                </a:solidFill>
              </a:rPr>
              <a:t>03</a:t>
            </a:r>
            <a:endParaRPr lang="zh-CN" altLang="en-US" sz="3600" b="1" dirty="0">
              <a:solidFill>
                <a:schemeClr val="tx1">
                  <a:lumMod val="65000"/>
                  <a:lumOff val="35000"/>
                </a:schemeClr>
              </a:solidFill>
            </a:endParaRPr>
          </a:p>
        </p:txBody>
      </p:sp>
      <p:sp>
        <p:nvSpPr>
          <p:cNvPr id="9" name="矩形 8">
            <a:extLst>
              <a:ext uri="{FF2B5EF4-FFF2-40B4-BE49-F238E27FC236}">
                <a16:creationId xmlns:a16="http://schemas.microsoft.com/office/drawing/2014/main" id="{952FD5D9-55D9-4DFF-9D1D-23BC4B3FF7FA}"/>
              </a:ext>
            </a:extLst>
          </p:cNvPr>
          <p:cNvSpPr/>
          <p:nvPr/>
        </p:nvSpPr>
        <p:spPr>
          <a:xfrm>
            <a:off x="6480574" y="1489852"/>
            <a:ext cx="4292694" cy="1169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lumMod val="65000"/>
                    <a:lumOff val="35000"/>
                  </a:schemeClr>
                </a:solidFill>
                <a:latin typeface="+mj-ea"/>
                <a:ea typeface="+mj-ea"/>
              </a:rPr>
              <a:t>请输入标题请输入标题</a:t>
            </a:r>
          </a:p>
        </p:txBody>
      </p:sp>
      <p:sp>
        <p:nvSpPr>
          <p:cNvPr id="10" name="矩形 9">
            <a:extLst>
              <a:ext uri="{FF2B5EF4-FFF2-40B4-BE49-F238E27FC236}">
                <a16:creationId xmlns:a16="http://schemas.microsoft.com/office/drawing/2014/main" id="{E16B52B4-2D80-4553-8BD6-1A87C601EE84}"/>
              </a:ext>
            </a:extLst>
          </p:cNvPr>
          <p:cNvSpPr/>
          <p:nvPr/>
        </p:nvSpPr>
        <p:spPr>
          <a:xfrm>
            <a:off x="6480574" y="2733397"/>
            <a:ext cx="4292694" cy="1169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lumMod val="65000"/>
                    <a:lumOff val="35000"/>
                  </a:schemeClr>
                </a:solidFill>
                <a:latin typeface="+mj-ea"/>
                <a:ea typeface="+mj-ea"/>
              </a:rPr>
              <a:t>请输入标题请输入标题</a:t>
            </a:r>
          </a:p>
        </p:txBody>
      </p:sp>
      <p:sp>
        <p:nvSpPr>
          <p:cNvPr id="11" name="矩形 10">
            <a:extLst>
              <a:ext uri="{FF2B5EF4-FFF2-40B4-BE49-F238E27FC236}">
                <a16:creationId xmlns:a16="http://schemas.microsoft.com/office/drawing/2014/main" id="{F86FEAC9-A7F1-493E-9BEA-93736D19D05C}"/>
              </a:ext>
            </a:extLst>
          </p:cNvPr>
          <p:cNvSpPr/>
          <p:nvPr/>
        </p:nvSpPr>
        <p:spPr>
          <a:xfrm>
            <a:off x="6480574" y="3900449"/>
            <a:ext cx="4292694" cy="1169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lumMod val="65000"/>
                    <a:lumOff val="35000"/>
                  </a:schemeClr>
                </a:solidFill>
                <a:latin typeface="+mj-ea"/>
                <a:ea typeface="+mj-ea"/>
              </a:rPr>
              <a:t>请输入标题请输入标题</a:t>
            </a:r>
          </a:p>
        </p:txBody>
      </p:sp>
    </p:spTree>
    <p:extLst>
      <p:ext uri="{BB962C8B-B14F-4D97-AF65-F5344CB8AC3E}">
        <p14:creationId xmlns:p14="http://schemas.microsoft.com/office/powerpoint/2010/main" val="122745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B32B3545-D00C-429C-9F97-1063F9D9B49B}"/>
              </a:ext>
            </a:extLst>
          </p:cNvPr>
          <p:cNvSpPr/>
          <p:nvPr/>
        </p:nvSpPr>
        <p:spPr>
          <a:xfrm>
            <a:off x="2087491" y="1840096"/>
            <a:ext cx="2752912" cy="2220995"/>
          </a:xfrm>
          <a:custGeom>
            <a:avLst/>
            <a:gdLst/>
            <a:ahLst/>
            <a:cxnLst/>
            <a:rect l="l" t="t" r="r" b="b"/>
            <a:pathLst>
              <a:path w="2752912" h="2220995">
                <a:moveTo>
                  <a:pt x="2336012" y="1558172"/>
                </a:moveTo>
                <a:lnTo>
                  <a:pt x="2752912" y="1558172"/>
                </a:lnTo>
                <a:lnTo>
                  <a:pt x="2752912" y="2183904"/>
                </a:lnTo>
                <a:lnTo>
                  <a:pt x="2336012" y="2183904"/>
                </a:lnTo>
                <a:close/>
                <a:moveTo>
                  <a:pt x="32689" y="1558172"/>
                </a:moveTo>
                <a:lnTo>
                  <a:pt x="458130" y="1558172"/>
                </a:lnTo>
                <a:lnTo>
                  <a:pt x="473535" y="1637186"/>
                </a:lnTo>
                <a:cubicBezTo>
                  <a:pt x="499251" y="1732633"/>
                  <a:pt x="531644" y="1796182"/>
                  <a:pt x="570713" y="1827833"/>
                </a:cubicBezTo>
                <a:cubicBezTo>
                  <a:pt x="609782" y="1859484"/>
                  <a:pt x="654538" y="1875309"/>
                  <a:pt x="704981" y="1875309"/>
                </a:cubicBezTo>
                <a:cubicBezTo>
                  <a:pt x="755425" y="1875309"/>
                  <a:pt x="800428" y="1859236"/>
                  <a:pt x="839992" y="1827091"/>
                </a:cubicBezTo>
                <a:cubicBezTo>
                  <a:pt x="879555" y="1794946"/>
                  <a:pt x="910217" y="1737331"/>
                  <a:pt x="931977" y="1654248"/>
                </a:cubicBezTo>
                <a:cubicBezTo>
                  <a:pt x="939148" y="1627543"/>
                  <a:pt x="945422" y="1596201"/>
                  <a:pt x="950800" y="1560223"/>
                </a:cubicBezTo>
                <a:lnTo>
                  <a:pt x="951027" y="1558172"/>
                </a:lnTo>
                <a:lnTo>
                  <a:pt x="1374545" y="1558172"/>
                </a:lnTo>
                <a:lnTo>
                  <a:pt x="1357779" y="1641637"/>
                </a:lnTo>
                <a:cubicBezTo>
                  <a:pt x="1322172" y="1789506"/>
                  <a:pt x="1268761" y="1908443"/>
                  <a:pt x="1197547" y="1998450"/>
                </a:cubicBezTo>
                <a:cubicBezTo>
                  <a:pt x="1079845" y="2146813"/>
                  <a:pt x="915657" y="2220995"/>
                  <a:pt x="704981" y="2220995"/>
                </a:cubicBezTo>
                <a:cubicBezTo>
                  <a:pt x="493317" y="2220995"/>
                  <a:pt x="322699" y="2139642"/>
                  <a:pt x="193129" y="1976938"/>
                </a:cubicBezTo>
                <a:cubicBezTo>
                  <a:pt x="128344" y="1895585"/>
                  <a:pt x="79755" y="1782397"/>
                  <a:pt x="47362" y="1637372"/>
                </a:cubicBezTo>
                <a:close/>
                <a:moveTo>
                  <a:pt x="2414645" y="0"/>
                </a:moveTo>
                <a:lnTo>
                  <a:pt x="2752912" y="0"/>
                </a:lnTo>
                <a:lnTo>
                  <a:pt x="2752912" y="1052334"/>
                </a:lnTo>
                <a:lnTo>
                  <a:pt x="2336012" y="1052334"/>
                </a:lnTo>
                <a:lnTo>
                  <a:pt x="2336012" y="612740"/>
                </a:lnTo>
                <a:cubicBezTo>
                  <a:pt x="2183693" y="755168"/>
                  <a:pt x="2004173" y="860506"/>
                  <a:pt x="1797454" y="928753"/>
                </a:cubicBezTo>
                <a:lnTo>
                  <a:pt x="1797454" y="550427"/>
                </a:lnTo>
                <a:cubicBezTo>
                  <a:pt x="1906254" y="514820"/>
                  <a:pt x="2024450" y="447315"/>
                  <a:pt x="2152042" y="347912"/>
                </a:cubicBezTo>
                <a:cubicBezTo>
                  <a:pt x="2279634" y="248508"/>
                  <a:pt x="2367168" y="132538"/>
                  <a:pt x="2414645" y="0"/>
                </a:cubicBezTo>
                <a:close/>
                <a:moveTo>
                  <a:pt x="704981" y="0"/>
                </a:moveTo>
                <a:cubicBezTo>
                  <a:pt x="915657" y="0"/>
                  <a:pt x="1080340" y="75171"/>
                  <a:pt x="1199030" y="225512"/>
                </a:cubicBezTo>
                <a:cubicBezTo>
                  <a:pt x="1322790" y="381293"/>
                  <a:pt x="1392405" y="626811"/>
                  <a:pt x="1407875" y="962065"/>
                </a:cubicBezTo>
                <a:lnTo>
                  <a:pt x="1409881" y="1052334"/>
                </a:lnTo>
                <a:lnTo>
                  <a:pt x="974197" y="1052334"/>
                </a:lnTo>
                <a:lnTo>
                  <a:pt x="972591" y="934827"/>
                </a:lnTo>
                <a:cubicBezTo>
                  <a:pt x="967769" y="773389"/>
                  <a:pt x="955715" y="656877"/>
                  <a:pt x="936428" y="585292"/>
                </a:cubicBezTo>
                <a:cubicBezTo>
                  <a:pt x="910712" y="489846"/>
                  <a:pt x="878319" y="426049"/>
                  <a:pt x="839250" y="393904"/>
                </a:cubicBezTo>
                <a:cubicBezTo>
                  <a:pt x="800181" y="361759"/>
                  <a:pt x="755425" y="345686"/>
                  <a:pt x="704981" y="345686"/>
                </a:cubicBezTo>
                <a:cubicBezTo>
                  <a:pt x="654538" y="345686"/>
                  <a:pt x="609535" y="361759"/>
                  <a:pt x="569971" y="393904"/>
                </a:cubicBezTo>
                <a:cubicBezTo>
                  <a:pt x="530408" y="426049"/>
                  <a:pt x="499746" y="483664"/>
                  <a:pt x="477986" y="566747"/>
                </a:cubicBezTo>
                <a:cubicBezTo>
                  <a:pt x="456474" y="647605"/>
                  <a:pt x="443028" y="769912"/>
                  <a:pt x="437650" y="933667"/>
                </a:cubicBezTo>
                <a:lnTo>
                  <a:pt x="435853" y="1052334"/>
                </a:lnTo>
                <a:lnTo>
                  <a:pt x="0" y="1052334"/>
                </a:lnTo>
                <a:lnTo>
                  <a:pt x="2112" y="958611"/>
                </a:lnTo>
                <a:cubicBezTo>
                  <a:pt x="17690" y="625412"/>
                  <a:pt x="87791" y="380057"/>
                  <a:pt x="212416" y="222545"/>
                </a:cubicBezTo>
                <a:cubicBezTo>
                  <a:pt x="330118" y="74182"/>
                  <a:pt x="494306" y="0"/>
                  <a:pt x="704981" y="0"/>
                </a:cubicBezTo>
                <a:close/>
              </a:path>
            </a:pathLst>
          </a:cu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23900" b="1" dirty="0">
              <a:solidFill>
                <a:schemeClr val="tx1">
                  <a:lumMod val="65000"/>
                  <a:lumOff val="35000"/>
                </a:schemeClr>
              </a:solidFill>
              <a:latin typeface="+mj-lt"/>
            </a:endParaRPr>
          </a:p>
        </p:txBody>
      </p:sp>
      <p:sp>
        <p:nvSpPr>
          <p:cNvPr id="3" name="矩形 2">
            <a:extLst>
              <a:ext uri="{FF2B5EF4-FFF2-40B4-BE49-F238E27FC236}">
                <a16:creationId xmlns:a16="http://schemas.microsoft.com/office/drawing/2014/main" id="{6600A352-4376-4EAB-A835-7C540BEF4442}"/>
              </a:ext>
            </a:extLst>
          </p:cNvPr>
          <p:cNvSpPr/>
          <p:nvPr/>
        </p:nvSpPr>
        <p:spPr>
          <a:xfrm>
            <a:off x="1934935" y="2774738"/>
            <a:ext cx="3266730" cy="6542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spc="1000" dirty="0">
                <a:solidFill>
                  <a:schemeClr val="tx1">
                    <a:lumMod val="65000"/>
                    <a:lumOff val="35000"/>
                  </a:schemeClr>
                </a:solidFill>
              </a:rPr>
              <a:t>Part one</a:t>
            </a:r>
            <a:endParaRPr lang="zh-CN" altLang="en-US" sz="3200" spc="1000" dirty="0">
              <a:solidFill>
                <a:schemeClr val="tx1">
                  <a:lumMod val="65000"/>
                  <a:lumOff val="35000"/>
                </a:schemeClr>
              </a:solidFill>
            </a:endParaRPr>
          </a:p>
        </p:txBody>
      </p:sp>
      <p:cxnSp>
        <p:nvCxnSpPr>
          <p:cNvPr id="4" name="直接连接符 3">
            <a:extLst>
              <a:ext uri="{FF2B5EF4-FFF2-40B4-BE49-F238E27FC236}">
                <a16:creationId xmlns:a16="http://schemas.microsoft.com/office/drawing/2014/main" id="{2B951DEA-834C-434F-B0FE-5A5C76B58BED}"/>
              </a:ext>
            </a:extLst>
          </p:cNvPr>
          <p:cNvCxnSpPr/>
          <p:nvPr/>
        </p:nvCxnSpPr>
        <p:spPr>
          <a:xfrm>
            <a:off x="5201665" y="3054727"/>
            <a:ext cx="505540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id="{1A631E97-7CE0-43D2-83A4-71E5B1653718}"/>
              </a:ext>
            </a:extLst>
          </p:cNvPr>
          <p:cNvSpPr/>
          <p:nvPr/>
        </p:nvSpPr>
        <p:spPr>
          <a:xfrm>
            <a:off x="4992959" y="2142647"/>
            <a:ext cx="5264106" cy="7942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solidFill>
                  <a:schemeClr val="tx1">
                    <a:lumMod val="65000"/>
                    <a:lumOff val="35000"/>
                  </a:schemeClr>
                </a:solidFill>
                <a:latin typeface="+mj-ea"/>
                <a:ea typeface="+mj-ea"/>
              </a:rPr>
              <a:t>输入标题输入标题</a:t>
            </a:r>
          </a:p>
        </p:txBody>
      </p:sp>
      <p:sp>
        <p:nvSpPr>
          <p:cNvPr id="6" name="矩形 5">
            <a:extLst>
              <a:ext uri="{FF2B5EF4-FFF2-40B4-BE49-F238E27FC236}">
                <a16:creationId xmlns:a16="http://schemas.microsoft.com/office/drawing/2014/main" id="{B336F29E-941E-4FF9-85F8-34F5058EB1E9}"/>
              </a:ext>
            </a:extLst>
          </p:cNvPr>
          <p:cNvSpPr/>
          <p:nvPr/>
        </p:nvSpPr>
        <p:spPr>
          <a:xfrm>
            <a:off x="5148599" y="3242936"/>
            <a:ext cx="5055400" cy="5313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lumMod val="65000"/>
                    <a:lumOff val="35000"/>
                  </a:schemeClr>
                </a:solidFill>
                <a:latin typeface="+mj-lt"/>
                <a:ea typeface="+mj-ea"/>
              </a:rPr>
              <a:t>Enter your title </a:t>
            </a:r>
            <a:r>
              <a:rPr lang="en-US" altLang="zh-CN" sz="2400" b="1" dirty="0">
                <a:solidFill>
                  <a:schemeClr val="tx1">
                    <a:lumMod val="65000"/>
                    <a:lumOff val="35000"/>
                  </a:schemeClr>
                </a:solidFill>
              </a:rPr>
              <a:t>Enter your title</a:t>
            </a:r>
            <a:endParaRPr lang="zh-CN" altLang="en-US" sz="2400" b="1" dirty="0">
              <a:solidFill>
                <a:schemeClr val="tx1">
                  <a:lumMod val="65000"/>
                  <a:lumOff val="35000"/>
                </a:schemeClr>
              </a:solidFill>
            </a:endParaRPr>
          </a:p>
          <a:p>
            <a:pPr algn="ctr"/>
            <a:endParaRPr lang="zh-CN" altLang="en-US" sz="2400" b="1" dirty="0">
              <a:solidFill>
                <a:schemeClr val="tx1">
                  <a:lumMod val="65000"/>
                  <a:lumOff val="35000"/>
                </a:schemeClr>
              </a:solidFill>
              <a:latin typeface="+mj-lt"/>
              <a:ea typeface="+mj-ea"/>
            </a:endParaRPr>
          </a:p>
        </p:txBody>
      </p:sp>
    </p:spTree>
    <p:extLst>
      <p:ext uri="{BB962C8B-B14F-4D97-AF65-F5344CB8AC3E}">
        <p14:creationId xmlns:p14="http://schemas.microsoft.com/office/powerpoint/2010/main" val="2991614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68021D80-5C5C-4F88-A6CA-7D21671E3215}"/>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id="{7BB3C46E-B074-4143-ABD8-43BE31B777AD}"/>
              </a:ext>
            </a:extLst>
          </p:cNvPr>
          <p:cNvSpPr/>
          <p:nvPr/>
        </p:nvSpPr>
        <p:spPr>
          <a:xfrm rot="16805102">
            <a:off x="-188870" y="2911612"/>
            <a:ext cx="4188054" cy="4427811"/>
          </a:xfrm>
          <a:custGeom>
            <a:avLst/>
            <a:gdLst>
              <a:gd name="connsiteX0" fmla="*/ 4135176 w 4188054"/>
              <a:gd name="connsiteY0" fmla="*/ 1300555 h 4427811"/>
              <a:gd name="connsiteX1" fmla="*/ 4188054 w 4188054"/>
              <a:gd name="connsiteY1" fmla="*/ 1825093 h 4427811"/>
              <a:gd name="connsiteX2" fmla="*/ 1585336 w 4188054"/>
              <a:gd name="connsiteY2" fmla="*/ 4427811 h 4427811"/>
              <a:gd name="connsiteX3" fmla="*/ 811367 w 4188054"/>
              <a:gd name="connsiteY3" fmla="*/ 4310798 h 4427811"/>
              <a:gd name="connsiteX4" fmla="*/ 647215 w 4188054"/>
              <a:gd name="connsiteY4" fmla="*/ 4250717 h 4427811"/>
              <a:gd name="connsiteX5" fmla="*/ 0 w 4188054"/>
              <a:gd name="connsiteY5" fmla="*/ 611768 h 4427811"/>
              <a:gd name="connsiteX6" fmla="*/ 3439646 w 4188054"/>
              <a:gd name="connsiteY6" fmla="*/ 0 h 4427811"/>
              <a:gd name="connsiteX7" fmla="*/ 3593720 w 4188054"/>
              <a:gd name="connsiteY7" fmla="*/ 169523 h 4427811"/>
              <a:gd name="connsiteX8" fmla="*/ 4135176 w 4188054"/>
              <a:gd name="connsiteY8" fmla="*/ 1300555 h 4427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88054" h="4427811">
                <a:moveTo>
                  <a:pt x="4135176" y="1300555"/>
                </a:moveTo>
                <a:cubicBezTo>
                  <a:pt x="4169846" y="1469985"/>
                  <a:pt x="4188054" y="1645413"/>
                  <a:pt x="4188054" y="1825093"/>
                </a:cubicBezTo>
                <a:cubicBezTo>
                  <a:pt x="4188054" y="3262534"/>
                  <a:pt x="3022777" y="4427812"/>
                  <a:pt x="1585336" y="4427811"/>
                </a:cubicBezTo>
                <a:cubicBezTo>
                  <a:pt x="1315816" y="4427811"/>
                  <a:pt x="1055864" y="4386844"/>
                  <a:pt x="811367" y="4310798"/>
                </a:cubicBezTo>
                <a:lnTo>
                  <a:pt x="647215" y="4250717"/>
                </a:lnTo>
                <a:lnTo>
                  <a:pt x="0" y="611768"/>
                </a:lnTo>
                <a:lnTo>
                  <a:pt x="3439646" y="0"/>
                </a:lnTo>
                <a:lnTo>
                  <a:pt x="3593720" y="169523"/>
                </a:lnTo>
                <a:cubicBezTo>
                  <a:pt x="3858929" y="490882"/>
                  <a:pt x="4048500" y="876978"/>
                  <a:pt x="4135176" y="1300555"/>
                </a:cubicBezTo>
                <a:close/>
              </a:path>
            </a:pathLst>
          </a:custGeom>
          <a:gradFill>
            <a:gsLst>
              <a:gs pos="23000">
                <a:schemeClr val="accent2">
                  <a:lumMod val="75000"/>
                </a:schemeClr>
              </a:gs>
              <a:gs pos="79000">
                <a:schemeClr val="accent1">
                  <a:lumMod val="45000"/>
                  <a:lumOff val="55000"/>
                </a:schemeClr>
              </a:gs>
              <a:gs pos="100000">
                <a:schemeClr val="accent1">
                  <a:lumMod val="30000"/>
                  <a:lumOff val="70000"/>
                </a:schemeClr>
              </a:gs>
            </a:gsLst>
            <a:lin ang="270000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形状 18">
            <a:extLst>
              <a:ext uri="{FF2B5EF4-FFF2-40B4-BE49-F238E27FC236}">
                <a16:creationId xmlns:a16="http://schemas.microsoft.com/office/drawing/2014/main" id="{4475B559-813A-43E7-9678-583389A85F7C}"/>
              </a:ext>
            </a:extLst>
          </p:cNvPr>
          <p:cNvSpPr/>
          <p:nvPr/>
        </p:nvSpPr>
        <p:spPr>
          <a:xfrm rot="18703689">
            <a:off x="6739426" y="-1108986"/>
            <a:ext cx="2851184" cy="2700955"/>
          </a:xfrm>
          <a:custGeom>
            <a:avLst/>
            <a:gdLst>
              <a:gd name="connsiteX0" fmla="*/ 649023 w 2851184"/>
              <a:gd name="connsiteY0" fmla="*/ 0 h 2700955"/>
              <a:gd name="connsiteX1" fmla="*/ 2851184 w 2851184"/>
              <a:gd name="connsiteY1" fmla="*/ 2469208 h 2700955"/>
              <a:gd name="connsiteX2" fmla="*/ 2603718 w 2851184"/>
              <a:gd name="connsiteY2" fmla="*/ 2579747 h 2700955"/>
              <a:gd name="connsiteX3" fmla="*/ 1874196 w 2851184"/>
              <a:gd name="connsiteY3" fmla="*/ 2700955 h 2700955"/>
              <a:gd name="connsiteX4" fmla="*/ 0 w 2851184"/>
              <a:gd name="connsiteY4" fmla="*/ 1158580 h 2700955"/>
              <a:gd name="connsiteX5" fmla="*/ 548939 w 2851184"/>
              <a:gd name="connsiteY5" fmla="*/ 67956 h 2700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1184" h="2700955">
                <a:moveTo>
                  <a:pt x="649023" y="0"/>
                </a:moveTo>
                <a:lnTo>
                  <a:pt x="2851184" y="2469208"/>
                </a:lnTo>
                <a:lnTo>
                  <a:pt x="2603718" y="2579747"/>
                </a:lnTo>
                <a:cubicBezTo>
                  <a:pt x="2379492" y="2657796"/>
                  <a:pt x="2132968" y="2700955"/>
                  <a:pt x="1874196" y="2700955"/>
                </a:cubicBezTo>
                <a:cubicBezTo>
                  <a:pt x="839106" y="2700955"/>
                  <a:pt x="0" y="2010410"/>
                  <a:pt x="0" y="1158580"/>
                </a:cubicBezTo>
                <a:cubicBezTo>
                  <a:pt x="0" y="732665"/>
                  <a:pt x="209777" y="347071"/>
                  <a:pt x="548939" y="67956"/>
                </a:cubicBezTo>
                <a:close/>
              </a:path>
            </a:pathLst>
          </a:custGeom>
          <a:gradFill>
            <a:gsLst>
              <a:gs pos="15000">
                <a:schemeClr val="accent2"/>
              </a:gs>
              <a:gs pos="100000">
                <a:schemeClr val="accent1">
                  <a:lumMod val="45000"/>
                  <a:lumOff val="55000"/>
                </a:schemeClr>
              </a:gs>
              <a:gs pos="73000">
                <a:schemeClr val="accent3">
                  <a:lumMod val="90000"/>
                </a:schemeClr>
              </a:gs>
            </a:gsLst>
            <a:lin ang="270000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80DBE725-7C6C-4E82-8072-824098878EDB}"/>
              </a:ext>
            </a:extLst>
          </p:cNvPr>
          <p:cNvSpPr/>
          <p:nvPr/>
        </p:nvSpPr>
        <p:spPr>
          <a:xfrm rot="8509327">
            <a:off x="8630980" y="-549136"/>
            <a:ext cx="4298908" cy="4109261"/>
          </a:xfrm>
          <a:custGeom>
            <a:avLst/>
            <a:gdLst>
              <a:gd name="connsiteX0" fmla="*/ 2200938 w 4298908"/>
              <a:gd name="connsiteY0" fmla="*/ 4109261 h 4109261"/>
              <a:gd name="connsiteX1" fmla="*/ 0 w 4298908"/>
              <a:gd name="connsiteY1" fmla="*/ 2378669 h 4109261"/>
              <a:gd name="connsiteX2" fmla="*/ 1864919 w 4298908"/>
              <a:gd name="connsiteY2" fmla="*/ 6897 h 4109261"/>
              <a:gd name="connsiteX3" fmla="*/ 2016350 w 4298908"/>
              <a:gd name="connsiteY3" fmla="*/ 0 h 4109261"/>
              <a:gd name="connsiteX4" fmla="*/ 4298908 w 4298908"/>
              <a:gd name="connsiteY4" fmla="*/ 2058834 h 4109261"/>
              <a:gd name="connsiteX5" fmla="*/ 2249728 w 4298908"/>
              <a:gd name="connsiteY5" fmla="*/ 4107039 h 4109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8908" h="4109261">
                <a:moveTo>
                  <a:pt x="2200938" y="4109261"/>
                </a:moveTo>
                <a:lnTo>
                  <a:pt x="0" y="2378669"/>
                </a:lnTo>
                <a:lnTo>
                  <a:pt x="1864919" y="6897"/>
                </a:lnTo>
                <a:lnTo>
                  <a:pt x="2016350" y="0"/>
                </a:lnTo>
                <a:cubicBezTo>
                  <a:pt x="3276972" y="0"/>
                  <a:pt x="4298908" y="921771"/>
                  <a:pt x="4298908" y="2058834"/>
                </a:cubicBezTo>
                <a:cubicBezTo>
                  <a:pt x="4298908" y="3124831"/>
                  <a:pt x="3400724" y="4001606"/>
                  <a:pt x="2249728" y="4107039"/>
                </a:cubicBezTo>
                <a:close/>
              </a:path>
            </a:pathLst>
          </a:custGeom>
          <a:gradFill>
            <a:gsLst>
              <a:gs pos="23000">
                <a:schemeClr val="accent3">
                  <a:lumMod val="90000"/>
                </a:schemeClr>
              </a:gs>
              <a:gs pos="79000">
                <a:schemeClr val="accent1">
                  <a:lumMod val="45000"/>
                  <a:lumOff val="55000"/>
                </a:schemeClr>
              </a:gs>
              <a:gs pos="100000">
                <a:schemeClr val="accent1">
                  <a:lumMod val="30000"/>
                  <a:lumOff val="70000"/>
                </a:schemeClr>
              </a:gs>
            </a:gsLst>
            <a:lin ang="270000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椭圆 11">
            <a:extLst>
              <a:ext uri="{FF2B5EF4-FFF2-40B4-BE49-F238E27FC236}">
                <a16:creationId xmlns:a16="http://schemas.microsoft.com/office/drawing/2014/main" id="{960CE71F-5EFA-4557-AD87-226D03139D9F}"/>
              </a:ext>
            </a:extLst>
          </p:cNvPr>
          <p:cNvSpPr/>
          <p:nvPr/>
        </p:nvSpPr>
        <p:spPr>
          <a:xfrm>
            <a:off x="3625571" y="3314310"/>
            <a:ext cx="2296269" cy="2296269"/>
          </a:xfrm>
          <a:prstGeom prst="ellipse">
            <a:avLst/>
          </a:prstGeom>
          <a:solidFill>
            <a:schemeClr val="accent4">
              <a:lumMod val="90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33A8F0B9-23D4-4CB1-9E57-4D7C9C85595A}"/>
              </a:ext>
            </a:extLst>
          </p:cNvPr>
          <p:cNvSpPr/>
          <p:nvPr/>
        </p:nvSpPr>
        <p:spPr>
          <a:xfrm>
            <a:off x="2315183" y="1497737"/>
            <a:ext cx="467250" cy="467250"/>
          </a:xfrm>
          <a:prstGeom prst="ellipse">
            <a:avLst/>
          </a:prstGeom>
          <a:solidFill>
            <a:schemeClr val="accent5">
              <a:lumMod val="90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2A6029EB-3B3E-4256-BDE3-7F846178488D}"/>
              </a:ext>
            </a:extLst>
          </p:cNvPr>
          <p:cNvSpPr/>
          <p:nvPr/>
        </p:nvSpPr>
        <p:spPr>
          <a:xfrm>
            <a:off x="7767784" y="3813686"/>
            <a:ext cx="1146880" cy="114688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A1390AB9-7229-4767-B3C6-65766665E500}"/>
              </a:ext>
            </a:extLst>
          </p:cNvPr>
          <p:cNvSpPr/>
          <p:nvPr/>
        </p:nvSpPr>
        <p:spPr>
          <a:xfrm>
            <a:off x="137786" y="237995"/>
            <a:ext cx="593932" cy="576198"/>
          </a:xfrm>
          <a:custGeom>
            <a:avLst/>
            <a:gdLst>
              <a:gd name="connsiteX0" fmla="*/ 588724 w 726510"/>
              <a:gd name="connsiteY0" fmla="*/ 116093 h 704817"/>
              <a:gd name="connsiteX1" fmla="*/ 726510 w 726510"/>
              <a:gd name="connsiteY1" fmla="*/ 116093 h 704817"/>
              <a:gd name="connsiteX2" fmla="*/ 726510 w 726510"/>
              <a:gd name="connsiteY2" fmla="*/ 704817 h 704817"/>
              <a:gd name="connsiteX3" fmla="*/ 137786 w 726510"/>
              <a:gd name="connsiteY3" fmla="*/ 704817 h 704817"/>
              <a:gd name="connsiteX4" fmla="*/ 137786 w 726510"/>
              <a:gd name="connsiteY4" fmla="*/ 588724 h 704817"/>
              <a:gd name="connsiteX5" fmla="*/ 588724 w 726510"/>
              <a:gd name="connsiteY5" fmla="*/ 588724 h 704817"/>
              <a:gd name="connsiteX6" fmla="*/ 0 w 726510"/>
              <a:gd name="connsiteY6" fmla="*/ 0 h 704817"/>
              <a:gd name="connsiteX7" fmla="*/ 588724 w 726510"/>
              <a:gd name="connsiteY7" fmla="*/ 0 h 704817"/>
              <a:gd name="connsiteX8" fmla="*/ 588724 w 726510"/>
              <a:gd name="connsiteY8" fmla="*/ 116093 h 704817"/>
              <a:gd name="connsiteX9" fmla="*/ 137786 w 726510"/>
              <a:gd name="connsiteY9" fmla="*/ 116093 h 704817"/>
              <a:gd name="connsiteX10" fmla="*/ 137786 w 726510"/>
              <a:gd name="connsiteY10" fmla="*/ 588724 h 704817"/>
              <a:gd name="connsiteX11" fmla="*/ 0 w 726510"/>
              <a:gd name="connsiteY11" fmla="*/ 588724 h 704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6510" h="704817">
                <a:moveTo>
                  <a:pt x="588724" y="116093"/>
                </a:moveTo>
                <a:lnTo>
                  <a:pt x="726510" y="116093"/>
                </a:lnTo>
                <a:lnTo>
                  <a:pt x="726510" y="704817"/>
                </a:lnTo>
                <a:lnTo>
                  <a:pt x="137786" y="704817"/>
                </a:lnTo>
                <a:lnTo>
                  <a:pt x="137786" y="588724"/>
                </a:lnTo>
                <a:lnTo>
                  <a:pt x="588724" y="588724"/>
                </a:lnTo>
                <a:close/>
                <a:moveTo>
                  <a:pt x="0" y="0"/>
                </a:moveTo>
                <a:lnTo>
                  <a:pt x="588724" y="0"/>
                </a:lnTo>
                <a:lnTo>
                  <a:pt x="588724" y="116093"/>
                </a:lnTo>
                <a:lnTo>
                  <a:pt x="137786" y="116093"/>
                </a:lnTo>
                <a:lnTo>
                  <a:pt x="137786" y="588724"/>
                </a:lnTo>
                <a:lnTo>
                  <a:pt x="0" y="588724"/>
                </a:lnTo>
                <a:close/>
              </a:path>
            </a:pathLst>
          </a:custGeom>
          <a:ln w="34925"/>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矩形 2">
            <a:extLst>
              <a:ext uri="{FF2B5EF4-FFF2-40B4-BE49-F238E27FC236}">
                <a16:creationId xmlns:a16="http://schemas.microsoft.com/office/drawing/2014/main" id="{B0151AAF-097E-4A17-B8B4-ACF3978F7AA1}"/>
              </a:ext>
            </a:extLst>
          </p:cNvPr>
          <p:cNvSpPr/>
          <p:nvPr/>
        </p:nvSpPr>
        <p:spPr>
          <a:xfrm>
            <a:off x="701915" y="581514"/>
            <a:ext cx="3295300" cy="254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添加标题添加标题</a:t>
            </a:r>
            <a:endParaRPr lang="zh-CN" altLang="en-US" sz="2800" b="1" dirty="0">
              <a:solidFill>
                <a:schemeClr val="tx1">
                  <a:lumMod val="75000"/>
                  <a:lumOff val="25000"/>
                </a:schemeClr>
              </a:solidFill>
              <a:latin typeface="+mj-ea"/>
            </a:endParaRPr>
          </a:p>
          <a:p>
            <a:pPr algn="ctr"/>
            <a:endParaRPr lang="zh-CN" altLang="en-US" sz="2800" b="1" dirty="0">
              <a:solidFill>
                <a:schemeClr val="tx1">
                  <a:lumMod val="75000"/>
                  <a:lumOff val="25000"/>
                </a:schemeClr>
              </a:solidFill>
              <a:latin typeface="+mj-ea"/>
              <a:ea typeface="+mj-ea"/>
            </a:endParaRPr>
          </a:p>
        </p:txBody>
      </p:sp>
      <p:sp>
        <p:nvSpPr>
          <p:cNvPr id="23" name="矩形: 圆角 22">
            <a:extLst>
              <a:ext uri="{FF2B5EF4-FFF2-40B4-BE49-F238E27FC236}">
                <a16:creationId xmlns:a16="http://schemas.microsoft.com/office/drawing/2014/main" id="{D93635E7-0D9D-410C-B15A-559EA3FAFB7C}"/>
              </a:ext>
            </a:extLst>
          </p:cNvPr>
          <p:cNvSpPr/>
          <p:nvPr/>
        </p:nvSpPr>
        <p:spPr>
          <a:xfrm rot="20659016">
            <a:off x="1159073" y="1858478"/>
            <a:ext cx="2860451" cy="4061875"/>
          </a:xfrm>
          <a:prstGeom prst="roundRect">
            <a:avLst>
              <a:gd name="adj" fmla="val 6266"/>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B47C2D2A-E197-4827-9AF8-224C9AA90BC3}"/>
              </a:ext>
            </a:extLst>
          </p:cNvPr>
          <p:cNvSpPr/>
          <p:nvPr/>
        </p:nvSpPr>
        <p:spPr>
          <a:xfrm rot="20659016">
            <a:off x="4930340" y="1858478"/>
            <a:ext cx="2860451" cy="4061875"/>
          </a:xfrm>
          <a:prstGeom prst="roundRect">
            <a:avLst>
              <a:gd name="adj" fmla="val 6266"/>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29230A2A-A923-4CF1-AF40-E102F0709A99}"/>
              </a:ext>
            </a:extLst>
          </p:cNvPr>
          <p:cNvSpPr/>
          <p:nvPr/>
        </p:nvSpPr>
        <p:spPr>
          <a:xfrm rot="20659016">
            <a:off x="8450179" y="1858478"/>
            <a:ext cx="2860451" cy="4061875"/>
          </a:xfrm>
          <a:prstGeom prst="roundRect">
            <a:avLst>
              <a:gd name="adj" fmla="val 6266"/>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a:extLst>
              <a:ext uri="{FF2B5EF4-FFF2-40B4-BE49-F238E27FC236}">
                <a16:creationId xmlns:a16="http://schemas.microsoft.com/office/drawing/2014/main" id="{718E9A00-D4F2-4216-B2C3-B69D4A9CCF1E}"/>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1284787" y="1847428"/>
            <a:ext cx="2860451" cy="4061875"/>
          </a:xfrm>
          <a:custGeom>
            <a:avLst/>
            <a:gdLst>
              <a:gd name="connsiteX0" fmla="*/ 179236 w 2860451"/>
              <a:gd name="connsiteY0" fmla="*/ 0 h 4061875"/>
              <a:gd name="connsiteX1" fmla="*/ 2681215 w 2860451"/>
              <a:gd name="connsiteY1" fmla="*/ 0 h 4061875"/>
              <a:gd name="connsiteX2" fmla="*/ 2860451 w 2860451"/>
              <a:gd name="connsiteY2" fmla="*/ 179236 h 4061875"/>
              <a:gd name="connsiteX3" fmla="*/ 2860451 w 2860451"/>
              <a:gd name="connsiteY3" fmla="*/ 3882639 h 4061875"/>
              <a:gd name="connsiteX4" fmla="*/ 2681215 w 2860451"/>
              <a:gd name="connsiteY4" fmla="*/ 4061875 h 4061875"/>
              <a:gd name="connsiteX5" fmla="*/ 179236 w 2860451"/>
              <a:gd name="connsiteY5" fmla="*/ 4061875 h 4061875"/>
              <a:gd name="connsiteX6" fmla="*/ 0 w 2860451"/>
              <a:gd name="connsiteY6" fmla="*/ 3882639 h 4061875"/>
              <a:gd name="connsiteX7" fmla="*/ 0 w 2860451"/>
              <a:gd name="connsiteY7" fmla="*/ 179236 h 4061875"/>
              <a:gd name="connsiteX8" fmla="*/ 179236 w 2860451"/>
              <a:gd name="connsiteY8" fmla="*/ 0 h 406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60451" h="4061875">
                <a:moveTo>
                  <a:pt x="179236" y="0"/>
                </a:moveTo>
                <a:lnTo>
                  <a:pt x="2681215" y="0"/>
                </a:lnTo>
                <a:cubicBezTo>
                  <a:pt x="2780204" y="0"/>
                  <a:pt x="2860451" y="80247"/>
                  <a:pt x="2860451" y="179236"/>
                </a:cubicBezTo>
                <a:lnTo>
                  <a:pt x="2860451" y="3882639"/>
                </a:lnTo>
                <a:cubicBezTo>
                  <a:pt x="2860451" y="3981628"/>
                  <a:pt x="2780204" y="4061875"/>
                  <a:pt x="2681215" y="4061875"/>
                </a:cubicBezTo>
                <a:lnTo>
                  <a:pt x="179236" y="4061875"/>
                </a:lnTo>
                <a:cubicBezTo>
                  <a:pt x="80247" y="4061875"/>
                  <a:pt x="0" y="3981628"/>
                  <a:pt x="0" y="3882639"/>
                </a:cubicBezTo>
                <a:lnTo>
                  <a:pt x="0" y="179236"/>
                </a:lnTo>
                <a:cubicBezTo>
                  <a:pt x="0" y="80247"/>
                  <a:pt x="80247" y="0"/>
                  <a:pt x="179236" y="0"/>
                </a:cubicBezTo>
                <a:close/>
              </a:path>
            </a:pathLst>
          </a:custGeom>
          <a:ln>
            <a:gradFill>
              <a:gsLst>
                <a:gs pos="45000">
                  <a:schemeClr val="accent1">
                    <a:lumMod val="5000"/>
                    <a:lumOff val="95000"/>
                    <a:alpha val="20000"/>
                  </a:schemeClr>
                </a:gs>
                <a:gs pos="0">
                  <a:schemeClr val="accent2">
                    <a:lumMod val="60000"/>
                    <a:lumOff val="40000"/>
                  </a:schemeClr>
                </a:gs>
                <a:gs pos="100000">
                  <a:schemeClr val="accent2"/>
                </a:gs>
              </a:gsLst>
              <a:lin ang="5400000" scaled="1"/>
            </a:gradFill>
          </a:ln>
          <a:effectLst>
            <a:outerShdw blurRad="381000" sx="102000" sy="102000" algn="ctr" rotWithShape="0">
              <a:prstClr val="black">
                <a:alpha val="40000"/>
              </a:prstClr>
            </a:outerShdw>
          </a:effectLst>
        </p:spPr>
      </p:pic>
      <p:pic>
        <p:nvPicPr>
          <p:cNvPr id="38" name="图片 37">
            <a:extLst>
              <a:ext uri="{FF2B5EF4-FFF2-40B4-BE49-F238E27FC236}">
                <a16:creationId xmlns:a16="http://schemas.microsoft.com/office/drawing/2014/main" id="{743AD393-B68B-45E4-9E29-D2B32022E59B}"/>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4865688" y="1847429"/>
            <a:ext cx="2860451" cy="4061875"/>
          </a:xfrm>
          <a:custGeom>
            <a:avLst/>
            <a:gdLst>
              <a:gd name="connsiteX0" fmla="*/ 179236 w 2860451"/>
              <a:gd name="connsiteY0" fmla="*/ 0 h 4061875"/>
              <a:gd name="connsiteX1" fmla="*/ 2681215 w 2860451"/>
              <a:gd name="connsiteY1" fmla="*/ 0 h 4061875"/>
              <a:gd name="connsiteX2" fmla="*/ 2860451 w 2860451"/>
              <a:gd name="connsiteY2" fmla="*/ 179236 h 4061875"/>
              <a:gd name="connsiteX3" fmla="*/ 2860451 w 2860451"/>
              <a:gd name="connsiteY3" fmla="*/ 3882639 h 4061875"/>
              <a:gd name="connsiteX4" fmla="*/ 2681215 w 2860451"/>
              <a:gd name="connsiteY4" fmla="*/ 4061875 h 4061875"/>
              <a:gd name="connsiteX5" fmla="*/ 179236 w 2860451"/>
              <a:gd name="connsiteY5" fmla="*/ 4061875 h 4061875"/>
              <a:gd name="connsiteX6" fmla="*/ 0 w 2860451"/>
              <a:gd name="connsiteY6" fmla="*/ 3882639 h 4061875"/>
              <a:gd name="connsiteX7" fmla="*/ 0 w 2860451"/>
              <a:gd name="connsiteY7" fmla="*/ 179236 h 4061875"/>
              <a:gd name="connsiteX8" fmla="*/ 179236 w 2860451"/>
              <a:gd name="connsiteY8" fmla="*/ 0 h 406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60451" h="4061875">
                <a:moveTo>
                  <a:pt x="179236" y="0"/>
                </a:moveTo>
                <a:lnTo>
                  <a:pt x="2681215" y="0"/>
                </a:lnTo>
                <a:cubicBezTo>
                  <a:pt x="2780204" y="0"/>
                  <a:pt x="2860451" y="80247"/>
                  <a:pt x="2860451" y="179236"/>
                </a:cubicBezTo>
                <a:lnTo>
                  <a:pt x="2860451" y="3882639"/>
                </a:lnTo>
                <a:cubicBezTo>
                  <a:pt x="2860451" y="3981628"/>
                  <a:pt x="2780204" y="4061875"/>
                  <a:pt x="2681215" y="4061875"/>
                </a:cubicBezTo>
                <a:lnTo>
                  <a:pt x="179236" y="4061875"/>
                </a:lnTo>
                <a:cubicBezTo>
                  <a:pt x="80247" y="4061875"/>
                  <a:pt x="0" y="3981628"/>
                  <a:pt x="0" y="3882639"/>
                </a:cubicBezTo>
                <a:lnTo>
                  <a:pt x="0" y="179236"/>
                </a:lnTo>
                <a:cubicBezTo>
                  <a:pt x="0" y="80247"/>
                  <a:pt x="80247" y="0"/>
                  <a:pt x="179236" y="0"/>
                </a:cubicBezTo>
                <a:close/>
              </a:path>
            </a:pathLst>
          </a:custGeom>
          <a:ln>
            <a:gradFill>
              <a:gsLst>
                <a:gs pos="0">
                  <a:schemeClr val="accent1">
                    <a:lumMod val="6000"/>
                    <a:lumOff val="94000"/>
                    <a:alpha val="20000"/>
                  </a:schemeClr>
                </a:gs>
                <a:gs pos="56000">
                  <a:schemeClr val="accent1">
                    <a:lumMod val="45000"/>
                    <a:lumOff val="55000"/>
                  </a:schemeClr>
                </a:gs>
                <a:gs pos="100000">
                  <a:schemeClr val="accent1">
                    <a:lumMod val="30000"/>
                    <a:lumOff val="70000"/>
                  </a:schemeClr>
                </a:gs>
              </a:gsLst>
              <a:lin ang="5400000" scaled="1"/>
            </a:gradFill>
          </a:ln>
          <a:effectLst>
            <a:outerShdw blurRad="381000" sx="102000" sy="102000" algn="ctr" rotWithShape="0">
              <a:prstClr val="black">
                <a:alpha val="40000"/>
              </a:prstClr>
            </a:outerShdw>
          </a:effectLst>
        </p:spPr>
      </p:pic>
      <p:pic>
        <p:nvPicPr>
          <p:cNvPr id="42" name="图片 41">
            <a:extLst>
              <a:ext uri="{FF2B5EF4-FFF2-40B4-BE49-F238E27FC236}">
                <a16:creationId xmlns:a16="http://schemas.microsoft.com/office/drawing/2014/main" id="{78162F5D-5F61-4104-91E8-42383DDED715}"/>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8446591" y="1847429"/>
            <a:ext cx="2860451" cy="4061875"/>
          </a:xfrm>
          <a:custGeom>
            <a:avLst/>
            <a:gdLst>
              <a:gd name="connsiteX0" fmla="*/ 179236 w 2860451"/>
              <a:gd name="connsiteY0" fmla="*/ 0 h 4061875"/>
              <a:gd name="connsiteX1" fmla="*/ 2681215 w 2860451"/>
              <a:gd name="connsiteY1" fmla="*/ 0 h 4061875"/>
              <a:gd name="connsiteX2" fmla="*/ 2860451 w 2860451"/>
              <a:gd name="connsiteY2" fmla="*/ 179236 h 4061875"/>
              <a:gd name="connsiteX3" fmla="*/ 2860451 w 2860451"/>
              <a:gd name="connsiteY3" fmla="*/ 3882639 h 4061875"/>
              <a:gd name="connsiteX4" fmla="*/ 2681215 w 2860451"/>
              <a:gd name="connsiteY4" fmla="*/ 4061875 h 4061875"/>
              <a:gd name="connsiteX5" fmla="*/ 179236 w 2860451"/>
              <a:gd name="connsiteY5" fmla="*/ 4061875 h 4061875"/>
              <a:gd name="connsiteX6" fmla="*/ 0 w 2860451"/>
              <a:gd name="connsiteY6" fmla="*/ 3882639 h 4061875"/>
              <a:gd name="connsiteX7" fmla="*/ 0 w 2860451"/>
              <a:gd name="connsiteY7" fmla="*/ 179236 h 4061875"/>
              <a:gd name="connsiteX8" fmla="*/ 179236 w 2860451"/>
              <a:gd name="connsiteY8" fmla="*/ 0 h 406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60451" h="4061875">
                <a:moveTo>
                  <a:pt x="179236" y="0"/>
                </a:moveTo>
                <a:lnTo>
                  <a:pt x="2681215" y="0"/>
                </a:lnTo>
                <a:cubicBezTo>
                  <a:pt x="2780204" y="0"/>
                  <a:pt x="2860451" y="80247"/>
                  <a:pt x="2860451" y="179236"/>
                </a:cubicBezTo>
                <a:lnTo>
                  <a:pt x="2860451" y="3882639"/>
                </a:lnTo>
                <a:cubicBezTo>
                  <a:pt x="2860451" y="3981628"/>
                  <a:pt x="2780204" y="4061875"/>
                  <a:pt x="2681215" y="4061875"/>
                </a:cubicBezTo>
                <a:lnTo>
                  <a:pt x="179236" y="4061875"/>
                </a:lnTo>
                <a:cubicBezTo>
                  <a:pt x="80247" y="4061875"/>
                  <a:pt x="0" y="3981628"/>
                  <a:pt x="0" y="3882639"/>
                </a:cubicBezTo>
                <a:lnTo>
                  <a:pt x="0" y="179236"/>
                </a:lnTo>
                <a:cubicBezTo>
                  <a:pt x="0" y="80247"/>
                  <a:pt x="80247" y="0"/>
                  <a:pt x="179236" y="0"/>
                </a:cubicBezTo>
                <a:close/>
              </a:path>
            </a:pathLst>
          </a:custGeom>
          <a:ln>
            <a:gradFill>
              <a:gsLst>
                <a:gs pos="0">
                  <a:schemeClr val="accent2">
                    <a:alpha val="17000"/>
                  </a:schemeClr>
                </a:gs>
                <a:gs pos="49000">
                  <a:schemeClr val="accent1">
                    <a:lumMod val="45000"/>
                    <a:lumOff val="55000"/>
                  </a:schemeClr>
                </a:gs>
                <a:gs pos="100000">
                  <a:schemeClr val="accent2">
                    <a:alpha val="22000"/>
                  </a:schemeClr>
                </a:gs>
              </a:gsLst>
              <a:lin ang="5400000" scaled="1"/>
            </a:gradFill>
          </a:ln>
          <a:effectLst>
            <a:outerShdw blurRad="381000" sx="102000" sy="102000" algn="ctr" rotWithShape="0">
              <a:prstClr val="black">
                <a:alpha val="40000"/>
              </a:prstClr>
            </a:outerShdw>
          </a:effectLst>
        </p:spPr>
      </p:pic>
      <p:grpSp>
        <p:nvGrpSpPr>
          <p:cNvPr id="46" name="组合 45">
            <a:extLst>
              <a:ext uri="{FF2B5EF4-FFF2-40B4-BE49-F238E27FC236}">
                <a16:creationId xmlns:a16="http://schemas.microsoft.com/office/drawing/2014/main" id="{136DF5BC-392D-4298-8C8A-17397EFCD08D}"/>
              </a:ext>
            </a:extLst>
          </p:cNvPr>
          <p:cNvGrpSpPr/>
          <p:nvPr/>
        </p:nvGrpSpPr>
        <p:grpSpPr>
          <a:xfrm>
            <a:off x="1966425" y="2083217"/>
            <a:ext cx="1469028" cy="1469028"/>
            <a:chOff x="1790347" y="2043432"/>
            <a:chExt cx="1783531" cy="1783531"/>
          </a:xfrm>
        </p:grpSpPr>
        <p:sp>
          <p:nvSpPr>
            <p:cNvPr id="43" name="椭圆 42">
              <a:extLst>
                <a:ext uri="{FF2B5EF4-FFF2-40B4-BE49-F238E27FC236}">
                  <a16:creationId xmlns:a16="http://schemas.microsoft.com/office/drawing/2014/main" id="{D0C747F8-A3EE-46FF-9177-BEA57957BB1E}"/>
                </a:ext>
              </a:extLst>
            </p:cNvPr>
            <p:cNvSpPr/>
            <p:nvPr/>
          </p:nvSpPr>
          <p:spPr>
            <a:xfrm>
              <a:off x="1984334" y="2237419"/>
              <a:ext cx="1395557" cy="139555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1A69DE80-FB0E-4CE3-86D4-3CA49FF1FEF5}"/>
                </a:ext>
              </a:extLst>
            </p:cNvPr>
            <p:cNvSpPr/>
            <p:nvPr/>
          </p:nvSpPr>
          <p:spPr>
            <a:xfrm>
              <a:off x="1790347" y="2043432"/>
              <a:ext cx="1783531" cy="1783531"/>
            </a:xfrm>
            <a:prstGeom prst="ellipse">
              <a:avLst/>
            </a:prstGeom>
            <a:noFill/>
            <a:ln>
              <a:gradFill>
                <a:gsLst>
                  <a:gs pos="0">
                    <a:schemeClr val="accent2">
                      <a:alpha val="4000"/>
                    </a:schemeClr>
                  </a:gs>
                  <a:gs pos="41000">
                    <a:schemeClr val="accent1">
                      <a:lumMod val="45000"/>
                      <a:lumOff val="55000"/>
                    </a:schemeClr>
                  </a:gs>
                  <a:gs pos="100000">
                    <a:schemeClr val="accent2">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a:extLst>
              <a:ext uri="{FF2B5EF4-FFF2-40B4-BE49-F238E27FC236}">
                <a16:creationId xmlns:a16="http://schemas.microsoft.com/office/drawing/2014/main" id="{CF4866B8-3A0F-4975-AEBE-2C1D9754C79E}"/>
              </a:ext>
            </a:extLst>
          </p:cNvPr>
          <p:cNvGrpSpPr/>
          <p:nvPr/>
        </p:nvGrpSpPr>
        <p:grpSpPr>
          <a:xfrm>
            <a:off x="5571758" y="2083217"/>
            <a:ext cx="1469028" cy="1469028"/>
            <a:chOff x="1790347" y="2043432"/>
            <a:chExt cx="1783531" cy="1783531"/>
          </a:xfrm>
        </p:grpSpPr>
        <p:sp>
          <p:nvSpPr>
            <p:cNvPr id="48" name="椭圆 47">
              <a:extLst>
                <a:ext uri="{FF2B5EF4-FFF2-40B4-BE49-F238E27FC236}">
                  <a16:creationId xmlns:a16="http://schemas.microsoft.com/office/drawing/2014/main" id="{6762E9BD-5082-47E5-98C9-807F936A6A9E}"/>
                </a:ext>
              </a:extLst>
            </p:cNvPr>
            <p:cNvSpPr/>
            <p:nvPr/>
          </p:nvSpPr>
          <p:spPr>
            <a:xfrm>
              <a:off x="1984334" y="2237419"/>
              <a:ext cx="1395557" cy="139555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ACE8AE88-95D8-4F7F-B8AD-20EDBBDAF7A5}"/>
                </a:ext>
              </a:extLst>
            </p:cNvPr>
            <p:cNvSpPr/>
            <p:nvPr/>
          </p:nvSpPr>
          <p:spPr>
            <a:xfrm>
              <a:off x="1790347" y="2043432"/>
              <a:ext cx="1783531" cy="1783531"/>
            </a:xfrm>
            <a:prstGeom prst="ellipse">
              <a:avLst/>
            </a:prstGeom>
            <a:noFill/>
            <a:ln>
              <a:gradFill>
                <a:gsLst>
                  <a:gs pos="0">
                    <a:schemeClr val="accent2">
                      <a:alpha val="7000"/>
                    </a:schemeClr>
                  </a:gs>
                  <a:gs pos="48000">
                    <a:schemeClr val="accent1">
                      <a:lumMod val="45000"/>
                      <a:lumOff val="55000"/>
                    </a:schemeClr>
                  </a:gs>
                  <a:gs pos="100000">
                    <a:schemeClr val="accent2">
                      <a:alpha val="3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a:extLst>
              <a:ext uri="{FF2B5EF4-FFF2-40B4-BE49-F238E27FC236}">
                <a16:creationId xmlns:a16="http://schemas.microsoft.com/office/drawing/2014/main" id="{E23F4EC6-8A94-4012-B3FB-3C887AEB51F1}"/>
              </a:ext>
            </a:extLst>
          </p:cNvPr>
          <p:cNvGrpSpPr/>
          <p:nvPr/>
        </p:nvGrpSpPr>
        <p:grpSpPr>
          <a:xfrm>
            <a:off x="9090357" y="2083217"/>
            <a:ext cx="1469028" cy="1469028"/>
            <a:chOff x="1790347" y="2043432"/>
            <a:chExt cx="1783531" cy="1783531"/>
          </a:xfrm>
        </p:grpSpPr>
        <p:sp>
          <p:nvSpPr>
            <p:cNvPr id="51" name="椭圆 50">
              <a:extLst>
                <a:ext uri="{FF2B5EF4-FFF2-40B4-BE49-F238E27FC236}">
                  <a16:creationId xmlns:a16="http://schemas.microsoft.com/office/drawing/2014/main" id="{BF9560CF-41DA-4847-AE07-D219B8B89F76}"/>
                </a:ext>
              </a:extLst>
            </p:cNvPr>
            <p:cNvSpPr/>
            <p:nvPr/>
          </p:nvSpPr>
          <p:spPr>
            <a:xfrm>
              <a:off x="1984334" y="2237419"/>
              <a:ext cx="1395557" cy="139555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a:extLst>
                <a:ext uri="{FF2B5EF4-FFF2-40B4-BE49-F238E27FC236}">
                  <a16:creationId xmlns:a16="http://schemas.microsoft.com/office/drawing/2014/main" id="{048D6BC5-C9E3-49FC-8F31-B1B6638A04FB}"/>
                </a:ext>
              </a:extLst>
            </p:cNvPr>
            <p:cNvSpPr/>
            <p:nvPr/>
          </p:nvSpPr>
          <p:spPr>
            <a:xfrm>
              <a:off x="1790347" y="2043432"/>
              <a:ext cx="1783531" cy="1783531"/>
            </a:xfrm>
            <a:prstGeom prst="ellipse">
              <a:avLst/>
            </a:prstGeom>
            <a:noFill/>
            <a:ln>
              <a:gradFill>
                <a:gsLst>
                  <a:gs pos="0">
                    <a:schemeClr val="accent2">
                      <a:alpha val="10000"/>
                    </a:schemeClr>
                  </a:gs>
                  <a:gs pos="57000">
                    <a:schemeClr val="accent1">
                      <a:lumMod val="45000"/>
                      <a:lumOff val="55000"/>
                    </a:schemeClr>
                  </a:gs>
                  <a:gs pos="100000">
                    <a:schemeClr val="accent2">
                      <a:alpha val="36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矩形 52">
            <a:extLst>
              <a:ext uri="{FF2B5EF4-FFF2-40B4-BE49-F238E27FC236}">
                <a16:creationId xmlns:a16="http://schemas.microsoft.com/office/drawing/2014/main" id="{C559B434-28F5-4876-B2DA-BE6BCC811D81}"/>
              </a:ext>
            </a:extLst>
          </p:cNvPr>
          <p:cNvSpPr/>
          <p:nvPr/>
        </p:nvSpPr>
        <p:spPr>
          <a:xfrm>
            <a:off x="1591936" y="3723989"/>
            <a:ext cx="2246152" cy="7451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a:t>
            </a:r>
          </a:p>
        </p:txBody>
      </p:sp>
      <p:sp>
        <p:nvSpPr>
          <p:cNvPr id="54" name="矩形 53">
            <a:extLst>
              <a:ext uri="{FF2B5EF4-FFF2-40B4-BE49-F238E27FC236}">
                <a16:creationId xmlns:a16="http://schemas.microsoft.com/office/drawing/2014/main" id="{63AE9489-D56C-418D-B024-E62E1D00A20E}"/>
              </a:ext>
            </a:extLst>
          </p:cNvPr>
          <p:cNvSpPr/>
          <p:nvPr/>
        </p:nvSpPr>
        <p:spPr>
          <a:xfrm>
            <a:off x="5208939" y="3723989"/>
            <a:ext cx="2246152" cy="7451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a:t>
            </a:r>
          </a:p>
        </p:txBody>
      </p:sp>
      <p:sp>
        <p:nvSpPr>
          <p:cNvPr id="55" name="矩形 54">
            <a:extLst>
              <a:ext uri="{FF2B5EF4-FFF2-40B4-BE49-F238E27FC236}">
                <a16:creationId xmlns:a16="http://schemas.microsoft.com/office/drawing/2014/main" id="{B3D3751D-18EB-4A8E-A7B4-48E32CFC8976}"/>
              </a:ext>
            </a:extLst>
          </p:cNvPr>
          <p:cNvSpPr/>
          <p:nvPr/>
        </p:nvSpPr>
        <p:spPr>
          <a:xfrm>
            <a:off x="8753740" y="3723989"/>
            <a:ext cx="2246152" cy="7451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mj-ea"/>
                <a:ea typeface="+mj-ea"/>
              </a:rPr>
              <a:t>添加标题</a:t>
            </a:r>
          </a:p>
        </p:txBody>
      </p:sp>
      <p:sp>
        <p:nvSpPr>
          <p:cNvPr id="56" name="矩形 55">
            <a:extLst>
              <a:ext uri="{FF2B5EF4-FFF2-40B4-BE49-F238E27FC236}">
                <a16:creationId xmlns:a16="http://schemas.microsoft.com/office/drawing/2014/main" id="{AB3082D1-A59A-4CC9-8BF1-7E9526F9075A}"/>
              </a:ext>
            </a:extLst>
          </p:cNvPr>
          <p:cNvSpPr/>
          <p:nvPr/>
        </p:nvSpPr>
        <p:spPr>
          <a:xfrm>
            <a:off x="1490125" y="4449496"/>
            <a:ext cx="2551097" cy="10639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bg1"/>
                </a:solidFill>
                <a:latin typeface="+mn-ea"/>
              </a:rPr>
              <a:t>请输入内容请输入内容请输入内容请输入内容请输入内容。</a:t>
            </a:r>
          </a:p>
        </p:txBody>
      </p:sp>
      <p:sp>
        <p:nvSpPr>
          <p:cNvPr id="57" name="矩形 56">
            <a:extLst>
              <a:ext uri="{FF2B5EF4-FFF2-40B4-BE49-F238E27FC236}">
                <a16:creationId xmlns:a16="http://schemas.microsoft.com/office/drawing/2014/main" id="{950F0723-5489-4B7E-BF48-08EC19B7AB21}"/>
              </a:ext>
            </a:extLst>
          </p:cNvPr>
          <p:cNvSpPr/>
          <p:nvPr/>
        </p:nvSpPr>
        <p:spPr>
          <a:xfrm>
            <a:off x="5017835" y="4449496"/>
            <a:ext cx="2551097" cy="10639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bg1"/>
                </a:solidFill>
                <a:latin typeface="+mn-ea"/>
              </a:rPr>
              <a:t>请输入内容请输入内容请输入内容请输入内容请输入内容。</a:t>
            </a:r>
          </a:p>
        </p:txBody>
      </p:sp>
      <p:sp>
        <p:nvSpPr>
          <p:cNvPr id="58" name="矩形 57">
            <a:extLst>
              <a:ext uri="{FF2B5EF4-FFF2-40B4-BE49-F238E27FC236}">
                <a16:creationId xmlns:a16="http://schemas.microsoft.com/office/drawing/2014/main" id="{C4C84F02-9D21-428A-9BFC-735C1C9A8B1B}"/>
              </a:ext>
            </a:extLst>
          </p:cNvPr>
          <p:cNvSpPr/>
          <p:nvPr/>
        </p:nvSpPr>
        <p:spPr>
          <a:xfrm>
            <a:off x="8631811" y="4449496"/>
            <a:ext cx="2551097" cy="10639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bg1"/>
                </a:solidFill>
                <a:latin typeface="+mn-ea"/>
              </a:rPr>
              <a:t>请输入内容请输入内容请输入内容请输入内容请输入内容。</a:t>
            </a:r>
          </a:p>
        </p:txBody>
      </p:sp>
      <p:sp>
        <p:nvSpPr>
          <p:cNvPr id="59" name="move-object_14296">
            <a:extLst>
              <a:ext uri="{FF2B5EF4-FFF2-40B4-BE49-F238E27FC236}">
                <a16:creationId xmlns:a16="http://schemas.microsoft.com/office/drawing/2014/main" id="{0A7C633C-B2F7-4825-B0C3-DD66F4802E05}"/>
              </a:ext>
            </a:extLst>
          </p:cNvPr>
          <p:cNvSpPr/>
          <p:nvPr/>
        </p:nvSpPr>
        <p:spPr>
          <a:xfrm>
            <a:off x="2338976" y="2438044"/>
            <a:ext cx="748932" cy="747804"/>
          </a:xfrm>
          <a:custGeom>
            <a:avLst/>
            <a:gdLst>
              <a:gd name="T0" fmla="*/ 6702 w 6702"/>
              <a:gd name="T1" fmla="*/ 3351 h 6702"/>
              <a:gd name="T2" fmla="*/ 5312 w 6702"/>
              <a:gd name="T3" fmla="*/ 1961 h 6702"/>
              <a:gd name="T4" fmla="*/ 5312 w 6702"/>
              <a:gd name="T5" fmla="*/ 2872 h 6702"/>
              <a:gd name="T6" fmla="*/ 3830 w 6702"/>
              <a:gd name="T7" fmla="*/ 2872 h 6702"/>
              <a:gd name="T8" fmla="*/ 3830 w 6702"/>
              <a:gd name="T9" fmla="*/ 1391 h 6702"/>
              <a:gd name="T10" fmla="*/ 4741 w 6702"/>
              <a:gd name="T11" fmla="*/ 1391 h 6702"/>
              <a:gd name="T12" fmla="*/ 3351 w 6702"/>
              <a:gd name="T13" fmla="*/ 0 h 6702"/>
              <a:gd name="T14" fmla="*/ 1960 w 6702"/>
              <a:gd name="T15" fmla="*/ 1391 h 6702"/>
              <a:gd name="T16" fmla="*/ 2873 w 6702"/>
              <a:gd name="T17" fmla="*/ 1391 h 6702"/>
              <a:gd name="T18" fmla="*/ 2873 w 6702"/>
              <a:gd name="T19" fmla="*/ 2872 h 6702"/>
              <a:gd name="T20" fmla="*/ 1391 w 6702"/>
              <a:gd name="T21" fmla="*/ 2872 h 6702"/>
              <a:gd name="T22" fmla="*/ 1391 w 6702"/>
              <a:gd name="T23" fmla="*/ 1961 h 6702"/>
              <a:gd name="T24" fmla="*/ 0 w 6702"/>
              <a:gd name="T25" fmla="*/ 3351 h 6702"/>
              <a:gd name="T26" fmla="*/ 1391 w 6702"/>
              <a:gd name="T27" fmla="*/ 4742 h 6702"/>
              <a:gd name="T28" fmla="*/ 1391 w 6702"/>
              <a:gd name="T29" fmla="*/ 3830 h 6702"/>
              <a:gd name="T30" fmla="*/ 2873 w 6702"/>
              <a:gd name="T31" fmla="*/ 3830 h 6702"/>
              <a:gd name="T32" fmla="*/ 2873 w 6702"/>
              <a:gd name="T33" fmla="*/ 5312 h 6702"/>
              <a:gd name="T34" fmla="*/ 1960 w 6702"/>
              <a:gd name="T35" fmla="*/ 5312 h 6702"/>
              <a:gd name="T36" fmla="*/ 3351 w 6702"/>
              <a:gd name="T37" fmla="*/ 6702 h 6702"/>
              <a:gd name="T38" fmla="*/ 4741 w 6702"/>
              <a:gd name="T39" fmla="*/ 5312 h 6702"/>
              <a:gd name="T40" fmla="*/ 3830 w 6702"/>
              <a:gd name="T41" fmla="*/ 5312 h 6702"/>
              <a:gd name="T42" fmla="*/ 3830 w 6702"/>
              <a:gd name="T43" fmla="*/ 3830 h 6702"/>
              <a:gd name="T44" fmla="*/ 5312 w 6702"/>
              <a:gd name="T45" fmla="*/ 3830 h 6702"/>
              <a:gd name="T46" fmla="*/ 5312 w 6702"/>
              <a:gd name="T47" fmla="*/ 4742 h 6702"/>
              <a:gd name="T48" fmla="*/ 6702 w 6702"/>
              <a:gd name="T49" fmla="*/ 3351 h 6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702" h="6702">
                <a:moveTo>
                  <a:pt x="6702" y="3351"/>
                </a:moveTo>
                <a:lnTo>
                  <a:pt x="5312" y="1961"/>
                </a:lnTo>
                <a:lnTo>
                  <a:pt x="5312" y="2872"/>
                </a:lnTo>
                <a:lnTo>
                  <a:pt x="3830" y="2872"/>
                </a:lnTo>
                <a:lnTo>
                  <a:pt x="3830" y="1391"/>
                </a:lnTo>
                <a:lnTo>
                  <a:pt x="4741" y="1391"/>
                </a:lnTo>
                <a:lnTo>
                  <a:pt x="3351" y="0"/>
                </a:lnTo>
                <a:lnTo>
                  <a:pt x="1960" y="1391"/>
                </a:lnTo>
                <a:lnTo>
                  <a:pt x="2873" y="1391"/>
                </a:lnTo>
                <a:lnTo>
                  <a:pt x="2873" y="2872"/>
                </a:lnTo>
                <a:lnTo>
                  <a:pt x="1391" y="2872"/>
                </a:lnTo>
                <a:lnTo>
                  <a:pt x="1391" y="1961"/>
                </a:lnTo>
                <a:lnTo>
                  <a:pt x="0" y="3351"/>
                </a:lnTo>
                <a:lnTo>
                  <a:pt x="1391" y="4742"/>
                </a:lnTo>
                <a:lnTo>
                  <a:pt x="1391" y="3830"/>
                </a:lnTo>
                <a:lnTo>
                  <a:pt x="2873" y="3830"/>
                </a:lnTo>
                <a:lnTo>
                  <a:pt x="2873" y="5312"/>
                </a:lnTo>
                <a:lnTo>
                  <a:pt x="1960" y="5312"/>
                </a:lnTo>
                <a:lnTo>
                  <a:pt x="3351" y="6702"/>
                </a:lnTo>
                <a:lnTo>
                  <a:pt x="4741" y="5312"/>
                </a:lnTo>
                <a:lnTo>
                  <a:pt x="3830" y="5312"/>
                </a:lnTo>
                <a:lnTo>
                  <a:pt x="3830" y="3830"/>
                </a:lnTo>
                <a:lnTo>
                  <a:pt x="5312" y="3830"/>
                </a:lnTo>
                <a:lnTo>
                  <a:pt x="5312" y="4742"/>
                </a:lnTo>
                <a:lnTo>
                  <a:pt x="6702" y="335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graph_134493">
            <a:extLst>
              <a:ext uri="{FF2B5EF4-FFF2-40B4-BE49-F238E27FC236}">
                <a16:creationId xmlns:a16="http://schemas.microsoft.com/office/drawing/2014/main" id="{54A11D76-4FD1-4773-B877-9E1AAE4D8FB2}"/>
              </a:ext>
            </a:extLst>
          </p:cNvPr>
          <p:cNvSpPr/>
          <p:nvPr/>
        </p:nvSpPr>
        <p:spPr>
          <a:xfrm>
            <a:off x="6009360" y="2517909"/>
            <a:ext cx="628160" cy="627349"/>
          </a:xfrm>
          <a:custGeom>
            <a:avLst/>
            <a:gdLst>
              <a:gd name="T0" fmla="*/ 634 w 747"/>
              <a:gd name="T1" fmla="*/ 0 h 747"/>
              <a:gd name="T2" fmla="*/ 113 w 747"/>
              <a:gd name="T3" fmla="*/ 0 h 747"/>
              <a:gd name="T4" fmla="*/ 0 w 747"/>
              <a:gd name="T5" fmla="*/ 113 h 747"/>
              <a:gd name="T6" fmla="*/ 0 w 747"/>
              <a:gd name="T7" fmla="*/ 634 h 747"/>
              <a:gd name="T8" fmla="*/ 113 w 747"/>
              <a:gd name="T9" fmla="*/ 747 h 747"/>
              <a:gd name="T10" fmla="*/ 634 w 747"/>
              <a:gd name="T11" fmla="*/ 747 h 747"/>
              <a:gd name="T12" fmla="*/ 747 w 747"/>
              <a:gd name="T13" fmla="*/ 634 h 747"/>
              <a:gd name="T14" fmla="*/ 747 w 747"/>
              <a:gd name="T15" fmla="*/ 113 h 747"/>
              <a:gd name="T16" fmla="*/ 634 w 747"/>
              <a:gd name="T17" fmla="*/ 0 h 747"/>
              <a:gd name="T18" fmla="*/ 667 w 747"/>
              <a:gd name="T19" fmla="*/ 360 h 747"/>
              <a:gd name="T20" fmla="*/ 653 w 747"/>
              <a:gd name="T21" fmla="*/ 373 h 747"/>
              <a:gd name="T22" fmla="*/ 640 w 747"/>
              <a:gd name="T23" fmla="*/ 360 h 747"/>
              <a:gd name="T24" fmla="*/ 640 w 747"/>
              <a:gd name="T25" fmla="*/ 272 h 747"/>
              <a:gd name="T26" fmla="*/ 456 w 747"/>
              <a:gd name="T27" fmla="*/ 457 h 747"/>
              <a:gd name="T28" fmla="*/ 467 w 747"/>
              <a:gd name="T29" fmla="*/ 493 h 747"/>
              <a:gd name="T30" fmla="*/ 400 w 747"/>
              <a:gd name="T31" fmla="*/ 560 h 747"/>
              <a:gd name="T32" fmla="*/ 333 w 747"/>
              <a:gd name="T33" fmla="*/ 493 h 747"/>
              <a:gd name="T34" fmla="*/ 344 w 747"/>
              <a:gd name="T35" fmla="*/ 457 h 747"/>
              <a:gd name="T36" fmla="*/ 210 w 747"/>
              <a:gd name="T37" fmla="*/ 322 h 747"/>
              <a:gd name="T38" fmla="*/ 173 w 747"/>
              <a:gd name="T39" fmla="*/ 333 h 747"/>
              <a:gd name="T40" fmla="*/ 137 w 747"/>
              <a:gd name="T41" fmla="*/ 322 h 747"/>
              <a:gd name="T42" fmla="*/ 49 w 747"/>
              <a:gd name="T43" fmla="*/ 409 h 747"/>
              <a:gd name="T44" fmla="*/ 31 w 747"/>
              <a:gd name="T45" fmla="*/ 391 h 747"/>
              <a:gd name="T46" fmla="*/ 118 w 747"/>
              <a:gd name="T47" fmla="*/ 303 h 747"/>
              <a:gd name="T48" fmla="*/ 107 w 747"/>
              <a:gd name="T49" fmla="*/ 267 h 747"/>
              <a:gd name="T50" fmla="*/ 173 w 747"/>
              <a:gd name="T51" fmla="*/ 200 h 747"/>
              <a:gd name="T52" fmla="*/ 240 w 747"/>
              <a:gd name="T53" fmla="*/ 267 h 747"/>
              <a:gd name="T54" fmla="*/ 229 w 747"/>
              <a:gd name="T55" fmla="*/ 303 h 747"/>
              <a:gd name="T56" fmla="*/ 363 w 747"/>
              <a:gd name="T57" fmla="*/ 438 h 747"/>
              <a:gd name="T58" fmla="*/ 400 w 747"/>
              <a:gd name="T59" fmla="*/ 427 h 747"/>
              <a:gd name="T60" fmla="*/ 437 w 747"/>
              <a:gd name="T61" fmla="*/ 438 h 747"/>
              <a:gd name="T62" fmla="*/ 621 w 747"/>
              <a:gd name="T63" fmla="*/ 253 h 747"/>
              <a:gd name="T64" fmla="*/ 533 w 747"/>
              <a:gd name="T65" fmla="*/ 253 h 747"/>
              <a:gd name="T66" fmla="*/ 520 w 747"/>
              <a:gd name="T67" fmla="*/ 240 h 747"/>
              <a:gd name="T68" fmla="*/ 533 w 747"/>
              <a:gd name="T69" fmla="*/ 227 h 747"/>
              <a:gd name="T70" fmla="*/ 667 w 747"/>
              <a:gd name="T71" fmla="*/ 227 h 747"/>
              <a:gd name="T72" fmla="*/ 667 w 747"/>
              <a:gd name="T73" fmla="*/ 360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47" h="747">
                <a:moveTo>
                  <a:pt x="634" y="0"/>
                </a:moveTo>
                <a:lnTo>
                  <a:pt x="113" y="0"/>
                </a:lnTo>
                <a:cubicBezTo>
                  <a:pt x="51" y="0"/>
                  <a:pt x="0" y="51"/>
                  <a:pt x="0" y="113"/>
                </a:cubicBezTo>
                <a:lnTo>
                  <a:pt x="0" y="634"/>
                </a:lnTo>
                <a:cubicBezTo>
                  <a:pt x="0" y="696"/>
                  <a:pt x="51" y="747"/>
                  <a:pt x="113" y="747"/>
                </a:cubicBezTo>
                <a:lnTo>
                  <a:pt x="634" y="747"/>
                </a:lnTo>
                <a:cubicBezTo>
                  <a:pt x="696" y="747"/>
                  <a:pt x="747" y="696"/>
                  <a:pt x="747" y="634"/>
                </a:cubicBezTo>
                <a:lnTo>
                  <a:pt x="747" y="113"/>
                </a:lnTo>
                <a:cubicBezTo>
                  <a:pt x="747" y="51"/>
                  <a:pt x="696" y="0"/>
                  <a:pt x="634" y="0"/>
                </a:cubicBezTo>
                <a:close/>
                <a:moveTo>
                  <a:pt x="667" y="360"/>
                </a:moveTo>
                <a:cubicBezTo>
                  <a:pt x="667" y="367"/>
                  <a:pt x="661" y="373"/>
                  <a:pt x="653" y="373"/>
                </a:cubicBezTo>
                <a:cubicBezTo>
                  <a:pt x="646" y="373"/>
                  <a:pt x="640" y="367"/>
                  <a:pt x="640" y="360"/>
                </a:cubicBezTo>
                <a:lnTo>
                  <a:pt x="640" y="272"/>
                </a:lnTo>
                <a:lnTo>
                  <a:pt x="456" y="457"/>
                </a:lnTo>
                <a:cubicBezTo>
                  <a:pt x="463" y="467"/>
                  <a:pt x="467" y="480"/>
                  <a:pt x="467" y="493"/>
                </a:cubicBezTo>
                <a:cubicBezTo>
                  <a:pt x="467" y="530"/>
                  <a:pt x="437" y="560"/>
                  <a:pt x="400" y="560"/>
                </a:cubicBezTo>
                <a:cubicBezTo>
                  <a:pt x="363" y="560"/>
                  <a:pt x="333" y="530"/>
                  <a:pt x="333" y="493"/>
                </a:cubicBezTo>
                <a:cubicBezTo>
                  <a:pt x="333" y="480"/>
                  <a:pt x="337" y="467"/>
                  <a:pt x="344" y="457"/>
                </a:cubicBezTo>
                <a:lnTo>
                  <a:pt x="210" y="322"/>
                </a:lnTo>
                <a:cubicBezTo>
                  <a:pt x="199" y="329"/>
                  <a:pt x="187" y="333"/>
                  <a:pt x="173" y="333"/>
                </a:cubicBezTo>
                <a:cubicBezTo>
                  <a:pt x="160" y="333"/>
                  <a:pt x="147" y="329"/>
                  <a:pt x="137" y="322"/>
                </a:cubicBezTo>
                <a:lnTo>
                  <a:pt x="49" y="409"/>
                </a:lnTo>
                <a:lnTo>
                  <a:pt x="31" y="391"/>
                </a:lnTo>
                <a:lnTo>
                  <a:pt x="118" y="303"/>
                </a:lnTo>
                <a:cubicBezTo>
                  <a:pt x="111" y="293"/>
                  <a:pt x="107" y="280"/>
                  <a:pt x="107" y="267"/>
                </a:cubicBezTo>
                <a:cubicBezTo>
                  <a:pt x="107" y="230"/>
                  <a:pt x="137" y="200"/>
                  <a:pt x="173" y="200"/>
                </a:cubicBezTo>
                <a:cubicBezTo>
                  <a:pt x="210" y="200"/>
                  <a:pt x="240" y="230"/>
                  <a:pt x="240" y="267"/>
                </a:cubicBezTo>
                <a:cubicBezTo>
                  <a:pt x="240" y="280"/>
                  <a:pt x="236" y="293"/>
                  <a:pt x="229" y="303"/>
                </a:cubicBezTo>
                <a:lnTo>
                  <a:pt x="363" y="438"/>
                </a:lnTo>
                <a:cubicBezTo>
                  <a:pt x="374" y="431"/>
                  <a:pt x="386" y="427"/>
                  <a:pt x="400" y="427"/>
                </a:cubicBezTo>
                <a:cubicBezTo>
                  <a:pt x="414" y="427"/>
                  <a:pt x="426" y="431"/>
                  <a:pt x="437" y="438"/>
                </a:cubicBezTo>
                <a:lnTo>
                  <a:pt x="621" y="253"/>
                </a:lnTo>
                <a:lnTo>
                  <a:pt x="533" y="253"/>
                </a:lnTo>
                <a:cubicBezTo>
                  <a:pt x="526" y="253"/>
                  <a:pt x="520" y="247"/>
                  <a:pt x="520" y="240"/>
                </a:cubicBezTo>
                <a:cubicBezTo>
                  <a:pt x="520" y="233"/>
                  <a:pt x="526" y="227"/>
                  <a:pt x="533" y="227"/>
                </a:cubicBezTo>
                <a:lnTo>
                  <a:pt x="667" y="227"/>
                </a:lnTo>
                <a:lnTo>
                  <a:pt x="667" y="36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location_129285">
            <a:extLst>
              <a:ext uri="{FF2B5EF4-FFF2-40B4-BE49-F238E27FC236}">
                <a16:creationId xmlns:a16="http://schemas.microsoft.com/office/drawing/2014/main" id="{93C68D36-BEF5-44F3-9B27-B56CEF98C568}"/>
              </a:ext>
            </a:extLst>
          </p:cNvPr>
          <p:cNvSpPr/>
          <p:nvPr/>
        </p:nvSpPr>
        <p:spPr>
          <a:xfrm>
            <a:off x="9552106" y="2458609"/>
            <a:ext cx="569659" cy="662091"/>
          </a:xfrm>
          <a:custGeom>
            <a:avLst/>
            <a:gdLst>
              <a:gd name="connsiteX0" fmla="*/ 166720 w 522748"/>
              <a:gd name="connsiteY0" fmla="*/ 476082 h 607568"/>
              <a:gd name="connsiteX1" fmla="*/ 73756 w 522748"/>
              <a:gd name="connsiteY1" fmla="*/ 497561 h 607568"/>
              <a:gd name="connsiteX2" fmla="*/ 41642 w 522748"/>
              <a:gd name="connsiteY2" fmla="*/ 518274 h 607568"/>
              <a:gd name="connsiteX3" fmla="*/ 101108 w 522748"/>
              <a:gd name="connsiteY3" fmla="*/ 547885 h 607568"/>
              <a:gd name="connsiteX4" fmla="*/ 261374 w 522748"/>
              <a:gd name="connsiteY4" fmla="*/ 565989 h 607568"/>
              <a:gd name="connsiteX5" fmla="*/ 421640 w 522748"/>
              <a:gd name="connsiteY5" fmla="*/ 547885 h 607568"/>
              <a:gd name="connsiteX6" fmla="*/ 481106 w 522748"/>
              <a:gd name="connsiteY6" fmla="*/ 518121 h 607568"/>
              <a:gd name="connsiteX7" fmla="*/ 449145 w 522748"/>
              <a:gd name="connsiteY7" fmla="*/ 497561 h 607568"/>
              <a:gd name="connsiteX8" fmla="*/ 356028 w 522748"/>
              <a:gd name="connsiteY8" fmla="*/ 476082 h 607568"/>
              <a:gd name="connsiteX9" fmla="*/ 271823 w 522748"/>
              <a:gd name="connsiteY9" fmla="*/ 538986 h 607568"/>
              <a:gd name="connsiteX10" fmla="*/ 261374 w 522748"/>
              <a:gd name="connsiteY10" fmla="*/ 541902 h 607568"/>
              <a:gd name="connsiteX11" fmla="*/ 250925 w 522748"/>
              <a:gd name="connsiteY11" fmla="*/ 538986 h 607568"/>
              <a:gd name="connsiteX12" fmla="*/ 166720 w 522748"/>
              <a:gd name="connsiteY12" fmla="*/ 476082 h 607568"/>
              <a:gd name="connsiteX13" fmla="*/ 184746 w 522748"/>
              <a:gd name="connsiteY13" fmla="*/ 237347 h 607568"/>
              <a:gd name="connsiteX14" fmla="*/ 261409 w 522748"/>
              <a:gd name="connsiteY14" fmla="*/ 297487 h 607568"/>
              <a:gd name="connsiteX15" fmla="*/ 338072 w 522748"/>
              <a:gd name="connsiteY15" fmla="*/ 237347 h 607568"/>
              <a:gd name="connsiteX16" fmla="*/ 163698 w 522748"/>
              <a:gd name="connsiteY16" fmla="*/ 199912 h 607568"/>
              <a:gd name="connsiteX17" fmla="*/ 359120 w 522748"/>
              <a:gd name="connsiteY17" fmla="*/ 199912 h 607568"/>
              <a:gd name="connsiteX18" fmla="*/ 377863 w 522748"/>
              <a:gd name="connsiteY18" fmla="*/ 218629 h 607568"/>
              <a:gd name="connsiteX19" fmla="*/ 305041 w 522748"/>
              <a:gd name="connsiteY19" fmla="*/ 326330 h 607568"/>
              <a:gd name="connsiteX20" fmla="*/ 364497 w 522748"/>
              <a:gd name="connsiteY20" fmla="*/ 326330 h 607568"/>
              <a:gd name="connsiteX21" fmla="*/ 383240 w 522748"/>
              <a:gd name="connsiteY21" fmla="*/ 345048 h 607568"/>
              <a:gd name="connsiteX22" fmla="*/ 364497 w 522748"/>
              <a:gd name="connsiteY22" fmla="*/ 363765 h 607568"/>
              <a:gd name="connsiteX23" fmla="*/ 158321 w 522748"/>
              <a:gd name="connsiteY23" fmla="*/ 363765 h 607568"/>
              <a:gd name="connsiteX24" fmla="*/ 139578 w 522748"/>
              <a:gd name="connsiteY24" fmla="*/ 345048 h 607568"/>
              <a:gd name="connsiteX25" fmla="*/ 158321 w 522748"/>
              <a:gd name="connsiteY25" fmla="*/ 326330 h 607568"/>
              <a:gd name="connsiteX26" fmla="*/ 217777 w 522748"/>
              <a:gd name="connsiteY26" fmla="*/ 326330 h 607568"/>
              <a:gd name="connsiteX27" fmla="*/ 144955 w 522748"/>
              <a:gd name="connsiteY27" fmla="*/ 218629 h 607568"/>
              <a:gd name="connsiteX28" fmla="*/ 163698 w 522748"/>
              <a:gd name="connsiteY28" fmla="*/ 199912 h 607568"/>
              <a:gd name="connsiteX29" fmla="*/ 313311 w 522748"/>
              <a:gd name="connsiteY29" fmla="*/ 110435 h 607568"/>
              <a:gd name="connsiteX30" fmla="*/ 332081 w 522748"/>
              <a:gd name="connsiteY30" fmla="*/ 129156 h 607568"/>
              <a:gd name="connsiteX31" fmla="*/ 332081 w 522748"/>
              <a:gd name="connsiteY31" fmla="*/ 175193 h 607568"/>
              <a:gd name="connsiteX32" fmla="*/ 313311 w 522748"/>
              <a:gd name="connsiteY32" fmla="*/ 193914 h 607568"/>
              <a:gd name="connsiteX33" fmla="*/ 294540 w 522748"/>
              <a:gd name="connsiteY33" fmla="*/ 175193 h 607568"/>
              <a:gd name="connsiteX34" fmla="*/ 294540 w 522748"/>
              <a:gd name="connsiteY34" fmla="*/ 129156 h 607568"/>
              <a:gd name="connsiteX35" fmla="*/ 313311 w 522748"/>
              <a:gd name="connsiteY35" fmla="*/ 110435 h 607568"/>
              <a:gd name="connsiteX36" fmla="*/ 209473 w 522748"/>
              <a:gd name="connsiteY36" fmla="*/ 110435 h 607568"/>
              <a:gd name="connsiteX37" fmla="*/ 228208 w 522748"/>
              <a:gd name="connsiteY37" fmla="*/ 129156 h 607568"/>
              <a:gd name="connsiteX38" fmla="*/ 228208 w 522748"/>
              <a:gd name="connsiteY38" fmla="*/ 175193 h 607568"/>
              <a:gd name="connsiteX39" fmla="*/ 209473 w 522748"/>
              <a:gd name="connsiteY39" fmla="*/ 193914 h 607568"/>
              <a:gd name="connsiteX40" fmla="*/ 190738 w 522748"/>
              <a:gd name="connsiteY40" fmla="*/ 175193 h 607568"/>
              <a:gd name="connsiteX41" fmla="*/ 190738 w 522748"/>
              <a:gd name="connsiteY41" fmla="*/ 129156 h 607568"/>
              <a:gd name="connsiteX42" fmla="*/ 209473 w 522748"/>
              <a:gd name="connsiteY42" fmla="*/ 110435 h 607568"/>
              <a:gd name="connsiteX43" fmla="*/ 261409 w 522748"/>
              <a:gd name="connsiteY43" fmla="*/ 84537 h 607568"/>
              <a:gd name="connsiteX44" fmla="*/ 280144 w 522748"/>
              <a:gd name="connsiteY44" fmla="*/ 103258 h 607568"/>
              <a:gd name="connsiteX45" fmla="*/ 280144 w 522748"/>
              <a:gd name="connsiteY45" fmla="*/ 149295 h 607568"/>
              <a:gd name="connsiteX46" fmla="*/ 261409 w 522748"/>
              <a:gd name="connsiteY46" fmla="*/ 168016 h 607568"/>
              <a:gd name="connsiteX47" fmla="*/ 242674 w 522748"/>
              <a:gd name="connsiteY47" fmla="*/ 149295 h 607568"/>
              <a:gd name="connsiteX48" fmla="*/ 242674 w 522748"/>
              <a:gd name="connsiteY48" fmla="*/ 103258 h 607568"/>
              <a:gd name="connsiteX49" fmla="*/ 261409 w 522748"/>
              <a:gd name="connsiteY49" fmla="*/ 84537 h 607568"/>
              <a:gd name="connsiteX50" fmla="*/ 261374 w 522748"/>
              <a:gd name="connsiteY50" fmla="*/ 41579 h 607568"/>
              <a:gd name="connsiteX51" fmla="*/ 74986 w 522748"/>
              <a:gd name="connsiteY51" fmla="*/ 227685 h 607568"/>
              <a:gd name="connsiteX52" fmla="*/ 261374 w 522748"/>
              <a:gd name="connsiteY52" fmla="*/ 496487 h 607568"/>
              <a:gd name="connsiteX53" fmla="*/ 447762 w 522748"/>
              <a:gd name="connsiteY53" fmla="*/ 227685 h 607568"/>
              <a:gd name="connsiteX54" fmla="*/ 261374 w 522748"/>
              <a:gd name="connsiteY54" fmla="*/ 41579 h 607568"/>
              <a:gd name="connsiteX55" fmla="*/ 261374 w 522748"/>
              <a:gd name="connsiteY55" fmla="*/ 0 h 607568"/>
              <a:gd name="connsiteX56" fmla="*/ 489404 w 522748"/>
              <a:gd name="connsiteY56" fmla="*/ 227685 h 607568"/>
              <a:gd name="connsiteX57" fmla="*/ 393213 w 522748"/>
              <a:gd name="connsiteY57" fmla="*/ 439566 h 607568"/>
              <a:gd name="connsiteX58" fmla="*/ 522748 w 522748"/>
              <a:gd name="connsiteY58" fmla="*/ 518121 h 607568"/>
              <a:gd name="connsiteX59" fmla="*/ 437160 w 522748"/>
              <a:gd name="connsiteY59" fmla="*/ 586702 h 607568"/>
              <a:gd name="connsiteX60" fmla="*/ 261374 w 522748"/>
              <a:gd name="connsiteY60" fmla="*/ 607568 h 607568"/>
              <a:gd name="connsiteX61" fmla="*/ 85588 w 522748"/>
              <a:gd name="connsiteY61" fmla="*/ 586702 h 607568"/>
              <a:gd name="connsiteX62" fmla="*/ 0 w 522748"/>
              <a:gd name="connsiteY62" fmla="*/ 518121 h 607568"/>
              <a:gd name="connsiteX63" fmla="*/ 129535 w 522748"/>
              <a:gd name="connsiteY63" fmla="*/ 439566 h 607568"/>
              <a:gd name="connsiteX64" fmla="*/ 33344 w 522748"/>
              <a:gd name="connsiteY64" fmla="*/ 227685 h 607568"/>
              <a:gd name="connsiteX65" fmla="*/ 261374 w 522748"/>
              <a:gd name="connsiteY65"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22748" h="607568">
                <a:moveTo>
                  <a:pt x="166720" y="476082"/>
                </a:moveTo>
                <a:cubicBezTo>
                  <a:pt x="129381" y="480838"/>
                  <a:pt x="97266" y="488202"/>
                  <a:pt x="73756" y="497561"/>
                </a:cubicBezTo>
                <a:cubicBezTo>
                  <a:pt x="44715" y="509068"/>
                  <a:pt x="41795" y="518121"/>
                  <a:pt x="41642" y="518274"/>
                </a:cubicBezTo>
                <a:cubicBezTo>
                  <a:pt x="42256" y="521036"/>
                  <a:pt x="54088" y="534997"/>
                  <a:pt x="101108" y="547885"/>
                </a:cubicBezTo>
                <a:cubicBezTo>
                  <a:pt x="144286" y="559546"/>
                  <a:pt x="201140" y="565989"/>
                  <a:pt x="261374" y="565989"/>
                </a:cubicBezTo>
                <a:cubicBezTo>
                  <a:pt x="321608" y="565989"/>
                  <a:pt x="378462" y="559546"/>
                  <a:pt x="421640" y="547885"/>
                </a:cubicBezTo>
                <a:cubicBezTo>
                  <a:pt x="468660" y="534997"/>
                  <a:pt x="480492" y="521036"/>
                  <a:pt x="481106" y="518121"/>
                </a:cubicBezTo>
                <a:cubicBezTo>
                  <a:pt x="480953" y="518121"/>
                  <a:pt x="477880" y="508915"/>
                  <a:pt x="449145" y="497561"/>
                </a:cubicBezTo>
                <a:cubicBezTo>
                  <a:pt x="425482" y="488202"/>
                  <a:pt x="393367" y="480838"/>
                  <a:pt x="356028" y="476082"/>
                </a:cubicBezTo>
                <a:cubicBezTo>
                  <a:pt x="311928" y="515359"/>
                  <a:pt x="273820" y="537913"/>
                  <a:pt x="271823" y="538986"/>
                </a:cubicBezTo>
                <a:cubicBezTo>
                  <a:pt x="268596" y="540828"/>
                  <a:pt x="265062" y="541902"/>
                  <a:pt x="261374" y="541902"/>
                </a:cubicBezTo>
                <a:cubicBezTo>
                  <a:pt x="257686" y="541902"/>
                  <a:pt x="254152" y="540828"/>
                  <a:pt x="250925" y="538986"/>
                </a:cubicBezTo>
                <a:cubicBezTo>
                  <a:pt x="248928" y="537913"/>
                  <a:pt x="210820" y="515359"/>
                  <a:pt x="166720" y="476082"/>
                </a:cubicBezTo>
                <a:close/>
                <a:moveTo>
                  <a:pt x="184746" y="237347"/>
                </a:moveTo>
                <a:cubicBezTo>
                  <a:pt x="193196" y="271866"/>
                  <a:pt x="224383" y="297487"/>
                  <a:pt x="261409" y="297487"/>
                </a:cubicBezTo>
                <a:cubicBezTo>
                  <a:pt x="298435" y="297487"/>
                  <a:pt x="329622" y="271866"/>
                  <a:pt x="338072" y="237347"/>
                </a:cubicBezTo>
                <a:close/>
                <a:moveTo>
                  <a:pt x="163698" y="199912"/>
                </a:moveTo>
                <a:lnTo>
                  <a:pt x="359120" y="199912"/>
                </a:lnTo>
                <a:cubicBezTo>
                  <a:pt x="369413" y="199912"/>
                  <a:pt x="377863" y="208350"/>
                  <a:pt x="377863" y="218629"/>
                </a:cubicBezTo>
                <a:cubicBezTo>
                  <a:pt x="377863" y="267264"/>
                  <a:pt x="347751" y="309147"/>
                  <a:pt x="305041" y="326330"/>
                </a:cubicBezTo>
                <a:lnTo>
                  <a:pt x="364497" y="326330"/>
                </a:lnTo>
                <a:cubicBezTo>
                  <a:pt x="374790" y="326330"/>
                  <a:pt x="383240" y="334769"/>
                  <a:pt x="383240" y="345048"/>
                </a:cubicBezTo>
                <a:cubicBezTo>
                  <a:pt x="383240" y="355480"/>
                  <a:pt x="374790" y="363765"/>
                  <a:pt x="364497" y="363765"/>
                </a:cubicBezTo>
                <a:lnTo>
                  <a:pt x="158321" y="363765"/>
                </a:lnTo>
                <a:cubicBezTo>
                  <a:pt x="148028" y="363765"/>
                  <a:pt x="139578" y="355480"/>
                  <a:pt x="139578" y="345048"/>
                </a:cubicBezTo>
                <a:cubicBezTo>
                  <a:pt x="139578" y="334769"/>
                  <a:pt x="148028" y="326330"/>
                  <a:pt x="158321" y="326330"/>
                </a:cubicBezTo>
                <a:lnTo>
                  <a:pt x="217777" y="326330"/>
                </a:lnTo>
                <a:cubicBezTo>
                  <a:pt x="175067" y="309147"/>
                  <a:pt x="144955" y="267264"/>
                  <a:pt x="144955" y="218629"/>
                </a:cubicBezTo>
                <a:cubicBezTo>
                  <a:pt x="144955" y="208350"/>
                  <a:pt x="153405" y="199912"/>
                  <a:pt x="163698" y="199912"/>
                </a:cubicBezTo>
                <a:close/>
                <a:moveTo>
                  <a:pt x="313311" y="110435"/>
                </a:moveTo>
                <a:cubicBezTo>
                  <a:pt x="323619" y="110435"/>
                  <a:pt x="332081" y="118875"/>
                  <a:pt x="332081" y="129156"/>
                </a:cubicBezTo>
                <a:lnTo>
                  <a:pt x="332081" y="175193"/>
                </a:lnTo>
                <a:cubicBezTo>
                  <a:pt x="332081" y="185474"/>
                  <a:pt x="323619" y="193914"/>
                  <a:pt x="313311" y="193914"/>
                </a:cubicBezTo>
                <a:cubicBezTo>
                  <a:pt x="303002" y="193914"/>
                  <a:pt x="294540" y="185474"/>
                  <a:pt x="294540" y="175193"/>
                </a:cubicBezTo>
                <a:lnTo>
                  <a:pt x="294540" y="129156"/>
                </a:lnTo>
                <a:cubicBezTo>
                  <a:pt x="294540" y="118875"/>
                  <a:pt x="303002" y="110435"/>
                  <a:pt x="313311" y="110435"/>
                </a:cubicBezTo>
                <a:close/>
                <a:moveTo>
                  <a:pt x="209473" y="110435"/>
                </a:moveTo>
                <a:cubicBezTo>
                  <a:pt x="219762" y="110435"/>
                  <a:pt x="228208" y="118875"/>
                  <a:pt x="228208" y="129156"/>
                </a:cubicBezTo>
                <a:lnTo>
                  <a:pt x="228208" y="175193"/>
                </a:lnTo>
                <a:cubicBezTo>
                  <a:pt x="228208" y="185474"/>
                  <a:pt x="219762" y="193914"/>
                  <a:pt x="209473" y="193914"/>
                </a:cubicBezTo>
                <a:cubicBezTo>
                  <a:pt x="199184" y="193914"/>
                  <a:pt x="190738" y="185474"/>
                  <a:pt x="190738" y="175193"/>
                </a:cubicBezTo>
                <a:lnTo>
                  <a:pt x="190738" y="129156"/>
                </a:lnTo>
                <a:cubicBezTo>
                  <a:pt x="190738" y="118875"/>
                  <a:pt x="199184" y="110435"/>
                  <a:pt x="209473" y="110435"/>
                </a:cubicBezTo>
                <a:close/>
                <a:moveTo>
                  <a:pt x="261409" y="84537"/>
                </a:moveTo>
                <a:cubicBezTo>
                  <a:pt x="271698" y="84537"/>
                  <a:pt x="280144" y="92977"/>
                  <a:pt x="280144" y="103258"/>
                </a:cubicBezTo>
                <a:lnTo>
                  <a:pt x="280144" y="149295"/>
                </a:lnTo>
                <a:cubicBezTo>
                  <a:pt x="280144" y="159576"/>
                  <a:pt x="271698" y="168016"/>
                  <a:pt x="261409" y="168016"/>
                </a:cubicBezTo>
                <a:cubicBezTo>
                  <a:pt x="251120" y="168016"/>
                  <a:pt x="242674" y="159576"/>
                  <a:pt x="242674" y="149295"/>
                </a:cubicBezTo>
                <a:lnTo>
                  <a:pt x="242674" y="103258"/>
                </a:lnTo>
                <a:cubicBezTo>
                  <a:pt x="242674" y="92977"/>
                  <a:pt x="251120" y="84537"/>
                  <a:pt x="261409" y="84537"/>
                </a:cubicBezTo>
                <a:close/>
                <a:moveTo>
                  <a:pt x="261374" y="41579"/>
                </a:moveTo>
                <a:cubicBezTo>
                  <a:pt x="158576" y="41579"/>
                  <a:pt x="74986" y="125042"/>
                  <a:pt x="74986" y="227685"/>
                </a:cubicBezTo>
                <a:cubicBezTo>
                  <a:pt x="74986" y="364387"/>
                  <a:pt x="220501" y="469638"/>
                  <a:pt x="261374" y="496487"/>
                </a:cubicBezTo>
                <a:cubicBezTo>
                  <a:pt x="302247" y="469638"/>
                  <a:pt x="447762" y="364387"/>
                  <a:pt x="447762" y="227685"/>
                </a:cubicBezTo>
                <a:cubicBezTo>
                  <a:pt x="447762" y="125042"/>
                  <a:pt x="364172" y="41579"/>
                  <a:pt x="261374" y="41579"/>
                </a:cubicBezTo>
                <a:close/>
                <a:moveTo>
                  <a:pt x="261374" y="0"/>
                </a:moveTo>
                <a:cubicBezTo>
                  <a:pt x="387067" y="0"/>
                  <a:pt x="489404" y="102182"/>
                  <a:pt x="489404" y="227685"/>
                </a:cubicBezTo>
                <a:cubicBezTo>
                  <a:pt x="489404" y="298874"/>
                  <a:pt x="456214" y="371752"/>
                  <a:pt x="393213" y="439566"/>
                </a:cubicBezTo>
                <a:cubicBezTo>
                  <a:pt x="452833" y="450153"/>
                  <a:pt x="522748" y="472399"/>
                  <a:pt x="522748" y="518121"/>
                </a:cubicBezTo>
                <a:cubicBezTo>
                  <a:pt x="522748" y="547425"/>
                  <a:pt x="493860" y="570439"/>
                  <a:pt x="437160" y="586702"/>
                </a:cubicBezTo>
                <a:cubicBezTo>
                  <a:pt x="389833" y="600204"/>
                  <a:pt x="327447" y="607568"/>
                  <a:pt x="261374" y="607568"/>
                </a:cubicBezTo>
                <a:cubicBezTo>
                  <a:pt x="195301" y="607568"/>
                  <a:pt x="132915" y="600204"/>
                  <a:pt x="85588" y="586702"/>
                </a:cubicBezTo>
                <a:cubicBezTo>
                  <a:pt x="28888" y="570439"/>
                  <a:pt x="0" y="547425"/>
                  <a:pt x="0" y="518121"/>
                </a:cubicBezTo>
                <a:cubicBezTo>
                  <a:pt x="0" y="472399"/>
                  <a:pt x="69915" y="450153"/>
                  <a:pt x="129535" y="439566"/>
                </a:cubicBezTo>
                <a:cubicBezTo>
                  <a:pt x="66534" y="371752"/>
                  <a:pt x="33344" y="298874"/>
                  <a:pt x="33344" y="227685"/>
                </a:cubicBezTo>
                <a:cubicBezTo>
                  <a:pt x="33344" y="102182"/>
                  <a:pt x="135681" y="0"/>
                  <a:pt x="26137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862590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68021D80-5C5C-4F88-A6CA-7D21671E3215}"/>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id="{7BB3C46E-B074-4143-ABD8-43BE31B777AD}"/>
              </a:ext>
            </a:extLst>
          </p:cNvPr>
          <p:cNvSpPr/>
          <p:nvPr/>
        </p:nvSpPr>
        <p:spPr>
          <a:xfrm rot="16805102">
            <a:off x="-149960" y="2911612"/>
            <a:ext cx="4188054" cy="4427811"/>
          </a:xfrm>
          <a:custGeom>
            <a:avLst/>
            <a:gdLst>
              <a:gd name="connsiteX0" fmla="*/ 4135176 w 4188054"/>
              <a:gd name="connsiteY0" fmla="*/ 1300555 h 4427811"/>
              <a:gd name="connsiteX1" fmla="*/ 4188054 w 4188054"/>
              <a:gd name="connsiteY1" fmla="*/ 1825093 h 4427811"/>
              <a:gd name="connsiteX2" fmla="*/ 1585336 w 4188054"/>
              <a:gd name="connsiteY2" fmla="*/ 4427811 h 4427811"/>
              <a:gd name="connsiteX3" fmla="*/ 811367 w 4188054"/>
              <a:gd name="connsiteY3" fmla="*/ 4310798 h 4427811"/>
              <a:gd name="connsiteX4" fmla="*/ 647215 w 4188054"/>
              <a:gd name="connsiteY4" fmla="*/ 4250717 h 4427811"/>
              <a:gd name="connsiteX5" fmla="*/ 0 w 4188054"/>
              <a:gd name="connsiteY5" fmla="*/ 611768 h 4427811"/>
              <a:gd name="connsiteX6" fmla="*/ 3439646 w 4188054"/>
              <a:gd name="connsiteY6" fmla="*/ 0 h 4427811"/>
              <a:gd name="connsiteX7" fmla="*/ 3593720 w 4188054"/>
              <a:gd name="connsiteY7" fmla="*/ 169523 h 4427811"/>
              <a:gd name="connsiteX8" fmla="*/ 4135176 w 4188054"/>
              <a:gd name="connsiteY8" fmla="*/ 1300555 h 4427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88054" h="4427811">
                <a:moveTo>
                  <a:pt x="4135176" y="1300555"/>
                </a:moveTo>
                <a:cubicBezTo>
                  <a:pt x="4169846" y="1469985"/>
                  <a:pt x="4188054" y="1645413"/>
                  <a:pt x="4188054" y="1825093"/>
                </a:cubicBezTo>
                <a:cubicBezTo>
                  <a:pt x="4188054" y="3262534"/>
                  <a:pt x="3022777" y="4427812"/>
                  <a:pt x="1585336" y="4427811"/>
                </a:cubicBezTo>
                <a:cubicBezTo>
                  <a:pt x="1315816" y="4427811"/>
                  <a:pt x="1055864" y="4386844"/>
                  <a:pt x="811367" y="4310798"/>
                </a:cubicBezTo>
                <a:lnTo>
                  <a:pt x="647215" y="4250717"/>
                </a:lnTo>
                <a:lnTo>
                  <a:pt x="0" y="611768"/>
                </a:lnTo>
                <a:lnTo>
                  <a:pt x="3439646" y="0"/>
                </a:lnTo>
                <a:lnTo>
                  <a:pt x="3593720" y="169523"/>
                </a:lnTo>
                <a:cubicBezTo>
                  <a:pt x="3858929" y="490882"/>
                  <a:pt x="4048500" y="876978"/>
                  <a:pt x="4135176" y="1300555"/>
                </a:cubicBezTo>
                <a:close/>
              </a:path>
            </a:pathLst>
          </a:custGeom>
          <a:gradFill>
            <a:gsLst>
              <a:gs pos="23000">
                <a:schemeClr val="accent2">
                  <a:lumMod val="75000"/>
                </a:schemeClr>
              </a:gs>
              <a:gs pos="79000">
                <a:schemeClr val="accent1">
                  <a:lumMod val="45000"/>
                  <a:lumOff val="55000"/>
                </a:schemeClr>
              </a:gs>
              <a:gs pos="100000">
                <a:schemeClr val="accent1">
                  <a:lumMod val="30000"/>
                  <a:lumOff val="70000"/>
                </a:schemeClr>
              </a:gs>
            </a:gsLst>
            <a:lin ang="2700000" scaled="0"/>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形状 18">
            <a:extLst>
              <a:ext uri="{FF2B5EF4-FFF2-40B4-BE49-F238E27FC236}">
                <a16:creationId xmlns:a16="http://schemas.microsoft.com/office/drawing/2014/main" id="{4475B559-813A-43E7-9678-583389A85F7C}"/>
              </a:ext>
            </a:extLst>
          </p:cNvPr>
          <p:cNvSpPr/>
          <p:nvPr/>
        </p:nvSpPr>
        <p:spPr>
          <a:xfrm rot="18703689">
            <a:off x="6739426" y="-1031166"/>
            <a:ext cx="2851184" cy="2700955"/>
          </a:xfrm>
          <a:custGeom>
            <a:avLst/>
            <a:gdLst>
              <a:gd name="connsiteX0" fmla="*/ 649023 w 2851184"/>
              <a:gd name="connsiteY0" fmla="*/ 0 h 2700955"/>
              <a:gd name="connsiteX1" fmla="*/ 2851184 w 2851184"/>
              <a:gd name="connsiteY1" fmla="*/ 2469208 h 2700955"/>
              <a:gd name="connsiteX2" fmla="*/ 2603718 w 2851184"/>
              <a:gd name="connsiteY2" fmla="*/ 2579747 h 2700955"/>
              <a:gd name="connsiteX3" fmla="*/ 1874196 w 2851184"/>
              <a:gd name="connsiteY3" fmla="*/ 2700955 h 2700955"/>
              <a:gd name="connsiteX4" fmla="*/ 0 w 2851184"/>
              <a:gd name="connsiteY4" fmla="*/ 1158580 h 2700955"/>
              <a:gd name="connsiteX5" fmla="*/ 548939 w 2851184"/>
              <a:gd name="connsiteY5" fmla="*/ 67956 h 2700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1184" h="2700955">
                <a:moveTo>
                  <a:pt x="649023" y="0"/>
                </a:moveTo>
                <a:lnTo>
                  <a:pt x="2851184" y="2469208"/>
                </a:lnTo>
                <a:lnTo>
                  <a:pt x="2603718" y="2579747"/>
                </a:lnTo>
                <a:cubicBezTo>
                  <a:pt x="2379492" y="2657796"/>
                  <a:pt x="2132968" y="2700955"/>
                  <a:pt x="1874196" y="2700955"/>
                </a:cubicBezTo>
                <a:cubicBezTo>
                  <a:pt x="839106" y="2700955"/>
                  <a:pt x="0" y="2010410"/>
                  <a:pt x="0" y="1158580"/>
                </a:cubicBezTo>
                <a:cubicBezTo>
                  <a:pt x="0" y="732665"/>
                  <a:pt x="209777" y="347071"/>
                  <a:pt x="548939" y="67956"/>
                </a:cubicBezTo>
                <a:close/>
              </a:path>
            </a:pathLst>
          </a:custGeom>
          <a:gradFill>
            <a:gsLst>
              <a:gs pos="15000">
                <a:schemeClr val="accent2"/>
              </a:gs>
              <a:gs pos="100000">
                <a:schemeClr val="accent1">
                  <a:lumMod val="45000"/>
                  <a:lumOff val="55000"/>
                </a:schemeClr>
              </a:gs>
              <a:gs pos="73000">
                <a:schemeClr val="accent3">
                  <a:lumMod val="90000"/>
                </a:schemeClr>
              </a:gs>
            </a:gsLst>
            <a:lin ang="2700000" scaled="0"/>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80DBE725-7C6C-4E82-8072-824098878EDB}"/>
              </a:ext>
            </a:extLst>
          </p:cNvPr>
          <p:cNvSpPr/>
          <p:nvPr/>
        </p:nvSpPr>
        <p:spPr>
          <a:xfrm rot="8509327">
            <a:off x="8553160" y="-471316"/>
            <a:ext cx="4298908" cy="4109261"/>
          </a:xfrm>
          <a:custGeom>
            <a:avLst/>
            <a:gdLst>
              <a:gd name="connsiteX0" fmla="*/ 2200938 w 4298908"/>
              <a:gd name="connsiteY0" fmla="*/ 4109261 h 4109261"/>
              <a:gd name="connsiteX1" fmla="*/ 0 w 4298908"/>
              <a:gd name="connsiteY1" fmla="*/ 2378669 h 4109261"/>
              <a:gd name="connsiteX2" fmla="*/ 1864919 w 4298908"/>
              <a:gd name="connsiteY2" fmla="*/ 6897 h 4109261"/>
              <a:gd name="connsiteX3" fmla="*/ 2016350 w 4298908"/>
              <a:gd name="connsiteY3" fmla="*/ 0 h 4109261"/>
              <a:gd name="connsiteX4" fmla="*/ 4298908 w 4298908"/>
              <a:gd name="connsiteY4" fmla="*/ 2058834 h 4109261"/>
              <a:gd name="connsiteX5" fmla="*/ 2249728 w 4298908"/>
              <a:gd name="connsiteY5" fmla="*/ 4107039 h 4109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8908" h="4109261">
                <a:moveTo>
                  <a:pt x="2200938" y="4109261"/>
                </a:moveTo>
                <a:lnTo>
                  <a:pt x="0" y="2378669"/>
                </a:lnTo>
                <a:lnTo>
                  <a:pt x="1864919" y="6897"/>
                </a:lnTo>
                <a:lnTo>
                  <a:pt x="2016350" y="0"/>
                </a:lnTo>
                <a:cubicBezTo>
                  <a:pt x="3276972" y="0"/>
                  <a:pt x="4298908" y="921771"/>
                  <a:pt x="4298908" y="2058834"/>
                </a:cubicBezTo>
                <a:cubicBezTo>
                  <a:pt x="4298908" y="3124831"/>
                  <a:pt x="3400724" y="4001606"/>
                  <a:pt x="2249728" y="4107039"/>
                </a:cubicBezTo>
                <a:close/>
              </a:path>
            </a:pathLst>
          </a:custGeom>
          <a:gradFill>
            <a:gsLst>
              <a:gs pos="23000">
                <a:schemeClr val="accent3">
                  <a:lumMod val="90000"/>
                </a:schemeClr>
              </a:gs>
              <a:gs pos="79000">
                <a:schemeClr val="accent1">
                  <a:lumMod val="45000"/>
                  <a:lumOff val="55000"/>
                </a:schemeClr>
              </a:gs>
              <a:gs pos="100000">
                <a:schemeClr val="accent1">
                  <a:lumMod val="30000"/>
                  <a:lumOff val="70000"/>
                </a:schemeClr>
              </a:gs>
            </a:gsLst>
            <a:lin ang="2700000" scaled="0"/>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椭圆 11">
            <a:extLst>
              <a:ext uri="{FF2B5EF4-FFF2-40B4-BE49-F238E27FC236}">
                <a16:creationId xmlns:a16="http://schemas.microsoft.com/office/drawing/2014/main" id="{960CE71F-5EFA-4557-AD87-226D03139D9F}"/>
              </a:ext>
            </a:extLst>
          </p:cNvPr>
          <p:cNvSpPr/>
          <p:nvPr/>
        </p:nvSpPr>
        <p:spPr>
          <a:xfrm>
            <a:off x="3625571" y="3314310"/>
            <a:ext cx="2296269" cy="2296269"/>
          </a:xfrm>
          <a:prstGeom prst="ellipse">
            <a:avLst/>
          </a:prstGeom>
          <a:solidFill>
            <a:schemeClr val="accent4">
              <a:lumMod val="90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33A8F0B9-23D4-4CB1-9E57-4D7C9C85595A}"/>
              </a:ext>
            </a:extLst>
          </p:cNvPr>
          <p:cNvSpPr/>
          <p:nvPr/>
        </p:nvSpPr>
        <p:spPr>
          <a:xfrm>
            <a:off x="2315183" y="1497737"/>
            <a:ext cx="467250" cy="467250"/>
          </a:xfrm>
          <a:prstGeom prst="ellipse">
            <a:avLst/>
          </a:prstGeom>
          <a:solidFill>
            <a:schemeClr val="accent5">
              <a:lumMod val="9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2A6029EB-3B3E-4256-BDE3-7F846178488D}"/>
              </a:ext>
            </a:extLst>
          </p:cNvPr>
          <p:cNvSpPr/>
          <p:nvPr/>
        </p:nvSpPr>
        <p:spPr>
          <a:xfrm>
            <a:off x="7767784" y="3813686"/>
            <a:ext cx="1146880" cy="114688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A1390AB9-7229-4767-B3C6-65766665E500}"/>
              </a:ext>
            </a:extLst>
          </p:cNvPr>
          <p:cNvSpPr/>
          <p:nvPr/>
        </p:nvSpPr>
        <p:spPr>
          <a:xfrm>
            <a:off x="137786" y="237995"/>
            <a:ext cx="593932" cy="576198"/>
          </a:xfrm>
          <a:custGeom>
            <a:avLst/>
            <a:gdLst>
              <a:gd name="connsiteX0" fmla="*/ 588724 w 726510"/>
              <a:gd name="connsiteY0" fmla="*/ 116093 h 704817"/>
              <a:gd name="connsiteX1" fmla="*/ 726510 w 726510"/>
              <a:gd name="connsiteY1" fmla="*/ 116093 h 704817"/>
              <a:gd name="connsiteX2" fmla="*/ 726510 w 726510"/>
              <a:gd name="connsiteY2" fmla="*/ 704817 h 704817"/>
              <a:gd name="connsiteX3" fmla="*/ 137786 w 726510"/>
              <a:gd name="connsiteY3" fmla="*/ 704817 h 704817"/>
              <a:gd name="connsiteX4" fmla="*/ 137786 w 726510"/>
              <a:gd name="connsiteY4" fmla="*/ 588724 h 704817"/>
              <a:gd name="connsiteX5" fmla="*/ 588724 w 726510"/>
              <a:gd name="connsiteY5" fmla="*/ 588724 h 704817"/>
              <a:gd name="connsiteX6" fmla="*/ 0 w 726510"/>
              <a:gd name="connsiteY6" fmla="*/ 0 h 704817"/>
              <a:gd name="connsiteX7" fmla="*/ 588724 w 726510"/>
              <a:gd name="connsiteY7" fmla="*/ 0 h 704817"/>
              <a:gd name="connsiteX8" fmla="*/ 588724 w 726510"/>
              <a:gd name="connsiteY8" fmla="*/ 116093 h 704817"/>
              <a:gd name="connsiteX9" fmla="*/ 137786 w 726510"/>
              <a:gd name="connsiteY9" fmla="*/ 116093 h 704817"/>
              <a:gd name="connsiteX10" fmla="*/ 137786 w 726510"/>
              <a:gd name="connsiteY10" fmla="*/ 588724 h 704817"/>
              <a:gd name="connsiteX11" fmla="*/ 0 w 726510"/>
              <a:gd name="connsiteY11" fmla="*/ 588724 h 704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6510" h="704817">
                <a:moveTo>
                  <a:pt x="588724" y="116093"/>
                </a:moveTo>
                <a:lnTo>
                  <a:pt x="726510" y="116093"/>
                </a:lnTo>
                <a:lnTo>
                  <a:pt x="726510" y="704817"/>
                </a:lnTo>
                <a:lnTo>
                  <a:pt x="137786" y="704817"/>
                </a:lnTo>
                <a:lnTo>
                  <a:pt x="137786" y="588724"/>
                </a:lnTo>
                <a:lnTo>
                  <a:pt x="588724" y="588724"/>
                </a:lnTo>
                <a:close/>
                <a:moveTo>
                  <a:pt x="0" y="0"/>
                </a:moveTo>
                <a:lnTo>
                  <a:pt x="588724" y="0"/>
                </a:lnTo>
                <a:lnTo>
                  <a:pt x="588724" y="116093"/>
                </a:lnTo>
                <a:lnTo>
                  <a:pt x="137786" y="116093"/>
                </a:lnTo>
                <a:lnTo>
                  <a:pt x="137786" y="588724"/>
                </a:lnTo>
                <a:lnTo>
                  <a:pt x="0" y="588724"/>
                </a:lnTo>
                <a:close/>
              </a:path>
            </a:pathLst>
          </a:custGeom>
          <a:ln w="34925"/>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矩形 2">
            <a:extLst>
              <a:ext uri="{FF2B5EF4-FFF2-40B4-BE49-F238E27FC236}">
                <a16:creationId xmlns:a16="http://schemas.microsoft.com/office/drawing/2014/main" id="{B0151AAF-097E-4A17-B8B4-ACF3978F7AA1}"/>
              </a:ext>
            </a:extLst>
          </p:cNvPr>
          <p:cNvSpPr/>
          <p:nvPr/>
        </p:nvSpPr>
        <p:spPr>
          <a:xfrm>
            <a:off x="701915" y="581514"/>
            <a:ext cx="3295300" cy="254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添加标题添加标题</a:t>
            </a:r>
            <a:endParaRPr lang="zh-CN" altLang="en-US" sz="2800" b="1" dirty="0">
              <a:solidFill>
                <a:schemeClr val="tx1">
                  <a:lumMod val="75000"/>
                  <a:lumOff val="25000"/>
                </a:schemeClr>
              </a:solidFill>
              <a:latin typeface="+mj-ea"/>
            </a:endParaRPr>
          </a:p>
          <a:p>
            <a:pPr algn="ctr"/>
            <a:endParaRPr lang="zh-CN" altLang="en-US" sz="2800" b="1" dirty="0">
              <a:solidFill>
                <a:schemeClr val="tx1">
                  <a:lumMod val="75000"/>
                  <a:lumOff val="25000"/>
                </a:schemeClr>
              </a:solidFill>
              <a:latin typeface="+mj-ea"/>
              <a:ea typeface="+mj-ea"/>
            </a:endParaRPr>
          </a:p>
        </p:txBody>
      </p:sp>
      <p:sp>
        <p:nvSpPr>
          <p:cNvPr id="9" name="矩形 8">
            <a:extLst>
              <a:ext uri="{FF2B5EF4-FFF2-40B4-BE49-F238E27FC236}">
                <a16:creationId xmlns:a16="http://schemas.microsoft.com/office/drawing/2014/main" id="{2F02C20F-B120-425F-8B45-B39317DDE53B}"/>
              </a:ext>
            </a:extLst>
          </p:cNvPr>
          <p:cNvSpPr/>
          <p:nvPr/>
        </p:nvSpPr>
        <p:spPr>
          <a:xfrm>
            <a:off x="1828056" y="1944587"/>
            <a:ext cx="1861336" cy="913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00" b="1" dirty="0">
                <a:solidFill>
                  <a:schemeClr val="accent2">
                    <a:lumMod val="75000"/>
                  </a:schemeClr>
                </a:solidFill>
                <a:latin typeface="+mj-ea"/>
                <a:ea typeface="+mj-ea"/>
              </a:rPr>
              <a:t>A</a:t>
            </a:r>
            <a:endParaRPr lang="zh-CN" altLang="en-US" sz="11500" b="1" dirty="0">
              <a:solidFill>
                <a:schemeClr val="accent2">
                  <a:lumMod val="75000"/>
                </a:schemeClr>
              </a:solidFill>
              <a:latin typeface="+mj-ea"/>
              <a:ea typeface="+mj-ea"/>
            </a:endParaRPr>
          </a:p>
        </p:txBody>
      </p:sp>
      <p:sp>
        <p:nvSpPr>
          <p:cNvPr id="42" name="矩形 41">
            <a:extLst>
              <a:ext uri="{FF2B5EF4-FFF2-40B4-BE49-F238E27FC236}">
                <a16:creationId xmlns:a16="http://schemas.microsoft.com/office/drawing/2014/main" id="{340DA307-E832-44F0-A41D-550F1C494E17}"/>
              </a:ext>
            </a:extLst>
          </p:cNvPr>
          <p:cNvSpPr/>
          <p:nvPr/>
        </p:nvSpPr>
        <p:spPr>
          <a:xfrm>
            <a:off x="5293355" y="1944587"/>
            <a:ext cx="1861336" cy="913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00" b="1" dirty="0">
                <a:solidFill>
                  <a:schemeClr val="accent2">
                    <a:lumMod val="75000"/>
                  </a:schemeClr>
                </a:solidFill>
                <a:latin typeface="+mj-ea"/>
                <a:ea typeface="+mj-ea"/>
              </a:rPr>
              <a:t>B</a:t>
            </a:r>
            <a:endParaRPr lang="zh-CN" altLang="en-US" sz="11500" b="1" dirty="0">
              <a:solidFill>
                <a:schemeClr val="accent2">
                  <a:lumMod val="75000"/>
                </a:schemeClr>
              </a:solidFill>
              <a:latin typeface="+mj-ea"/>
              <a:ea typeface="+mj-ea"/>
            </a:endParaRPr>
          </a:p>
        </p:txBody>
      </p:sp>
      <p:sp>
        <p:nvSpPr>
          <p:cNvPr id="45" name="矩形 44">
            <a:extLst>
              <a:ext uri="{FF2B5EF4-FFF2-40B4-BE49-F238E27FC236}">
                <a16:creationId xmlns:a16="http://schemas.microsoft.com/office/drawing/2014/main" id="{6D15D3DA-7F8B-4B35-A512-DAD3E8946619}"/>
              </a:ext>
            </a:extLst>
          </p:cNvPr>
          <p:cNvSpPr/>
          <p:nvPr/>
        </p:nvSpPr>
        <p:spPr>
          <a:xfrm>
            <a:off x="8758654" y="1944587"/>
            <a:ext cx="1861336" cy="913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500" b="1" dirty="0">
                <a:solidFill>
                  <a:schemeClr val="accent2">
                    <a:lumMod val="75000"/>
                  </a:schemeClr>
                </a:solidFill>
                <a:latin typeface="+mj-ea"/>
                <a:ea typeface="+mj-ea"/>
              </a:rPr>
              <a:t>C</a:t>
            </a:r>
            <a:endParaRPr lang="zh-CN" altLang="en-US" sz="11500" b="1" dirty="0">
              <a:solidFill>
                <a:schemeClr val="accent2">
                  <a:lumMod val="75000"/>
                </a:schemeClr>
              </a:solidFill>
              <a:latin typeface="+mj-ea"/>
              <a:ea typeface="+mj-ea"/>
            </a:endParaRPr>
          </a:p>
        </p:txBody>
      </p:sp>
      <p:pic>
        <p:nvPicPr>
          <p:cNvPr id="33" name="图片 32">
            <a:extLst>
              <a:ext uri="{FF2B5EF4-FFF2-40B4-BE49-F238E27FC236}">
                <a16:creationId xmlns:a16="http://schemas.microsoft.com/office/drawing/2014/main" id="{F796988B-AA0A-4813-A371-57A7CA69990E}"/>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0" y="4237308"/>
            <a:ext cx="12192000" cy="2659602"/>
          </a:xfrm>
          <a:custGeom>
            <a:avLst/>
            <a:gdLst>
              <a:gd name="connsiteX0" fmla="*/ 11830607 w 12192000"/>
              <a:gd name="connsiteY0" fmla="*/ 29 h 2659602"/>
              <a:gd name="connsiteX1" fmla="*/ 12192000 w 12192000"/>
              <a:gd name="connsiteY1" fmla="*/ 56266 h 2659602"/>
              <a:gd name="connsiteX2" fmla="*/ 12192000 w 12192000"/>
              <a:gd name="connsiteY2" fmla="*/ 2659602 h 2659602"/>
              <a:gd name="connsiteX3" fmla="*/ 0 w 12192000"/>
              <a:gd name="connsiteY3" fmla="*/ 2659602 h 2659602"/>
              <a:gd name="connsiteX4" fmla="*/ 19456 w 12192000"/>
              <a:gd name="connsiteY4" fmla="*/ 1398684 h 2659602"/>
              <a:gd name="connsiteX5" fmla="*/ 2334639 w 12192000"/>
              <a:gd name="connsiteY5" fmla="*/ 1210182 h 2659602"/>
              <a:gd name="connsiteX6" fmla="*/ 7879404 w 12192000"/>
              <a:gd name="connsiteY6" fmla="*/ 1015629 h 2659602"/>
              <a:gd name="connsiteX7" fmla="*/ 11830607 w 12192000"/>
              <a:gd name="connsiteY7" fmla="*/ 29 h 265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659602">
                <a:moveTo>
                  <a:pt x="11830607" y="29"/>
                </a:moveTo>
                <a:cubicBezTo>
                  <a:pt x="11964734" y="-805"/>
                  <a:pt x="12085941" y="16342"/>
                  <a:pt x="12192000" y="56266"/>
                </a:cubicBezTo>
                <a:lnTo>
                  <a:pt x="12192000" y="2659602"/>
                </a:lnTo>
                <a:lnTo>
                  <a:pt x="0" y="2659602"/>
                </a:lnTo>
                <a:lnTo>
                  <a:pt x="19456" y="1398684"/>
                </a:lnTo>
                <a:cubicBezTo>
                  <a:pt x="405320" y="1150629"/>
                  <a:pt x="2059022" y="1286996"/>
                  <a:pt x="2334639" y="1210182"/>
                </a:cubicBezTo>
                <a:cubicBezTo>
                  <a:pt x="4030494" y="1211191"/>
                  <a:pt x="6233268" y="1156067"/>
                  <a:pt x="7879404" y="1015629"/>
                </a:cubicBezTo>
                <a:cubicBezTo>
                  <a:pt x="9319773" y="892746"/>
                  <a:pt x="10891719" y="5862"/>
                  <a:pt x="11830607" y="29"/>
                </a:cubicBezTo>
                <a:close/>
              </a:path>
            </a:pathLst>
          </a:custGeom>
          <a:ln>
            <a:gradFill>
              <a:gsLst>
                <a:gs pos="0">
                  <a:schemeClr val="accent2">
                    <a:alpha val="20000"/>
                  </a:schemeClr>
                </a:gs>
                <a:gs pos="56000">
                  <a:schemeClr val="accent1">
                    <a:lumMod val="45000"/>
                    <a:lumOff val="55000"/>
                    <a:alpha val="20000"/>
                  </a:schemeClr>
                </a:gs>
                <a:gs pos="100000">
                  <a:schemeClr val="accent2">
                    <a:alpha val="20000"/>
                  </a:schemeClr>
                </a:gs>
              </a:gsLst>
              <a:lin ang="5400000" scaled="1"/>
            </a:gradFill>
          </a:ln>
          <a:effectLst>
            <a:outerShdw blurRad="381000" sx="102000" sy="102000" algn="ctr" rotWithShape="0">
              <a:prstClr val="black">
                <a:alpha val="40000"/>
              </a:prstClr>
            </a:outerShdw>
          </a:effectLst>
        </p:spPr>
      </p:pic>
      <p:pic>
        <p:nvPicPr>
          <p:cNvPr id="24" name="图片 23">
            <a:extLst>
              <a:ext uri="{FF2B5EF4-FFF2-40B4-BE49-F238E27FC236}">
                <a16:creationId xmlns:a16="http://schemas.microsoft.com/office/drawing/2014/main" id="{D08B0B0D-A220-4942-9567-2A6EE812AF00}"/>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1232667" y="2066379"/>
            <a:ext cx="3064846" cy="3925619"/>
          </a:xfrm>
          <a:custGeom>
            <a:avLst/>
            <a:gdLst>
              <a:gd name="connsiteX0" fmla="*/ 277369 w 3064846"/>
              <a:gd name="connsiteY0" fmla="*/ 0 h 3925619"/>
              <a:gd name="connsiteX1" fmla="*/ 705623 w 3064846"/>
              <a:gd name="connsiteY1" fmla="*/ 0 h 3925619"/>
              <a:gd name="connsiteX2" fmla="*/ 1231759 w 3064846"/>
              <a:gd name="connsiteY2" fmla="*/ 563164 h 3925619"/>
              <a:gd name="connsiteX3" fmla="*/ 1728088 w 3064846"/>
              <a:gd name="connsiteY3" fmla="*/ 580035 h 3925619"/>
              <a:gd name="connsiteX4" fmla="*/ 2348944 w 3064846"/>
              <a:gd name="connsiteY4" fmla="*/ 0 h 3925619"/>
              <a:gd name="connsiteX5" fmla="*/ 2787477 w 3064846"/>
              <a:gd name="connsiteY5" fmla="*/ 0 h 3925619"/>
              <a:gd name="connsiteX6" fmla="*/ 3064846 w 3064846"/>
              <a:gd name="connsiteY6" fmla="*/ 277369 h 3925619"/>
              <a:gd name="connsiteX7" fmla="*/ 3064846 w 3064846"/>
              <a:gd name="connsiteY7" fmla="*/ 3648250 h 3925619"/>
              <a:gd name="connsiteX8" fmla="*/ 2787477 w 3064846"/>
              <a:gd name="connsiteY8" fmla="*/ 3925619 h 3925619"/>
              <a:gd name="connsiteX9" fmla="*/ 277369 w 3064846"/>
              <a:gd name="connsiteY9" fmla="*/ 3925619 h 3925619"/>
              <a:gd name="connsiteX10" fmla="*/ 0 w 3064846"/>
              <a:gd name="connsiteY10" fmla="*/ 3648250 h 3925619"/>
              <a:gd name="connsiteX11" fmla="*/ 0 w 3064846"/>
              <a:gd name="connsiteY11" fmla="*/ 277369 h 3925619"/>
              <a:gd name="connsiteX12" fmla="*/ 277369 w 3064846"/>
              <a:gd name="connsiteY12" fmla="*/ 0 h 392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64846" h="3925619">
                <a:moveTo>
                  <a:pt x="277369" y="0"/>
                </a:moveTo>
                <a:lnTo>
                  <a:pt x="705623" y="0"/>
                </a:lnTo>
                <a:lnTo>
                  <a:pt x="1231759" y="563164"/>
                </a:lnTo>
                <a:cubicBezTo>
                  <a:pt x="1364158" y="704880"/>
                  <a:pt x="1586372" y="712434"/>
                  <a:pt x="1728088" y="580035"/>
                </a:cubicBezTo>
                <a:lnTo>
                  <a:pt x="2348944" y="0"/>
                </a:lnTo>
                <a:lnTo>
                  <a:pt x="2787477" y="0"/>
                </a:lnTo>
                <a:cubicBezTo>
                  <a:pt x="2940664" y="0"/>
                  <a:pt x="3064846" y="124182"/>
                  <a:pt x="3064846" y="277369"/>
                </a:cubicBezTo>
                <a:lnTo>
                  <a:pt x="3064846" y="3648250"/>
                </a:lnTo>
                <a:cubicBezTo>
                  <a:pt x="3064846" y="3801437"/>
                  <a:pt x="2940664" y="3925619"/>
                  <a:pt x="2787477" y="3925619"/>
                </a:cubicBezTo>
                <a:lnTo>
                  <a:pt x="277369" y="3925619"/>
                </a:lnTo>
                <a:cubicBezTo>
                  <a:pt x="124182" y="3925619"/>
                  <a:pt x="0" y="3801437"/>
                  <a:pt x="0" y="3648250"/>
                </a:cubicBezTo>
                <a:lnTo>
                  <a:pt x="0" y="277369"/>
                </a:lnTo>
                <a:cubicBezTo>
                  <a:pt x="0" y="124182"/>
                  <a:pt x="124182" y="0"/>
                  <a:pt x="277369" y="0"/>
                </a:cubicBezTo>
                <a:close/>
              </a:path>
            </a:pathLst>
          </a:custGeom>
          <a:ln>
            <a:gradFill>
              <a:gsLst>
                <a:gs pos="0">
                  <a:schemeClr val="accent2">
                    <a:alpha val="77000"/>
                  </a:schemeClr>
                </a:gs>
                <a:gs pos="58000">
                  <a:schemeClr val="accent1">
                    <a:lumMod val="45000"/>
                    <a:lumOff val="55000"/>
                    <a:alpha val="70000"/>
                  </a:schemeClr>
                </a:gs>
                <a:gs pos="100000">
                  <a:schemeClr val="accent2">
                    <a:alpha val="63000"/>
                  </a:schemeClr>
                </a:gs>
              </a:gsLst>
              <a:lin ang="5400000" scaled="1"/>
            </a:gradFill>
          </a:ln>
          <a:effectLst>
            <a:outerShdw blurRad="381000" sx="102000" sy="102000" algn="ctr" rotWithShape="0">
              <a:prstClr val="black">
                <a:alpha val="40000"/>
              </a:prstClr>
            </a:outerShdw>
          </a:effectLst>
        </p:spPr>
      </p:pic>
      <p:pic>
        <p:nvPicPr>
          <p:cNvPr id="28" name="图片 27">
            <a:extLst>
              <a:ext uri="{FF2B5EF4-FFF2-40B4-BE49-F238E27FC236}">
                <a16:creationId xmlns:a16="http://schemas.microsoft.com/office/drawing/2014/main" id="{7DC0634E-D71C-4812-9900-921827F6A80D}"/>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4749670" y="2066379"/>
            <a:ext cx="3064846" cy="3925619"/>
          </a:xfrm>
          <a:custGeom>
            <a:avLst/>
            <a:gdLst>
              <a:gd name="connsiteX0" fmla="*/ 277370 w 3064846"/>
              <a:gd name="connsiteY0" fmla="*/ 0 h 3925619"/>
              <a:gd name="connsiteX1" fmla="*/ 705623 w 3064846"/>
              <a:gd name="connsiteY1" fmla="*/ 0 h 3925619"/>
              <a:gd name="connsiteX2" fmla="*/ 1231759 w 3064846"/>
              <a:gd name="connsiteY2" fmla="*/ 563164 h 3925619"/>
              <a:gd name="connsiteX3" fmla="*/ 1728088 w 3064846"/>
              <a:gd name="connsiteY3" fmla="*/ 580035 h 3925619"/>
              <a:gd name="connsiteX4" fmla="*/ 2348944 w 3064846"/>
              <a:gd name="connsiteY4" fmla="*/ 0 h 3925619"/>
              <a:gd name="connsiteX5" fmla="*/ 2787477 w 3064846"/>
              <a:gd name="connsiteY5" fmla="*/ 0 h 3925619"/>
              <a:gd name="connsiteX6" fmla="*/ 3064846 w 3064846"/>
              <a:gd name="connsiteY6" fmla="*/ 277369 h 3925619"/>
              <a:gd name="connsiteX7" fmla="*/ 3064846 w 3064846"/>
              <a:gd name="connsiteY7" fmla="*/ 3648250 h 3925619"/>
              <a:gd name="connsiteX8" fmla="*/ 2787477 w 3064846"/>
              <a:gd name="connsiteY8" fmla="*/ 3925619 h 3925619"/>
              <a:gd name="connsiteX9" fmla="*/ 277370 w 3064846"/>
              <a:gd name="connsiteY9" fmla="*/ 3925619 h 3925619"/>
              <a:gd name="connsiteX10" fmla="*/ 0 w 3064846"/>
              <a:gd name="connsiteY10" fmla="*/ 3648250 h 3925619"/>
              <a:gd name="connsiteX11" fmla="*/ 0 w 3064846"/>
              <a:gd name="connsiteY11" fmla="*/ 277369 h 3925619"/>
              <a:gd name="connsiteX12" fmla="*/ 277370 w 3064846"/>
              <a:gd name="connsiteY12" fmla="*/ 0 h 392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64846" h="3925619">
                <a:moveTo>
                  <a:pt x="277370" y="0"/>
                </a:moveTo>
                <a:lnTo>
                  <a:pt x="705623" y="0"/>
                </a:lnTo>
                <a:lnTo>
                  <a:pt x="1231759" y="563164"/>
                </a:lnTo>
                <a:cubicBezTo>
                  <a:pt x="1364158" y="704880"/>
                  <a:pt x="1586372" y="712434"/>
                  <a:pt x="1728088" y="580035"/>
                </a:cubicBezTo>
                <a:lnTo>
                  <a:pt x="2348944" y="0"/>
                </a:lnTo>
                <a:lnTo>
                  <a:pt x="2787477" y="0"/>
                </a:lnTo>
                <a:cubicBezTo>
                  <a:pt x="2940664" y="0"/>
                  <a:pt x="3064846" y="124182"/>
                  <a:pt x="3064846" y="277369"/>
                </a:cubicBezTo>
                <a:lnTo>
                  <a:pt x="3064846" y="3648250"/>
                </a:lnTo>
                <a:cubicBezTo>
                  <a:pt x="3064846" y="3801437"/>
                  <a:pt x="2940664" y="3925619"/>
                  <a:pt x="2787477" y="3925619"/>
                </a:cubicBezTo>
                <a:lnTo>
                  <a:pt x="277370" y="3925619"/>
                </a:lnTo>
                <a:cubicBezTo>
                  <a:pt x="124182" y="3925619"/>
                  <a:pt x="0" y="3801437"/>
                  <a:pt x="0" y="3648250"/>
                </a:cubicBezTo>
                <a:lnTo>
                  <a:pt x="0" y="277369"/>
                </a:lnTo>
                <a:cubicBezTo>
                  <a:pt x="0" y="124182"/>
                  <a:pt x="124182" y="0"/>
                  <a:pt x="277370" y="0"/>
                </a:cubicBezTo>
                <a:close/>
              </a:path>
            </a:pathLst>
          </a:custGeom>
          <a:ln>
            <a:gradFill>
              <a:gsLst>
                <a:gs pos="0">
                  <a:schemeClr val="accent2">
                    <a:alpha val="70000"/>
                  </a:schemeClr>
                </a:gs>
                <a:gs pos="54000">
                  <a:schemeClr val="accent1">
                    <a:lumMod val="45000"/>
                    <a:lumOff val="55000"/>
                    <a:alpha val="70000"/>
                  </a:schemeClr>
                </a:gs>
                <a:gs pos="100000">
                  <a:schemeClr val="accent2">
                    <a:alpha val="70000"/>
                  </a:schemeClr>
                </a:gs>
              </a:gsLst>
              <a:lin ang="5400000" scaled="1"/>
            </a:gradFill>
          </a:ln>
          <a:effectLst>
            <a:outerShdw blurRad="381000" sx="102000" sy="102000" algn="ctr" rotWithShape="0">
              <a:prstClr val="black">
                <a:alpha val="40000"/>
              </a:prstClr>
            </a:outerShdw>
          </a:effectLst>
        </p:spPr>
      </p:pic>
      <p:pic>
        <p:nvPicPr>
          <p:cNvPr id="31" name="图片 30">
            <a:extLst>
              <a:ext uri="{FF2B5EF4-FFF2-40B4-BE49-F238E27FC236}">
                <a16:creationId xmlns:a16="http://schemas.microsoft.com/office/drawing/2014/main" id="{55EE3C01-14E0-4248-A9BB-4673171EB314}"/>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8266673" y="2066379"/>
            <a:ext cx="3064846" cy="3925619"/>
          </a:xfrm>
          <a:custGeom>
            <a:avLst/>
            <a:gdLst>
              <a:gd name="connsiteX0" fmla="*/ 277369 w 3064846"/>
              <a:gd name="connsiteY0" fmla="*/ 0 h 3925619"/>
              <a:gd name="connsiteX1" fmla="*/ 705623 w 3064846"/>
              <a:gd name="connsiteY1" fmla="*/ 0 h 3925619"/>
              <a:gd name="connsiteX2" fmla="*/ 1231759 w 3064846"/>
              <a:gd name="connsiteY2" fmla="*/ 563164 h 3925619"/>
              <a:gd name="connsiteX3" fmla="*/ 1728088 w 3064846"/>
              <a:gd name="connsiteY3" fmla="*/ 580035 h 3925619"/>
              <a:gd name="connsiteX4" fmla="*/ 2348944 w 3064846"/>
              <a:gd name="connsiteY4" fmla="*/ 0 h 3925619"/>
              <a:gd name="connsiteX5" fmla="*/ 2787477 w 3064846"/>
              <a:gd name="connsiteY5" fmla="*/ 0 h 3925619"/>
              <a:gd name="connsiteX6" fmla="*/ 3064846 w 3064846"/>
              <a:gd name="connsiteY6" fmla="*/ 277369 h 3925619"/>
              <a:gd name="connsiteX7" fmla="*/ 3064846 w 3064846"/>
              <a:gd name="connsiteY7" fmla="*/ 3648250 h 3925619"/>
              <a:gd name="connsiteX8" fmla="*/ 2787477 w 3064846"/>
              <a:gd name="connsiteY8" fmla="*/ 3925619 h 3925619"/>
              <a:gd name="connsiteX9" fmla="*/ 277369 w 3064846"/>
              <a:gd name="connsiteY9" fmla="*/ 3925619 h 3925619"/>
              <a:gd name="connsiteX10" fmla="*/ 0 w 3064846"/>
              <a:gd name="connsiteY10" fmla="*/ 3648250 h 3925619"/>
              <a:gd name="connsiteX11" fmla="*/ 0 w 3064846"/>
              <a:gd name="connsiteY11" fmla="*/ 277369 h 3925619"/>
              <a:gd name="connsiteX12" fmla="*/ 277369 w 3064846"/>
              <a:gd name="connsiteY12" fmla="*/ 0 h 392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64846" h="3925619">
                <a:moveTo>
                  <a:pt x="277369" y="0"/>
                </a:moveTo>
                <a:lnTo>
                  <a:pt x="705623" y="0"/>
                </a:lnTo>
                <a:lnTo>
                  <a:pt x="1231759" y="563164"/>
                </a:lnTo>
                <a:cubicBezTo>
                  <a:pt x="1364158" y="704880"/>
                  <a:pt x="1586372" y="712434"/>
                  <a:pt x="1728088" y="580035"/>
                </a:cubicBezTo>
                <a:lnTo>
                  <a:pt x="2348944" y="0"/>
                </a:lnTo>
                <a:lnTo>
                  <a:pt x="2787477" y="0"/>
                </a:lnTo>
                <a:cubicBezTo>
                  <a:pt x="2940664" y="0"/>
                  <a:pt x="3064846" y="124182"/>
                  <a:pt x="3064846" y="277369"/>
                </a:cubicBezTo>
                <a:lnTo>
                  <a:pt x="3064846" y="3648250"/>
                </a:lnTo>
                <a:cubicBezTo>
                  <a:pt x="3064846" y="3801437"/>
                  <a:pt x="2940664" y="3925619"/>
                  <a:pt x="2787477" y="3925619"/>
                </a:cubicBezTo>
                <a:lnTo>
                  <a:pt x="277369" y="3925619"/>
                </a:lnTo>
                <a:cubicBezTo>
                  <a:pt x="124182" y="3925619"/>
                  <a:pt x="0" y="3801437"/>
                  <a:pt x="0" y="3648250"/>
                </a:cubicBezTo>
                <a:lnTo>
                  <a:pt x="0" y="277369"/>
                </a:lnTo>
                <a:cubicBezTo>
                  <a:pt x="0" y="124182"/>
                  <a:pt x="124182" y="0"/>
                  <a:pt x="277369" y="0"/>
                </a:cubicBezTo>
                <a:close/>
              </a:path>
            </a:pathLst>
          </a:custGeom>
          <a:ln>
            <a:gradFill>
              <a:gsLst>
                <a:gs pos="0">
                  <a:schemeClr val="accent2">
                    <a:alpha val="70000"/>
                  </a:schemeClr>
                </a:gs>
                <a:gs pos="65000">
                  <a:schemeClr val="accent1">
                    <a:lumMod val="45000"/>
                    <a:lumOff val="55000"/>
                    <a:alpha val="70000"/>
                  </a:schemeClr>
                </a:gs>
                <a:gs pos="100000">
                  <a:schemeClr val="accent2">
                    <a:alpha val="70000"/>
                  </a:schemeClr>
                </a:gs>
              </a:gsLst>
              <a:lin ang="5400000" scaled="1"/>
            </a:gradFill>
          </a:ln>
          <a:effectLst>
            <a:outerShdw blurRad="381000" sx="102000" sy="102000" algn="ctr" rotWithShape="0">
              <a:prstClr val="black">
                <a:alpha val="40000"/>
              </a:prstClr>
            </a:outerShdw>
          </a:effectLst>
        </p:spPr>
      </p:pic>
      <p:sp>
        <p:nvSpPr>
          <p:cNvPr id="34" name="矩形 33">
            <a:extLst>
              <a:ext uri="{FF2B5EF4-FFF2-40B4-BE49-F238E27FC236}">
                <a16:creationId xmlns:a16="http://schemas.microsoft.com/office/drawing/2014/main" id="{A22C6E27-6EE7-4F6E-BD15-C3A7A9820A30}"/>
              </a:ext>
            </a:extLst>
          </p:cNvPr>
          <p:cNvSpPr/>
          <p:nvPr/>
        </p:nvSpPr>
        <p:spPr>
          <a:xfrm>
            <a:off x="1591935" y="3140579"/>
            <a:ext cx="2246152" cy="7451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a:t>
            </a:r>
          </a:p>
        </p:txBody>
      </p:sp>
      <p:sp>
        <p:nvSpPr>
          <p:cNvPr id="35" name="矩形 34">
            <a:extLst>
              <a:ext uri="{FF2B5EF4-FFF2-40B4-BE49-F238E27FC236}">
                <a16:creationId xmlns:a16="http://schemas.microsoft.com/office/drawing/2014/main" id="{40A39E9C-BD5D-4207-93B9-EF564C5BF64A}"/>
              </a:ext>
            </a:extLst>
          </p:cNvPr>
          <p:cNvSpPr/>
          <p:nvPr/>
        </p:nvSpPr>
        <p:spPr>
          <a:xfrm>
            <a:off x="5174440" y="3140579"/>
            <a:ext cx="2246152" cy="7451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a:t>
            </a:r>
          </a:p>
        </p:txBody>
      </p:sp>
      <p:sp>
        <p:nvSpPr>
          <p:cNvPr id="36" name="矩形 35">
            <a:extLst>
              <a:ext uri="{FF2B5EF4-FFF2-40B4-BE49-F238E27FC236}">
                <a16:creationId xmlns:a16="http://schemas.microsoft.com/office/drawing/2014/main" id="{DD29F1E3-9558-4CB6-944B-B6FB28DFCB20}"/>
              </a:ext>
            </a:extLst>
          </p:cNvPr>
          <p:cNvSpPr/>
          <p:nvPr/>
        </p:nvSpPr>
        <p:spPr>
          <a:xfrm>
            <a:off x="8541473" y="3140579"/>
            <a:ext cx="2246152" cy="7451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a:t>
            </a:r>
          </a:p>
        </p:txBody>
      </p:sp>
      <p:sp>
        <p:nvSpPr>
          <p:cNvPr id="37" name="矩形 36">
            <a:extLst>
              <a:ext uri="{FF2B5EF4-FFF2-40B4-BE49-F238E27FC236}">
                <a16:creationId xmlns:a16="http://schemas.microsoft.com/office/drawing/2014/main" id="{036D13E3-8036-4B52-9721-98B22AD459FE}"/>
              </a:ext>
            </a:extLst>
          </p:cNvPr>
          <p:cNvSpPr/>
          <p:nvPr/>
        </p:nvSpPr>
        <p:spPr>
          <a:xfrm>
            <a:off x="1506884" y="4104649"/>
            <a:ext cx="2551097" cy="10639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tx1">
                    <a:lumMod val="75000"/>
                    <a:lumOff val="25000"/>
                  </a:schemeClr>
                </a:solidFill>
                <a:latin typeface="+mn-ea"/>
              </a:rPr>
              <a:t>请输入内容请输入内容请输入内容请输入内容请输入内容请输入内容请输入内容。</a:t>
            </a:r>
          </a:p>
        </p:txBody>
      </p:sp>
      <p:sp>
        <p:nvSpPr>
          <p:cNvPr id="38" name="矩形 37">
            <a:extLst>
              <a:ext uri="{FF2B5EF4-FFF2-40B4-BE49-F238E27FC236}">
                <a16:creationId xmlns:a16="http://schemas.microsoft.com/office/drawing/2014/main" id="{858052BD-9809-4DBA-9452-66DB56BF132D}"/>
              </a:ext>
            </a:extLst>
          </p:cNvPr>
          <p:cNvSpPr/>
          <p:nvPr/>
        </p:nvSpPr>
        <p:spPr>
          <a:xfrm>
            <a:off x="4948474" y="4104649"/>
            <a:ext cx="2551097" cy="10639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tx1">
                    <a:lumMod val="75000"/>
                    <a:lumOff val="25000"/>
                  </a:schemeClr>
                </a:solidFill>
                <a:latin typeface="+mn-ea"/>
              </a:rPr>
              <a:t>请输入内容请输入内容请输入内容请输入内容请输入内容请输入内容请输入内容。</a:t>
            </a:r>
          </a:p>
        </p:txBody>
      </p:sp>
      <p:sp>
        <p:nvSpPr>
          <p:cNvPr id="43" name="矩形 42">
            <a:extLst>
              <a:ext uri="{FF2B5EF4-FFF2-40B4-BE49-F238E27FC236}">
                <a16:creationId xmlns:a16="http://schemas.microsoft.com/office/drawing/2014/main" id="{C2460532-F40E-42C3-BCFA-6C273E88701C}"/>
              </a:ext>
            </a:extLst>
          </p:cNvPr>
          <p:cNvSpPr/>
          <p:nvPr/>
        </p:nvSpPr>
        <p:spPr>
          <a:xfrm>
            <a:off x="8541473" y="4104649"/>
            <a:ext cx="2551097" cy="10639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tx1">
                    <a:lumMod val="75000"/>
                    <a:lumOff val="25000"/>
                  </a:schemeClr>
                </a:solidFill>
                <a:latin typeface="+mn-ea"/>
              </a:rPr>
              <a:t>请输入内容请输入内容请输入内容请输入内容请输入内容请输入内容请输入内容。</a:t>
            </a:r>
          </a:p>
        </p:txBody>
      </p:sp>
    </p:spTree>
    <p:extLst>
      <p:ext uri="{BB962C8B-B14F-4D97-AF65-F5344CB8AC3E}">
        <p14:creationId xmlns:p14="http://schemas.microsoft.com/office/powerpoint/2010/main" val="24513813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9" name="任意多边形: 形状 18">
            <a:extLst>
              <a:ext uri="{FF2B5EF4-FFF2-40B4-BE49-F238E27FC236}">
                <a16:creationId xmlns:a16="http://schemas.microsoft.com/office/drawing/2014/main" id="{4475B559-813A-43E7-9678-583389A85F7C}"/>
              </a:ext>
            </a:extLst>
          </p:cNvPr>
          <p:cNvSpPr/>
          <p:nvPr/>
        </p:nvSpPr>
        <p:spPr>
          <a:xfrm rot="18703689">
            <a:off x="6739426" y="-1031166"/>
            <a:ext cx="2851184" cy="2700955"/>
          </a:xfrm>
          <a:custGeom>
            <a:avLst/>
            <a:gdLst>
              <a:gd name="connsiteX0" fmla="*/ 649023 w 2851184"/>
              <a:gd name="connsiteY0" fmla="*/ 0 h 2700955"/>
              <a:gd name="connsiteX1" fmla="*/ 2851184 w 2851184"/>
              <a:gd name="connsiteY1" fmla="*/ 2469208 h 2700955"/>
              <a:gd name="connsiteX2" fmla="*/ 2603718 w 2851184"/>
              <a:gd name="connsiteY2" fmla="*/ 2579747 h 2700955"/>
              <a:gd name="connsiteX3" fmla="*/ 1874196 w 2851184"/>
              <a:gd name="connsiteY3" fmla="*/ 2700955 h 2700955"/>
              <a:gd name="connsiteX4" fmla="*/ 0 w 2851184"/>
              <a:gd name="connsiteY4" fmla="*/ 1158580 h 2700955"/>
              <a:gd name="connsiteX5" fmla="*/ 548939 w 2851184"/>
              <a:gd name="connsiteY5" fmla="*/ 67956 h 2700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1184" h="2700955">
                <a:moveTo>
                  <a:pt x="649023" y="0"/>
                </a:moveTo>
                <a:lnTo>
                  <a:pt x="2851184" y="2469208"/>
                </a:lnTo>
                <a:lnTo>
                  <a:pt x="2603718" y="2579747"/>
                </a:lnTo>
                <a:cubicBezTo>
                  <a:pt x="2379492" y="2657796"/>
                  <a:pt x="2132968" y="2700955"/>
                  <a:pt x="1874196" y="2700955"/>
                </a:cubicBezTo>
                <a:cubicBezTo>
                  <a:pt x="839106" y="2700955"/>
                  <a:pt x="0" y="2010410"/>
                  <a:pt x="0" y="1158580"/>
                </a:cubicBezTo>
                <a:cubicBezTo>
                  <a:pt x="0" y="732665"/>
                  <a:pt x="209777" y="347071"/>
                  <a:pt x="548939" y="67956"/>
                </a:cubicBezTo>
                <a:close/>
              </a:path>
            </a:pathLst>
          </a:custGeom>
          <a:gradFill>
            <a:gsLst>
              <a:gs pos="15000">
                <a:schemeClr val="accent2"/>
              </a:gs>
              <a:gs pos="100000">
                <a:schemeClr val="accent1">
                  <a:lumMod val="45000"/>
                  <a:lumOff val="55000"/>
                </a:schemeClr>
              </a:gs>
              <a:gs pos="73000">
                <a:schemeClr val="accent3">
                  <a:lumMod val="90000"/>
                </a:schemeClr>
              </a:gs>
            </a:gsLst>
            <a:lin ang="27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椭圆 11">
            <a:extLst>
              <a:ext uri="{FF2B5EF4-FFF2-40B4-BE49-F238E27FC236}">
                <a16:creationId xmlns:a16="http://schemas.microsoft.com/office/drawing/2014/main" id="{960CE71F-5EFA-4557-AD87-226D03139D9F}"/>
              </a:ext>
            </a:extLst>
          </p:cNvPr>
          <p:cNvSpPr/>
          <p:nvPr/>
        </p:nvSpPr>
        <p:spPr>
          <a:xfrm>
            <a:off x="3625571" y="3314310"/>
            <a:ext cx="2296269" cy="2296269"/>
          </a:xfrm>
          <a:prstGeom prst="ellipse">
            <a:avLst/>
          </a:prstGeom>
          <a:solidFill>
            <a:schemeClr val="accent4">
              <a:lumMod val="90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33A8F0B9-23D4-4CB1-9E57-4D7C9C85595A}"/>
              </a:ext>
            </a:extLst>
          </p:cNvPr>
          <p:cNvSpPr/>
          <p:nvPr/>
        </p:nvSpPr>
        <p:spPr>
          <a:xfrm>
            <a:off x="2315183" y="1497737"/>
            <a:ext cx="467250" cy="467250"/>
          </a:xfrm>
          <a:prstGeom prst="ellipse">
            <a:avLst/>
          </a:prstGeom>
          <a:solidFill>
            <a:schemeClr val="accent5">
              <a:lumMod val="9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2A6029EB-3B3E-4256-BDE3-7F846178488D}"/>
              </a:ext>
            </a:extLst>
          </p:cNvPr>
          <p:cNvSpPr/>
          <p:nvPr/>
        </p:nvSpPr>
        <p:spPr>
          <a:xfrm>
            <a:off x="7767784" y="3813686"/>
            <a:ext cx="1146880" cy="1146880"/>
          </a:xfrm>
          <a:prstGeom prst="ellipse">
            <a:avLst/>
          </a:prstGeom>
          <a:solidFill>
            <a:schemeClr val="accent2">
              <a:lumMod val="60000"/>
              <a:lumOff val="40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A1390AB9-7229-4767-B3C6-65766665E500}"/>
              </a:ext>
            </a:extLst>
          </p:cNvPr>
          <p:cNvSpPr/>
          <p:nvPr/>
        </p:nvSpPr>
        <p:spPr>
          <a:xfrm>
            <a:off x="137786" y="237995"/>
            <a:ext cx="593932" cy="576198"/>
          </a:xfrm>
          <a:custGeom>
            <a:avLst/>
            <a:gdLst>
              <a:gd name="connsiteX0" fmla="*/ 588724 w 726510"/>
              <a:gd name="connsiteY0" fmla="*/ 116093 h 704817"/>
              <a:gd name="connsiteX1" fmla="*/ 726510 w 726510"/>
              <a:gd name="connsiteY1" fmla="*/ 116093 h 704817"/>
              <a:gd name="connsiteX2" fmla="*/ 726510 w 726510"/>
              <a:gd name="connsiteY2" fmla="*/ 704817 h 704817"/>
              <a:gd name="connsiteX3" fmla="*/ 137786 w 726510"/>
              <a:gd name="connsiteY3" fmla="*/ 704817 h 704817"/>
              <a:gd name="connsiteX4" fmla="*/ 137786 w 726510"/>
              <a:gd name="connsiteY4" fmla="*/ 588724 h 704817"/>
              <a:gd name="connsiteX5" fmla="*/ 588724 w 726510"/>
              <a:gd name="connsiteY5" fmla="*/ 588724 h 704817"/>
              <a:gd name="connsiteX6" fmla="*/ 0 w 726510"/>
              <a:gd name="connsiteY6" fmla="*/ 0 h 704817"/>
              <a:gd name="connsiteX7" fmla="*/ 588724 w 726510"/>
              <a:gd name="connsiteY7" fmla="*/ 0 h 704817"/>
              <a:gd name="connsiteX8" fmla="*/ 588724 w 726510"/>
              <a:gd name="connsiteY8" fmla="*/ 116093 h 704817"/>
              <a:gd name="connsiteX9" fmla="*/ 137786 w 726510"/>
              <a:gd name="connsiteY9" fmla="*/ 116093 h 704817"/>
              <a:gd name="connsiteX10" fmla="*/ 137786 w 726510"/>
              <a:gd name="connsiteY10" fmla="*/ 588724 h 704817"/>
              <a:gd name="connsiteX11" fmla="*/ 0 w 726510"/>
              <a:gd name="connsiteY11" fmla="*/ 588724 h 704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6510" h="704817">
                <a:moveTo>
                  <a:pt x="588724" y="116093"/>
                </a:moveTo>
                <a:lnTo>
                  <a:pt x="726510" y="116093"/>
                </a:lnTo>
                <a:lnTo>
                  <a:pt x="726510" y="704817"/>
                </a:lnTo>
                <a:lnTo>
                  <a:pt x="137786" y="704817"/>
                </a:lnTo>
                <a:lnTo>
                  <a:pt x="137786" y="588724"/>
                </a:lnTo>
                <a:lnTo>
                  <a:pt x="588724" y="588724"/>
                </a:lnTo>
                <a:close/>
                <a:moveTo>
                  <a:pt x="0" y="0"/>
                </a:moveTo>
                <a:lnTo>
                  <a:pt x="588724" y="0"/>
                </a:lnTo>
                <a:lnTo>
                  <a:pt x="588724" y="116093"/>
                </a:lnTo>
                <a:lnTo>
                  <a:pt x="137786" y="116093"/>
                </a:lnTo>
                <a:lnTo>
                  <a:pt x="137786" y="588724"/>
                </a:lnTo>
                <a:lnTo>
                  <a:pt x="0" y="588724"/>
                </a:lnTo>
                <a:close/>
              </a:path>
            </a:pathLst>
          </a:custGeom>
          <a:ln w="34925"/>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矩形 2">
            <a:extLst>
              <a:ext uri="{FF2B5EF4-FFF2-40B4-BE49-F238E27FC236}">
                <a16:creationId xmlns:a16="http://schemas.microsoft.com/office/drawing/2014/main" id="{B0151AAF-097E-4A17-B8B4-ACF3978F7AA1}"/>
              </a:ext>
            </a:extLst>
          </p:cNvPr>
          <p:cNvSpPr/>
          <p:nvPr/>
        </p:nvSpPr>
        <p:spPr>
          <a:xfrm>
            <a:off x="701915" y="581514"/>
            <a:ext cx="3295300" cy="254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添加标题添加标题</a:t>
            </a:r>
            <a:endParaRPr lang="zh-CN" altLang="en-US" sz="2800" b="1" dirty="0">
              <a:solidFill>
                <a:schemeClr val="tx1">
                  <a:lumMod val="75000"/>
                  <a:lumOff val="25000"/>
                </a:schemeClr>
              </a:solidFill>
              <a:latin typeface="+mj-ea"/>
            </a:endParaRPr>
          </a:p>
          <a:p>
            <a:pPr algn="ctr"/>
            <a:endParaRPr lang="zh-CN" altLang="en-US" sz="2800" b="1" dirty="0">
              <a:solidFill>
                <a:schemeClr val="tx1">
                  <a:lumMod val="75000"/>
                  <a:lumOff val="25000"/>
                </a:schemeClr>
              </a:solidFill>
              <a:latin typeface="+mj-ea"/>
              <a:ea typeface="+mj-ea"/>
            </a:endParaRPr>
          </a:p>
        </p:txBody>
      </p:sp>
      <p:sp>
        <p:nvSpPr>
          <p:cNvPr id="49" name="矩形: 圆角 48">
            <a:extLst>
              <a:ext uri="{FF2B5EF4-FFF2-40B4-BE49-F238E27FC236}">
                <a16:creationId xmlns:a16="http://schemas.microsoft.com/office/drawing/2014/main" id="{BB1AC3D0-F31D-4A0C-A9B3-1E33E4432D61}"/>
              </a:ext>
            </a:extLst>
          </p:cNvPr>
          <p:cNvSpPr/>
          <p:nvPr/>
        </p:nvSpPr>
        <p:spPr>
          <a:xfrm rot="2720070">
            <a:off x="1520702" y="2438782"/>
            <a:ext cx="1168937" cy="1168937"/>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a:extLst>
              <a:ext uri="{FF2B5EF4-FFF2-40B4-BE49-F238E27FC236}">
                <a16:creationId xmlns:a16="http://schemas.microsoft.com/office/drawing/2014/main" id="{0A70423E-240B-4F1A-BEB4-12DE2A29FD73}"/>
              </a:ext>
            </a:extLst>
          </p:cNvPr>
          <p:cNvSpPr/>
          <p:nvPr/>
        </p:nvSpPr>
        <p:spPr>
          <a:xfrm rot="2720070">
            <a:off x="3469057" y="3309801"/>
            <a:ext cx="1168937" cy="1168937"/>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圆角 50">
            <a:extLst>
              <a:ext uri="{FF2B5EF4-FFF2-40B4-BE49-F238E27FC236}">
                <a16:creationId xmlns:a16="http://schemas.microsoft.com/office/drawing/2014/main" id="{7AE7394A-6C61-4A62-B991-87771EA4AF91}"/>
              </a:ext>
            </a:extLst>
          </p:cNvPr>
          <p:cNvSpPr/>
          <p:nvPr/>
        </p:nvSpPr>
        <p:spPr>
          <a:xfrm rot="2720070">
            <a:off x="5353345" y="2438782"/>
            <a:ext cx="1168937" cy="1168937"/>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a:extLst>
              <a:ext uri="{FF2B5EF4-FFF2-40B4-BE49-F238E27FC236}">
                <a16:creationId xmlns:a16="http://schemas.microsoft.com/office/drawing/2014/main" id="{C8000E65-87C5-4875-98AD-9F053E5C3043}"/>
              </a:ext>
            </a:extLst>
          </p:cNvPr>
          <p:cNvSpPr/>
          <p:nvPr/>
        </p:nvSpPr>
        <p:spPr>
          <a:xfrm rot="2720070">
            <a:off x="9171356" y="2438782"/>
            <a:ext cx="1168937" cy="1168937"/>
          </a:xfrm>
          <a:prstGeom prst="roundRect">
            <a:avLst/>
          </a:prstGeom>
          <a:solidFill>
            <a:schemeClr val="accent3">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a:extLst>
              <a:ext uri="{FF2B5EF4-FFF2-40B4-BE49-F238E27FC236}">
                <a16:creationId xmlns:a16="http://schemas.microsoft.com/office/drawing/2014/main" id="{14DB6FE9-34E9-4D31-AF53-450877979C2B}"/>
              </a:ext>
            </a:extLst>
          </p:cNvPr>
          <p:cNvSpPr/>
          <p:nvPr/>
        </p:nvSpPr>
        <p:spPr>
          <a:xfrm rot="2720070">
            <a:off x="7339654" y="3309801"/>
            <a:ext cx="1168937" cy="1168937"/>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id="{1E7A3F4D-A238-43AC-8625-BEBF950EBED4}"/>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1359316" y="2726801"/>
            <a:ext cx="1491708" cy="1491708"/>
          </a:xfrm>
          <a:custGeom>
            <a:avLst/>
            <a:gdLst>
              <a:gd name="connsiteX0" fmla="*/ 750209 w 1491708"/>
              <a:gd name="connsiteY0" fmla="*/ 4 h 1491708"/>
              <a:gd name="connsiteX1" fmla="*/ 887637 w 1491708"/>
              <a:gd name="connsiteY1" fmla="*/ 57871 h 1491708"/>
              <a:gd name="connsiteX2" fmla="*/ 1435447 w 1491708"/>
              <a:gd name="connsiteY2" fmla="*/ 612115 h 1491708"/>
              <a:gd name="connsiteX3" fmla="*/ 1433838 w 1491708"/>
              <a:gd name="connsiteY3" fmla="*/ 887637 h 1491708"/>
              <a:gd name="connsiteX4" fmla="*/ 879595 w 1491708"/>
              <a:gd name="connsiteY4" fmla="*/ 1435447 h 1491708"/>
              <a:gd name="connsiteX5" fmla="*/ 604072 w 1491708"/>
              <a:gd name="connsiteY5" fmla="*/ 1433838 h 1491708"/>
              <a:gd name="connsiteX6" fmla="*/ 56262 w 1491708"/>
              <a:gd name="connsiteY6" fmla="*/ 879594 h 1491708"/>
              <a:gd name="connsiteX7" fmla="*/ 57871 w 1491708"/>
              <a:gd name="connsiteY7" fmla="*/ 604072 h 1491708"/>
              <a:gd name="connsiteX8" fmla="*/ 612115 w 1491708"/>
              <a:gd name="connsiteY8" fmla="*/ 56262 h 1491708"/>
              <a:gd name="connsiteX9" fmla="*/ 750209 w 1491708"/>
              <a:gd name="connsiteY9" fmla="*/ 4 h 149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91708" h="1491708">
                <a:moveTo>
                  <a:pt x="750209" y="4"/>
                </a:moveTo>
                <a:cubicBezTo>
                  <a:pt x="800069" y="295"/>
                  <a:pt x="849818" y="19607"/>
                  <a:pt x="887637" y="57871"/>
                </a:cubicBezTo>
                <a:lnTo>
                  <a:pt x="1435447" y="612115"/>
                </a:lnTo>
                <a:cubicBezTo>
                  <a:pt x="1511086" y="688643"/>
                  <a:pt x="1510366" y="811998"/>
                  <a:pt x="1433838" y="887637"/>
                </a:cubicBezTo>
                <a:lnTo>
                  <a:pt x="879595" y="1435447"/>
                </a:lnTo>
                <a:cubicBezTo>
                  <a:pt x="803067" y="1511086"/>
                  <a:pt x="679711" y="1510366"/>
                  <a:pt x="604072" y="1433838"/>
                </a:cubicBezTo>
                <a:lnTo>
                  <a:pt x="56262" y="879594"/>
                </a:lnTo>
                <a:cubicBezTo>
                  <a:pt x="-19377" y="803067"/>
                  <a:pt x="-18657" y="679711"/>
                  <a:pt x="57871" y="604072"/>
                </a:cubicBezTo>
                <a:lnTo>
                  <a:pt x="612115" y="56262"/>
                </a:lnTo>
                <a:cubicBezTo>
                  <a:pt x="650379" y="18443"/>
                  <a:pt x="700349" y="-287"/>
                  <a:pt x="750209" y="4"/>
                </a:cubicBezTo>
                <a:close/>
              </a:path>
            </a:pathLst>
          </a:custGeom>
          <a:ln>
            <a:gradFill>
              <a:gsLst>
                <a:gs pos="0">
                  <a:schemeClr val="accent6">
                    <a:lumMod val="40000"/>
                    <a:lumOff val="60000"/>
                    <a:alpha val="70000"/>
                  </a:schemeClr>
                </a:gs>
                <a:gs pos="65000">
                  <a:schemeClr val="accent1">
                    <a:lumMod val="45000"/>
                    <a:lumOff val="55000"/>
                    <a:alpha val="70000"/>
                  </a:schemeClr>
                </a:gs>
                <a:gs pos="100000">
                  <a:schemeClr val="accent6">
                    <a:lumMod val="40000"/>
                    <a:lumOff val="60000"/>
                    <a:alpha val="70000"/>
                  </a:schemeClr>
                </a:gs>
              </a:gsLst>
              <a:lin ang="5400000" scaled="1"/>
            </a:gradFill>
          </a:ln>
          <a:effectLst>
            <a:outerShdw blurRad="381000" sx="102000" sy="102000" algn="ctr" rotWithShape="0">
              <a:prstClr val="black">
                <a:alpha val="40000"/>
              </a:prstClr>
            </a:outerShdw>
          </a:effectLst>
        </p:spPr>
      </p:pic>
      <p:pic>
        <p:nvPicPr>
          <p:cNvPr id="35" name="图片 34">
            <a:extLst>
              <a:ext uri="{FF2B5EF4-FFF2-40B4-BE49-F238E27FC236}">
                <a16:creationId xmlns:a16="http://schemas.microsoft.com/office/drawing/2014/main" id="{5C9B216A-331A-4A52-AA7A-86471C88ECED}"/>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3282849" y="2726801"/>
            <a:ext cx="1491707" cy="1491708"/>
          </a:xfrm>
          <a:custGeom>
            <a:avLst/>
            <a:gdLst>
              <a:gd name="connsiteX0" fmla="*/ 750208 w 1491707"/>
              <a:gd name="connsiteY0" fmla="*/ 4 h 1491708"/>
              <a:gd name="connsiteX1" fmla="*/ 887636 w 1491707"/>
              <a:gd name="connsiteY1" fmla="*/ 57871 h 1491708"/>
              <a:gd name="connsiteX2" fmla="*/ 1435446 w 1491707"/>
              <a:gd name="connsiteY2" fmla="*/ 612115 h 1491708"/>
              <a:gd name="connsiteX3" fmla="*/ 1433838 w 1491707"/>
              <a:gd name="connsiteY3" fmla="*/ 887637 h 1491708"/>
              <a:gd name="connsiteX4" fmla="*/ 879594 w 1491707"/>
              <a:gd name="connsiteY4" fmla="*/ 1435447 h 1491708"/>
              <a:gd name="connsiteX5" fmla="*/ 604071 w 1491707"/>
              <a:gd name="connsiteY5" fmla="*/ 1433838 h 1491708"/>
              <a:gd name="connsiteX6" fmla="*/ 56262 w 1491707"/>
              <a:gd name="connsiteY6" fmla="*/ 879594 h 1491708"/>
              <a:gd name="connsiteX7" fmla="*/ 57870 w 1491707"/>
              <a:gd name="connsiteY7" fmla="*/ 604072 h 1491708"/>
              <a:gd name="connsiteX8" fmla="*/ 612114 w 1491707"/>
              <a:gd name="connsiteY8" fmla="*/ 56262 h 1491708"/>
              <a:gd name="connsiteX9" fmla="*/ 750208 w 1491707"/>
              <a:gd name="connsiteY9" fmla="*/ 4 h 149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91707" h="1491708">
                <a:moveTo>
                  <a:pt x="750208" y="4"/>
                </a:moveTo>
                <a:cubicBezTo>
                  <a:pt x="800068" y="295"/>
                  <a:pt x="849817" y="19607"/>
                  <a:pt x="887636" y="57871"/>
                </a:cubicBezTo>
                <a:lnTo>
                  <a:pt x="1435446" y="612115"/>
                </a:lnTo>
                <a:cubicBezTo>
                  <a:pt x="1511085" y="688642"/>
                  <a:pt x="1510365" y="811998"/>
                  <a:pt x="1433838" y="887637"/>
                </a:cubicBezTo>
                <a:lnTo>
                  <a:pt x="879594" y="1435447"/>
                </a:lnTo>
                <a:cubicBezTo>
                  <a:pt x="803066" y="1511086"/>
                  <a:pt x="679711" y="1510366"/>
                  <a:pt x="604071" y="1433838"/>
                </a:cubicBezTo>
                <a:lnTo>
                  <a:pt x="56262" y="879594"/>
                </a:lnTo>
                <a:cubicBezTo>
                  <a:pt x="-19378" y="803067"/>
                  <a:pt x="-18657" y="679711"/>
                  <a:pt x="57870" y="604072"/>
                </a:cubicBezTo>
                <a:lnTo>
                  <a:pt x="612114" y="56262"/>
                </a:lnTo>
                <a:cubicBezTo>
                  <a:pt x="650378" y="18443"/>
                  <a:pt x="700349" y="-287"/>
                  <a:pt x="750208" y="4"/>
                </a:cubicBezTo>
                <a:close/>
              </a:path>
            </a:pathLst>
          </a:custGeom>
          <a:ln>
            <a:gradFill>
              <a:gsLst>
                <a:gs pos="0">
                  <a:schemeClr val="accent5">
                    <a:lumMod val="75000"/>
                    <a:alpha val="70000"/>
                  </a:schemeClr>
                </a:gs>
                <a:gs pos="57000">
                  <a:schemeClr val="accent1">
                    <a:lumMod val="45000"/>
                    <a:lumOff val="55000"/>
                    <a:alpha val="70000"/>
                  </a:schemeClr>
                </a:gs>
                <a:gs pos="100000">
                  <a:schemeClr val="accent5">
                    <a:lumMod val="75000"/>
                    <a:alpha val="70000"/>
                  </a:schemeClr>
                </a:gs>
              </a:gsLst>
              <a:lin ang="5400000" scaled="1"/>
            </a:gradFill>
          </a:ln>
          <a:effectLst>
            <a:outerShdw blurRad="381000" sx="102000" sy="102000" algn="ctr" rotWithShape="0">
              <a:prstClr val="black">
                <a:alpha val="40000"/>
              </a:prstClr>
            </a:outerShdw>
          </a:effectLst>
        </p:spPr>
      </p:pic>
      <p:pic>
        <p:nvPicPr>
          <p:cNvPr id="38" name="图片 37">
            <a:extLst>
              <a:ext uri="{FF2B5EF4-FFF2-40B4-BE49-F238E27FC236}">
                <a16:creationId xmlns:a16="http://schemas.microsoft.com/office/drawing/2014/main" id="{3DC0A6B1-38B7-4D09-9A4C-87C7BA4EAD3F}"/>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5206378" y="2726801"/>
            <a:ext cx="1491708" cy="1491708"/>
          </a:xfrm>
          <a:custGeom>
            <a:avLst/>
            <a:gdLst>
              <a:gd name="connsiteX0" fmla="*/ 750209 w 1491708"/>
              <a:gd name="connsiteY0" fmla="*/ 4 h 1491708"/>
              <a:gd name="connsiteX1" fmla="*/ 887637 w 1491708"/>
              <a:gd name="connsiteY1" fmla="*/ 57871 h 1491708"/>
              <a:gd name="connsiteX2" fmla="*/ 1435447 w 1491708"/>
              <a:gd name="connsiteY2" fmla="*/ 612115 h 1491708"/>
              <a:gd name="connsiteX3" fmla="*/ 1433839 w 1491708"/>
              <a:gd name="connsiteY3" fmla="*/ 887637 h 1491708"/>
              <a:gd name="connsiteX4" fmla="*/ 879595 w 1491708"/>
              <a:gd name="connsiteY4" fmla="*/ 1435447 h 1491708"/>
              <a:gd name="connsiteX5" fmla="*/ 604072 w 1491708"/>
              <a:gd name="connsiteY5" fmla="*/ 1433838 h 1491708"/>
              <a:gd name="connsiteX6" fmla="*/ 56262 w 1491708"/>
              <a:gd name="connsiteY6" fmla="*/ 879594 h 1491708"/>
              <a:gd name="connsiteX7" fmla="*/ 57871 w 1491708"/>
              <a:gd name="connsiteY7" fmla="*/ 604072 h 1491708"/>
              <a:gd name="connsiteX8" fmla="*/ 612115 w 1491708"/>
              <a:gd name="connsiteY8" fmla="*/ 56262 h 1491708"/>
              <a:gd name="connsiteX9" fmla="*/ 750209 w 1491708"/>
              <a:gd name="connsiteY9" fmla="*/ 4 h 149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91708" h="1491708">
                <a:moveTo>
                  <a:pt x="750209" y="4"/>
                </a:moveTo>
                <a:cubicBezTo>
                  <a:pt x="800069" y="295"/>
                  <a:pt x="849818" y="19607"/>
                  <a:pt x="887637" y="57871"/>
                </a:cubicBezTo>
                <a:lnTo>
                  <a:pt x="1435447" y="612115"/>
                </a:lnTo>
                <a:cubicBezTo>
                  <a:pt x="1511086" y="688642"/>
                  <a:pt x="1510366" y="811998"/>
                  <a:pt x="1433839" y="887637"/>
                </a:cubicBezTo>
                <a:lnTo>
                  <a:pt x="879595" y="1435447"/>
                </a:lnTo>
                <a:cubicBezTo>
                  <a:pt x="803067" y="1511086"/>
                  <a:pt x="679712" y="1510366"/>
                  <a:pt x="604072" y="1433838"/>
                </a:cubicBezTo>
                <a:lnTo>
                  <a:pt x="56262" y="879594"/>
                </a:lnTo>
                <a:cubicBezTo>
                  <a:pt x="-19377" y="803067"/>
                  <a:pt x="-18657" y="679711"/>
                  <a:pt x="57871" y="604072"/>
                </a:cubicBezTo>
                <a:lnTo>
                  <a:pt x="612115" y="56262"/>
                </a:lnTo>
                <a:cubicBezTo>
                  <a:pt x="650379" y="18443"/>
                  <a:pt x="700349" y="-287"/>
                  <a:pt x="750209" y="4"/>
                </a:cubicBezTo>
                <a:close/>
              </a:path>
            </a:pathLst>
          </a:custGeom>
          <a:ln>
            <a:gradFill>
              <a:gsLst>
                <a:gs pos="0">
                  <a:schemeClr val="accent2">
                    <a:lumMod val="60000"/>
                    <a:lumOff val="40000"/>
                    <a:alpha val="70000"/>
                  </a:schemeClr>
                </a:gs>
                <a:gs pos="60000">
                  <a:schemeClr val="accent1">
                    <a:lumMod val="45000"/>
                    <a:lumOff val="55000"/>
                    <a:alpha val="70000"/>
                  </a:schemeClr>
                </a:gs>
                <a:gs pos="100000">
                  <a:schemeClr val="accent2">
                    <a:lumMod val="60000"/>
                    <a:lumOff val="40000"/>
                    <a:alpha val="70000"/>
                  </a:schemeClr>
                </a:gs>
              </a:gsLst>
              <a:lin ang="5400000" scaled="1"/>
            </a:gradFill>
          </a:ln>
          <a:effectLst>
            <a:outerShdw blurRad="381000" sx="102000" sy="102000" algn="ctr" rotWithShape="0">
              <a:prstClr val="black">
                <a:alpha val="40000"/>
              </a:prstClr>
            </a:outerShdw>
          </a:effectLst>
        </p:spPr>
      </p:pic>
      <p:pic>
        <p:nvPicPr>
          <p:cNvPr id="41" name="图片 40">
            <a:extLst>
              <a:ext uri="{FF2B5EF4-FFF2-40B4-BE49-F238E27FC236}">
                <a16:creationId xmlns:a16="http://schemas.microsoft.com/office/drawing/2014/main" id="{0FCD7623-332C-4D8C-B640-F52D3D9C04A6}"/>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7129909" y="2726803"/>
            <a:ext cx="1491708" cy="1491708"/>
          </a:xfrm>
          <a:custGeom>
            <a:avLst/>
            <a:gdLst>
              <a:gd name="connsiteX0" fmla="*/ 750209 w 1491708"/>
              <a:gd name="connsiteY0" fmla="*/ 4 h 1491708"/>
              <a:gd name="connsiteX1" fmla="*/ 887637 w 1491708"/>
              <a:gd name="connsiteY1" fmla="*/ 57871 h 1491708"/>
              <a:gd name="connsiteX2" fmla="*/ 1435447 w 1491708"/>
              <a:gd name="connsiteY2" fmla="*/ 612115 h 1491708"/>
              <a:gd name="connsiteX3" fmla="*/ 1433838 w 1491708"/>
              <a:gd name="connsiteY3" fmla="*/ 887637 h 1491708"/>
              <a:gd name="connsiteX4" fmla="*/ 879595 w 1491708"/>
              <a:gd name="connsiteY4" fmla="*/ 1435447 h 1491708"/>
              <a:gd name="connsiteX5" fmla="*/ 604072 w 1491708"/>
              <a:gd name="connsiteY5" fmla="*/ 1433838 h 1491708"/>
              <a:gd name="connsiteX6" fmla="*/ 56262 w 1491708"/>
              <a:gd name="connsiteY6" fmla="*/ 879594 h 1491708"/>
              <a:gd name="connsiteX7" fmla="*/ 57871 w 1491708"/>
              <a:gd name="connsiteY7" fmla="*/ 604072 h 1491708"/>
              <a:gd name="connsiteX8" fmla="*/ 612115 w 1491708"/>
              <a:gd name="connsiteY8" fmla="*/ 56262 h 1491708"/>
              <a:gd name="connsiteX9" fmla="*/ 750209 w 1491708"/>
              <a:gd name="connsiteY9" fmla="*/ 4 h 149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91708" h="1491708">
                <a:moveTo>
                  <a:pt x="750209" y="4"/>
                </a:moveTo>
                <a:cubicBezTo>
                  <a:pt x="800069" y="295"/>
                  <a:pt x="849818" y="19607"/>
                  <a:pt x="887637" y="57871"/>
                </a:cubicBezTo>
                <a:lnTo>
                  <a:pt x="1435447" y="612115"/>
                </a:lnTo>
                <a:cubicBezTo>
                  <a:pt x="1511086" y="688643"/>
                  <a:pt x="1510366" y="811998"/>
                  <a:pt x="1433838" y="887637"/>
                </a:cubicBezTo>
                <a:lnTo>
                  <a:pt x="879595" y="1435447"/>
                </a:lnTo>
                <a:cubicBezTo>
                  <a:pt x="803067" y="1511086"/>
                  <a:pt x="679712" y="1510366"/>
                  <a:pt x="604072" y="1433838"/>
                </a:cubicBezTo>
                <a:lnTo>
                  <a:pt x="56262" y="879594"/>
                </a:lnTo>
                <a:cubicBezTo>
                  <a:pt x="-19377" y="803067"/>
                  <a:pt x="-18657" y="679711"/>
                  <a:pt x="57871" y="604072"/>
                </a:cubicBezTo>
                <a:lnTo>
                  <a:pt x="612115" y="56262"/>
                </a:lnTo>
                <a:cubicBezTo>
                  <a:pt x="650378" y="18443"/>
                  <a:pt x="700349" y="-287"/>
                  <a:pt x="750209" y="4"/>
                </a:cubicBezTo>
                <a:close/>
              </a:path>
            </a:pathLst>
          </a:custGeom>
          <a:ln>
            <a:gradFill>
              <a:gsLst>
                <a:gs pos="0">
                  <a:schemeClr val="accent1">
                    <a:alpha val="70000"/>
                  </a:schemeClr>
                </a:gs>
                <a:gs pos="60000">
                  <a:schemeClr val="accent1">
                    <a:lumMod val="45000"/>
                    <a:lumOff val="55000"/>
                    <a:alpha val="70000"/>
                  </a:schemeClr>
                </a:gs>
                <a:gs pos="100000">
                  <a:schemeClr val="accent1">
                    <a:lumMod val="30000"/>
                    <a:lumOff val="70000"/>
                    <a:alpha val="70000"/>
                  </a:schemeClr>
                </a:gs>
              </a:gsLst>
              <a:lin ang="5400000" scaled="1"/>
            </a:gradFill>
          </a:ln>
          <a:effectLst>
            <a:outerShdw blurRad="381000" sx="102000" sy="102000" algn="ctr" rotWithShape="0">
              <a:prstClr val="black">
                <a:alpha val="40000"/>
              </a:prstClr>
            </a:outerShdw>
          </a:effectLst>
        </p:spPr>
      </p:pic>
      <p:pic>
        <p:nvPicPr>
          <p:cNvPr id="45" name="图片 44">
            <a:extLst>
              <a:ext uri="{FF2B5EF4-FFF2-40B4-BE49-F238E27FC236}">
                <a16:creationId xmlns:a16="http://schemas.microsoft.com/office/drawing/2014/main" id="{71BA721D-8047-45CC-A0B5-E79C36FFFC05}"/>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a:off x="9053441" y="2726801"/>
            <a:ext cx="1491708" cy="1491708"/>
          </a:xfrm>
          <a:custGeom>
            <a:avLst/>
            <a:gdLst>
              <a:gd name="connsiteX0" fmla="*/ 750209 w 1491708"/>
              <a:gd name="connsiteY0" fmla="*/ 4 h 1491708"/>
              <a:gd name="connsiteX1" fmla="*/ 887637 w 1491708"/>
              <a:gd name="connsiteY1" fmla="*/ 57871 h 1491708"/>
              <a:gd name="connsiteX2" fmla="*/ 1435447 w 1491708"/>
              <a:gd name="connsiteY2" fmla="*/ 612115 h 1491708"/>
              <a:gd name="connsiteX3" fmla="*/ 1433838 w 1491708"/>
              <a:gd name="connsiteY3" fmla="*/ 887637 h 1491708"/>
              <a:gd name="connsiteX4" fmla="*/ 879594 w 1491708"/>
              <a:gd name="connsiteY4" fmla="*/ 1435447 h 1491708"/>
              <a:gd name="connsiteX5" fmla="*/ 604072 w 1491708"/>
              <a:gd name="connsiteY5" fmla="*/ 1433838 h 1491708"/>
              <a:gd name="connsiteX6" fmla="*/ 56262 w 1491708"/>
              <a:gd name="connsiteY6" fmla="*/ 879594 h 1491708"/>
              <a:gd name="connsiteX7" fmla="*/ 57871 w 1491708"/>
              <a:gd name="connsiteY7" fmla="*/ 604072 h 1491708"/>
              <a:gd name="connsiteX8" fmla="*/ 612115 w 1491708"/>
              <a:gd name="connsiteY8" fmla="*/ 56262 h 1491708"/>
              <a:gd name="connsiteX9" fmla="*/ 750209 w 1491708"/>
              <a:gd name="connsiteY9" fmla="*/ 4 h 149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91708" h="1491708">
                <a:moveTo>
                  <a:pt x="750209" y="4"/>
                </a:moveTo>
                <a:cubicBezTo>
                  <a:pt x="800069" y="295"/>
                  <a:pt x="849818" y="19607"/>
                  <a:pt x="887637" y="57871"/>
                </a:cubicBezTo>
                <a:lnTo>
                  <a:pt x="1435447" y="612115"/>
                </a:lnTo>
                <a:cubicBezTo>
                  <a:pt x="1511086" y="688643"/>
                  <a:pt x="1510366" y="811998"/>
                  <a:pt x="1433838" y="887637"/>
                </a:cubicBezTo>
                <a:lnTo>
                  <a:pt x="879594" y="1435447"/>
                </a:lnTo>
                <a:cubicBezTo>
                  <a:pt x="803067" y="1511086"/>
                  <a:pt x="679711" y="1510366"/>
                  <a:pt x="604072" y="1433838"/>
                </a:cubicBezTo>
                <a:lnTo>
                  <a:pt x="56262" y="879594"/>
                </a:lnTo>
                <a:cubicBezTo>
                  <a:pt x="-19377" y="803067"/>
                  <a:pt x="-18657" y="679711"/>
                  <a:pt x="57871" y="604072"/>
                </a:cubicBezTo>
                <a:lnTo>
                  <a:pt x="612115" y="56262"/>
                </a:lnTo>
                <a:cubicBezTo>
                  <a:pt x="650378" y="18443"/>
                  <a:pt x="700349" y="-287"/>
                  <a:pt x="750209" y="4"/>
                </a:cubicBezTo>
                <a:close/>
              </a:path>
            </a:pathLst>
          </a:custGeom>
          <a:ln>
            <a:gradFill>
              <a:gsLst>
                <a:gs pos="46900">
                  <a:srgbClr val="FFF5F5">
                    <a:alpha val="70000"/>
                  </a:srgbClr>
                </a:gs>
                <a:gs pos="0">
                  <a:schemeClr val="accent3">
                    <a:lumMod val="75000"/>
                    <a:alpha val="70000"/>
                  </a:schemeClr>
                </a:gs>
                <a:gs pos="100000">
                  <a:schemeClr val="accent3">
                    <a:lumMod val="75000"/>
                    <a:alpha val="70000"/>
                  </a:schemeClr>
                </a:gs>
              </a:gsLst>
              <a:lin ang="5400000" scaled="1"/>
            </a:gradFill>
          </a:ln>
          <a:effectLst>
            <a:outerShdw blurRad="381000" sx="102000" sy="102000" algn="ctr" rotWithShape="0">
              <a:prstClr val="black">
                <a:alpha val="40000"/>
              </a:prstClr>
            </a:outerShdw>
          </a:effectLst>
        </p:spPr>
      </p:pic>
      <p:sp>
        <p:nvSpPr>
          <p:cNvPr id="9" name="椭圆 8">
            <a:extLst>
              <a:ext uri="{FF2B5EF4-FFF2-40B4-BE49-F238E27FC236}">
                <a16:creationId xmlns:a16="http://schemas.microsoft.com/office/drawing/2014/main" id="{FA4D6A7B-4480-4D64-8401-22642FBDC75B}"/>
              </a:ext>
            </a:extLst>
          </p:cNvPr>
          <p:cNvSpPr/>
          <p:nvPr/>
        </p:nvSpPr>
        <p:spPr>
          <a:xfrm>
            <a:off x="1673223" y="3039952"/>
            <a:ext cx="860480" cy="8604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heart_156972">
            <a:extLst>
              <a:ext uri="{FF2B5EF4-FFF2-40B4-BE49-F238E27FC236}">
                <a16:creationId xmlns:a16="http://schemas.microsoft.com/office/drawing/2014/main" id="{83E7B9C0-C787-4797-BB36-E6E854E394FD}"/>
              </a:ext>
            </a:extLst>
          </p:cNvPr>
          <p:cNvSpPr/>
          <p:nvPr/>
        </p:nvSpPr>
        <p:spPr>
          <a:xfrm>
            <a:off x="1813988" y="3222745"/>
            <a:ext cx="609685" cy="579430"/>
          </a:xfrm>
          <a:custGeom>
            <a:avLst/>
            <a:gdLst>
              <a:gd name="connsiteX0" fmla="*/ 254831 w 606621"/>
              <a:gd name="connsiteY0" fmla="*/ 204713 h 576519"/>
              <a:gd name="connsiteX1" fmla="*/ 231430 w 606621"/>
              <a:gd name="connsiteY1" fmla="*/ 214166 h 576519"/>
              <a:gd name="connsiteX2" fmla="*/ 231615 w 606621"/>
              <a:gd name="connsiteY2" fmla="*/ 265973 h 576519"/>
              <a:gd name="connsiteX3" fmla="*/ 303397 w 606621"/>
              <a:gd name="connsiteY3" fmla="*/ 344935 h 576519"/>
              <a:gd name="connsiteX4" fmla="*/ 374900 w 606621"/>
              <a:gd name="connsiteY4" fmla="*/ 266159 h 576519"/>
              <a:gd name="connsiteX5" fmla="*/ 375086 w 606621"/>
              <a:gd name="connsiteY5" fmla="*/ 213981 h 576519"/>
              <a:gd name="connsiteX6" fmla="*/ 329027 w 606621"/>
              <a:gd name="connsiteY6" fmla="*/ 213610 h 576519"/>
              <a:gd name="connsiteX7" fmla="*/ 302840 w 606621"/>
              <a:gd name="connsiteY7" fmla="*/ 237706 h 576519"/>
              <a:gd name="connsiteX8" fmla="*/ 277210 w 606621"/>
              <a:gd name="connsiteY8" fmla="*/ 213054 h 576519"/>
              <a:gd name="connsiteX9" fmla="*/ 254831 w 606621"/>
              <a:gd name="connsiteY9" fmla="*/ 204713 h 576519"/>
              <a:gd name="connsiteX10" fmla="*/ 254831 w 606621"/>
              <a:gd name="connsiteY10" fmla="*/ 166900 h 576519"/>
              <a:gd name="connsiteX11" fmla="*/ 303397 w 606621"/>
              <a:gd name="connsiteY11" fmla="*/ 185714 h 576519"/>
              <a:gd name="connsiteX12" fmla="*/ 402387 w 606621"/>
              <a:gd name="connsiteY12" fmla="*/ 187753 h 576519"/>
              <a:gd name="connsiteX13" fmla="*/ 402944 w 606621"/>
              <a:gd name="connsiteY13" fmla="*/ 291645 h 576519"/>
              <a:gd name="connsiteX14" fmla="*/ 303490 w 606621"/>
              <a:gd name="connsiteY14" fmla="*/ 401376 h 576519"/>
              <a:gd name="connsiteX15" fmla="*/ 203571 w 606621"/>
              <a:gd name="connsiteY15" fmla="*/ 291460 h 576519"/>
              <a:gd name="connsiteX16" fmla="*/ 203850 w 606621"/>
              <a:gd name="connsiteY16" fmla="*/ 188216 h 576519"/>
              <a:gd name="connsiteX17" fmla="*/ 254831 w 606621"/>
              <a:gd name="connsiteY17" fmla="*/ 166900 h 576519"/>
              <a:gd name="connsiteX18" fmla="*/ 440287 w 606621"/>
              <a:gd name="connsiteY18" fmla="*/ 37823 h 576519"/>
              <a:gd name="connsiteX19" fmla="*/ 352455 w 606621"/>
              <a:gd name="connsiteY19" fmla="*/ 72679 h 576519"/>
              <a:gd name="connsiteX20" fmla="*/ 302689 w 606621"/>
              <a:gd name="connsiteY20" fmla="*/ 118660 h 576519"/>
              <a:gd name="connsiteX21" fmla="*/ 253574 w 606621"/>
              <a:gd name="connsiteY21" fmla="*/ 71567 h 576519"/>
              <a:gd name="connsiteX22" fmla="*/ 166577 w 606621"/>
              <a:gd name="connsiteY22" fmla="*/ 38472 h 576519"/>
              <a:gd name="connsiteX23" fmla="*/ 75402 w 606621"/>
              <a:gd name="connsiteY23" fmla="*/ 76016 h 576519"/>
              <a:gd name="connsiteX24" fmla="*/ 75588 w 606621"/>
              <a:gd name="connsiteY24" fmla="*/ 269209 h 576519"/>
              <a:gd name="connsiteX25" fmla="*/ 303711 w 606621"/>
              <a:gd name="connsiteY25" fmla="*/ 520156 h 576519"/>
              <a:gd name="connsiteX26" fmla="*/ 530905 w 606621"/>
              <a:gd name="connsiteY26" fmla="*/ 269487 h 576519"/>
              <a:gd name="connsiteX27" fmla="*/ 530905 w 606621"/>
              <a:gd name="connsiteY27" fmla="*/ 75367 h 576519"/>
              <a:gd name="connsiteX28" fmla="*/ 440287 w 606621"/>
              <a:gd name="connsiteY28" fmla="*/ 37823 h 576519"/>
              <a:gd name="connsiteX29" fmla="*/ 440287 w 606621"/>
              <a:gd name="connsiteY29" fmla="*/ 0 h 576519"/>
              <a:gd name="connsiteX30" fmla="*/ 558201 w 606621"/>
              <a:gd name="connsiteY30" fmla="*/ 49225 h 576519"/>
              <a:gd name="connsiteX31" fmla="*/ 558944 w 606621"/>
              <a:gd name="connsiteY31" fmla="*/ 294981 h 576519"/>
              <a:gd name="connsiteX32" fmla="*/ 303711 w 606621"/>
              <a:gd name="connsiteY32" fmla="*/ 576519 h 576519"/>
              <a:gd name="connsiteX33" fmla="*/ 47641 w 606621"/>
              <a:gd name="connsiteY33" fmla="*/ 294702 h 576519"/>
              <a:gd name="connsiteX34" fmla="*/ 47827 w 606621"/>
              <a:gd name="connsiteY34" fmla="*/ 50059 h 576519"/>
              <a:gd name="connsiteX35" fmla="*/ 166577 w 606621"/>
              <a:gd name="connsiteY35" fmla="*/ 556 h 576519"/>
              <a:gd name="connsiteX36" fmla="*/ 279849 w 606621"/>
              <a:gd name="connsiteY36" fmla="*/ 44312 h 576519"/>
              <a:gd name="connsiteX37" fmla="*/ 303154 w 606621"/>
              <a:gd name="connsiteY37" fmla="*/ 66653 h 576519"/>
              <a:gd name="connsiteX38" fmla="*/ 326736 w 606621"/>
              <a:gd name="connsiteY38" fmla="*/ 44868 h 576519"/>
              <a:gd name="connsiteX39" fmla="*/ 440287 w 606621"/>
              <a:gd name="connsiteY39" fmla="*/ 0 h 57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6621" h="576519">
                <a:moveTo>
                  <a:pt x="254831" y="204713"/>
                </a:moveTo>
                <a:cubicBezTo>
                  <a:pt x="245545" y="204713"/>
                  <a:pt x="237187" y="208049"/>
                  <a:pt x="231430" y="214166"/>
                </a:cubicBezTo>
                <a:cubicBezTo>
                  <a:pt x="218058" y="228439"/>
                  <a:pt x="218151" y="251237"/>
                  <a:pt x="231615" y="265973"/>
                </a:cubicBezTo>
                <a:lnTo>
                  <a:pt x="303397" y="344935"/>
                </a:lnTo>
                <a:lnTo>
                  <a:pt x="374900" y="266159"/>
                </a:lnTo>
                <a:cubicBezTo>
                  <a:pt x="388551" y="251237"/>
                  <a:pt x="388551" y="228346"/>
                  <a:pt x="375086" y="213981"/>
                </a:cubicBezTo>
                <a:cubicBezTo>
                  <a:pt x="363478" y="202211"/>
                  <a:pt x="342492" y="201284"/>
                  <a:pt x="329027" y="213610"/>
                </a:cubicBezTo>
                <a:lnTo>
                  <a:pt x="302840" y="237706"/>
                </a:lnTo>
                <a:lnTo>
                  <a:pt x="277210" y="213054"/>
                </a:lnTo>
                <a:cubicBezTo>
                  <a:pt x="271639" y="207679"/>
                  <a:pt x="263653" y="204713"/>
                  <a:pt x="254831" y="204713"/>
                </a:cubicBezTo>
                <a:close/>
                <a:moveTo>
                  <a:pt x="254831" y="166900"/>
                </a:moveTo>
                <a:cubicBezTo>
                  <a:pt x="273496" y="166900"/>
                  <a:pt x="290768" y="173573"/>
                  <a:pt x="303397" y="185714"/>
                </a:cubicBezTo>
                <a:cubicBezTo>
                  <a:pt x="331534" y="160042"/>
                  <a:pt x="376479" y="161340"/>
                  <a:pt x="402387" y="187753"/>
                </a:cubicBezTo>
                <a:cubicBezTo>
                  <a:pt x="429689" y="216761"/>
                  <a:pt x="429874" y="262266"/>
                  <a:pt x="402944" y="291645"/>
                </a:cubicBezTo>
                <a:lnTo>
                  <a:pt x="303490" y="401376"/>
                </a:lnTo>
                <a:lnTo>
                  <a:pt x="203571" y="291460"/>
                </a:lnTo>
                <a:cubicBezTo>
                  <a:pt x="176827" y="262266"/>
                  <a:pt x="176920" y="216854"/>
                  <a:pt x="203850" y="188216"/>
                </a:cubicBezTo>
                <a:cubicBezTo>
                  <a:pt x="216850" y="174407"/>
                  <a:pt x="234958" y="166900"/>
                  <a:pt x="254831" y="166900"/>
                </a:cubicBezTo>
                <a:close/>
                <a:moveTo>
                  <a:pt x="440287" y="37823"/>
                </a:moveTo>
                <a:cubicBezTo>
                  <a:pt x="407605" y="37823"/>
                  <a:pt x="377245" y="49874"/>
                  <a:pt x="352455" y="72679"/>
                </a:cubicBezTo>
                <a:lnTo>
                  <a:pt x="302689" y="118660"/>
                </a:lnTo>
                <a:lnTo>
                  <a:pt x="253574" y="71567"/>
                </a:lnTo>
                <a:cubicBezTo>
                  <a:pt x="231384" y="50152"/>
                  <a:pt x="200466" y="38472"/>
                  <a:pt x="166577" y="38472"/>
                </a:cubicBezTo>
                <a:cubicBezTo>
                  <a:pt x="130645" y="38472"/>
                  <a:pt x="98242" y="51821"/>
                  <a:pt x="75402" y="76016"/>
                </a:cubicBezTo>
                <a:cubicBezTo>
                  <a:pt x="25265" y="129320"/>
                  <a:pt x="25358" y="214236"/>
                  <a:pt x="75588" y="269209"/>
                </a:cubicBezTo>
                <a:lnTo>
                  <a:pt x="303711" y="520156"/>
                </a:lnTo>
                <a:lnTo>
                  <a:pt x="530905" y="269487"/>
                </a:lnTo>
                <a:cubicBezTo>
                  <a:pt x="581413" y="214329"/>
                  <a:pt x="581413" y="129042"/>
                  <a:pt x="530905" y="75367"/>
                </a:cubicBezTo>
                <a:cubicBezTo>
                  <a:pt x="507229" y="51265"/>
                  <a:pt x="474919" y="37823"/>
                  <a:pt x="440287" y="37823"/>
                </a:cubicBezTo>
                <a:close/>
                <a:moveTo>
                  <a:pt x="440287" y="0"/>
                </a:moveTo>
                <a:cubicBezTo>
                  <a:pt x="485224" y="0"/>
                  <a:pt x="527098" y="17428"/>
                  <a:pt x="558201" y="49225"/>
                </a:cubicBezTo>
                <a:cubicBezTo>
                  <a:pt x="622544" y="117547"/>
                  <a:pt x="622729" y="225361"/>
                  <a:pt x="558944" y="294981"/>
                </a:cubicBezTo>
                <a:lnTo>
                  <a:pt x="303711" y="576519"/>
                </a:lnTo>
                <a:lnTo>
                  <a:pt x="47641" y="294702"/>
                </a:lnTo>
                <a:cubicBezTo>
                  <a:pt x="-15958" y="225175"/>
                  <a:pt x="-15865" y="117733"/>
                  <a:pt x="47827" y="50059"/>
                </a:cubicBezTo>
                <a:cubicBezTo>
                  <a:pt x="77909" y="18170"/>
                  <a:pt x="120061" y="556"/>
                  <a:pt x="166577" y="556"/>
                </a:cubicBezTo>
                <a:cubicBezTo>
                  <a:pt x="210401" y="556"/>
                  <a:pt x="250603" y="16130"/>
                  <a:pt x="279849" y="44312"/>
                </a:cubicBezTo>
                <a:lnTo>
                  <a:pt x="303154" y="66653"/>
                </a:lnTo>
                <a:lnTo>
                  <a:pt x="326736" y="44868"/>
                </a:lnTo>
                <a:cubicBezTo>
                  <a:pt x="358675" y="15481"/>
                  <a:pt x="397949" y="0"/>
                  <a:pt x="440287"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椭圆 54">
            <a:extLst>
              <a:ext uri="{FF2B5EF4-FFF2-40B4-BE49-F238E27FC236}">
                <a16:creationId xmlns:a16="http://schemas.microsoft.com/office/drawing/2014/main" id="{0B405923-A21B-425F-A58F-9CA661EFA14E}"/>
              </a:ext>
            </a:extLst>
          </p:cNvPr>
          <p:cNvSpPr/>
          <p:nvPr/>
        </p:nvSpPr>
        <p:spPr>
          <a:xfrm>
            <a:off x="3605144" y="3039952"/>
            <a:ext cx="860480" cy="8604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1FC67CFD-AE6A-4736-9DEA-0E8557009A49}"/>
              </a:ext>
            </a:extLst>
          </p:cNvPr>
          <p:cNvSpPr/>
          <p:nvPr/>
        </p:nvSpPr>
        <p:spPr>
          <a:xfrm>
            <a:off x="5538031" y="3039952"/>
            <a:ext cx="860480" cy="8604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CDD3361C-B748-4E6F-8E42-062F5ABED4CD}"/>
              </a:ext>
            </a:extLst>
          </p:cNvPr>
          <p:cNvSpPr/>
          <p:nvPr/>
        </p:nvSpPr>
        <p:spPr>
          <a:xfrm>
            <a:off x="7425617" y="3039952"/>
            <a:ext cx="860480" cy="8604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2D8675ED-DC01-4A28-9BBC-B68B6DFFC0F4}"/>
              </a:ext>
            </a:extLst>
          </p:cNvPr>
          <p:cNvSpPr/>
          <p:nvPr/>
        </p:nvSpPr>
        <p:spPr>
          <a:xfrm>
            <a:off x="9352988" y="3039952"/>
            <a:ext cx="860480" cy="8604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christmas-card_100813">
            <a:extLst>
              <a:ext uri="{FF2B5EF4-FFF2-40B4-BE49-F238E27FC236}">
                <a16:creationId xmlns:a16="http://schemas.microsoft.com/office/drawing/2014/main" id="{E7E46D74-CC8B-4256-AB88-660EEBD9A424}"/>
              </a:ext>
            </a:extLst>
          </p:cNvPr>
          <p:cNvSpPr/>
          <p:nvPr/>
        </p:nvSpPr>
        <p:spPr>
          <a:xfrm>
            <a:off x="3774129" y="3165349"/>
            <a:ext cx="446172" cy="609685"/>
          </a:xfrm>
          <a:custGeom>
            <a:avLst/>
            <a:gdLst>
              <a:gd name="connsiteX0" fmla="*/ 222490 w 444774"/>
              <a:gd name="connsiteY0" fmla="*/ 191438 h 607774"/>
              <a:gd name="connsiteX1" fmla="*/ 238880 w 444774"/>
              <a:gd name="connsiteY1" fmla="*/ 207804 h 607774"/>
              <a:gd name="connsiteX2" fmla="*/ 238880 w 444774"/>
              <a:gd name="connsiteY2" fmla="*/ 232558 h 607774"/>
              <a:gd name="connsiteX3" fmla="*/ 256294 w 444774"/>
              <a:gd name="connsiteY3" fmla="*/ 222533 h 607774"/>
              <a:gd name="connsiteX4" fmla="*/ 278625 w 444774"/>
              <a:gd name="connsiteY4" fmla="*/ 228875 h 607774"/>
              <a:gd name="connsiteX5" fmla="*/ 272479 w 444774"/>
              <a:gd name="connsiteY5" fmla="*/ 251174 h 607774"/>
              <a:gd name="connsiteX6" fmla="*/ 238880 w 444774"/>
              <a:gd name="connsiteY6" fmla="*/ 270200 h 607774"/>
              <a:gd name="connsiteX7" fmla="*/ 238880 w 444774"/>
              <a:gd name="connsiteY7" fmla="*/ 319093 h 607774"/>
              <a:gd name="connsiteX8" fmla="*/ 281288 w 444774"/>
              <a:gd name="connsiteY8" fmla="*/ 294749 h 607774"/>
              <a:gd name="connsiteX9" fmla="*/ 281084 w 444774"/>
              <a:gd name="connsiteY9" fmla="*/ 256084 h 607774"/>
              <a:gd name="connsiteX10" fmla="*/ 297268 w 444774"/>
              <a:gd name="connsiteY10" fmla="*/ 239513 h 607774"/>
              <a:gd name="connsiteX11" fmla="*/ 313863 w 444774"/>
              <a:gd name="connsiteY11" fmla="*/ 255675 h 607774"/>
              <a:gd name="connsiteX12" fmla="*/ 313863 w 444774"/>
              <a:gd name="connsiteY12" fmla="*/ 275928 h 607774"/>
              <a:gd name="connsiteX13" fmla="*/ 335375 w 444774"/>
              <a:gd name="connsiteY13" fmla="*/ 263449 h 607774"/>
              <a:gd name="connsiteX14" fmla="*/ 357706 w 444774"/>
              <a:gd name="connsiteY14" fmla="*/ 269586 h 607774"/>
              <a:gd name="connsiteX15" fmla="*/ 351765 w 444774"/>
              <a:gd name="connsiteY15" fmla="*/ 291885 h 607774"/>
              <a:gd name="connsiteX16" fmla="*/ 330253 w 444774"/>
              <a:gd name="connsiteY16" fmla="*/ 304159 h 607774"/>
              <a:gd name="connsiteX17" fmla="*/ 347667 w 444774"/>
              <a:gd name="connsiteY17" fmla="*/ 314388 h 607774"/>
              <a:gd name="connsiteX18" fmla="*/ 353403 w 444774"/>
              <a:gd name="connsiteY18" fmla="*/ 336891 h 607774"/>
              <a:gd name="connsiteX19" fmla="*/ 339267 w 444774"/>
              <a:gd name="connsiteY19" fmla="*/ 344870 h 607774"/>
              <a:gd name="connsiteX20" fmla="*/ 331072 w 444774"/>
              <a:gd name="connsiteY20" fmla="*/ 342619 h 607774"/>
              <a:gd name="connsiteX21" fmla="*/ 297678 w 444774"/>
              <a:gd name="connsiteY21" fmla="*/ 322980 h 607774"/>
              <a:gd name="connsiteX22" fmla="*/ 255270 w 444774"/>
              <a:gd name="connsiteY22" fmla="*/ 347529 h 607774"/>
              <a:gd name="connsiteX23" fmla="*/ 297678 w 444774"/>
              <a:gd name="connsiteY23" fmla="*/ 372078 h 607774"/>
              <a:gd name="connsiteX24" fmla="*/ 331072 w 444774"/>
              <a:gd name="connsiteY24" fmla="*/ 352439 h 607774"/>
              <a:gd name="connsiteX25" fmla="*/ 353403 w 444774"/>
              <a:gd name="connsiteY25" fmla="*/ 358167 h 607774"/>
              <a:gd name="connsiteX26" fmla="*/ 347667 w 444774"/>
              <a:gd name="connsiteY26" fmla="*/ 380670 h 607774"/>
              <a:gd name="connsiteX27" fmla="*/ 330253 w 444774"/>
              <a:gd name="connsiteY27" fmla="*/ 390899 h 607774"/>
              <a:gd name="connsiteX28" fmla="*/ 351765 w 444774"/>
              <a:gd name="connsiteY28" fmla="*/ 403174 h 607774"/>
              <a:gd name="connsiteX29" fmla="*/ 357706 w 444774"/>
              <a:gd name="connsiteY29" fmla="*/ 425472 h 607774"/>
              <a:gd name="connsiteX30" fmla="*/ 343570 w 444774"/>
              <a:gd name="connsiteY30" fmla="*/ 433655 h 607774"/>
              <a:gd name="connsiteX31" fmla="*/ 335375 w 444774"/>
              <a:gd name="connsiteY31" fmla="*/ 431609 h 607774"/>
              <a:gd name="connsiteX32" fmla="*/ 313863 w 444774"/>
              <a:gd name="connsiteY32" fmla="*/ 419130 h 607774"/>
              <a:gd name="connsiteX33" fmla="*/ 313863 w 444774"/>
              <a:gd name="connsiteY33" fmla="*/ 439383 h 607774"/>
              <a:gd name="connsiteX34" fmla="*/ 297473 w 444774"/>
              <a:gd name="connsiteY34" fmla="*/ 455545 h 607774"/>
              <a:gd name="connsiteX35" fmla="*/ 297268 w 444774"/>
              <a:gd name="connsiteY35" fmla="*/ 455545 h 607774"/>
              <a:gd name="connsiteX36" fmla="*/ 281084 w 444774"/>
              <a:gd name="connsiteY36" fmla="*/ 438974 h 607774"/>
              <a:gd name="connsiteX37" fmla="*/ 281288 w 444774"/>
              <a:gd name="connsiteY37" fmla="*/ 400309 h 607774"/>
              <a:gd name="connsiteX38" fmla="*/ 238880 w 444774"/>
              <a:gd name="connsiteY38" fmla="*/ 375965 h 607774"/>
              <a:gd name="connsiteX39" fmla="*/ 238880 w 444774"/>
              <a:gd name="connsiteY39" fmla="*/ 424859 h 607774"/>
              <a:gd name="connsiteX40" fmla="*/ 272479 w 444774"/>
              <a:gd name="connsiteY40" fmla="*/ 443884 h 607774"/>
              <a:gd name="connsiteX41" fmla="*/ 278625 w 444774"/>
              <a:gd name="connsiteY41" fmla="*/ 466183 h 607774"/>
              <a:gd name="connsiteX42" fmla="*/ 264489 w 444774"/>
              <a:gd name="connsiteY42" fmla="*/ 474570 h 607774"/>
              <a:gd name="connsiteX43" fmla="*/ 256294 w 444774"/>
              <a:gd name="connsiteY43" fmla="*/ 472525 h 607774"/>
              <a:gd name="connsiteX44" fmla="*/ 238880 w 444774"/>
              <a:gd name="connsiteY44" fmla="*/ 462500 h 607774"/>
              <a:gd name="connsiteX45" fmla="*/ 238880 w 444774"/>
              <a:gd name="connsiteY45" fmla="*/ 487254 h 607774"/>
              <a:gd name="connsiteX46" fmla="*/ 222490 w 444774"/>
              <a:gd name="connsiteY46" fmla="*/ 503620 h 607774"/>
              <a:gd name="connsiteX47" fmla="*/ 206100 w 444774"/>
              <a:gd name="connsiteY47" fmla="*/ 487254 h 607774"/>
              <a:gd name="connsiteX48" fmla="*/ 206100 w 444774"/>
              <a:gd name="connsiteY48" fmla="*/ 462500 h 607774"/>
              <a:gd name="connsiteX49" fmla="*/ 188481 w 444774"/>
              <a:gd name="connsiteY49" fmla="*/ 472525 h 607774"/>
              <a:gd name="connsiteX50" fmla="*/ 180491 w 444774"/>
              <a:gd name="connsiteY50" fmla="*/ 474570 h 607774"/>
              <a:gd name="connsiteX51" fmla="*/ 166150 w 444774"/>
              <a:gd name="connsiteY51" fmla="*/ 466183 h 607774"/>
              <a:gd name="connsiteX52" fmla="*/ 172296 w 444774"/>
              <a:gd name="connsiteY52" fmla="*/ 443884 h 607774"/>
              <a:gd name="connsiteX53" fmla="*/ 206100 w 444774"/>
              <a:gd name="connsiteY53" fmla="*/ 424859 h 607774"/>
              <a:gd name="connsiteX54" fmla="*/ 206100 w 444774"/>
              <a:gd name="connsiteY54" fmla="*/ 375965 h 607774"/>
              <a:gd name="connsiteX55" fmla="*/ 163487 w 444774"/>
              <a:gd name="connsiteY55" fmla="*/ 400309 h 607774"/>
              <a:gd name="connsiteX56" fmla="*/ 163896 w 444774"/>
              <a:gd name="connsiteY56" fmla="*/ 438974 h 607774"/>
              <a:gd name="connsiteX57" fmla="*/ 147507 w 444774"/>
              <a:gd name="connsiteY57" fmla="*/ 455545 h 607774"/>
              <a:gd name="connsiteX58" fmla="*/ 131117 w 444774"/>
              <a:gd name="connsiteY58" fmla="*/ 439383 h 607774"/>
              <a:gd name="connsiteX59" fmla="*/ 130912 w 444774"/>
              <a:gd name="connsiteY59" fmla="*/ 419130 h 607774"/>
              <a:gd name="connsiteX60" fmla="*/ 109400 w 444774"/>
              <a:gd name="connsiteY60" fmla="*/ 431609 h 607774"/>
              <a:gd name="connsiteX61" fmla="*/ 101410 w 444774"/>
              <a:gd name="connsiteY61" fmla="*/ 433655 h 607774"/>
              <a:gd name="connsiteX62" fmla="*/ 87069 w 444774"/>
              <a:gd name="connsiteY62" fmla="*/ 425472 h 607774"/>
              <a:gd name="connsiteX63" fmla="*/ 93011 w 444774"/>
              <a:gd name="connsiteY63" fmla="*/ 403174 h 607774"/>
              <a:gd name="connsiteX64" fmla="*/ 114522 w 444774"/>
              <a:gd name="connsiteY64" fmla="*/ 390899 h 607774"/>
              <a:gd name="connsiteX65" fmla="*/ 97108 w 444774"/>
              <a:gd name="connsiteY65" fmla="*/ 380670 h 607774"/>
              <a:gd name="connsiteX66" fmla="*/ 91372 w 444774"/>
              <a:gd name="connsiteY66" fmla="*/ 358167 h 607774"/>
              <a:gd name="connsiteX67" fmla="*/ 113703 w 444774"/>
              <a:gd name="connsiteY67" fmla="*/ 352439 h 607774"/>
              <a:gd name="connsiteX68" fmla="*/ 147097 w 444774"/>
              <a:gd name="connsiteY68" fmla="*/ 372078 h 607774"/>
              <a:gd name="connsiteX69" fmla="*/ 189710 w 444774"/>
              <a:gd name="connsiteY69" fmla="*/ 347529 h 607774"/>
              <a:gd name="connsiteX70" fmla="*/ 147097 w 444774"/>
              <a:gd name="connsiteY70" fmla="*/ 322980 h 607774"/>
              <a:gd name="connsiteX71" fmla="*/ 113703 w 444774"/>
              <a:gd name="connsiteY71" fmla="*/ 342619 h 607774"/>
              <a:gd name="connsiteX72" fmla="*/ 105508 w 444774"/>
              <a:gd name="connsiteY72" fmla="*/ 344870 h 607774"/>
              <a:gd name="connsiteX73" fmla="*/ 91372 w 444774"/>
              <a:gd name="connsiteY73" fmla="*/ 336891 h 607774"/>
              <a:gd name="connsiteX74" fmla="*/ 97108 w 444774"/>
              <a:gd name="connsiteY74" fmla="*/ 314388 h 607774"/>
              <a:gd name="connsiteX75" fmla="*/ 114522 w 444774"/>
              <a:gd name="connsiteY75" fmla="*/ 304159 h 607774"/>
              <a:gd name="connsiteX76" fmla="*/ 93011 w 444774"/>
              <a:gd name="connsiteY76" fmla="*/ 291885 h 607774"/>
              <a:gd name="connsiteX77" fmla="*/ 87069 w 444774"/>
              <a:gd name="connsiteY77" fmla="*/ 269586 h 607774"/>
              <a:gd name="connsiteX78" fmla="*/ 109400 w 444774"/>
              <a:gd name="connsiteY78" fmla="*/ 263449 h 607774"/>
              <a:gd name="connsiteX79" fmla="*/ 130912 w 444774"/>
              <a:gd name="connsiteY79" fmla="*/ 275928 h 607774"/>
              <a:gd name="connsiteX80" fmla="*/ 131117 w 444774"/>
              <a:gd name="connsiteY80" fmla="*/ 255675 h 607774"/>
              <a:gd name="connsiteX81" fmla="*/ 147507 w 444774"/>
              <a:gd name="connsiteY81" fmla="*/ 239513 h 607774"/>
              <a:gd name="connsiteX82" fmla="*/ 163896 w 444774"/>
              <a:gd name="connsiteY82" fmla="*/ 256084 h 607774"/>
              <a:gd name="connsiteX83" fmla="*/ 163487 w 444774"/>
              <a:gd name="connsiteY83" fmla="*/ 294544 h 607774"/>
              <a:gd name="connsiteX84" fmla="*/ 206100 w 444774"/>
              <a:gd name="connsiteY84" fmla="*/ 319093 h 607774"/>
              <a:gd name="connsiteX85" fmla="*/ 206100 w 444774"/>
              <a:gd name="connsiteY85" fmla="*/ 270200 h 607774"/>
              <a:gd name="connsiteX86" fmla="*/ 172296 w 444774"/>
              <a:gd name="connsiteY86" fmla="*/ 251174 h 607774"/>
              <a:gd name="connsiteX87" fmla="*/ 166150 w 444774"/>
              <a:gd name="connsiteY87" fmla="*/ 228875 h 607774"/>
              <a:gd name="connsiteX88" fmla="*/ 188481 w 444774"/>
              <a:gd name="connsiteY88" fmla="*/ 222533 h 607774"/>
              <a:gd name="connsiteX89" fmla="*/ 206100 w 444774"/>
              <a:gd name="connsiteY89" fmla="*/ 232558 h 607774"/>
              <a:gd name="connsiteX90" fmla="*/ 206100 w 444774"/>
              <a:gd name="connsiteY90" fmla="*/ 207804 h 607774"/>
              <a:gd name="connsiteX91" fmla="*/ 222490 w 444774"/>
              <a:gd name="connsiteY91" fmla="*/ 191438 h 607774"/>
              <a:gd name="connsiteX92" fmla="*/ 40974 w 444774"/>
              <a:gd name="connsiteY92" fmla="*/ 128237 h 607774"/>
              <a:gd name="connsiteX93" fmla="*/ 40974 w 444774"/>
              <a:gd name="connsiteY93" fmla="*/ 566858 h 607774"/>
              <a:gd name="connsiteX94" fmla="*/ 403800 w 444774"/>
              <a:gd name="connsiteY94" fmla="*/ 566858 h 607774"/>
              <a:gd name="connsiteX95" fmla="*/ 403800 w 444774"/>
              <a:gd name="connsiteY95" fmla="*/ 128237 h 607774"/>
              <a:gd name="connsiteX96" fmla="*/ 362006 w 444774"/>
              <a:gd name="connsiteY96" fmla="*/ 46405 h 607774"/>
              <a:gd name="connsiteX97" fmla="*/ 192578 w 444774"/>
              <a:gd name="connsiteY97" fmla="*/ 87321 h 607774"/>
              <a:gd name="connsiteX98" fmla="*/ 362006 w 444774"/>
              <a:gd name="connsiteY98" fmla="*/ 87321 h 607774"/>
              <a:gd name="connsiteX99" fmla="*/ 377781 w 444774"/>
              <a:gd name="connsiteY99" fmla="*/ 579 h 607774"/>
              <a:gd name="connsiteX100" fmla="*/ 395195 w 444774"/>
              <a:gd name="connsiteY100" fmla="*/ 4262 h 607774"/>
              <a:gd name="connsiteX101" fmla="*/ 402980 w 444774"/>
              <a:gd name="connsiteY101" fmla="*/ 20423 h 607774"/>
              <a:gd name="connsiteX102" fmla="*/ 402980 w 444774"/>
              <a:gd name="connsiteY102" fmla="*/ 87321 h 607774"/>
              <a:gd name="connsiteX103" fmla="*/ 424287 w 444774"/>
              <a:gd name="connsiteY103" fmla="*/ 87321 h 607774"/>
              <a:gd name="connsiteX104" fmla="*/ 444774 w 444774"/>
              <a:gd name="connsiteY104" fmla="*/ 107779 h 607774"/>
              <a:gd name="connsiteX105" fmla="*/ 444774 w 444774"/>
              <a:gd name="connsiteY105" fmla="*/ 587316 h 607774"/>
              <a:gd name="connsiteX106" fmla="*/ 424287 w 444774"/>
              <a:gd name="connsiteY106" fmla="*/ 607774 h 607774"/>
              <a:gd name="connsiteX107" fmla="*/ 20487 w 444774"/>
              <a:gd name="connsiteY107" fmla="*/ 607774 h 607774"/>
              <a:gd name="connsiteX108" fmla="*/ 0 w 444774"/>
              <a:gd name="connsiteY108" fmla="*/ 587316 h 607774"/>
              <a:gd name="connsiteX109" fmla="*/ 0 w 444774"/>
              <a:gd name="connsiteY109" fmla="*/ 107779 h 607774"/>
              <a:gd name="connsiteX110" fmla="*/ 15775 w 444774"/>
              <a:gd name="connsiteY110" fmla="*/ 87935 h 60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444774" h="607774">
                <a:moveTo>
                  <a:pt x="222490" y="191438"/>
                </a:moveTo>
                <a:cubicBezTo>
                  <a:pt x="231504" y="191438"/>
                  <a:pt x="238880" y="198803"/>
                  <a:pt x="238880" y="207804"/>
                </a:cubicBezTo>
                <a:lnTo>
                  <a:pt x="238880" y="232558"/>
                </a:lnTo>
                <a:lnTo>
                  <a:pt x="256294" y="222533"/>
                </a:lnTo>
                <a:cubicBezTo>
                  <a:pt x="264284" y="218237"/>
                  <a:pt x="274118" y="220897"/>
                  <a:pt x="278625" y="228875"/>
                </a:cubicBezTo>
                <a:cubicBezTo>
                  <a:pt x="283132" y="236649"/>
                  <a:pt x="280264" y="246673"/>
                  <a:pt x="272479" y="251174"/>
                </a:cubicBezTo>
                <a:lnTo>
                  <a:pt x="238880" y="270200"/>
                </a:lnTo>
                <a:lnTo>
                  <a:pt x="238880" y="319093"/>
                </a:lnTo>
                <a:lnTo>
                  <a:pt x="281288" y="294749"/>
                </a:lnTo>
                <a:lnTo>
                  <a:pt x="281084" y="256084"/>
                </a:lnTo>
                <a:cubicBezTo>
                  <a:pt x="280879" y="247083"/>
                  <a:pt x="288254" y="239513"/>
                  <a:pt x="297268" y="239513"/>
                </a:cubicBezTo>
                <a:cubicBezTo>
                  <a:pt x="306283" y="239309"/>
                  <a:pt x="313658" y="246673"/>
                  <a:pt x="313863" y="255675"/>
                </a:cubicBezTo>
                <a:lnTo>
                  <a:pt x="313863" y="275928"/>
                </a:lnTo>
                <a:lnTo>
                  <a:pt x="335375" y="263449"/>
                </a:lnTo>
                <a:cubicBezTo>
                  <a:pt x="343160" y="258948"/>
                  <a:pt x="353199" y="261607"/>
                  <a:pt x="357706" y="269586"/>
                </a:cubicBezTo>
                <a:cubicBezTo>
                  <a:pt x="362213" y="277360"/>
                  <a:pt x="359550" y="287384"/>
                  <a:pt x="351765" y="291885"/>
                </a:cubicBezTo>
                <a:lnTo>
                  <a:pt x="330253" y="304159"/>
                </a:lnTo>
                <a:lnTo>
                  <a:pt x="347667" y="314388"/>
                </a:lnTo>
                <a:cubicBezTo>
                  <a:pt x="355452" y="319093"/>
                  <a:pt x="358116" y="329117"/>
                  <a:pt x="353403" y="336891"/>
                </a:cubicBezTo>
                <a:cubicBezTo>
                  <a:pt x="350535" y="342005"/>
                  <a:pt x="345004" y="344870"/>
                  <a:pt x="339267" y="344870"/>
                </a:cubicBezTo>
                <a:cubicBezTo>
                  <a:pt x="336604" y="344870"/>
                  <a:pt x="333736" y="344051"/>
                  <a:pt x="331072" y="342619"/>
                </a:cubicBezTo>
                <a:lnTo>
                  <a:pt x="297678" y="322980"/>
                </a:lnTo>
                <a:lnTo>
                  <a:pt x="255270" y="347529"/>
                </a:lnTo>
                <a:lnTo>
                  <a:pt x="297678" y="372078"/>
                </a:lnTo>
                <a:lnTo>
                  <a:pt x="331072" y="352439"/>
                </a:lnTo>
                <a:cubicBezTo>
                  <a:pt x="338858" y="347938"/>
                  <a:pt x="348896" y="350393"/>
                  <a:pt x="353403" y="358167"/>
                </a:cubicBezTo>
                <a:cubicBezTo>
                  <a:pt x="358116" y="365941"/>
                  <a:pt x="355452" y="375965"/>
                  <a:pt x="347667" y="380670"/>
                </a:cubicBezTo>
                <a:lnTo>
                  <a:pt x="330253" y="390899"/>
                </a:lnTo>
                <a:lnTo>
                  <a:pt x="351765" y="403174"/>
                </a:lnTo>
                <a:cubicBezTo>
                  <a:pt x="359550" y="407674"/>
                  <a:pt x="362213" y="417698"/>
                  <a:pt x="357706" y="425472"/>
                </a:cubicBezTo>
                <a:cubicBezTo>
                  <a:pt x="354633" y="430791"/>
                  <a:pt x="349101" y="433655"/>
                  <a:pt x="343570" y="433655"/>
                </a:cubicBezTo>
                <a:cubicBezTo>
                  <a:pt x="340701" y="433655"/>
                  <a:pt x="337833" y="433042"/>
                  <a:pt x="335375" y="431609"/>
                </a:cubicBezTo>
                <a:lnTo>
                  <a:pt x="313863" y="419130"/>
                </a:lnTo>
                <a:lnTo>
                  <a:pt x="313863" y="439383"/>
                </a:lnTo>
                <a:cubicBezTo>
                  <a:pt x="313658" y="448385"/>
                  <a:pt x="306283" y="455545"/>
                  <a:pt x="297473" y="455545"/>
                </a:cubicBezTo>
                <a:lnTo>
                  <a:pt x="297268" y="455545"/>
                </a:lnTo>
                <a:cubicBezTo>
                  <a:pt x="288254" y="455545"/>
                  <a:pt x="280879" y="447976"/>
                  <a:pt x="281084" y="438974"/>
                </a:cubicBezTo>
                <a:lnTo>
                  <a:pt x="281288" y="400309"/>
                </a:lnTo>
                <a:lnTo>
                  <a:pt x="238880" y="375965"/>
                </a:lnTo>
                <a:lnTo>
                  <a:pt x="238880" y="424859"/>
                </a:lnTo>
                <a:lnTo>
                  <a:pt x="272479" y="443884"/>
                </a:lnTo>
                <a:cubicBezTo>
                  <a:pt x="280264" y="448385"/>
                  <a:pt x="283132" y="458409"/>
                  <a:pt x="278625" y="466183"/>
                </a:cubicBezTo>
                <a:cubicBezTo>
                  <a:pt x="275757" y="471502"/>
                  <a:pt x="270020" y="474570"/>
                  <a:pt x="264489" y="474570"/>
                </a:cubicBezTo>
                <a:cubicBezTo>
                  <a:pt x="261621" y="474570"/>
                  <a:pt x="258957" y="473957"/>
                  <a:pt x="256294" y="472525"/>
                </a:cubicBezTo>
                <a:lnTo>
                  <a:pt x="238880" y="462500"/>
                </a:lnTo>
                <a:lnTo>
                  <a:pt x="238880" y="487254"/>
                </a:lnTo>
                <a:cubicBezTo>
                  <a:pt x="238880" y="496255"/>
                  <a:pt x="231504" y="503620"/>
                  <a:pt x="222490" y="503620"/>
                </a:cubicBezTo>
                <a:cubicBezTo>
                  <a:pt x="213271" y="503620"/>
                  <a:pt x="206100" y="496255"/>
                  <a:pt x="206100" y="487254"/>
                </a:cubicBezTo>
                <a:lnTo>
                  <a:pt x="206100" y="462500"/>
                </a:lnTo>
                <a:lnTo>
                  <a:pt x="188481" y="472525"/>
                </a:lnTo>
                <a:cubicBezTo>
                  <a:pt x="186023" y="473957"/>
                  <a:pt x="183154" y="474570"/>
                  <a:pt x="180491" y="474570"/>
                </a:cubicBezTo>
                <a:cubicBezTo>
                  <a:pt x="174755" y="474570"/>
                  <a:pt x="169223" y="471502"/>
                  <a:pt x="166150" y="466183"/>
                </a:cubicBezTo>
                <a:cubicBezTo>
                  <a:pt x="161643" y="458409"/>
                  <a:pt x="164511" y="448385"/>
                  <a:pt x="172296" y="443884"/>
                </a:cubicBezTo>
                <a:lnTo>
                  <a:pt x="206100" y="424859"/>
                </a:lnTo>
                <a:lnTo>
                  <a:pt x="206100" y="375965"/>
                </a:lnTo>
                <a:lnTo>
                  <a:pt x="163487" y="400309"/>
                </a:lnTo>
                <a:lnTo>
                  <a:pt x="163896" y="438974"/>
                </a:lnTo>
                <a:cubicBezTo>
                  <a:pt x="163896" y="447976"/>
                  <a:pt x="156726" y="455545"/>
                  <a:pt x="147507" y="455545"/>
                </a:cubicBezTo>
                <a:cubicBezTo>
                  <a:pt x="138492" y="455545"/>
                  <a:pt x="131117" y="448385"/>
                  <a:pt x="131117" y="439383"/>
                </a:cubicBezTo>
                <a:lnTo>
                  <a:pt x="130912" y="419130"/>
                </a:lnTo>
                <a:lnTo>
                  <a:pt x="109400" y="431609"/>
                </a:lnTo>
                <a:cubicBezTo>
                  <a:pt x="106942" y="433042"/>
                  <a:pt x="104074" y="433655"/>
                  <a:pt x="101410" y="433655"/>
                </a:cubicBezTo>
                <a:cubicBezTo>
                  <a:pt x="95674" y="433655"/>
                  <a:pt x="90142" y="430791"/>
                  <a:pt x="87069" y="425472"/>
                </a:cubicBezTo>
                <a:cubicBezTo>
                  <a:pt x="82562" y="417698"/>
                  <a:pt x="85225" y="407674"/>
                  <a:pt x="93011" y="403174"/>
                </a:cubicBezTo>
                <a:lnTo>
                  <a:pt x="114522" y="390899"/>
                </a:lnTo>
                <a:lnTo>
                  <a:pt x="97108" y="380670"/>
                </a:lnTo>
                <a:cubicBezTo>
                  <a:pt x="89323" y="375965"/>
                  <a:pt x="86659" y="365941"/>
                  <a:pt x="91372" y="358167"/>
                </a:cubicBezTo>
                <a:cubicBezTo>
                  <a:pt x="95879" y="350393"/>
                  <a:pt x="105917" y="347938"/>
                  <a:pt x="113703" y="352439"/>
                </a:cubicBezTo>
                <a:lnTo>
                  <a:pt x="147097" y="372078"/>
                </a:lnTo>
                <a:lnTo>
                  <a:pt x="189710" y="347529"/>
                </a:lnTo>
                <a:lnTo>
                  <a:pt x="147097" y="322980"/>
                </a:lnTo>
                <a:lnTo>
                  <a:pt x="113703" y="342619"/>
                </a:lnTo>
                <a:cubicBezTo>
                  <a:pt x="111244" y="344051"/>
                  <a:pt x="108376" y="344870"/>
                  <a:pt x="105508" y="344870"/>
                </a:cubicBezTo>
                <a:cubicBezTo>
                  <a:pt x="99771" y="344870"/>
                  <a:pt x="94445" y="342005"/>
                  <a:pt x="91372" y="336891"/>
                </a:cubicBezTo>
                <a:cubicBezTo>
                  <a:pt x="86659" y="329117"/>
                  <a:pt x="89323" y="318888"/>
                  <a:pt x="97108" y="314388"/>
                </a:cubicBezTo>
                <a:lnTo>
                  <a:pt x="114522" y="304159"/>
                </a:lnTo>
                <a:lnTo>
                  <a:pt x="93011" y="291885"/>
                </a:lnTo>
                <a:cubicBezTo>
                  <a:pt x="85225" y="287384"/>
                  <a:pt x="82562" y="277360"/>
                  <a:pt x="87069" y="269586"/>
                </a:cubicBezTo>
                <a:cubicBezTo>
                  <a:pt x="91576" y="261607"/>
                  <a:pt x="101615" y="258948"/>
                  <a:pt x="109400" y="263449"/>
                </a:cubicBezTo>
                <a:lnTo>
                  <a:pt x="130912" y="275928"/>
                </a:lnTo>
                <a:lnTo>
                  <a:pt x="131117" y="255675"/>
                </a:lnTo>
                <a:cubicBezTo>
                  <a:pt x="131117" y="246673"/>
                  <a:pt x="138492" y="239513"/>
                  <a:pt x="147507" y="239513"/>
                </a:cubicBezTo>
                <a:cubicBezTo>
                  <a:pt x="156726" y="239513"/>
                  <a:pt x="163896" y="247083"/>
                  <a:pt x="163896" y="256084"/>
                </a:cubicBezTo>
                <a:lnTo>
                  <a:pt x="163487" y="294544"/>
                </a:lnTo>
                <a:lnTo>
                  <a:pt x="206100" y="319093"/>
                </a:lnTo>
                <a:lnTo>
                  <a:pt x="206100" y="270200"/>
                </a:lnTo>
                <a:lnTo>
                  <a:pt x="172296" y="251174"/>
                </a:lnTo>
                <a:cubicBezTo>
                  <a:pt x="164511" y="246673"/>
                  <a:pt x="161643" y="236649"/>
                  <a:pt x="166150" y="228875"/>
                </a:cubicBezTo>
                <a:cubicBezTo>
                  <a:pt x="170657" y="220897"/>
                  <a:pt x="180696" y="218237"/>
                  <a:pt x="188481" y="222533"/>
                </a:cubicBezTo>
                <a:lnTo>
                  <a:pt x="206100" y="232558"/>
                </a:lnTo>
                <a:lnTo>
                  <a:pt x="206100" y="207804"/>
                </a:lnTo>
                <a:cubicBezTo>
                  <a:pt x="206100" y="198803"/>
                  <a:pt x="213271" y="191438"/>
                  <a:pt x="222490" y="191438"/>
                </a:cubicBezTo>
                <a:close/>
                <a:moveTo>
                  <a:pt x="40974" y="128237"/>
                </a:moveTo>
                <a:lnTo>
                  <a:pt x="40974" y="566858"/>
                </a:lnTo>
                <a:lnTo>
                  <a:pt x="403800" y="566858"/>
                </a:lnTo>
                <a:lnTo>
                  <a:pt x="403800" y="128237"/>
                </a:lnTo>
                <a:close/>
                <a:moveTo>
                  <a:pt x="362006" y="46405"/>
                </a:moveTo>
                <a:lnTo>
                  <a:pt x="192578" y="87321"/>
                </a:lnTo>
                <a:lnTo>
                  <a:pt x="362006" y="87321"/>
                </a:lnTo>
                <a:close/>
                <a:moveTo>
                  <a:pt x="377781" y="579"/>
                </a:moveTo>
                <a:cubicBezTo>
                  <a:pt x="383723" y="-853"/>
                  <a:pt x="390278" y="374"/>
                  <a:pt x="395195" y="4262"/>
                </a:cubicBezTo>
                <a:cubicBezTo>
                  <a:pt x="400112" y="8149"/>
                  <a:pt x="402980" y="14081"/>
                  <a:pt x="402980" y="20423"/>
                </a:cubicBezTo>
                <a:lnTo>
                  <a:pt x="402980" y="87321"/>
                </a:lnTo>
                <a:lnTo>
                  <a:pt x="424287" y="87321"/>
                </a:lnTo>
                <a:cubicBezTo>
                  <a:pt x="435555" y="87321"/>
                  <a:pt x="444774" y="96323"/>
                  <a:pt x="444774" y="107779"/>
                </a:cubicBezTo>
                <a:lnTo>
                  <a:pt x="444774" y="587316"/>
                </a:lnTo>
                <a:cubicBezTo>
                  <a:pt x="444774" y="598568"/>
                  <a:pt x="435555" y="607774"/>
                  <a:pt x="424287" y="607774"/>
                </a:cubicBezTo>
                <a:lnTo>
                  <a:pt x="20487" y="607774"/>
                </a:lnTo>
                <a:cubicBezTo>
                  <a:pt x="9219" y="607774"/>
                  <a:pt x="0" y="598568"/>
                  <a:pt x="0" y="587316"/>
                </a:cubicBezTo>
                <a:lnTo>
                  <a:pt x="0" y="107779"/>
                </a:lnTo>
                <a:cubicBezTo>
                  <a:pt x="0" y="98369"/>
                  <a:pt x="6556" y="89981"/>
                  <a:pt x="15775" y="87935"/>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fresh-button_61444">
            <a:extLst>
              <a:ext uri="{FF2B5EF4-FFF2-40B4-BE49-F238E27FC236}">
                <a16:creationId xmlns:a16="http://schemas.microsoft.com/office/drawing/2014/main" id="{3DC4C1FB-9E98-4252-ADEF-76C07713A38E}"/>
              </a:ext>
            </a:extLst>
          </p:cNvPr>
          <p:cNvSpPr/>
          <p:nvPr/>
        </p:nvSpPr>
        <p:spPr>
          <a:xfrm>
            <a:off x="5696527" y="3222705"/>
            <a:ext cx="542088" cy="579470"/>
          </a:xfrm>
          <a:custGeom>
            <a:avLst/>
            <a:gdLst>
              <a:gd name="connsiteX0" fmla="*/ 518530 w 567450"/>
              <a:gd name="connsiteY0" fmla="*/ 353078 h 606580"/>
              <a:gd name="connsiteX1" fmla="*/ 559303 w 567450"/>
              <a:gd name="connsiteY1" fmla="*/ 375020 h 606580"/>
              <a:gd name="connsiteX2" fmla="*/ 563605 w 567450"/>
              <a:gd name="connsiteY2" fmla="*/ 421052 h 606580"/>
              <a:gd name="connsiteX3" fmla="*/ 283711 w 567450"/>
              <a:gd name="connsiteY3" fmla="*/ 606580 h 606580"/>
              <a:gd name="connsiteX4" fmla="*/ 70774 w 567450"/>
              <a:gd name="connsiteY4" fmla="*/ 519372 h 606580"/>
              <a:gd name="connsiteX5" fmla="*/ 50201 w 567450"/>
              <a:gd name="connsiteY5" fmla="*/ 550184 h 606580"/>
              <a:gd name="connsiteX6" fmla="*/ 26354 w 567450"/>
              <a:gd name="connsiteY6" fmla="*/ 558774 h 606580"/>
              <a:gd name="connsiteX7" fmla="*/ 11392 w 567450"/>
              <a:gd name="connsiteY7" fmla="*/ 538420 h 606580"/>
              <a:gd name="connsiteX8" fmla="*/ 12140 w 567450"/>
              <a:gd name="connsiteY8" fmla="*/ 374180 h 606580"/>
              <a:gd name="connsiteX9" fmla="*/ 21865 w 567450"/>
              <a:gd name="connsiteY9" fmla="*/ 356440 h 606580"/>
              <a:gd name="connsiteX10" fmla="*/ 42065 w 567450"/>
              <a:gd name="connsiteY10" fmla="*/ 354946 h 606580"/>
              <a:gd name="connsiteX11" fmla="*/ 191317 w 567450"/>
              <a:gd name="connsiteY11" fmla="*/ 421986 h 606580"/>
              <a:gd name="connsiteX12" fmla="*/ 203661 w 567450"/>
              <a:gd name="connsiteY12" fmla="*/ 444115 h 606580"/>
              <a:gd name="connsiteX13" fmla="*/ 185893 w 567450"/>
              <a:gd name="connsiteY13" fmla="*/ 462229 h 606580"/>
              <a:gd name="connsiteX14" fmla="*/ 158773 w 567450"/>
              <a:gd name="connsiteY14" fmla="*/ 466431 h 606580"/>
              <a:gd name="connsiteX15" fmla="*/ 283711 w 567450"/>
              <a:gd name="connsiteY15" fmla="*/ 509288 h 606580"/>
              <a:gd name="connsiteX16" fmla="*/ 473736 w 567450"/>
              <a:gd name="connsiteY16" fmla="*/ 382770 h 606580"/>
              <a:gd name="connsiteX17" fmla="*/ 518530 w 567450"/>
              <a:gd name="connsiteY17" fmla="*/ 353078 h 606580"/>
              <a:gd name="connsiteX18" fmla="*/ 283720 w 567450"/>
              <a:gd name="connsiteY18" fmla="*/ 0 h 606580"/>
              <a:gd name="connsiteX19" fmla="*/ 496657 w 567450"/>
              <a:gd name="connsiteY19" fmla="*/ 87318 h 606580"/>
              <a:gd name="connsiteX20" fmla="*/ 517230 w 567450"/>
              <a:gd name="connsiteY20" fmla="*/ 56406 h 606580"/>
              <a:gd name="connsiteX21" fmla="*/ 541077 w 567450"/>
              <a:gd name="connsiteY21" fmla="*/ 47908 h 606580"/>
              <a:gd name="connsiteX22" fmla="*/ 556040 w 567450"/>
              <a:gd name="connsiteY22" fmla="*/ 68173 h 606580"/>
              <a:gd name="connsiteX23" fmla="*/ 555292 w 567450"/>
              <a:gd name="connsiteY23" fmla="*/ 232537 h 606580"/>
              <a:gd name="connsiteX24" fmla="*/ 545566 w 567450"/>
              <a:gd name="connsiteY24" fmla="*/ 250187 h 606580"/>
              <a:gd name="connsiteX25" fmla="*/ 525460 w 567450"/>
              <a:gd name="connsiteY25" fmla="*/ 251681 h 606580"/>
              <a:gd name="connsiteX26" fmla="*/ 376114 w 567450"/>
              <a:gd name="connsiteY26" fmla="*/ 184629 h 606580"/>
              <a:gd name="connsiteX27" fmla="*/ 363864 w 567450"/>
              <a:gd name="connsiteY27" fmla="*/ 162495 h 606580"/>
              <a:gd name="connsiteX28" fmla="*/ 381538 w 567450"/>
              <a:gd name="connsiteY28" fmla="*/ 144472 h 606580"/>
              <a:gd name="connsiteX29" fmla="*/ 408752 w 567450"/>
              <a:gd name="connsiteY29" fmla="*/ 140269 h 606580"/>
              <a:gd name="connsiteX30" fmla="*/ 283720 w 567450"/>
              <a:gd name="connsiteY30" fmla="*/ 97310 h 606580"/>
              <a:gd name="connsiteX31" fmla="*/ 93695 w 567450"/>
              <a:gd name="connsiteY31" fmla="*/ 223852 h 606580"/>
              <a:gd name="connsiteX32" fmla="*/ 48995 w 567450"/>
              <a:gd name="connsiteY32" fmla="*/ 253549 h 606580"/>
              <a:gd name="connsiteX33" fmla="*/ 8128 w 567450"/>
              <a:gd name="connsiteY33" fmla="*/ 231696 h 606580"/>
              <a:gd name="connsiteX34" fmla="*/ 3919 w 567450"/>
              <a:gd name="connsiteY34" fmla="*/ 185562 h 606580"/>
              <a:gd name="connsiteX35" fmla="*/ 283720 w 567450"/>
              <a:gd name="connsiteY35"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67450" h="606580">
                <a:moveTo>
                  <a:pt x="518530" y="353078"/>
                </a:moveTo>
                <a:cubicBezTo>
                  <a:pt x="534896" y="353078"/>
                  <a:pt x="550232" y="361295"/>
                  <a:pt x="559303" y="375020"/>
                </a:cubicBezTo>
                <a:cubicBezTo>
                  <a:pt x="568374" y="388653"/>
                  <a:pt x="569964" y="405926"/>
                  <a:pt x="563605" y="421052"/>
                </a:cubicBezTo>
                <a:cubicBezTo>
                  <a:pt x="517502" y="530016"/>
                  <a:pt x="409397" y="606580"/>
                  <a:pt x="283711" y="606580"/>
                </a:cubicBezTo>
                <a:cubicBezTo>
                  <a:pt x="200856" y="606580"/>
                  <a:pt x="125668" y="573247"/>
                  <a:pt x="70774" y="519372"/>
                </a:cubicBezTo>
                <a:lnTo>
                  <a:pt x="50201" y="550184"/>
                </a:lnTo>
                <a:cubicBezTo>
                  <a:pt x="45057" y="558027"/>
                  <a:pt x="35332" y="561482"/>
                  <a:pt x="26354" y="558774"/>
                </a:cubicBezTo>
                <a:cubicBezTo>
                  <a:pt x="17470" y="556067"/>
                  <a:pt x="11298" y="547757"/>
                  <a:pt x="11392" y="538420"/>
                </a:cubicBezTo>
                <a:lnTo>
                  <a:pt x="12140" y="374180"/>
                </a:lnTo>
                <a:cubicBezTo>
                  <a:pt x="12233" y="366991"/>
                  <a:pt x="15880" y="360361"/>
                  <a:pt x="21865" y="356440"/>
                </a:cubicBezTo>
                <a:cubicBezTo>
                  <a:pt x="27944" y="352611"/>
                  <a:pt x="35519" y="352051"/>
                  <a:pt x="42065" y="354946"/>
                </a:cubicBezTo>
                <a:lnTo>
                  <a:pt x="191317" y="421986"/>
                </a:lnTo>
                <a:cubicBezTo>
                  <a:pt x="199920" y="425908"/>
                  <a:pt x="204877" y="434871"/>
                  <a:pt x="203661" y="444115"/>
                </a:cubicBezTo>
                <a:cubicBezTo>
                  <a:pt x="202352" y="453452"/>
                  <a:pt x="195151" y="460828"/>
                  <a:pt x="185893" y="462229"/>
                </a:cubicBezTo>
                <a:lnTo>
                  <a:pt x="158773" y="466431"/>
                </a:lnTo>
                <a:cubicBezTo>
                  <a:pt x="193374" y="493135"/>
                  <a:pt x="236579" y="509288"/>
                  <a:pt x="283711" y="509288"/>
                </a:cubicBezTo>
                <a:cubicBezTo>
                  <a:pt x="369278" y="509288"/>
                  <a:pt x="442595" y="457000"/>
                  <a:pt x="473736" y="382770"/>
                </a:cubicBezTo>
                <a:cubicBezTo>
                  <a:pt x="481311" y="364843"/>
                  <a:pt x="498985" y="353078"/>
                  <a:pt x="518530" y="353078"/>
                </a:cubicBezTo>
                <a:close/>
                <a:moveTo>
                  <a:pt x="283720" y="0"/>
                </a:moveTo>
                <a:cubicBezTo>
                  <a:pt x="366669" y="0"/>
                  <a:pt x="441856" y="33339"/>
                  <a:pt x="496657" y="87318"/>
                </a:cubicBezTo>
                <a:lnTo>
                  <a:pt x="517230" y="56406"/>
                </a:lnTo>
                <a:cubicBezTo>
                  <a:pt x="522467" y="48655"/>
                  <a:pt x="532099" y="45200"/>
                  <a:pt x="541077" y="47908"/>
                </a:cubicBezTo>
                <a:cubicBezTo>
                  <a:pt x="550055" y="50616"/>
                  <a:pt x="556133" y="58834"/>
                  <a:pt x="556040" y="68173"/>
                </a:cubicBezTo>
                <a:lnTo>
                  <a:pt x="555292" y="232537"/>
                </a:lnTo>
                <a:cubicBezTo>
                  <a:pt x="555292" y="239634"/>
                  <a:pt x="551644" y="246358"/>
                  <a:pt x="545566" y="250187"/>
                </a:cubicBezTo>
                <a:cubicBezTo>
                  <a:pt x="539581" y="254109"/>
                  <a:pt x="532006" y="254670"/>
                  <a:pt x="525460" y="251681"/>
                </a:cubicBezTo>
                <a:lnTo>
                  <a:pt x="376114" y="184629"/>
                </a:lnTo>
                <a:cubicBezTo>
                  <a:pt x="367604" y="180800"/>
                  <a:pt x="362555" y="171741"/>
                  <a:pt x="363864" y="162495"/>
                </a:cubicBezTo>
                <a:cubicBezTo>
                  <a:pt x="365079" y="153250"/>
                  <a:pt x="372280" y="145872"/>
                  <a:pt x="381538" y="144472"/>
                </a:cubicBezTo>
                <a:lnTo>
                  <a:pt x="408752" y="140269"/>
                </a:lnTo>
                <a:cubicBezTo>
                  <a:pt x="374057" y="113467"/>
                  <a:pt x="330853" y="97310"/>
                  <a:pt x="283720" y="97310"/>
                </a:cubicBezTo>
                <a:cubicBezTo>
                  <a:pt x="198246" y="97310"/>
                  <a:pt x="124836" y="149608"/>
                  <a:pt x="93695" y="223852"/>
                </a:cubicBezTo>
                <a:cubicBezTo>
                  <a:pt x="86121" y="241876"/>
                  <a:pt x="68446" y="253549"/>
                  <a:pt x="48995" y="253549"/>
                </a:cubicBezTo>
                <a:cubicBezTo>
                  <a:pt x="32536" y="253549"/>
                  <a:pt x="17199" y="245331"/>
                  <a:pt x="8128" y="231696"/>
                </a:cubicBezTo>
                <a:cubicBezTo>
                  <a:pt x="-943" y="217968"/>
                  <a:pt x="-2533" y="200691"/>
                  <a:pt x="3919" y="185562"/>
                </a:cubicBezTo>
                <a:cubicBezTo>
                  <a:pt x="49930" y="76672"/>
                  <a:pt x="158035" y="0"/>
                  <a:pt x="283720"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omepage_69962">
            <a:extLst>
              <a:ext uri="{FF2B5EF4-FFF2-40B4-BE49-F238E27FC236}">
                <a16:creationId xmlns:a16="http://schemas.microsoft.com/office/drawing/2014/main" id="{554DFB75-8E9B-4474-AC6D-76A14F456AF7}"/>
              </a:ext>
            </a:extLst>
          </p:cNvPr>
          <p:cNvSpPr/>
          <p:nvPr/>
        </p:nvSpPr>
        <p:spPr>
          <a:xfrm>
            <a:off x="7608966" y="3165349"/>
            <a:ext cx="532848" cy="524428"/>
          </a:xfrm>
          <a:custGeom>
            <a:avLst/>
            <a:gdLst>
              <a:gd name="T0" fmla="*/ 6467 w 6638"/>
              <a:gd name="T1" fmla="*/ 2963 h 6544"/>
              <a:gd name="T2" fmla="*/ 3729 w 6638"/>
              <a:gd name="T3" fmla="*/ 226 h 6544"/>
              <a:gd name="T4" fmla="*/ 2909 w 6638"/>
              <a:gd name="T5" fmla="*/ 226 h 6544"/>
              <a:gd name="T6" fmla="*/ 171 w 6638"/>
              <a:gd name="T7" fmla="*/ 2963 h 6544"/>
              <a:gd name="T8" fmla="*/ 171 w 6638"/>
              <a:gd name="T9" fmla="*/ 3583 h 6544"/>
              <a:gd name="T10" fmla="*/ 791 w 6638"/>
              <a:gd name="T11" fmla="*/ 3583 h 6544"/>
              <a:gd name="T12" fmla="*/ 1162 w 6638"/>
              <a:gd name="T13" fmla="*/ 3212 h 6544"/>
              <a:gd name="T14" fmla="*/ 1162 w 6638"/>
              <a:gd name="T15" fmla="*/ 6077 h 6544"/>
              <a:gd name="T16" fmla="*/ 1629 w 6638"/>
              <a:gd name="T17" fmla="*/ 6544 h 6544"/>
              <a:gd name="T18" fmla="*/ 2627 w 6638"/>
              <a:gd name="T19" fmla="*/ 6544 h 6544"/>
              <a:gd name="T20" fmla="*/ 2627 w 6638"/>
              <a:gd name="T21" fmla="*/ 5242 h 6544"/>
              <a:gd name="T22" fmla="*/ 2810 w 6638"/>
              <a:gd name="T23" fmla="*/ 5059 h 6544"/>
              <a:gd name="T24" fmla="*/ 3828 w 6638"/>
              <a:gd name="T25" fmla="*/ 5059 h 6544"/>
              <a:gd name="T26" fmla="*/ 4011 w 6638"/>
              <a:gd name="T27" fmla="*/ 5242 h 6544"/>
              <a:gd name="T28" fmla="*/ 4011 w 6638"/>
              <a:gd name="T29" fmla="*/ 6544 h 6544"/>
              <a:gd name="T30" fmla="*/ 5009 w 6638"/>
              <a:gd name="T31" fmla="*/ 6544 h 6544"/>
              <a:gd name="T32" fmla="*/ 5476 w 6638"/>
              <a:gd name="T33" fmla="*/ 6077 h 6544"/>
              <a:gd name="T34" fmla="*/ 5476 w 6638"/>
              <a:gd name="T35" fmla="*/ 3212 h 6544"/>
              <a:gd name="T36" fmla="*/ 5847 w 6638"/>
              <a:gd name="T37" fmla="*/ 3583 h 6544"/>
              <a:gd name="T38" fmla="*/ 6157 w 6638"/>
              <a:gd name="T39" fmla="*/ 3711 h 6544"/>
              <a:gd name="T40" fmla="*/ 6467 w 6638"/>
              <a:gd name="T41" fmla="*/ 3583 h 6544"/>
              <a:gd name="T42" fmla="*/ 6467 w 6638"/>
              <a:gd name="T43" fmla="*/ 2963 h 6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38" h="6544">
                <a:moveTo>
                  <a:pt x="6467" y="2963"/>
                </a:moveTo>
                <a:lnTo>
                  <a:pt x="3729" y="226"/>
                </a:lnTo>
                <a:cubicBezTo>
                  <a:pt x="3503" y="0"/>
                  <a:pt x="3135" y="0"/>
                  <a:pt x="2909" y="226"/>
                </a:cubicBezTo>
                <a:lnTo>
                  <a:pt x="171" y="2963"/>
                </a:lnTo>
                <a:cubicBezTo>
                  <a:pt x="0" y="3134"/>
                  <a:pt x="0" y="3412"/>
                  <a:pt x="171" y="3583"/>
                </a:cubicBezTo>
                <a:cubicBezTo>
                  <a:pt x="343" y="3754"/>
                  <a:pt x="620" y="3754"/>
                  <a:pt x="791" y="3583"/>
                </a:cubicBezTo>
                <a:lnTo>
                  <a:pt x="1162" y="3212"/>
                </a:lnTo>
                <a:lnTo>
                  <a:pt x="1162" y="6077"/>
                </a:lnTo>
                <a:cubicBezTo>
                  <a:pt x="1162" y="6335"/>
                  <a:pt x="1371" y="6544"/>
                  <a:pt x="1629" y="6544"/>
                </a:cubicBezTo>
                <a:lnTo>
                  <a:pt x="2627" y="6544"/>
                </a:lnTo>
                <a:lnTo>
                  <a:pt x="2627" y="5242"/>
                </a:lnTo>
                <a:cubicBezTo>
                  <a:pt x="2627" y="5141"/>
                  <a:pt x="2709" y="5059"/>
                  <a:pt x="2810" y="5059"/>
                </a:cubicBezTo>
                <a:lnTo>
                  <a:pt x="3828" y="5059"/>
                </a:lnTo>
                <a:cubicBezTo>
                  <a:pt x="3929" y="5059"/>
                  <a:pt x="4011" y="5141"/>
                  <a:pt x="4011" y="5242"/>
                </a:cubicBezTo>
                <a:lnTo>
                  <a:pt x="4011" y="6544"/>
                </a:lnTo>
                <a:lnTo>
                  <a:pt x="5009" y="6544"/>
                </a:lnTo>
                <a:cubicBezTo>
                  <a:pt x="5267" y="6544"/>
                  <a:pt x="5476" y="6335"/>
                  <a:pt x="5476" y="6077"/>
                </a:cubicBezTo>
                <a:lnTo>
                  <a:pt x="5476" y="3212"/>
                </a:lnTo>
                <a:lnTo>
                  <a:pt x="5847" y="3583"/>
                </a:lnTo>
                <a:cubicBezTo>
                  <a:pt x="5932" y="3668"/>
                  <a:pt x="6045" y="3711"/>
                  <a:pt x="6157" y="3711"/>
                </a:cubicBezTo>
                <a:cubicBezTo>
                  <a:pt x="6269" y="3711"/>
                  <a:pt x="6381" y="3668"/>
                  <a:pt x="6467" y="3583"/>
                </a:cubicBezTo>
                <a:cubicBezTo>
                  <a:pt x="6638" y="3412"/>
                  <a:pt x="6638" y="3134"/>
                  <a:pt x="6467" y="2963"/>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inancial-bar-chart_65780">
            <a:extLst>
              <a:ext uri="{FF2B5EF4-FFF2-40B4-BE49-F238E27FC236}">
                <a16:creationId xmlns:a16="http://schemas.microsoft.com/office/drawing/2014/main" id="{39211F86-1055-4A80-BF17-CBF5504FBF02}"/>
              </a:ext>
            </a:extLst>
          </p:cNvPr>
          <p:cNvSpPr/>
          <p:nvPr/>
        </p:nvSpPr>
        <p:spPr>
          <a:xfrm>
            <a:off x="9580290" y="3229483"/>
            <a:ext cx="455283" cy="460294"/>
          </a:xfrm>
          <a:custGeom>
            <a:avLst/>
            <a:gdLst>
              <a:gd name="connsiteX0" fmla="*/ 32552 w 571147"/>
              <a:gd name="connsiteY0" fmla="*/ 406999 h 577432"/>
              <a:gd name="connsiteX1" fmla="*/ 111849 w 571147"/>
              <a:gd name="connsiteY1" fmla="*/ 406999 h 577432"/>
              <a:gd name="connsiteX2" fmla="*/ 137666 w 571147"/>
              <a:gd name="connsiteY2" fmla="*/ 432794 h 577432"/>
              <a:gd name="connsiteX3" fmla="*/ 137666 w 571147"/>
              <a:gd name="connsiteY3" fmla="*/ 550715 h 577432"/>
              <a:gd name="connsiteX4" fmla="*/ 111849 w 571147"/>
              <a:gd name="connsiteY4" fmla="*/ 577432 h 577432"/>
              <a:gd name="connsiteX5" fmla="*/ 32552 w 571147"/>
              <a:gd name="connsiteY5" fmla="*/ 577432 h 577432"/>
              <a:gd name="connsiteX6" fmla="*/ 6734 w 571147"/>
              <a:gd name="connsiteY6" fmla="*/ 550715 h 577432"/>
              <a:gd name="connsiteX7" fmla="*/ 6734 w 571147"/>
              <a:gd name="connsiteY7" fmla="*/ 432794 h 577432"/>
              <a:gd name="connsiteX8" fmla="*/ 32552 w 571147"/>
              <a:gd name="connsiteY8" fmla="*/ 406999 h 577432"/>
              <a:gd name="connsiteX9" fmla="*/ 236302 w 571147"/>
              <a:gd name="connsiteY9" fmla="*/ 314976 h 577432"/>
              <a:gd name="connsiteX10" fmla="*/ 315688 w 571147"/>
              <a:gd name="connsiteY10" fmla="*/ 314976 h 577432"/>
              <a:gd name="connsiteX11" fmla="*/ 341535 w 571147"/>
              <a:gd name="connsiteY11" fmla="*/ 340761 h 577432"/>
              <a:gd name="connsiteX12" fmla="*/ 341535 w 571147"/>
              <a:gd name="connsiteY12" fmla="*/ 550726 h 577432"/>
              <a:gd name="connsiteX13" fmla="*/ 315688 w 571147"/>
              <a:gd name="connsiteY13" fmla="*/ 577432 h 577432"/>
              <a:gd name="connsiteX14" fmla="*/ 236302 w 571147"/>
              <a:gd name="connsiteY14" fmla="*/ 577432 h 577432"/>
              <a:gd name="connsiteX15" fmla="*/ 210455 w 571147"/>
              <a:gd name="connsiteY15" fmla="*/ 550726 h 577432"/>
              <a:gd name="connsiteX16" fmla="*/ 210455 w 571147"/>
              <a:gd name="connsiteY16" fmla="*/ 340761 h 577432"/>
              <a:gd name="connsiteX17" fmla="*/ 236302 w 571147"/>
              <a:gd name="connsiteY17" fmla="*/ 314976 h 577432"/>
              <a:gd name="connsiteX18" fmla="*/ 440171 w 571147"/>
              <a:gd name="connsiteY18" fmla="*/ 209935 h 577432"/>
              <a:gd name="connsiteX19" fmla="*/ 518634 w 571147"/>
              <a:gd name="connsiteY19" fmla="*/ 209935 h 577432"/>
              <a:gd name="connsiteX20" fmla="*/ 545404 w 571147"/>
              <a:gd name="connsiteY20" fmla="*/ 235724 h 577432"/>
              <a:gd name="connsiteX21" fmla="*/ 545404 w 571147"/>
              <a:gd name="connsiteY21" fmla="*/ 550722 h 577432"/>
              <a:gd name="connsiteX22" fmla="*/ 518634 w 571147"/>
              <a:gd name="connsiteY22" fmla="*/ 577432 h 577432"/>
              <a:gd name="connsiteX23" fmla="*/ 440171 w 571147"/>
              <a:gd name="connsiteY23" fmla="*/ 577432 h 577432"/>
              <a:gd name="connsiteX24" fmla="*/ 414324 w 571147"/>
              <a:gd name="connsiteY24" fmla="*/ 550722 h 577432"/>
              <a:gd name="connsiteX25" fmla="*/ 414324 w 571147"/>
              <a:gd name="connsiteY25" fmla="*/ 235724 h 577432"/>
              <a:gd name="connsiteX26" fmla="*/ 440171 w 571147"/>
              <a:gd name="connsiteY26" fmla="*/ 209935 h 577432"/>
              <a:gd name="connsiteX27" fmla="*/ 296320 w 571147"/>
              <a:gd name="connsiteY27" fmla="*/ 121530 h 577432"/>
              <a:gd name="connsiteX28" fmla="*/ 361828 w 571147"/>
              <a:gd name="connsiteY28" fmla="*/ 134423 h 577432"/>
              <a:gd name="connsiteX29" fmla="*/ 370132 w 571147"/>
              <a:gd name="connsiteY29" fmla="*/ 141791 h 577432"/>
              <a:gd name="connsiteX30" fmla="*/ 371055 w 571147"/>
              <a:gd name="connsiteY30" fmla="*/ 152843 h 577432"/>
              <a:gd name="connsiteX31" fmla="*/ 346143 w 571147"/>
              <a:gd name="connsiteY31" fmla="*/ 213626 h 577432"/>
              <a:gd name="connsiteX32" fmla="*/ 334149 w 571147"/>
              <a:gd name="connsiteY32" fmla="*/ 221915 h 577432"/>
              <a:gd name="connsiteX33" fmla="*/ 333226 w 571147"/>
              <a:gd name="connsiteY33" fmla="*/ 221915 h 577432"/>
              <a:gd name="connsiteX34" fmla="*/ 322154 w 571147"/>
              <a:gd name="connsiteY34" fmla="*/ 215468 h 577432"/>
              <a:gd name="connsiteX35" fmla="*/ 308314 w 571147"/>
              <a:gd name="connsiteY35" fmla="*/ 190602 h 577432"/>
              <a:gd name="connsiteX36" fmla="*/ 19522 w 571147"/>
              <a:gd name="connsiteY36" fmla="*/ 339798 h 577432"/>
              <a:gd name="connsiteX37" fmla="*/ 13064 w 571147"/>
              <a:gd name="connsiteY37" fmla="*/ 340719 h 577432"/>
              <a:gd name="connsiteX38" fmla="*/ 1069 w 571147"/>
              <a:gd name="connsiteY38" fmla="*/ 334272 h 577432"/>
              <a:gd name="connsiteX39" fmla="*/ 7528 w 571147"/>
              <a:gd name="connsiteY39" fmla="*/ 315853 h 577432"/>
              <a:gd name="connsiteX40" fmla="*/ 296320 w 571147"/>
              <a:gd name="connsiteY40" fmla="*/ 167578 h 577432"/>
              <a:gd name="connsiteX41" fmla="*/ 281557 w 571147"/>
              <a:gd name="connsiteY41" fmla="*/ 139949 h 577432"/>
              <a:gd name="connsiteX42" fmla="*/ 283402 w 571147"/>
              <a:gd name="connsiteY42" fmla="*/ 126135 h 577432"/>
              <a:gd name="connsiteX43" fmla="*/ 296320 w 571147"/>
              <a:gd name="connsiteY43" fmla="*/ 121530 h 577432"/>
              <a:gd name="connsiteX44" fmla="*/ 484451 w 571147"/>
              <a:gd name="connsiteY44" fmla="*/ 100307 h 577432"/>
              <a:gd name="connsiteX45" fmla="*/ 502944 w 571147"/>
              <a:gd name="connsiteY45" fmla="*/ 115101 h 577432"/>
              <a:gd name="connsiteX46" fmla="*/ 484451 w 571147"/>
              <a:gd name="connsiteY46" fmla="*/ 129896 h 577432"/>
              <a:gd name="connsiteX47" fmla="*/ 475278 w 571147"/>
              <a:gd name="connsiteY47" fmla="*/ 51633 h 577432"/>
              <a:gd name="connsiteX48" fmla="*/ 475278 w 571147"/>
              <a:gd name="connsiteY48" fmla="*/ 78263 h 577432"/>
              <a:gd name="connsiteX49" fmla="*/ 458708 w 571147"/>
              <a:gd name="connsiteY49" fmla="*/ 64489 h 577432"/>
              <a:gd name="connsiteX50" fmla="*/ 475278 w 571147"/>
              <a:gd name="connsiteY50" fmla="*/ 51633 h 577432"/>
              <a:gd name="connsiteX51" fmla="*/ 479865 w 571147"/>
              <a:gd name="connsiteY51" fmla="*/ 23014 h 577432"/>
              <a:gd name="connsiteX52" fmla="*/ 475255 w 571147"/>
              <a:gd name="connsiteY52" fmla="*/ 27617 h 577432"/>
              <a:gd name="connsiteX53" fmla="*/ 475255 w 571147"/>
              <a:gd name="connsiteY53" fmla="*/ 35901 h 577432"/>
              <a:gd name="connsiteX54" fmla="*/ 439295 w 571147"/>
              <a:gd name="connsiteY54" fmla="*/ 67200 h 577432"/>
              <a:gd name="connsiteX55" fmla="*/ 475255 w 571147"/>
              <a:gd name="connsiteY55" fmla="*/ 98499 h 577432"/>
              <a:gd name="connsiteX56" fmla="*/ 475255 w 571147"/>
              <a:gd name="connsiteY56" fmla="*/ 129798 h 577432"/>
              <a:gd name="connsiteX57" fmla="*/ 446671 w 571147"/>
              <a:gd name="connsiteY57" fmla="*/ 107704 h 577432"/>
              <a:gd name="connsiteX58" fmla="*/ 437451 w 571147"/>
              <a:gd name="connsiteY58" fmla="*/ 117830 h 577432"/>
              <a:gd name="connsiteX59" fmla="*/ 475255 w 571147"/>
              <a:gd name="connsiteY59" fmla="*/ 145447 h 577432"/>
              <a:gd name="connsiteX60" fmla="*/ 475255 w 571147"/>
              <a:gd name="connsiteY60" fmla="*/ 154652 h 577432"/>
              <a:gd name="connsiteX61" fmla="*/ 479865 w 571147"/>
              <a:gd name="connsiteY61" fmla="*/ 159255 h 577432"/>
              <a:gd name="connsiteX62" fmla="*/ 484475 w 571147"/>
              <a:gd name="connsiteY62" fmla="*/ 154652 h 577432"/>
              <a:gd name="connsiteX63" fmla="*/ 484475 w 571147"/>
              <a:gd name="connsiteY63" fmla="*/ 145447 h 577432"/>
              <a:gd name="connsiteX64" fmla="*/ 522279 w 571147"/>
              <a:gd name="connsiteY64" fmla="*/ 113228 h 577432"/>
              <a:gd name="connsiteX65" fmla="*/ 484475 w 571147"/>
              <a:gd name="connsiteY65" fmla="*/ 80088 h 577432"/>
              <a:gd name="connsiteX66" fmla="*/ 484475 w 571147"/>
              <a:gd name="connsiteY66" fmla="*/ 51551 h 577432"/>
              <a:gd name="connsiteX67" fmla="*/ 511214 w 571147"/>
              <a:gd name="connsiteY67" fmla="*/ 68121 h 577432"/>
              <a:gd name="connsiteX68" fmla="*/ 520435 w 571147"/>
              <a:gd name="connsiteY68" fmla="*/ 58915 h 577432"/>
              <a:gd name="connsiteX69" fmla="*/ 484475 w 571147"/>
              <a:gd name="connsiteY69" fmla="*/ 35901 h 577432"/>
              <a:gd name="connsiteX70" fmla="*/ 484475 w 571147"/>
              <a:gd name="connsiteY70" fmla="*/ 27617 h 577432"/>
              <a:gd name="connsiteX71" fmla="*/ 479865 w 571147"/>
              <a:gd name="connsiteY71" fmla="*/ 23014 h 577432"/>
              <a:gd name="connsiteX72" fmla="*/ 479865 w 571147"/>
              <a:gd name="connsiteY72" fmla="*/ 0 h 577432"/>
              <a:gd name="connsiteX73" fmla="*/ 571147 w 571147"/>
              <a:gd name="connsiteY73" fmla="*/ 91135 h 577432"/>
              <a:gd name="connsiteX74" fmla="*/ 479865 w 571147"/>
              <a:gd name="connsiteY74" fmla="*/ 182269 h 577432"/>
              <a:gd name="connsiteX75" fmla="*/ 388582 w 571147"/>
              <a:gd name="connsiteY75" fmla="*/ 91135 h 577432"/>
              <a:gd name="connsiteX76" fmla="*/ 479865 w 571147"/>
              <a:gd name="connsiteY76"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71147" h="577432">
                <a:moveTo>
                  <a:pt x="32552" y="406999"/>
                </a:moveTo>
                <a:lnTo>
                  <a:pt x="111849" y="406999"/>
                </a:lnTo>
                <a:cubicBezTo>
                  <a:pt x="125680" y="406999"/>
                  <a:pt x="137666" y="418054"/>
                  <a:pt x="137666" y="432794"/>
                </a:cubicBezTo>
                <a:lnTo>
                  <a:pt x="137666" y="550715"/>
                </a:lnTo>
                <a:cubicBezTo>
                  <a:pt x="137666" y="565456"/>
                  <a:pt x="125680" y="577432"/>
                  <a:pt x="111849" y="577432"/>
                </a:cubicBezTo>
                <a:lnTo>
                  <a:pt x="32552" y="577432"/>
                </a:lnTo>
                <a:cubicBezTo>
                  <a:pt x="18721" y="577432"/>
                  <a:pt x="6734" y="565456"/>
                  <a:pt x="6734" y="550715"/>
                </a:cubicBezTo>
                <a:lnTo>
                  <a:pt x="6734" y="432794"/>
                </a:lnTo>
                <a:cubicBezTo>
                  <a:pt x="6734" y="418054"/>
                  <a:pt x="18721" y="406999"/>
                  <a:pt x="32552" y="406999"/>
                </a:cubicBezTo>
                <a:close/>
                <a:moveTo>
                  <a:pt x="236302" y="314976"/>
                </a:moveTo>
                <a:lnTo>
                  <a:pt x="315688" y="314976"/>
                </a:lnTo>
                <a:cubicBezTo>
                  <a:pt x="329535" y="314976"/>
                  <a:pt x="341535" y="326948"/>
                  <a:pt x="341535" y="340761"/>
                </a:cubicBezTo>
                <a:lnTo>
                  <a:pt x="341535" y="550726"/>
                </a:lnTo>
                <a:cubicBezTo>
                  <a:pt x="341535" y="565460"/>
                  <a:pt x="329535" y="577432"/>
                  <a:pt x="315688" y="577432"/>
                </a:cubicBezTo>
                <a:lnTo>
                  <a:pt x="236302" y="577432"/>
                </a:lnTo>
                <a:cubicBezTo>
                  <a:pt x="221532" y="577432"/>
                  <a:pt x="210455" y="565460"/>
                  <a:pt x="210455" y="550726"/>
                </a:cubicBezTo>
                <a:lnTo>
                  <a:pt x="210455" y="340761"/>
                </a:lnTo>
                <a:cubicBezTo>
                  <a:pt x="210455" y="326948"/>
                  <a:pt x="221532" y="314976"/>
                  <a:pt x="236302" y="314976"/>
                </a:cubicBezTo>
                <a:close/>
                <a:moveTo>
                  <a:pt x="440171" y="209935"/>
                </a:moveTo>
                <a:lnTo>
                  <a:pt x="518634" y="209935"/>
                </a:lnTo>
                <a:cubicBezTo>
                  <a:pt x="533404" y="209935"/>
                  <a:pt x="545404" y="221909"/>
                  <a:pt x="545404" y="235724"/>
                </a:cubicBezTo>
                <a:lnTo>
                  <a:pt x="545404" y="550722"/>
                </a:lnTo>
                <a:cubicBezTo>
                  <a:pt x="545404" y="565458"/>
                  <a:pt x="533404" y="577432"/>
                  <a:pt x="518634" y="577432"/>
                </a:cubicBezTo>
                <a:lnTo>
                  <a:pt x="440171" y="577432"/>
                </a:lnTo>
                <a:cubicBezTo>
                  <a:pt x="425401" y="577432"/>
                  <a:pt x="414324" y="565458"/>
                  <a:pt x="414324" y="550722"/>
                </a:cubicBezTo>
                <a:lnTo>
                  <a:pt x="414324" y="235724"/>
                </a:lnTo>
                <a:cubicBezTo>
                  <a:pt x="414324" y="221909"/>
                  <a:pt x="425401" y="209935"/>
                  <a:pt x="440171" y="209935"/>
                </a:cubicBezTo>
                <a:close/>
                <a:moveTo>
                  <a:pt x="296320" y="121530"/>
                </a:moveTo>
                <a:lnTo>
                  <a:pt x="361828" y="134423"/>
                </a:lnTo>
                <a:cubicBezTo>
                  <a:pt x="365519" y="135344"/>
                  <a:pt x="368287" y="138107"/>
                  <a:pt x="370132" y="141791"/>
                </a:cubicBezTo>
                <a:cubicBezTo>
                  <a:pt x="371978" y="144554"/>
                  <a:pt x="372900" y="149159"/>
                  <a:pt x="371055" y="152843"/>
                </a:cubicBezTo>
                <a:lnTo>
                  <a:pt x="346143" y="213626"/>
                </a:lnTo>
                <a:cubicBezTo>
                  <a:pt x="344298" y="219152"/>
                  <a:pt x="339685" y="221915"/>
                  <a:pt x="334149" y="221915"/>
                </a:cubicBezTo>
                <a:cubicBezTo>
                  <a:pt x="334149" y="221915"/>
                  <a:pt x="334149" y="221915"/>
                  <a:pt x="333226" y="221915"/>
                </a:cubicBezTo>
                <a:cubicBezTo>
                  <a:pt x="328613" y="221915"/>
                  <a:pt x="323999" y="219152"/>
                  <a:pt x="322154" y="215468"/>
                </a:cubicBezTo>
                <a:lnTo>
                  <a:pt x="308314" y="190602"/>
                </a:lnTo>
                <a:lnTo>
                  <a:pt x="19522" y="339798"/>
                </a:lnTo>
                <a:cubicBezTo>
                  <a:pt x="16754" y="340719"/>
                  <a:pt x="14909" y="340719"/>
                  <a:pt x="13064" y="340719"/>
                </a:cubicBezTo>
                <a:cubicBezTo>
                  <a:pt x="8450" y="340719"/>
                  <a:pt x="3837" y="337956"/>
                  <a:pt x="1069" y="334272"/>
                </a:cubicBezTo>
                <a:cubicBezTo>
                  <a:pt x="-1699" y="327826"/>
                  <a:pt x="1069" y="319537"/>
                  <a:pt x="7528" y="315853"/>
                </a:cubicBezTo>
                <a:lnTo>
                  <a:pt x="296320" y="167578"/>
                </a:lnTo>
                <a:lnTo>
                  <a:pt x="281557" y="139949"/>
                </a:lnTo>
                <a:cubicBezTo>
                  <a:pt x="279712" y="135344"/>
                  <a:pt x="279712" y="129819"/>
                  <a:pt x="283402" y="126135"/>
                </a:cubicBezTo>
                <a:cubicBezTo>
                  <a:pt x="286170" y="121530"/>
                  <a:pt x="291706" y="119688"/>
                  <a:pt x="296320" y="121530"/>
                </a:cubicBezTo>
                <a:close/>
                <a:moveTo>
                  <a:pt x="484451" y="100307"/>
                </a:moveTo>
                <a:cubicBezTo>
                  <a:pt x="492773" y="102156"/>
                  <a:pt x="502944" y="104930"/>
                  <a:pt x="502944" y="115101"/>
                </a:cubicBezTo>
                <a:cubicBezTo>
                  <a:pt x="502944" y="125273"/>
                  <a:pt x="493698" y="128971"/>
                  <a:pt x="484451" y="129896"/>
                </a:cubicBezTo>
                <a:close/>
                <a:moveTo>
                  <a:pt x="475278" y="51633"/>
                </a:moveTo>
                <a:lnTo>
                  <a:pt x="475278" y="78263"/>
                </a:lnTo>
                <a:cubicBezTo>
                  <a:pt x="464232" y="76426"/>
                  <a:pt x="458708" y="71835"/>
                  <a:pt x="458708" y="64489"/>
                </a:cubicBezTo>
                <a:cubicBezTo>
                  <a:pt x="458708" y="58061"/>
                  <a:pt x="465152" y="51633"/>
                  <a:pt x="475278" y="51633"/>
                </a:cubicBezTo>
                <a:close/>
                <a:moveTo>
                  <a:pt x="479865" y="23014"/>
                </a:moveTo>
                <a:cubicBezTo>
                  <a:pt x="477099" y="23014"/>
                  <a:pt x="475255" y="25775"/>
                  <a:pt x="475255" y="27617"/>
                </a:cubicBezTo>
                <a:lnTo>
                  <a:pt x="475255" y="35901"/>
                </a:lnTo>
                <a:cubicBezTo>
                  <a:pt x="456814" y="36822"/>
                  <a:pt x="439295" y="46948"/>
                  <a:pt x="439295" y="67200"/>
                </a:cubicBezTo>
                <a:cubicBezTo>
                  <a:pt x="439295" y="84691"/>
                  <a:pt x="453125" y="93896"/>
                  <a:pt x="475255" y="98499"/>
                </a:cubicBezTo>
                <a:lnTo>
                  <a:pt x="475255" y="129798"/>
                </a:lnTo>
                <a:cubicBezTo>
                  <a:pt x="450359" y="128877"/>
                  <a:pt x="463268" y="107704"/>
                  <a:pt x="446671" y="107704"/>
                </a:cubicBezTo>
                <a:cubicBezTo>
                  <a:pt x="441139" y="107704"/>
                  <a:pt x="437451" y="111387"/>
                  <a:pt x="437451" y="117830"/>
                </a:cubicBezTo>
                <a:cubicBezTo>
                  <a:pt x="437451" y="129798"/>
                  <a:pt x="450359" y="144526"/>
                  <a:pt x="475255" y="145447"/>
                </a:cubicBezTo>
                <a:lnTo>
                  <a:pt x="475255" y="154652"/>
                </a:lnTo>
                <a:cubicBezTo>
                  <a:pt x="475255" y="157414"/>
                  <a:pt x="477099" y="159255"/>
                  <a:pt x="479865" y="159255"/>
                </a:cubicBezTo>
                <a:cubicBezTo>
                  <a:pt x="482631" y="159255"/>
                  <a:pt x="484475" y="157414"/>
                  <a:pt x="484475" y="154652"/>
                </a:cubicBezTo>
                <a:lnTo>
                  <a:pt x="484475" y="145447"/>
                </a:lnTo>
                <a:cubicBezTo>
                  <a:pt x="506604" y="143606"/>
                  <a:pt x="522279" y="133480"/>
                  <a:pt x="522279" y="113228"/>
                </a:cubicBezTo>
                <a:cubicBezTo>
                  <a:pt x="522279" y="90214"/>
                  <a:pt x="504760" y="84691"/>
                  <a:pt x="484475" y="80088"/>
                </a:cubicBezTo>
                <a:lnTo>
                  <a:pt x="484475" y="51551"/>
                </a:lnTo>
                <a:cubicBezTo>
                  <a:pt x="501072" y="51551"/>
                  <a:pt x="501072" y="68121"/>
                  <a:pt x="511214" y="68121"/>
                </a:cubicBezTo>
                <a:cubicBezTo>
                  <a:pt x="515825" y="68121"/>
                  <a:pt x="520435" y="64439"/>
                  <a:pt x="520435" y="58915"/>
                </a:cubicBezTo>
                <a:cubicBezTo>
                  <a:pt x="520435" y="43266"/>
                  <a:pt x="496462" y="35901"/>
                  <a:pt x="484475" y="35901"/>
                </a:cubicBezTo>
                <a:lnTo>
                  <a:pt x="484475" y="27617"/>
                </a:lnTo>
                <a:cubicBezTo>
                  <a:pt x="484475" y="25775"/>
                  <a:pt x="482631" y="23014"/>
                  <a:pt x="479865" y="23014"/>
                </a:cubicBezTo>
                <a:close/>
                <a:moveTo>
                  <a:pt x="479865" y="0"/>
                </a:moveTo>
                <a:cubicBezTo>
                  <a:pt x="529655" y="0"/>
                  <a:pt x="571147" y="40504"/>
                  <a:pt x="571147" y="91135"/>
                </a:cubicBezTo>
                <a:cubicBezTo>
                  <a:pt x="571147" y="141765"/>
                  <a:pt x="529655" y="182269"/>
                  <a:pt x="479865" y="182269"/>
                </a:cubicBezTo>
                <a:cubicBezTo>
                  <a:pt x="429152" y="182269"/>
                  <a:pt x="388582" y="141765"/>
                  <a:pt x="388582" y="91135"/>
                </a:cubicBezTo>
                <a:cubicBezTo>
                  <a:pt x="388582" y="40504"/>
                  <a:pt x="429152" y="0"/>
                  <a:pt x="479865" y="0"/>
                </a:cubicBezTo>
                <a:close/>
              </a:path>
            </a:pathLst>
          </a:custGeom>
          <a:solidFill>
            <a:schemeClr val="accent3">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矩形 15">
            <a:extLst>
              <a:ext uri="{FF2B5EF4-FFF2-40B4-BE49-F238E27FC236}">
                <a16:creationId xmlns:a16="http://schemas.microsoft.com/office/drawing/2014/main" id="{6FF1F701-CC9D-40CB-8ECF-BC2EA05050B0}"/>
              </a:ext>
            </a:extLst>
          </p:cNvPr>
          <p:cNvSpPr/>
          <p:nvPr/>
        </p:nvSpPr>
        <p:spPr>
          <a:xfrm>
            <a:off x="1734342" y="1076943"/>
            <a:ext cx="1764353" cy="4176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a:t>
            </a:r>
          </a:p>
        </p:txBody>
      </p:sp>
      <p:sp>
        <p:nvSpPr>
          <p:cNvPr id="68" name="矩形 67">
            <a:extLst>
              <a:ext uri="{FF2B5EF4-FFF2-40B4-BE49-F238E27FC236}">
                <a16:creationId xmlns:a16="http://schemas.microsoft.com/office/drawing/2014/main" id="{3005A635-2BC5-42AA-A5F8-FCC402984FE1}"/>
              </a:ext>
            </a:extLst>
          </p:cNvPr>
          <p:cNvSpPr/>
          <p:nvPr/>
        </p:nvSpPr>
        <p:spPr>
          <a:xfrm>
            <a:off x="1812162" y="1519925"/>
            <a:ext cx="2406313" cy="626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lumMod val="75000"/>
                    <a:lumOff val="25000"/>
                  </a:schemeClr>
                </a:solidFill>
                <a:latin typeface="+mn-ea"/>
              </a:rPr>
              <a:t>请输入内容请输入内容请输入内容</a:t>
            </a:r>
          </a:p>
        </p:txBody>
      </p:sp>
      <p:sp>
        <p:nvSpPr>
          <p:cNvPr id="69" name="矩形 68">
            <a:extLst>
              <a:ext uri="{FF2B5EF4-FFF2-40B4-BE49-F238E27FC236}">
                <a16:creationId xmlns:a16="http://schemas.microsoft.com/office/drawing/2014/main" id="{A6DED64C-BA31-4BA8-901F-11DEAD9C6CD4}"/>
              </a:ext>
            </a:extLst>
          </p:cNvPr>
          <p:cNvSpPr/>
          <p:nvPr/>
        </p:nvSpPr>
        <p:spPr>
          <a:xfrm>
            <a:off x="3131542" y="4664239"/>
            <a:ext cx="1653100" cy="5288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a:t>
            </a:r>
          </a:p>
        </p:txBody>
      </p:sp>
      <p:sp>
        <p:nvSpPr>
          <p:cNvPr id="70" name="矩形 69">
            <a:extLst>
              <a:ext uri="{FF2B5EF4-FFF2-40B4-BE49-F238E27FC236}">
                <a16:creationId xmlns:a16="http://schemas.microsoft.com/office/drawing/2014/main" id="{9F03BDF8-2254-45CB-851D-9D922A6CE6B4}"/>
              </a:ext>
            </a:extLst>
          </p:cNvPr>
          <p:cNvSpPr/>
          <p:nvPr/>
        </p:nvSpPr>
        <p:spPr>
          <a:xfrm>
            <a:off x="2299325" y="5211726"/>
            <a:ext cx="2485317" cy="8017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dirty="0">
                <a:solidFill>
                  <a:schemeClr val="tx1">
                    <a:lumMod val="75000"/>
                    <a:lumOff val="25000"/>
                  </a:schemeClr>
                </a:solidFill>
                <a:latin typeface="+mn-ea"/>
              </a:rPr>
              <a:t>请输入内容请输入内容请输入内容请输入内容</a:t>
            </a:r>
          </a:p>
        </p:txBody>
      </p:sp>
      <p:sp>
        <p:nvSpPr>
          <p:cNvPr id="71" name="矩形 70">
            <a:extLst>
              <a:ext uri="{FF2B5EF4-FFF2-40B4-BE49-F238E27FC236}">
                <a16:creationId xmlns:a16="http://schemas.microsoft.com/office/drawing/2014/main" id="{08F52566-FA8B-4D74-9AAD-3306A5691AEB}"/>
              </a:ext>
            </a:extLst>
          </p:cNvPr>
          <p:cNvSpPr/>
          <p:nvPr/>
        </p:nvSpPr>
        <p:spPr>
          <a:xfrm>
            <a:off x="7403555" y="1076943"/>
            <a:ext cx="1764353" cy="4176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a:t>
            </a:r>
          </a:p>
        </p:txBody>
      </p:sp>
      <p:sp>
        <p:nvSpPr>
          <p:cNvPr id="72" name="矩形 71">
            <a:extLst>
              <a:ext uri="{FF2B5EF4-FFF2-40B4-BE49-F238E27FC236}">
                <a16:creationId xmlns:a16="http://schemas.microsoft.com/office/drawing/2014/main" id="{EA456FC8-246A-4976-BA54-D9A0FE837A6B}"/>
              </a:ext>
            </a:extLst>
          </p:cNvPr>
          <p:cNvSpPr/>
          <p:nvPr/>
        </p:nvSpPr>
        <p:spPr>
          <a:xfrm>
            <a:off x="7481375" y="1519925"/>
            <a:ext cx="2406313" cy="626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lumMod val="75000"/>
                    <a:lumOff val="25000"/>
                  </a:schemeClr>
                </a:solidFill>
                <a:latin typeface="+mn-ea"/>
              </a:rPr>
              <a:t>请输入内容请输入内容请输入内容</a:t>
            </a:r>
          </a:p>
        </p:txBody>
      </p:sp>
      <p:sp>
        <p:nvSpPr>
          <p:cNvPr id="73" name="矩形 72">
            <a:extLst>
              <a:ext uri="{FF2B5EF4-FFF2-40B4-BE49-F238E27FC236}">
                <a16:creationId xmlns:a16="http://schemas.microsoft.com/office/drawing/2014/main" id="{FD3A7772-D760-4BD7-8E55-37EA6657453C}"/>
              </a:ext>
            </a:extLst>
          </p:cNvPr>
          <p:cNvSpPr/>
          <p:nvPr/>
        </p:nvSpPr>
        <p:spPr>
          <a:xfrm>
            <a:off x="8892049" y="4625329"/>
            <a:ext cx="1653100" cy="5288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a:t>
            </a:r>
          </a:p>
        </p:txBody>
      </p:sp>
      <p:sp>
        <p:nvSpPr>
          <p:cNvPr id="74" name="矩形 73">
            <a:extLst>
              <a:ext uri="{FF2B5EF4-FFF2-40B4-BE49-F238E27FC236}">
                <a16:creationId xmlns:a16="http://schemas.microsoft.com/office/drawing/2014/main" id="{58F95BCF-0875-4188-986D-CB9911F6DE12}"/>
              </a:ext>
            </a:extLst>
          </p:cNvPr>
          <p:cNvSpPr/>
          <p:nvPr/>
        </p:nvSpPr>
        <p:spPr>
          <a:xfrm>
            <a:off x="8079287" y="5172816"/>
            <a:ext cx="2485317" cy="8017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dirty="0">
                <a:solidFill>
                  <a:schemeClr val="tx1">
                    <a:lumMod val="75000"/>
                    <a:lumOff val="25000"/>
                  </a:schemeClr>
                </a:solidFill>
                <a:latin typeface="+mn-ea"/>
              </a:rPr>
              <a:t>请输入内容请输入内容请输入内容请输入内容</a:t>
            </a:r>
          </a:p>
        </p:txBody>
      </p:sp>
    </p:spTree>
    <p:custDataLst>
      <p:tags r:id="rId1"/>
    </p:custDataLst>
    <p:extLst>
      <p:ext uri="{BB962C8B-B14F-4D97-AF65-F5344CB8AC3E}">
        <p14:creationId xmlns:p14="http://schemas.microsoft.com/office/powerpoint/2010/main" val="946447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3" name="椭圆 12">
            <a:extLst>
              <a:ext uri="{FF2B5EF4-FFF2-40B4-BE49-F238E27FC236}">
                <a16:creationId xmlns:a16="http://schemas.microsoft.com/office/drawing/2014/main" id="{33A8F0B9-23D4-4CB1-9E57-4D7C9C85595A}"/>
              </a:ext>
            </a:extLst>
          </p:cNvPr>
          <p:cNvSpPr/>
          <p:nvPr/>
        </p:nvSpPr>
        <p:spPr>
          <a:xfrm>
            <a:off x="2315183" y="1497737"/>
            <a:ext cx="467250" cy="467250"/>
          </a:xfrm>
          <a:prstGeom prst="ellipse">
            <a:avLst/>
          </a:prstGeom>
          <a:solidFill>
            <a:schemeClr val="accent5">
              <a:lumMod val="9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A1390AB9-7229-4767-B3C6-65766665E500}"/>
              </a:ext>
            </a:extLst>
          </p:cNvPr>
          <p:cNvSpPr/>
          <p:nvPr/>
        </p:nvSpPr>
        <p:spPr>
          <a:xfrm>
            <a:off x="137786" y="237995"/>
            <a:ext cx="593932" cy="576198"/>
          </a:xfrm>
          <a:custGeom>
            <a:avLst/>
            <a:gdLst>
              <a:gd name="connsiteX0" fmla="*/ 588724 w 726510"/>
              <a:gd name="connsiteY0" fmla="*/ 116093 h 704817"/>
              <a:gd name="connsiteX1" fmla="*/ 726510 w 726510"/>
              <a:gd name="connsiteY1" fmla="*/ 116093 h 704817"/>
              <a:gd name="connsiteX2" fmla="*/ 726510 w 726510"/>
              <a:gd name="connsiteY2" fmla="*/ 704817 h 704817"/>
              <a:gd name="connsiteX3" fmla="*/ 137786 w 726510"/>
              <a:gd name="connsiteY3" fmla="*/ 704817 h 704817"/>
              <a:gd name="connsiteX4" fmla="*/ 137786 w 726510"/>
              <a:gd name="connsiteY4" fmla="*/ 588724 h 704817"/>
              <a:gd name="connsiteX5" fmla="*/ 588724 w 726510"/>
              <a:gd name="connsiteY5" fmla="*/ 588724 h 704817"/>
              <a:gd name="connsiteX6" fmla="*/ 0 w 726510"/>
              <a:gd name="connsiteY6" fmla="*/ 0 h 704817"/>
              <a:gd name="connsiteX7" fmla="*/ 588724 w 726510"/>
              <a:gd name="connsiteY7" fmla="*/ 0 h 704817"/>
              <a:gd name="connsiteX8" fmla="*/ 588724 w 726510"/>
              <a:gd name="connsiteY8" fmla="*/ 116093 h 704817"/>
              <a:gd name="connsiteX9" fmla="*/ 137786 w 726510"/>
              <a:gd name="connsiteY9" fmla="*/ 116093 h 704817"/>
              <a:gd name="connsiteX10" fmla="*/ 137786 w 726510"/>
              <a:gd name="connsiteY10" fmla="*/ 588724 h 704817"/>
              <a:gd name="connsiteX11" fmla="*/ 0 w 726510"/>
              <a:gd name="connsiteY11" fmla="*/ 588724 h 704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6510" h="704817">
                <a:moveTo>
                  <a:pt x="588724" y="116093"/>
                </a:moveTo>
                <a:lnTo>
                  <a:pt x="726510" y="116093"/>
                </a:lnTo>
                <a:lnTo>
                  <a:pt x="726510" y="704817"/>
                </a:lnTo>
                <a:lnTo>
                  <a:pt x="137786" y="704817"/>
                </a:lnTo>
                <a:lnTo>
                  <a:pt x="137786" y="588724"/>
                </a:lnTo>
                <a:lnTo>
                  <a:pt x="588724" y="588724"/>
                </a:lnTo>
                <a:close/>
                <a:moveTo>
                  <a:pt x="0" y="0"/>
                </a:moveTo>
                <a:lnTo>
                  <a:pt x="588724" y="0"/>
                </a:lnTo>
                <a:lnTo>
                  <a:pt x="588724" y="116093"/>
                </a:lnTo>
                <a:lnTo>
                  <a:pt x="137786" y="116093"/>
                </a:lnTo>
                <a:lnTo>
                  <a:pt x="137786" y="588724"/>
                </a:lnTo>
                <a:lnTo>
                  <a:pt x="0" y="588724"/>
                </a:lnTo>
                <a:close/>
              </a:path>
            </a:pathLst>
          </a:custGeom>
          <a:ln w="34925"/>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62" name="图片 61">
            <a:extLst>
              <a:ext uri="{FF2B5EF4-FFF2-40B4-BE49-F238E27FC236}">
                <a16:creationId xmlns:a16="http://schemas.microsoft.com/office/drawing/2014/main" id="{97626095-0E53-4D8E-BDC9-EAE9D5E92A8B}"/>
              </a:ext>
            </a:extLst>
          </p:cNvPr>
          <p:cNvPicPr>
            <a:picLocks noChangeAspect="1"/>
          </p:cNvPicPr>
          <p:nvPr/>
        </p:nvPicPr>
        <p:blipFill>
          <a:blip r:embed="rId5" cstate="email">
            <a:duotone>
              <a:prstClr val="black"/>
              <a:schemeClr val="accent3">
                <a:tint val="45000"/>
                <a:satMod val="400000"/>
              </a:schemeClr>
            </a:duotone>
            <a:extLst>
              <a:ext uri="{28A0092B-C50C-407E-A947-70E740481C1C}">
                <a14:useLocalDpi xmlns:a14="http://schemas.microsoft.com/office/drawing/2010/main"/>
              </a:ext>
            </a:extLst>
          </a:blip>
          <a:srcRect/>
          <a:stretch>
            <a:fillRect/>
          </a:stretch>
        </p:blipFill>
        <p:spPr>
          <a:xfrm>
            <a:off x="6213945" y="3589587"/>
            <a:ext cx="1761959" cy="1761959"/>
          </a:xfrm>
          <a:custGeom>
            <a:avLst/>
            <a:gdLst>
              <a:gd name="connsiteX0" fmla="*/ 919144 w 1761959"/>
              <a:gd name="connsiteY0" fmla="*/ 218 h 1761959"/>
              <a:gd name="connsiteX1" fmla="*/ 1078904 w 1761959"/>
              <a:gd name="connsiteY1" fmla="*/ 74651 h 1761959"/>
              <a:gd name="connsiteX2" fmla="*/ 1701408 w 1761959"/>
              <a:gd name="connsiteY2" fmla="*/ 753545 h 1761959"/>
              <a:gd name="connsiteX3" fmla="*/ 1687310 w 1761959"/>
              <a:gd name="connsiteY3" fmla="*/ 1078904 h 1761959"/>
              <a:gd name="connsiteX4" fmla="*/ 1008416 w 1761959"/>
              <a:gd name="connsiteY4" fmla="*/ 1701408 h 1761959"/>
              <a:gd name="connsiteX5" fmla="*/ 683056 w 1761959"/>
              <a:gd name="connsiteY5" fmla="*/ 1687310 h 1761959"/>
              <a:gd name="connsiteX6" fmla="*/ 60553 w 1761959"/>
              <a:gd name="connsiteY6" fmla="*/ 1008416 h 1761959"/>
              <a:gd name="connsiteX7" fmla="*/ 74651 w 1761959"/>
              <a:gd name="connsiteY7" fmla="*/ 683056 h 1761959"/>
              <a:gd name="connsiteX8" fmla="*/ 753545 w 1761959"/>
              <a:gd name="connsiteY8" fmla="*/ 60553 h 1761959"/>
              <a:gd name="connsiteX9" fmla="*/ 919144 w 1761959"/>
              <a:gd name="connsiteY9" fmla="*/ 218 h 176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1959" h="1761959">
                <a:moveTo>
                  <a:pt x="919144" y="218"/>
                </a:moveTo>
                <a:cubicBezTo>
                  <a:pt x="978023" y="2769"/>
                  <a:pt x="1035928" y="27781"/>
                  <a:pt x="1078904" y="74651"/>
                </a:cubicBezTo>
                <a:lnTo>
                  <a:pt x="1701408" y="753545"/>
                </a:lnTo>
                <a:cubicBezTo>
                  <a:pt x="1787360" y="847283"/>
                  <a:pt x="1781048" y="992952"/>
                  <a:pt x="1687310" y="1078904"/>
                </a:cubicBezTo>
                <a:lnTo>
                  <a:pt x="1008416" y="1701408"/>
                </a:lnTo>
                <a:cubicBezTo>
                  <a:pt x="914677" y="1787360"/>
                  <a:pt x="769009" y="1781048"/>
                  <a:pt x="683056" y="1687310"/>
                </a:cubicBezTo>
                <a:lnTo>
                  <a:pt x="60553" y="1008416"/>
                </a:lnTo>
                <a:cubicBezTo>
                  <a:pt x="-25400" y="914677"/>
                  <a:pt x="-19088" y="769009"/>
                  <a:pt x="74651" y="683056"/>
                </a:cubicBezTo>
                <a:lnTo>
                  <a:pt x="753545" y="60553"/>
                </a:lnTo>
                <a:cubicBezTo>
                  <a:pt x="800414" y="17577"/>
                  <a:pt x="860266" y="-2334"/>
                  <a:pt x="919144" y="218"/>
                </a:cubicBezTo>
                <a:close/>
              </a:path>
            </a:pathLst>
          </a:custGeom>
          <a:ln>
            <a:gradFill>
              <a:gsLst>
                <a:gs pos="0">
                  <a:schemeClr val="accent2">
                    <a:alpha val="20000"/>
                  </a:schemeClr>
                </a:gs>
                <a:gs pos="63000">
                  <a:schemeClr val="accent1">
                    <a:lumMod val="45000"/>
                    <a:lumOff val="55000"/>
                    <a:alpha val="20000"/>
                  </a:schemeClr>
                </a:gs>
                <a:gs pos="100000">
                  <a:schemeClr val="accent2">
                    <a:alpha val="20000"/>
                  </a:schemeClr>
                </a:gs>
              </a:gsLst>
              <a:lin ang="5400000" scaled="1"/>
            </a:gradFill>
          </a:ln>
          <a:effectLst>
            <a:outerShdw blurRad="381000" sx="102000" sy="102000" algn="ctr" rotWithShape="0">
              <a:prstClr val="black">
                <a:alpha val="40000"/>
              </a:prstClr>
            </a:outerShdw>
          </a:effectLst>
        </p:spPr>
      </p:pic>
      <p:pic>
        <p:nvPicPr>
          <p:cNvPr id="60" name="图片 59">
            <a:extLst>
              <a:ext uri="{FF2B5EF4-FFF2-40B4-BE49-F238E27FC236}">
                <a16:creationId xmlns:a16="http://schemas.microsoft.com/office/drawing/2014/main" id="{710C209A-9927-44CD-8C97-1D7720147B55}"/>
              </a:ext>
            </a:extLst>
          </p:cNvPr>
          <p:cNvPicPr>
            <a:picLocks noChangeAspect="1"/>
          </p:cNvPicPr>
          <p:nvPr/>
        </p:nvPicPr>
        <p:blipFill>
          <a:blip r:embed="rId6" cstate="email">
            <a:extLst>
              <a:ext uri="{BEBA8EAE-BF5A-486C-A8C5-ECC9F3942E4B}">
                <a14:imgProps xmlns:a14="http://schemas.microsoft.com/office/drawing/2010/main">
                  <a14:imgLayer r:embed="rId7">
                    <a14:imgEffect>
                      <a14:colorTemperature colorTemp="8879"/>
                    </a14:imgEffect>
                  </a14:imgLayer>
                </a14:imgProps>
              </a:ext>
              <a:ext uri="{28A0092B-C50C-407E-A947-70E740481C1C}">
                <a14:useLocalDpi xmlns:a14="http://schemas.microsoft.com/office/drawing/2010/main"/>
              </a:ext>
            </a:extLst>
          </a:blip>
          <a:srcRect/>
          <a:stretch>
            <a:fillRect/>
          </a:stretch>
        </p:blipFill>
        <p:spPr>
          <a:xfrm>
            <a:off x="3891414" y="3589584"/>
            <a:ext cx="1761960" cy="1761959"/>
          </a:xfrm>
          <a:custGeom>
            <a:avLst/>
            <a:gdLst>
              <a:gd name="connsiteX0" fmla="*/ 919144 w 1761960"/>
              <a:gd name="connsiteY0" fmla="*/ 218 h 1761959"/>
              <a:gd name="connsiteX1" fmla="*/ 1078904 w 1761960"/>
              <a:gd name="connsiteY1" fmla="*/ 74651 h 1761959"/>
              <a:gd name="connsiteX2" fmla="*/ 1701408 w 1761960"/>
              <a:gd name="connsiteY2" fmla="*/ 753545 h 1761959"/>
              <a:gd name="connsiteX3" fmla="*/ 1687310 w 1761960"/>
              <a:gd name="connsiteY3" fmla="*/ 1078904 h 1761959"/>
              <a:gd name="connsiteX4" fmla="*/ 1008416 w 1761960"/>
              <a:gd name="connsiteY4" fmla="*/ 1701408 h 1761959"/>
              <a:gd name="connsiteX5" fmla="*/ 683056 w 1761960"/>
              <a:gd name="connsiteY5" fmla="*/ 1687310 h 1761959"/>
              <a:gd name="connsiteX6" fmla="*/ 60553 w 1761960"/>
              <a:gd name="connsiteY6" fmla="*/ 1008416 h 1761959"/>
              <a:gd name="connsiteX7" fmla="*/ 74651 w 1761960"/>
              <a:gd name="connsiteY7" fmla="*/ 683056 h 1761959"/>
              <a:gd name="connsiteX8" fmla="*/ 753545 w 1761960"/>
              <a:gd name="connsiteY8" fmla="*/ 60553 h 1761959"/>
              <a:gd name="connsiteX9" fmla="*/ 919144 w 1761960"/>
              <a:gd name="connsiteY9" fmla="*/ 218 h 176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1960" h="1761959">
                <a:moveTo>
                  <a:pt x="919144" y="218"/>
                </a:moveTo>
                <a:cubicBezTo>
                  <a:pt x="978023" y="2769"/>
                  <a:pt x="1035928" y="27781"/>
                  <a:pt x="1078904" y="74651"/>
                </a:cubicBezTo>
                <a:lnTo>
                  <a:pt x="1701408" y="753545"/>
                </a:lnTo>
                <a:cubicBezTo>
                  <a:pt x="1787360" y="847283"/>
                  <a:pt x="1781049" y="992952"/>
                  <a:pt x="1687310" y="1078904"/>
                </a:cubicBezTo>
                <a:lnTo>
                  <a:pt x="1008416" y="1701408"/>
                </a:lnTo>
                <a:cubicBezTo>
                  <a:pt x="914678" y="1787360"/>
                  <a:pt x="769009" y="1781048"/>
                  <a:pt x="683056" y="1687310"/>
                </a:cubicBezTo>
                <a:lnTo>
                  <a:pt x="60553" y="1008416"/>
                </a:lnTo>
                <a:cubicBezTo>
                  <a:pt x="-25399" y="914677"/>
                  <a:pt x="-19088" y="769009"/>
                  <a:pt x="74651" y="683056"/>
                </a:cubicBezTo>
                <a:lnTo>
                  <a:pt x="753545" y="60553"/>
                </a:lnTo>
                <a:cubicBezTo>
                  <a:pt x="800414" y="17577"/>
                  <a:pt x="860266" y="-2334"/>
                  <a:pt x="919144" y="218"/>
                </a:cubicBezTo>
                <a:close/>
              </a:path>
            </a:pathLst>
          </a:custGeom>
          <a:ln>
            <a:gradFill>
              <a:gsLst>
                <a:gs pos="0">
                  <a:schemeClr val="accent1">
                    <a:lumMod val="75000"/>
                    <a:alpha val="20000"/>
                  </a:schemeClr>
                </a:gs>
                <a:gs pos="60000">
                  <a:schemeClr val="accent1">
                    <a:lumMod val="45000"/>
                    <a:lumOff val="55000"/>
                    <a:alpha val="20000"/>
                  </a:schemeClr>
                </a:gs>
                <a:gs pos="100000">
                  <a:schemeClr val="accent1">
                    <a:lumMod val="90000"/>
                    <a:alpha val="20000"/>
                  </a:schemeClr>
                </a:gs>
              </a:gsLst>
              <a:lin ang="5400000" scaled="1"/>
            </a:gradFill>
          </a:ln>
          <a:effectLst>
            <a:outerShdw blurRad="381000" sx="102000" sy="102000" algn="ctr" rotWithShape="0">
              <a:prstClr val="black">
                <a:alpha val="40000"/>
              </a:prstClr>
            </a:outerShdw>
          </a:effectLst>
        </p:spPr>
      </p:pic>
      <p:sp>
        <p:nvSpPr>
          <p:cNvPr id="3" name="矩形 2">
            <a:extLst>
              <a:ext uri="{FF2B5EF4-FFF2-40B4-BE49-F238E27FC236}">
                <a16:creationId xmlns:a16="http://schemas.microsoft.com/office/drawing/2014/main" id="{B0151AAF-097E-4A17-B8B4-ACF3978F7AA1}"/>
              </a:ext>
            </a:extLst>
          </p:cNvPr>
          <p:cNvSpPr/>
          <p:nvPr/>
        </p:nvSpPr>
        <p:spPr>
          <a:xfrm>
            <a:off x="701915" y="581514"/>
            <a:ext cx="3295300" cy="254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添加标题添加标题</a:t>
            </a:r>
            <a:endParaRPr lang="zh-CN" altLang="en-US" sz="2800" b="1" dirty="0">
              <a:solidFill>
                <a:schemeClr val="tx1">
                  <a:lumMod val="75000"/>
                  <a:lumOff val="25000"/>
                </a:schemeClr>
              </a:solidFill>
              <a:latin typeface="+mj-ea"/>
            </a:endParaRPr>
          </a:p>
          <a:p>
            <a:pPr algn="ctr"/>
            <a:endParaRPr lang="zh-CN" altLang="en-US" sz="2800" b="1" dirty="0">
              <a:solidFill>
                <a:schemeClr val="tx1">
                  <a:lumMod val="75000"/>
                  <a:lumOff val="25000"/>
                </a:schemeClr>
              </a:solidFill>
              <a:latin typeface="+mj-ea"/>
              <a:ea typeface="+mj-ea"/>
            </a:endParaRPr>
          </a:p>
        </p:txBody>
      </p:sp>
      <p:pic>
        <p:nvPicPr>
          <p:cNvPr id="58" name="图片 57">
            <a:extLst>
              <a:ext uri="{FF2B5EF4-FFF2-40B4-BE49-F238E27FC236}">
                <a16:creationId xmlns:a16="http://schemas.microsoft.com/office/drawing/2014/main" id="{AF849B38-1A3A-449A-8A5E-4D33D4DCFF09}"/>
              </a:ext>
            </a:extLst>
          </p:cNvPr>
          <p:cNvPicPr>
            <a:picLocks noChangeAspect="1"/>
          </p:cNvPicPr>
          <p:nvPr/>
        </p:nvPicPr>
        <p:blipFill>
          <a:blip r:embed="rId8" cstate="email">
            <a:duotone>
              <a:prstClr val="black"/>
              <a:schemeClr val="accent6">
                <a:tint val="45000"/>
                <a:satMod val="400000"/>
              </a:schemeClr>
            </a:duotone>
            <a:extLst>
              <a:ext uri="{28A0092B-C50C-407E-A947-70E740481C1C}">
                <a14:useLocalDpi xmlns:a14="http://schemas.microsoft.com/office/drawing/2010/main"/>
              </a:ext>
            </a:extLst>
          </a:blip>
          <a:srcRect/>
          <a:stretch>
            <a:fillRect/>
          </a:stretch>
        </p:blipFill>
        <p:spPr>
          <a:xfrm>
            <a:off x="3891414" y="1432192"/>
            <a:ext cx="1761959" cy="1761959"/>
          </a:xfrm>
          <a:custGeom>
            <a:avLst/>
            <a:gdLst>
              <a:gd name="connsiteX0" fmla="*/ 919144 w 1761959"/>
              <a:gd name="connsiteY0" fmla="*/ 218 h 1761959"/>
              <a:gd name="connsiteX1" fmla="*/ 1078905 w 1761959"/>
              <a:gd name="connsiteY1" fmla="*/ 74651 h 1761959"/>
              <a:gd name="connsiteX2" fmla="*/ 1701408 w 1761959"/>
              <a:gd name="connsiteY2" fmla="*/ 753545 h 1761959"/>
              <a:gd name="connsiteX3" fmla="*/ 1687310 w 1761959"/>
              <a:gd name="connsiteY3" fmla="*/ 1078904 h 1761959"/>
              <a:gd name="connsiteX4" fmla="*/ 1008416 w 1761959"/>
              <a:gd name="connsiteY4" fmla="*/ 1701407 h 1761959"/>
              <a:gd name="connsiteX5" fmla="*/ 683056 w 1761959"/>
              <a:gd name="connsiteY5" fmla="*/ 1687309 h 1761959"/>
              <a:gd name="connsiteX6" fmla="*/ 60553 w 1761959"/>
              <a:gd name="connsiteY6" fmla="*/ 1008416 h 1761959"/>
              <a:gd name="connsiteX7" fmla="*/ 74651 w 1761959"/>
              <a:gd name="connsiteY7" fmla="*/ 683056 h 1761959"/>
              <a:gd name="connsiteX8" fmla="*/ 753545 w 1761959"/>
              <a:gd name="connsiteY8" fmla="*/ 60553 h 1761959"/>
              <a:gd name="connsiteX9" fmla="*/ 919144 w 1761959"/>
              <a:gd name="connsiteY9" fmla="*/ 218 h 176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1959" h="1761959">
                <a:moveTo>
                  <a:pt x="919144" y="218"/>
                </a:moveTo>
                <a:cubicBezTo>
                  <a:pt x="978023" y="2769"/>
                  <a:pt x="1035928" y="27782"/>
                  <a:pt x="1078905" y="74651"/>
                </a:cubicBezTo>
                <a:lnTo>
                  <a:pt x="1701408" y="753545"/>
                </a:lnTo>
                <a:cubicBezTo>
                  <a:pt x="1787360" y="847283"/>
                  <a:pt x="1781048" y="992952"/>
                  <a:pt x="1687310" y="1078904"/>
                </a:cubicBezTo>
                <a:lnTo>
                  <a:pt x="1008416" y="1701407"/>
                </a:lnTo>
                <a:cubicBezTo>
                  <a:pt x="914677" y="1787360"/>
                  <a:pt x="769009" y="1781048"/>
                  <a:pt x="683056" y="1687309"/>
                </a:cubicBezTo>
                <a:lnTo>
                  <a:pt x="60553" y="1008416"/>
                </a:lnTo>
                <a:cubicBezTo>
                  <a:pt x="-25399" y="914677"/>
                  <a:pt x="-19088" y="769008"/>
                  <a:pt x="74651" y="683056"/>
                </a:cubicBezTo>
                <a:lnTo>
                  <a:pt x="753545" y="60553"/>
                </a:lnTo>
                <a:cubicBezTo>
                  <a:pt x="800414" y="17577"/>
                  <a:pt x="860266" y="-2334"/>
                  <a:pt x="919144" y="218"/>
                </a:cubicBezTo>
                <a:close/>
              </a:path>
            </a:pathLst>
          </a:custGeom>
          <a:ln>
            <a:gradFill>
              <a:gsLst>
                <a:gs pos="0">
                  <a:schemeClr val="accent2">
                    <a:alpha val="20000"/>
                  </a:schemeClr>
                </a:gs>
                <a:gs pos="53000">
                  <a:schemeClr val="accent1">
                    <a:lumMod val="45000"/>
                    <a:lumOff val="55000"/>
                    <a:alpha val="20000"/>
                  </a:schemeClr>
                </a:gs>
                <a:gs pos="100000">
                  <a:schemeClr val="accent2">
                    <a:alpha val="20000"/>
                  </a:schemeClr>
                </a:gs>
              </a:gsLst>
              <a:lin ang="5400000" scaled="1"/>
            </a:gradFill>
          </a:ln>
          <a:effectLst>
            <a:outerShdw blurRad="381000" sx="102000" sy="102000" algn="ctr" rotWithShape="0">
              <a:prstClr val="black">
                <a:alpha val="40000"/>
              </a:prstClr>
            </a:outerShdw>
          </a:effectLst>
        </p:spPr>
      </p:pic>
      <p:pic>
        <p:nvPicPr>
          <p:cNvPr id="56" name="图片 55">
            <a:extLst>
              <a:ext uri="{FF2B5EF4-FFF2-40B4-BE49-F238E27FC236}">
                <a16:creationId xmlns:a16="http://schemas.microsoft.com/office/drawing/2014/main" id="{32459701-61C6-4A46-9C57-24EBEACD6701}"/>
              </a:ext>
            </a:extLst>
          </p:cNvPr>
          <p:cNvPicPr>
            <a:picLocks noChangeAspect="1"/>
          </p:cNvPicPr>
          <p:nvPr/>
        </p:nvPicPr>
        <p:blipFill>
          <a:blip r:embed="rId9" cstate="email">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a:xfrm>
            <a:off x="6213945" y="1506454"/>
            <a:ext cx="1761959" cy="1761959"/>
          </a:xfrm>
          <a:custGeom>
            <a:avLst/>
            <a:gdLst>
              <a:gd name="connsiteX0" fmla="*/ 919144 w 1761959"/>
              <a:gd name="connsiteY0" fmla="*/ 218 h 1761959"/>
              <a:gd name="connsiteX1" fmla="*/ 1078904 w 1761959"/>
              <a:gd name="connsiteY1" fmla="*/ 74651 h 1761959"/>
              <a:gd name="connsiteX2" fmla="*/ 1701408 w 1761959"/>
              <a:gd name="connsiteY2" fmla="*/ 753545 h 1761959"/>
              <a:gd name="connsiteX3" fmla="*/ 1687310 w 1761959"/>
              <a:gd name="connsiteY3" fmla="*/ 1078904 h 1761959"/>
              <a:gd name="connsiteX4" fmla="*/ 1008416 w 1761959"/>
              <a:gd name="connsiteY4" fmla="*/ 1701407 h 1761959"/>
              <a:gd name="connsiteX5" fmla="*/ 683056 w 1761959"/>
              <a:gd name="connsiteY5" fmla="*/ 1687310 h 1761959"/>
              <a:gd name="connsiteX6" fmla="*/ 60553 w 1761959"/>
              <a:gd name="connsiteY6" fmla="*/ 1008416 h 1761959"/>
              <a:gd name="connsiteX7" fmla="*/ 74651 w 1761959"/>
              <a:gd name="connsiteY7" fmla="*/ 683056 h 1761959"/>
              <a:gd name="connsiteX8" fmla="*/ 753545 w 1761959"/>
              <a:gd name="connsiteY8" fmla="*/ 60553 h 1761959"/>
              <a:gd name="connsiteX9" fmla="*/ 919144 w 1761959"/>
              <a:gd name="connsiteY9" fmla="*/ 218 h 176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1959" h="1761959">
                <a:moveTo>
                  <a:pt x="919144" y="218"/>
                </a:moveTo>
                <a:cubicBezTo>
                  <a:pt x="978023" y="2769"/>
                  <a:pt x="1035928" y="27782"/>
                  <a:pt x="1078904" y="74651"/>
                </a:cubicBezTo>
                <a:lnTo>
                  <a:pt x="1701408" y="753545"/>
                </a:lnTo>
                <a:cubicBezTo>
                  <a:pt x="1787360" y="847283"/>
                  <a:pt x="1781048" y="992952"/>
                  <a:pt x="1687310" y="1078904"/>
                </a:cubicBezTo>
                <a:lnTo>
                  <a:pt x="1008416" y="1701407"/>
                </a:lnTo>
                <a:cubicBezTo>
                  <a:pt x="914677" y="1787360"/>
                  <a:pt x="769009" y="1781048"/>
                  <a:pt x="683056" y="1687310"/>
                </a:cubicBezTo>
                <a:lnTo>
                  <a:pt x="60553" y="1008416"/>
                </a:lnTo>
                <a:cubicBezTo>
                  <a:pt x="-25400" y="914677"/>
                  <a:pt x="-19088" y="769008"/>
                  <a:pt x="74651" y="683056"/>
                </a:cubicBezTo>
                <a:lnTo>
                  <a:pt x="753545" y="60553"/>
                </a:lnTo>
                <a:cubicBezTo>
                  <a:pt x="800414" y="17577"/>
                  <a:pt x="860266" y="-2334"/>
                  <a:pt x="919144" y="218"/>
                </a:cubicBezTo>
                <a:close/>
              </a:path>
            </a:pathLst>
          </a:custGeom>
          <a:ln>
            <a:gradFill>
              <a:gsLst>
                <a:gs pos="0">
                  <a:schemeClr val="accent4">
                    <a:alpha val="20000"/>
                  </a:schemeClr>
                </a:gs>
                <a:gs pos="60000">
                  <a:schemeClr val="accent1">
                    <a:lumMod val="45000"/>
                    <a:lumOff val="55000"/>
                    <a:alpha val="20000"/>
                  </a:schemeClr>
                </a:gs>
                <a:gs pos="100000">
                  <a:schemeClr val="accent4">
                    <a:alpha val="20000"/>
                  </a:schemeClr>
                </a:gs>
              </a:gsLst>
              <a:lin ang="5400000" scaled="1"/>
            </a:gradFill>
          </a:ln>
          <a:effectLst>
            <a:outerShdw blurRad="381000" sx="102000" sy="102000" algn="ctr" rotWithShape="0">
              <a:prstClr val="black">
                <a:alpha val="40000"/>
              </a:prstClr>
            </a:outerShdw>
          </a:effectLst>
        </p:spPr>
      </p:pic>
      <p:pic>
        <p:nvPicPr>
          <p:cNvPr id="53" name="图片 52">
            <a:extLst>
              <a:ext uri="{FF2B5EF4-FFF2-40B4-BE49-F238E27FC236}">
                <a16:creationId xmlns:a16="http://schemas.microsoft.com/office/drawing/2014/main" id="{56DEA6BA-8B41-4282-86CA-732B4D782A2D}"/>
              </a:ext>
            </a:extLst>
          </p:cNvPr>
          <p:cNvPicPr>
            <a:picLocks noChangeAspect="1"/>
          </p:cNvPicPr>
          <p:nvPr/>
        </p:nvPicPr>
        <p:blipFill>
          <a:blip r:embed="rId10" cstate="email">
            <a:duotone>
              <a:prstClr val="black"/>
              <a:schemeClr val="accent4">
                <a:tint val="45000"/>
                <a:satMod val="400000"/>
              </a:schemeClr>
            </a:duotone>
            <a:extLst>
              <a:ext uri="{28A0092B-C50C-407E-A947-70E740481C1C}">
                <a14:useLocalDpi xmlns:a14="http://schemas.microsoft.com/office/drawing/2010/main"/>
              </a:ext>
            </a:extLst>
          </a:blip>
          <a:srcRect/>
          <a:stretch>
            <a:fillRect/>
          </a:stretch>
        </p:blipFill>
        <p:spPr>
          <a:xfrm>
            <a:off x="5036844" y="2548019"/>
            <a:ext cx="1761959" cy="1761959"/>
          </a:xfrm>
          <a:custGeom>
            <a:avLst/>
            <a:gdLst>
              <a:gd name="connsiteX0" fmla="*/ 919144 w 1761959"/>
              <a:gd name="connsiteY0" fmla="*/ 218 h 1761959"/>
              <a:gd name="connsiteX1" fmla="*/ 1078904 w 1761959"/>
              <a:gd name="connsiteY1" fmla="*/ 74651 h 1761959"/>
              <a:gd name="connsiteX2" fmla="*/ 1701408 w 1761959"/>
              <a:gd name="connsiteY2" fmla="*/ 753545 h 1761959"/>
              <a:gd name="connsiteX3" fmla="*/ 1687310 w 1761959"/>
              <a:gd name="connsiteY3" fmla="*/ 1078904 h 1761959"/>
              <a:gd name="connsiteX4" fmla="*/ 1008416 w 1761959"/>
              <a:gd name="connsiteY4" fmla="*/ 1701408 h 1761959"/>
              <a:gd name="connsiteX5" fmla="*/ 683056 w 1761959"/>
              <a:gd name="connsiteY5" fmla="*/ 1687310 h 1761959"/>
              <a:gd name="connsiteX6" fmla="*/ 60553 w 1761959"/>
              <a:gd name="connsiteY6" fmla="*/ 1008416 h 1761959"/>
              <a:gd name="connsiteX7" fmla="*/ 74651 w 1761959"/>
              <a:gd name="connsiteY7" fmla="*/ 683056 h 1761959"/>
              <a:gd name="connsiteX8" fmla="*/ 753545 w 1761959"/>
              <a:gd name="connsiteY8" fmla="*/ 60553 h 1761959"/>
              <a:gd name="connsiteX9" fmla="*/ 919144 w 1761959"/>
              <a:gd name="connsiteY9" fmla="*/ 218 h 176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1959" h="1761959">
                <a:moveTo>
                  <a:pt x="919144" y="218"/>
                </a:moveTo>
                <a:cubicBezTo>
                  <a:pt x="978023" y="2769"/>
                  <a:pt x="1035928" y="27782"/>
                  <a:pt x="1078904" y="74651"/>
                </a:cubicBezTo>
                <a:lnTo>
                  <a:pt x="1701408" y="753545"/>
                </a:lnTo>
                <a:cubicBezTo>
                  <a:pt x="1787360" y="847283"/>
                  <a:pt x="1781048" y="992952"/>
                  <a:pt x="1687310" y="1078904"/>
                </a:cubicBezTo>
                <a:lnTo>
                  <a:pt x="1008416" y="1701408"/>
                </a:lnTo>
                <a:cubicBezTo>
                  <a:pt x="914678" y="1787360"/>
                  <a:pt x="769009" y="1781048"/>
                  <a:pt x="683056" y="1687310"/>
                </a:cubicBezTo>
                <a:lnTo>
                  <a:pt x="60553" y="1008416"/>
                </a:lnTo>
                <a:cubicBezTo>
                  <a:pt x="-25400" y="914677"/>
                  <a:pt x="-19088" y="769008"/>
                  <a:pt x="74651" y="683056"/>
                </a:cubicBezTo>
                <a:lnTo>
                  <a:pt x="753545" y="60553"/>
                </a:lnTo>
                <a:cubicBezTo>
                  <a:pt x="800414" y="17577"/>
                  <a:pt x="860266" y="-2333"/>
                  <a:pt x="919144" y="218"/>
                </a:cubicBezTo>
                <a:close/>
              </a:path>
            </a:pathLst>
          </a:custGeom>
          <a:ln>
            <a:gradFill>
              <a:gsLst>
                <a:gs pos="5000">
                  <a:schemeClr val="accent1">
                    <a:alpha val="20000"/>
                    <a:lumMod val="0"/>
                    <a:lumOff val="100000"/>
                  </a:schemeClr>
                </a:gs>
                <a:gs pos="53000">
                  <a:schemeClr val="accent1">
                    <a:lumMod val="45000"/>
                    <a:lumOff val="55000"/>
                    <a:alpha val="20000"/>
                  </a:schemeClr>
                </a:gs>
                <a:gs pos="100000">
                  <a:schemeClr val="accent1">
                    <a:lumMod val="30000"/>
                    <a:lumOff val="70000"/>
                    <a:alpha val="20000"/>
                  </a:schemeClr>
                </a:gs>
              </a:gsLst>
              <a:lin ang="5400000" scaled="1"/>
            </a:gradFill>
          </a:ln>
          <a:effectLst>
            <a:outerShdw blurRad="381000" sx="102000" sy="102000" algn="ctr" rotWithShape="0">
              <a:prstClr val="black">
                <a:alpha val="40000"/>
              </a:prstClr>
            </a:outerShdw>
          </a:effectLst>
        </p:spPr>
      </p:pic>
      <p:sp useBgFill="1">
        <p:nvSpPr>
          <p:cNvPr id="15" name="矩形 14">
            <a:extLst>
              <a:ext uri="{FF2B5EF4-FFF2-40B4-BE49-F238E27FC236}">
                <a16:creationId xmlns:a16="http://schemas.microsoft.com/office/drawing/2014/main" id="{6497BCB2-EE51-4B80-B148-4EE304ED22F0}"/>
              </a:ext>
            </a:extLst>
          </p:cNvPr>
          <p:cNvSpPr/>
          <p:nvPr/>
        </p:nvSpPr>
        <p:spPr>
          <a:xfrm>
            <a:off x="1568882" y="1180210"/>
            <a:ext cx="1761960" cy="5984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a:t>
            </a:r>
          </a:p>
        </p:txBody>
      </p:sp>
      <p:sp useBgFill="1">
        <p:nvSpPr>
          <p:cNvPr id="63" name="矩形 62">
            <a:extLst>
              <a:ext uri="{FF2B5EF4-FFF2-40B4-BE49-F238E27FC236}">
                <a16:creationId xmlns:a16="http://schemas.microsoft.com/office/drawing/2014/main" id="{67B59673-DE64-4927-A36A-2F2BD55479C6}"/>
              </a:ext>
            </a:extLst>
          </p:cNvPr>
          <p:cNvSpPr/>
          <p:nvPr/>
        </p:nvSpPr>
        <p:spPr>
          <a:xfrm>
            <a:off x="1041400" y="1778622"/>
            <a:ext cx="2289442" cy="10915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tx1">
                    <a:lumMod val="75000"/>
                    <a:lumOff val="25000"/>
                  </a:schemeClr>
                </a:solidFill>
                <a:latin typeface="+mn-ea"/>
              </a:rPr>
              <a:t>请输入内容请输入内容请输入内容请输入内容。</a:t>
            </a:r>
          </a:p>
        </p:txBody>
      </p:sp>
      <p:sp useBgFill="1">
        <p:nvSpPr>
          <p:cNvPr id="64" name="矩形 63">
            <a:extLst>
              <a:ext uri="{FF2B5EF4-FFF2-40B4-BE49-F238E27FC236}">
                <a16:creationId xmlns:a16="http://schemas.microsoft.com/office/drawing/2014/main" id="{E7C921C0-5C7B-44CE-A924-E7C3CB66B6FE}"/>
              </a:ext>
            </a:extLst>
          </p:cNvPr>
          <p:cNvSpPr/>
          <p:nvPr/>
        </p:nvSpPr>
        <p:spPr>
          <a:xfrm>
            <a:off x="8321992" y="1180210"/>
            <a:ext cx="1761960" cy="5984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a:t>
            </a:r>
          </a:p>
        </p:txBody>
      </p:sp>
      <p:sp useBgFill="1">
        <p:nvSpPr>
          <p:cNvPr id="65" name="矩形 64">
            <a:extLst>
              <a:ext uri="{FF2B5EF4-FFF2-40B4-BE49-F238E27FC236}">
                <a16:creationId xmlns:a16="http://schemas.microsoft.com/office/drawing/2014/main" id="{627D5719-448F-4209-BF1E-5B78800F338C}"/>
              </a:ext>
            </a:extLst>
          </p:cNvPr>
          <p:cNvSpPr/>
          <p:nvPr/>
        </p:nvSpPr>
        <p:spPr>
          <a:xfrm>
            <a:off x="8372586" y="1778622"/>
            <a:ext cx="2289442" cy="10915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tx1">
                    <a:lumMod val="75000"/>
                    <a:lumOff val="25000"/>
                  </a:schemeClr>
                </a:solidFill>
                <a:latin typeface="+mn-ea"/>
              </a:rPr>
              <a:t>请输入内容请输入内容请输入内容请输入内容。</a:t>
            </a:r>
          </a:p>
        </p:txBody>
      </p:sp>
      <p:sp useBgFill="1">
        <p:nvSpPr>
          <p:cNvPr id="66" name="矩形 65">
            <a:extLst>
              <a:ext uri="{FF2B5EF4-FFF2-40B4-BE49-F238E27FC236}">
                <a16:creationId xmlns:a16="http://schemas.microsoft.com/office/drawing/2014/main" id="{850A2E8E-91F0-4F01-B278-0273A4F4426C}"/>
              </a:ext>
            </a:extLst>
          </p:cNvPr>
          <p:cNvSpPr/>
          <p:nvPr/>
        </p:nvSpPr>
        <p:spPr>
          <a:xfrm>
            <a:off x="1568882" y="4024847"/>
            <a:ext cx="1761960" cy="5984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a:t>
            </a:r>
          </a:p>
        </p:txBody>
      </p:sp>
      <p:sp useBgFill="1">
        <p:nvSpPr>
          <p:cNvPr id="67" name="矩形 66">
            <a:extLst>
              <a:ext uri="{FF2B5EF4-FFF2-40B4-BE49-F238E27FC236}">
                <a16:creationId xmlns:a16="http://schemas.microsoft.com/office/drawing/2014/main" id="{DEED4C3B-2F03-4AC6-A62E-E79CE0DB784C}"/>
              </a:ext>
            </a:extLst>
          </p:cNvPr>
          <p:cNvSpPr/>
          <p:nvPr/>
        </p:nvSpPr>
        <p:spPr>
          <a:xfrm>
            <a:off x="1041400" y="4605506"/>
            <a:ext cx="2289442" cy="10915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tx1">
                    <a:lumMod val="75000"/>
                    <a:lumOff val="25000"/>
                  </a:schemeClr>
                </a:solidFill>
                <a:latin typeface="+mn-ea"/>
              </a:rPr>
              <a:t>请输入内容请输入内容请输入内容请输入内容。</a:t>
            </a:r>
          </a:p>
        </p:txBody>
      </p:sp>
      <p:sp useBgFill="1">
        <p:nvSpPr>
          <p:cNvPr id="69" name="矩形 68">
            <a:extLst>
              <a:ext uri="{FF2B5EF4-FFF2-40B4-BE49-F238E27FC236}">
                <a16:creationId xmlns:a16="http://schemas.microsoft.com/office/drawing/2014/main" id="{D5BBEFF1-7869-4134-92A6-D54CE965F218}"/>
              </a:ext>
            </a:extLst>
          </p:cNvPr>
          <p:cNvSpPr/>
          <p:nvPr/>
        </p:nvSpPr>
        <p:spPr>
          <a:xfrm>
            <a:off x="8321992" y="3949810"/>
            <a:ext cx="1761960" cy="5984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a:t>
            </a:r>
          </a:p>
        </p:txBody>
      </p:sp>
      <p:sp useBgFill="1">
        <p:nvSpPr>
          <p:cNvPr id="70" name="矩形 69">
            <a:extLst>
              <a:ext uri="{FF2B5EF4-FFF2-40B4-BE49-F238E27FC236}">
                <a16:creationId xmlns:a16="http://schemas.microsoft.com/office/drawing/2014/main" id="{F6084A52-4B9B-46E2-807F-CA4AED9B477E}"/>
              </a:ext>
            </a:extLst>
          </p:cNvPr>
          <p:cNvSpPr/>
          <p:nvPr/>
        </p:nvSpPr>
        <p:spPr>
          <a:xfrm>
            <a:off x="8372586" y="4521405"/>
            <a:ext cx="2289442" cy="10915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tx1">
                    <a:lumMod val="75000"/>
                    <a:lumOff val="25000"/>
                  </a:schemeClr>
                </a:solidFill>
                <a:latin typeface="+mn-ea"/>
              </a:rPr>
              <a:t>请输入内容请输入内容请输入内容请输入内容。</a:t>
            </a:r>
          </a:p>
        </p:txBody>
      </p:sp>
      <p:sp>
        <p:nvSpPr>
          <p:cNvPr id="16" name="菱形 15">
            <a:extLst>
              <a:ext uri="{FF2B5EF4-FFF2-40B4-BE49-F238E27FC236}">
                <a16:creationId xmlns:a16="http://schemas.microsoft.com/office/drawing/2014/main" id="{3160579B-48B2-41B3-A3FA-E442A6ADD0E5}"/>
              </a:ext>
            </a:extLst>
          </p:cNvPr>
          <p:cNvSpPr/>
          <p:nvPr/>
        </p:nvSpPr>
        <p:spPr>
          <a:xfrm>
            <a:off x="3578635" y="1849083"/>
            <a:ext cx="850829" cy="850829"/>
          </a:xfrm>
          <a:prstGeom prst="diamond">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菱形 76">
            <a:extLst>
              <a:ext uri="{FF2B5EF4-FFF2-40B4-BE49-F238E27FC236}">
                <a16:creationId xmlns:a16="http://schemas.microsoft.com/office/drawing/2014/main" id="{3C5A9C40-8B5C-4EF0-BE8D-E1ED77D3E33D}"/>
              </a:ext>
            </a:extLst>
          </p:cNvPr>
          <p:cNvSpPr/>
          <p:nvPr/>
        </p:nvSpPr>
        <p:spPr>
          <a:xfrm>
            <a:off x="7406183" y="1849083"/>
            <a:ext cx="850829" cy="850829"/>
          </a:xfrm>
          <a:prstGeom prst="diamond">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菱形 77">
            <a:extLst>
              <a:ext uri="{FF2B5EF4-FFF2-40B4-BE49-F238E27FC236}">
                <a16:creationId xmlns:a16="http://schemas.microsoft.com/office/drawing/2014/main" id="{FCAD4271-EA0A-44B5-A94F-21F571A6D2FD}"/>
              </a:ext>
            </a:extLst>
          </p:cNvPr>
          <p:cNvSpPr/>
          <p:nvPr/>
        </p:nvSpPr>
        <p:spPr>
          <a:xfrm>
            <a:off x="3578635" y="4024847"/>
            <a:ext cx="850829" cy="850829"/>
          </a:xfrm>
          <a:prstGeom prst="diamond">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菱形 78">
            <a:extLst>
              <a:ext uri="{FF2B5EF4-FFF2-40B4-BE49-F238E27FC236}">
                <a16:creationId xmlns:a16="http://schemas.microsoft.com/office/drawing/2014/main" id="{B497B577-AFF0-47A9-A3F8-6DE5DBB35F31}"/>
              </a:ext>
            </a:extLst>
          </p:cNvPr>
          <p:cNvSpPr/>
          <p:nvPr/>
        </p:nvSpPr>
        <p:spPr>
          <a:xfrm>
            <a:off x="7406183" y="4024847"/>
            <a:ext cx="850829" cy="850829"/>
          </a:xfrm>
          <a:prstGeom prst="diamond">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551422F5-0297-4A66-A0ED-B31477804A62}"/>
              </a:ext>
            </a:extLst>
          </p:cNvPr>
          <p:cNvSpPr/>
          <p:nvPr/>
        </p:nvSpPr>
        <p:spPr>
          <a:xfrm>
            <a:off x="3545326" y="1875899"/>
            <a:ext cx="966281" cy="7976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tx1">
                    <a:lumMod val="75000"/>
                    <a:lumOff val="25000"/>
                  </a:schemeClr>
                </a:solidFill>
                <a:latin typeface="+mj-ea"/>
                <a:ea typeface="+mj-ea"/>
              </a:rPr>
              <a:t>01</a:t>
            </a:r>
            <a:endParaRPr lang="zh-CN" altLang="en-US" sz="2800" b="1" dirty="0">
              <a:solidFill>
                <a:schemeClr val="tx1">
                  <a:lumMod val="75000"/>
                  <a:lumOff val="25000"/>
                </a:schemeClr>
              </a:solidFill>
              <a:latin typeface="+mj-ea"/>
              <a:ea typeface="+mj-ea"/>
            </a:endParaRPr>
          </a:p>
        </p:txBody>
      </p:sp>
      <p:sp>
        <p:nvSpPr>
          <p:cNvPr id="80" name="矩形 79">
            <a:extLst>
              <a:ext uri="{FF2B5EF4-FFF2-40B4-BE49-F238E27FC236}">
                <a16:creationId xmlns:a16="http://schemas.microsoft.com/office/drawing/2014/main" id="{A5D09910-DE08-4728-BC00-2D077EB01EDE}"/>
              </a:ext>
            </a:extLst>
          </p:cNvPr>
          <p:cNvSpPr/>
          <p:nvPr/>
        </p:nvSpPr>
        <p:spPr>
          <a:xfrm>
            <a:off x="7359375" y="1875899"/>
            <a:ext cx="966281" cy="7976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tx1">
                    <a:lumMod val="75000"/>
                    <a:lumOff val="25000"/>
                  </a:schemeClr>
                </a:solidFill>
                <a:latin typeface="+mj-ea"/>
                <a:ea typeface="+mj-ea"/>
              </a:rPr>
              <a:t>02</a:t>
            </a:r>
            <a:endParaRPr lang="zh-CN" altLang="en-US" sz="2800" b="1" dirty="0">
              <a:solidFill>
                <a:schemeClr val="tx1">
                  <a:lumMod val="75000"/>
                  <a:lumOff val="25000"/>
                </a:schemeClr>
              </a:solidFill>
              <a:latin typeface="+mj-ea"/>
              <a:ea typeface="+mj-ea"/>
            </a:endParaRPr>
          </a:p>
        </p:txBody>
      </p:sp>
      <p:sp>
        <p:nvSpPr>
          <p:cNvPr id="81" name="矩形 80">
            <a:extLst>
              <a:ext uri="{FF2B5EF4-FFF2-40B4-BE49-F238E27FC236}">
                <a16:creationId xmlns:a16="http://schemas.microsoft.com/office/drawing/2014/main" id="{57BE3AD1-CDC1-40CC-A3D6-C2E58B99BBBF}"/>
              </a:ext>
            </a:extLst>
          </p:cNvPr>
          <p:cNvSpPr/>
          <p:nvPr/>
        </p:nvSpPr>
        <p:spPr>
          <a:xfrm>
            <a:off x="3545326" y="4083593"/>
            <a:ext cx="966281" cy="7976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tx1">
                    <a:lumMod val="75000"/>
                    <a:lumOff val="25000"/>
                  </a:schemeClr>
                </a:solidFill>
                <a:latin typeface="+mj-ea"/>
                <a:ea typeface="+mj-ea"/>
              </a:rPr>
              <a:t>03</a:t>
            </a:r>
            <a:endParaRPr lang="zh-CN" altLang="en-US" sz="2800" b="1" dirty="0">
              <a:solidFill>
                <a:schemeClr val="tx1">
                  <a:lumMod val="75000"/>
                  <a:lumOff val="25000"/>
                </a:schemeClr>
              </a:solidFill>
              <a:latin typeface="+mj-ea"/>
              <a:ea typeface="+mj-ea"/>
            </a:endParaRPr>
          </a:p>
        </p:txBody>
      </p:sp>
      <p:sp>
        <p:nvSpPr>
          <p:cNvPr id="82" name="矩形 81">
            <a:extLst>
              <a:ext uri="{FF2B5EF4-FFF2-40B4-BE49-F238E27FC236}">
                <a16:creationId xmlns:a16="http://schemas.microsoft.com/office/drawing/2014/main" id="{E15AC37D-9F59-4455-A004-F7149B2A7A4A}"/>
              </a:ext>
            </a:extLst>
          </p:cNvPr>
          <p:cNvSpPr/>
          <p:nvPr/>
        </p:nvSpPr>
        <p:spPr>
          <a:xfrm>
            <a:off x="7329001" y="4083593"/>
            <a:ext cx="966281" cy="7976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tx1">
                    <a:lumMod val="75000"/>
                    <a:lumOff val="25000"/>
                  </a:schemeClr>
                </a:solidFill>
                <a:latin typeface="+mj-ea"/>
                <a:ea typeface="+mj-ea"/>
              </a:rPr>
              <a:t>04</a:t>
            </a:r>
            <a:endParaRPr lang="zh-CN" altLang="en-US" sz="2800" b="1" dirty="0">
              <a:solidFill>
                <a:schemeClr val="tx1">
                  <a:lumMod val="75000"/>
                  <a:lumOff val="25000"/>
                </a:schemeClr>
              </a:solidFill>
              <a:latin typeface="+mj-ea"/>
              <a:ea typeface="+mj-ea"/>
            </a:endParaRPr>
          </a:p>
        </p:txBody>
      </p:sp>
      <p:sp>
        <p:nvSpPr>
          <p:cNvPr id="83" name="mics_352372">
            <a:extLst>
              <a:ext uri="{FF2B5EF4-FFF2-40B4-BE49-F238E27FC236}">
                <a16:creationId xmlns:a16="http://schemas.microsoft.com/office/drawing/2014/main" id="{8857CE1E-AFF4-4DFE-A101-0B65233858F9}"/>
              </a:ext>
            </a:extLst>
          </p:cNvPr>
          <p:cNvSpPr/>
          <p:nvPr/>
        </p:nvSpPr>
        <p:spPr>
          <a:xfrm>
            <a:off x="4487051" y="1647565"/>
            <a:ext cx="609685" cy="580721"/>
          </a:xfrm>
          <a:custGeom>
            <a:avLst/>
            <a:gdLst>
              <a:gd name="connsiteX0" fmla="*/ 300457 w 607545"/>
              <a:gd name="connsiteY0" fmla="*/ 425512 h 578683"/>
              <a:gd name="connsiteX1" fmla="*/ 307050 w 607545"/>
              <a:gd name="connsiteY1" fmla="*/ 425512 h 578683"/>
              <a:gd name="connsiteX2" fmla="*/ 310257 w 607545"/>
              <a:gd name="connsiteY2" fmla="*/ 426490 h 578683"/>
              <a:gd name="connsiteX3" fmla="*/ 313197 w 607545"/>
              <a:gd name="connsiteY3" fmla="*/ 428090 h 578683"/>
              <a:gd name="connsiteX4" fmla="*/ 315780 w 607545"/>
              <a:gd name="connsiteY4" fmla="*/ 430135 h 578683"/>
              <a:gd name="connsiteX5" fmla="*/ 317918 w 607545"/>
              <a:gd name="connsiteY5" fmla="*/ 432802 h 578683"/>
              <a:gd name="connsiteX6" fmla="*/ 319433 w 607545"/>
              <a:gd name="connsiteY6" fmla="*/ 435646 h 578683"/>
              <a:gd name="connsiteX7" fmla="*/ 320413 w 607545"/>
              <a:gd name="connsiteY7" fmla="*/ 438847 h 578683"/>
              <a:gd name="connsiteX8" fmla="*/ 320769 w 607545"/>
              <a:gd name="connsiteY8" fmla="*/ 442136 h 578683"/>
              <a:gd name="connsiteX9" fmla="*/ 320413 w 607545"/>
              <a:gd name="connsiteY9" fmla="*/ 445426 h 578683"/>
              <a:gd name="connsiteX10" fmla="*/ 319433 w 607545"/>
              <a:gd name="connsiteY10" fmla="*/ 448626 h 578683"/>
              <a:gd name="connsiteX11" fmla="*/ 317918 w 607545"/>
              <a:gd name="connsiteY11" fmla="*/ 451560 h 578683"/>
              <a:gd name="connsiteX12" fmla="*/ 315780 w 607545"/>
              <a:gd name="connsiteY12" fmla="*/ 454138 h 578683"/>
              <a:gd name="connsiteX13" fmla="*/ 313197 w 607545"/>
              <a:gd name="connsiteY13" fmla="*/ 456182 h 578683"/>
              <a:gd name="connsiteX14" fmla="*/ 310257 w 607545"/>
              <a:gd name="connsiteY14" fmla="*/ 457783 h 578683"/>
              <a:gd name="connsiteX15" fmla="*/ 307050 w 607545"/>
              <a:gd name="connsiteY15" fmla="*/ 458761 h 578683"/>
              <a:gd name="connsiteX16" fmla="*/ 303753 w 607545"/>
              <a:gd name="connsiteY16" fmla="*/ 459027 h 578683"/>
              <a:gd name="connsiteX17" fmla="*/ 300457 w 607545"/>
              <a:gd name="connsiteY17" fmla="*/ 458761 h 578683"/>
              <a:gd name="connsiteX18" fmla="*/ 297339 w 607545"/>
              <a:gd name="connsiteY18" fmla="*/ 457783 h 578683"/>
              <a:gd name="connsiteX19" fmla="*/ 294399 w 607545"/>
              <a:gd name="connsiteY19" fmla="*/ 456182 h 578683"/>
              <a:gd name="connsiteX20" fmla="*/ 291816 w 607545"/>
              <a:gd name="connsiteY20" fmla="*/ 454138 h 578683"/>
              <a:gd name="connsiteX21" fmla="*/ 289678 w 607545"/>
              <a:gd name="connsiteY21" fmla="*/ 451560 h 578683"/>
              <a:gd name="connsiteX22" fmla="*/ 288163 w 607545"/>
              <a:gd name="connsiteY22" fmla="*/ 448626 h 578683"/>
              <a:gd name="connsiteX23" fmla="*/ 287183 w 607545"/>
              <a:gd name="connsiteY23" fmla="*/ 445426 h 578683"/>
              <a:gd name="connsiteX24" fmla="*/ 286827 w 607545"/>
              <a:gd name="connsiteY24" fmla="*/ 442136 h 578683"/>
              <a:gd name="connsiteX25" fmla="*/ 287183 w 607545"/>
              <a:gd name="connsiteY25" fmla="*/ 438847 h 578683"/>
              <a:gd name="connsiteX26" fmla="*/ 288163 w 607545"/>
              <a:gd name="connsiteY26" fmla="*/ 435646 h 578683"/>
              <a:gd name="connsiteX27" fmla="*/ 289678 w 607545"/>
              <a:gd name="connsiteY27" fmla="*/ 432802 h 578683"/>
              <a:gd name="connsiteX28" fmla="*/ 291816 w 607545"/>
              <a:gd name="connsiteY28" fmla="*/ 430135 h 578683"/>
              <a:gd name="connsiteX29" fmla="*/ 294399 w 607545"/>
              <a:gd name="connsiteY29" fmla="*/ 428090 h 578683"/>
              <a:gd name="connsiteX30" fmla="*/ 297339 w 607545"/>
              <a:gd name="connsiteY30" fmla="*/ 426490 h 578683"/>
              <a:gd name="connsiteX31" fmla="*/ 300457 w 607545"/>
              <a:gd name="connsiteY31" fmla="*/ 425512 h 578683"/>
              <a:gd name="connsiteX32" fmla="*/ 479671 w 607545"/>
              <a:gd name="connsiteY32" fmla="*/ 243410 h 578683"/>
              <a:gd name="connsiteX33" fmla="*/ 492265 w 607545"/>
              <a:gd name="connsiteY33" fmla="*/ 246243 h 578683"/>
              <a:gd name="connsiteX34" fmla="*/ 496270 w 607545"/>
              <a:gd name="connsiteY34" fmla="*/ 269886 h 578683"/>
              <a:gd name="connsiteX35" fmla="*/ 432278 w 607545"/>
              <a:gd name="connsiteY35" fmla="*/ 359747 h 578683"/>
              <a:gd name="connsiteX36" fmla="*/ 431210 w 607545"/>
              <a:gd name="connsiteY36" fmla="*/ 470050 h 578683"/>
              <a:gd name="connsiteX37" fmla="*/ 424357 w 607545"/>
              <a:gd name="connsiteY37" fmla="*/ 483383 h 578683"/>
              <a:gd name="connsiteX38" fmla="*/ 414210 w 607545"/>
              <a:gd name="connsiteY38" fmla="*/ 486760 h 578683"/>
              <a:gd name="connsiteX39" fmla="*/ 409582 w 607545"/>
              <a:gd name="connsiteY39" fmla="*/ 486138 h 578683"/>
              <a:gd name="connsiteX40" fmla="*/ 347993 w 607545"/>
              <a:gd name="connsiteY40" fmla="*/ 468539 h 578683"/>
              <a:gd name="connsiteX41" fmla="*/ 336334 w 607545"/>
              <a:gd name="connsiteY41" fmla="*/ 447652 h 578683"/>
              <a:gd name="connsiteX42" fmla="*/ 357338 w 607545"/>
              <a:gd name="connsiteY42" fmla="*/ 436008 h 578683"/>
              <a:gd name="connsiteX43" fmla="*/ 397478 w 607545"/>
              <a:gd name="connsiteY43" fmla="*/ 447474 h 578683"/>
              <a:gd name="connsiteX44" fmla="*/ 398457 w 607545"/>
              <a:gd name="connsiteY44" fmla="*/ 354058 h 578683"/>
              <a:gd name="connsiteX45" fmla="*/ 401572 w 607545"/>
              <a:gd name="connsiteY45" fmla="*/ 344459 h 578683"/>
              <a:gd name="connsiteX46" fmla="*/ 468679 w 607545"/>
              <a:gd name="connsiteY46" fmla="*/ 250243 h 578683"/>
              <a:gd name="connsiteX47" fmla="*/ 479671 w 607545"/>
              <a:gd name="connsiteY47" fmla="*/ 243410 h 578683"/>
              <a:gd name="connsiteX48" fmla="*/ 273018 w 607545"/>
              <a:gd name="connsiteY48" fmla="*/ 213381 h 578683"/>
              <a:gd name="connsiteX49" fmla="*/ 255750 w 607545"/>
              <a:gd name="connsiteY49" fmla="*/ 230268 h 578683"/>
              <a:gd name="connsiteX50" fmla="*/ 269546 w 607545"/>
              <a:gd name="connsiteY50" fmla="*/ 230268 h 578683"/>
              <a:gd name="connsiteX51" fmla="*/ 286548 w 607545"/>
              <a:gd name="connsiteY51" fmla="*/ 247244 h 578683"/>
              <a:gd name="connsiteX52" fmla="*/ 269546 w 607545"/>
              <a:gd name="connsiteY52" fmla="*/ 264130 h 578683"/>
              <a:gd name="connsiteX53" fmla="*/ 255750 w 607545"/>
              <a:gd name="connsiteY53" fmla="*/ 264130 h 578683"/>
              <a:gd name="connsiteX54" fmla="*/ 255750 w 607545"/>
              <a:gd name="connsiteY54" fmla="*/ 290794 h 578683"/>
              <a:gd name="connsiteX55" fmla="*/ 269546 w 607545"/>
              <a:gd name="connsiteY55" fmla="*/ 290794 h 578683"/>
              <a:gd name="connsiteX56" fmla="*/ 286548 w 607545"/>
              <a:gd name="connsiteY56" fmla="*/ 307681 h 578683"/>
              <a:gd name="connsiteX57" fmla="*/ 269546 w 607545"/>
              <a:gd name="connsiteY57" fmla="*/ 324657 h 578683"/>
              <a:gd name="connsiteX58" fmla="*/ 255750 w 607545"/>
              <a:gd name="connsiteY58" fmla="*/ 324657 h 578683"/>
              <a:gd name="connsiteX59" fmla="*/ 273018 w 607545"/>
              <a:gd name="connsiteY59" fmla="*/ 341544 h 578683"/>
              <a:gd name="connsiteX60" fmla="*/ 334525 w 607545"/>
              <a:gd name="connsiteY60" fmla="*/ 341544 h 578683"/>
              <a:gd name="connsiteX61" fmla="*/ 351704 w 607545"/>
              <a:gd name="connsiteY61" fmla="*/ 324657 h 578683"/>
              <a:gd name="connsiteX62" fmla="*/ 337908 w 607545"/>
              <a:gd name="connsiteY62" fmla="*/ 324657 h 578683"/>
              <a:gd name="connsiteX63" fmla="*/ 320995 w 607545"/>
              <a:gd name="connsiteY63" fmla="*/ 307681 h 578683"/>
              <a:gd name="connsiteX64" fmla="*/ 337908 w 607545"/>
              <a:gd name="connsiteY64" fmla="*/ 290794 h 578683"/>
              <a:gd name="connsiteX65" fmla="*/ 351704 w 607545"/>
              <a:gd name="connsiteY65" fmla="*/ 290794 h 578683"/>
              <a:gd name="connsiteX66" fmla="*/ 351704 w 607545"/>
              <a:gd name="connsiteY66" fmla="*/ 264130 h 578683"/>
              <a:gd name="connsiteX67" fmla="*/ 337908 w 607545"/>
              <a:gd name="connsiteY67" fmla="*/ 264130 h 578683"/>
              <a:gd name="connsiteX68" fmla="*/ 320995 w 607545"/>
              <a:gd name="connsiteY68" fmla="*/ 247244 h 578683"/>
              <a:gd name="connsiteX69" fmla="*/ 337908 w 607545"/>
              <a:gd name="connsiteY69" fmla="*/ 230268 h 578683"/>
              <a:gd name="connsiteX70" fmla="*/ 351704 w 607545"/>
              <a:gd name="connsiteY70" fmla="*/ 230268 h 578683"/>
              <a:gd name="connsiteX71" fmla="*/ 334525 w 607545"/>
              <a:gd name="connsiteY71" fmla="*/ 213381 h 578683"/>
              <a:gd name="connsiteX72" fmla="*/ 273018 w 607545"/>
              <a:gd name="connsiteY72" fmla="*/ 179518 h 578683"/>
              <a:gd name="connsiteX73" fmla="*/ 334525 w 607545"/>
              <a:gd name="connsiteY73" fmla="*/ 179518 h 578683"/>
              <a:gd name="connsiteX74" fmla="*/ 385618 w 607545"/>
              <a:gd name="connsiteY74" fmla="*/ 230534 h 578683"/>
              <a:gd name="connsiteX75" fmla="*/ 385618 w 607545"/>
              <a:gd name="connsiteY75" fmla="*/ 324390 h 578683"/>
              <a:gd name="connsiteX76" fmla="*/ 334525 w 607545"/>
              <a:gd name="connsiteY76" fmla="*/ 375406 h 578683"/>
              <a:gd name="connsiteX77" fmla="*/ 320728 w 607545"/>
              <a:gd name="connsiteY77" fmla="*/ 375406 h 578683"/>
              <a:gd name="connsiteX78" fmla="*/ 320728 w 607545"/>
              <a:gd name="connsiteY78" fmla="*/ 391404 h 578683"/>
              <a:gd name="connsiteX79" fmla="*/ 303727 w 607545"/>
              <a:gd name="connsiteY79" fmla="*/ 408291 h 578683"/>
              <a:gd name="connsiteX80" fmla="*/ 286815 w 607545"/>
              <a:gd name="connsiteY80" fmla="*/ 391404 h 578683"/>
              <a:gd name="connsiteX81" fmla="*/ 286815 w 607545"/>
              <a:gd name="connsiteY81" fmla="*/ 375406 h 578683"/>
              <a:gd name="connsiteX82" fmla="*/ 273018 w 607545"/>
              <a:gd name="connsiteY82" fmla="*/ 375406 h 578683"/>
              <a:gd name="connsiteX83" fmla="*/ 221836 w 607545"/>
              <a:gd name="connsiteY83" fmla="*/ 324390 h 578683"/>
              <a:gd name="connsiteX84" fmla="*/ 221836 w 607545"/>
              <a:gd name="connsiteY84" fmla="*/ 230534 h 578683"/>
              <a:gd name="connsiteX85" fmla="*/ 273018 w 607545"/>
              <a:gd name="connsiteY85" fmla="*/ 179518 h 578683"/>
              <a:gd name="connsiteX86" fmla="*/ 303753 w 607545"/>
              <a:gd name="connsiteY86" fmla="*/ 45327 h 578683"/>
              <a:gd name="connsiteX87" fmla="*/ 206656 w 607545"/>
              <a:gd name="connsiteY87" fmla="*/ 175978 h 578683"/>
              <a:gd name="connsiteX88" fmla="*/ 198468 w 607545"/>
              <a:gd name="connsiteY88" fmla="*/ 181933 h 578683"/>
              <a:gd name="connsiteX89" fmla="*/ 43968 w 607545"/>
              <a:gd name="connsiteY89" fmla="*/ 233749 h 578683"/>
              <a:gd name="connsiteX90" fmla="*/ 138395 w 607545"/>
              <a:gd name="connsiteY90" fmla="*/ 366443 h 578683"/>
              <a:gd name="connsiteX91" fmla="*/ 141510 w 607545"/>
              <a:gd name="connsiteY91" fmla="*/ 376042 h 578683"/>
              <a:gd name="connsiteX92" fmla="*/ 143201 w 607545"/>
              <a:gd name="connsiteY92" fmla="*/ 538777 h 578683"/>
              <a:gd name="connsiteX93" fmla="*/ 298680 w 607545"/>
              <a:gd name="connsiteY93" fmla="*/ 490072 h 578683"/>
              <a:gd name="connsiteX94" fmla="*/ 303753 w 607545"/>
              <a:gd name="connsiteY94" fmla="*/ 489272 h 578683"/>
              <a:gd name="connsiteX95" fmla="*/ 308826 w 607545"/>
              <a:gd name="connsiteY95" fmla="*/ 490072 h 578683"/>
              <a:gd name="connsiteX96" fmla="*/ 464305 w 607545"/>
              <a:gd name="connsiteY96" fmla="*/ 538777 h 578683"/>
              <a:gd name="connsiteX97" fmla="*/ 465996 w 607545"/>
              <a:gd name="connsiteY97" fmla="*/ 376042 h 578683"/>
              <a:gd name="connsiteX98" fmla="*/ 469111 w 607545"/>
              <a:gd name="connsiteY98" fmla="*/ 366443 h 578683"/>
              <a:gd name="connsiteX99" fmla="*/ 563538 w 607545"/>
              <a:gd name="connsiteY99" fmla="*/ 233749 h 578683"/>
              <a:gd name="connsiteX100" fmla="*/ 409127 w 607545"/>
              <a:gd name="connsiteY100" fmla="*/ 181933 h 578683"/>
              <a:gd name="connsiteX101" fmla="*/ 400939 w 607545"/>
              <a:gd name="connsiteY101" fmla="*/ 175978 h 578683"/>
              <a:gd name="connsiteX102" fmla="*/ 303753 w 607545"/>
              <a:gd name="connsiteY102" fmla="*/ 0 h 578683"/>
              <a:gd name="connsiteX103" fmla="*/ 317370 w 607545"/>
              <a:gd name="connsiteY103" fmla="*/ 6843 h 578683"/>
              <a:gd name="connsiteX104" fmla="*/ 424968 w 607545"/>
              <a:gd name="connsiteY104" fmla="*/ 151536 h 578683"/>
              <a:gd name="connsiteX105" fmla="*/ 596022 w 607545"/>
              <a:gd name="connsiteY105" fmla="*/ 208952 h 578683"/>
              <a:gd name="connsiteX106" fmla="*/ 606702 w 607545"/>
              <a:gd name="connsiteY106" fmla="*/ 219795 h 578683"/>
              <a:gd name="connsiteX107" fmla="*/ 604388 w 607545"/>
              <a:gd name="connsiteY107" fmla="*/ 234815 h 578683"/>
              <a:gd name="connsiteX108" fmla="*/ 499816 w 607545"/>
              <a:gd name="connsiteY108" fmla="*/ 381730 h 578683"/>
              <a:gd name="connsiteX109" fmla="*/ 498036 w 607545"/>
              <a:gd name="connsiteY109" fmla="*/ 561885 h 578683"/>
              <a:gd name="connsiteX110" fmla="*/ 491005 w 607545"/>
              <a:gd name="connsiteY110" fmla="*/ 575484 h 578683"/>
              <a:gd name="connsiteX111" fmla="*/ 481037 w 607545"/>
              <a:gd name="connsiteY111" fmla="*/ 578683 h 578683"/>
              <a:gd name="connsiteX112" fmla="*/ 475964 w 607545"/>
              <a:gd name="connsiteY112" fmla="*/ 577883 h 578683"/>
              <a:gd name="connsiteX113" fmla="*/ 303753 w 607545"/>
              <a:gd name="connsiteY113" fmla="*/ 523935 h 578683"/>
              <a:gd name="connsiteX114" fmla="*/ 131542 w 607545"/>
              <a:gd name="connsiteY114" fmla="*/ 577883 h 578683"/>
              <a:gd name="connsiteX115" fmla="*/ 116590 w 607545"/>
              <a:gd name="connsiteY115" fmla="*/ 575484 h 578683"/>
              <a:gd name="connsiteX116" fmla="*/ 109559 w 607545"/>
              <a:gd name="connsiteY116" fmla="*/ 561885 h 578683"/>
              <a:gd name="connsiteX117" fmla="*/ 107691 w 607545"/>
              <a:gd name="connsiteY117" fmla="*/ 381730 h 578683"/>
              <a:gd name="connsiteX118" fmla="*/ 3118 w 607545"/>
              <a:gd name="connsiteY118" fmla="*/ 234815 h 578683"/>
              <a:gd name="connsiteX119" fmla="*/ 804 w 607545"/>
              <a:gd name="connsiteY119" fmla="*/ 219795 h 578683"/>
              <a:gd name="connsiteX120" fmla="*/ 11573 w 607545"/>
              <a:gd name="connsiteY120" fmla="*/ 208952 h 578683"/>
              <a:gd name="connsiteX121" fmla="*/ 182627 w 607545"/>
              <a:gd name="connsiteY121" fmla="*/ 151536 h 578683"/>
              <a:gd name="connsiteX122" fmla="*/ 290136 w 607545"/>
              <a:gd name="connsiteY122" fmla="*/ 6843 h 578683"/>
              <a:gd name="connsiteX123" fmla="*/ 303753 w 607545"/>
              <a:gd name="connsiteY123" fmla="*/ 0 h 578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607545" h="578683">
                <a:moveTo>
                  <a:pt x="300457" y="425512"/>
                </a:moveTo>
                <a:cubicBezTo>
                  <a:pt x="302684" y="425156"/>
                  <a:pt x="304912" y="425156"/>
                  <a:pt x="307050" y="425512"/>
                </a:cubicBezTo>
                <a:cubicBezTo>
                  <a:pt x="308208" y="425779"/>
                  <a:pt x="309277" y="426134"/>
                  <a:pt x="310257" y="426490"/>
                </a:cubicBezTo>
                <a:cubicBezTo>
                  <a:pt x="311326" y="426934"/>
                  <a:pt x="312306" y="427468"/>
                  <a:pt x="313197" y="428090"/>
                </a:cubicBezTo>
                <a:cubicBezTo>
                  <a:pt x="314088" y="428712"/>
                  <a:pt x="314978" y="429423"/>
                  <a:pt x="315780" y="430135"/>
                </a:cubicBezTo>
                <a:cubicBezTo>
                  <a:pt x="316582" y="430935"/>
                  <a:pt x="317295" y="431824"/>
                  <a:pt x="317918" y="432802"/>
                </a:cubicBezTo>
                <a:cubicBezTo>
                  <a:pt x="318453" y="433691"/>
                  <a:pt x="318987" y="434669"/>
                  <a:pt x="319433" y="435646"/>
                </a:cubicBezTo>
                <a:cubicBezTo>
                  <a:pt x="319878" y="436713"/>
                  <a:pt x="320145" y="437780"/>
                  <a:pt x="320413" y="438847"/>
                </a:cubicBezTo>
                <a:cubicBezTo>
                  <a:pt x="320591" y="439914"/>
                  <a:pt x="320769" y="441069"/>
                  <a:pt x="320769" y="442136"/>
                </a:cubicBezTo>
                <a:cubicBezTo>
                  <a:pt x="320769" y="443292"/>
                  <a:pt x="320591" y="444359"/>
                  <a:pt x="320413" y="445426"/>
                </a:cubicBezTo>
                <a:cubicBezTo>
                  <a:pt x="320145" y="446581"/>
                  <a:pt x="319878" y="447648"/>
                  <a:pt x="319433" y="448626"/>
                </a:cubicBezTo>
                <a:cubicBezTo>
                  <a:pt x="318987" y="449604"/>
                  <a:pt x="318453" y="450582"/>
                  <a:pt x="317918" y="451560"/>
                </a:cubicBezTo>
                <a:cubicBezTo>
                  <a:pt x="317295" y="452449"/>
                  <a:pt x="316582" y="453338"/>
                  <a:pt x="315780" y="454138"/>
                </a:cubicBezTo>
                <a:cubicBezTo>
                  <a:pt x="314978" y="454938"/>
                  <a:pt x="314177" y="455649"/>
                  <a:pt x="313197" y="456182"/>
                </a:cubicBezTo>
                <a:cubicBezTo>
                  <a:pt x="312306" y="456805"/>
                  <a:pt x="311326" y="457338"/>
                  <a:pt x="310257" y="457783"/>
                </a:cubicBezTo>
                <a:cubicBezTo>
                  <a:pt x="309277" y="458227"/>
                  <a:pt x="308208" y="458494"/>
                  <a:pt x="307050" y="458761"/>
                </a:cubicBezTo>
                <a:cubicBezTo>
                  <a:pt x="305981" y="458938"/>
                  <a:pt x="304912" y="459027"/>
                  <a:pt x="303753" y="459027"/>
                </a:cubicBezTo>
                <a:cubicBezTo>
                  <a:pt x="302684" y="459027"/>
                  <a:pt x="301526" y="458938"/>
                  <a:pt x="300457" y="458761"/>
                </a:cubicBezTo>
                <a:cubicBezTo>
                  <a:pt x="299388" y="458494"/>
                  <a:pt x="298319" y="458227"/>
                  <a:pt x="297339" y="457783"/>
                </a:cubicBezTo>
                <a:cubicBezTo>
                  <a:pt x="296270" y="457338"/>
                  <a:pt x="295290" y="456805"/>
                  <a:pt x="294399" y="456182"/>
                </a:cubicBezTo>
                <a:cubicBezTo>
                  <a:pt x="293419" y="455649"/>
                  <a:pt x="292529" y="454938"/>
                  <a:pt x="291816" y="454138"/>
                </a:cubicBezTo>
                <a:cubicBezTo>
                  <a:pt x="291014" y="453338"/>
                  <a:pt x="290301" y="452449"/>
                  <a:pt x="289678" y="451560"/>
                </a:cubicBezTo>
                <a:cubicBezTo>
                  <a:pt x="289054" y="450582"/>
                  <a:pt x="288520" y="449604"/>
                  <a:pt x="288163" y="448626"/>
                </a:cubicBezTo>
                <a:cubicBezTo>
                  <a:pt x="287718" y="447648"/>
                  <a:pt x="287362" y="446581"/>
                  <a:pt x="287183" y="445426"/>
                </a:cubicBezTo>
                <a:cubicBezTo>
                  <a:pt x="286916" y="444359"/>
                  <a:pt x="286827" y="443292"/>
                  <a:pt x="286827" y="442136"/>
                </a:cubicBezTo>
                <a:cubicBezTo>
                  <a:pt x="286827" y="441069"/>
                  <a:pt x="286916" y="439914"/>
                  <a:pt x="287183" y="438847"/>
                </a:cubicBezTo>
                <a:cubicBezTo>
                  <a:pt x="287362" y="437780"/>
                  <a:pt x="287718" y="436713"/>
                  <a:pt x="288163" y="435646"/>
                </a:cubicBezTo>
                <a:cubicBezTo>
                  <a:pt x="288520" y="434669"/>
                  <a:pt x="289054" y="433691"/>
                  <a:pt x="289678" y="432802"/>
                </a:cubicBezTo>
                <a:cubicBezTo>
                  <a:pt x="290301" y="431824"/>
                  <a:pt x="291014" y="430935"/>
                  <a:pt x="291816" y="430135"/>
                </a:cubicBezTo>
                <a:cubicBezTo>
                  <a:pt x="292529" y="429423"/>
                  <a:pt x="293419" y="428712"/>
                  <a:pt x="294399" y="428090"/>
                </a:cubicBezTo>
                <a:cubicBezTo>
                  <a:pt x="295290" y="427468"/>
                  <a:pt x="296270" y="426934"/>
                  <a:pt x="297339" y="426490"/>
                </a:cubicBezTo>
                <a:cubicBezTo>
                  <a:pt x="298319" y="426134"/>
                  <a:pt x="299388" y="425779"/>
                  <a:pt x="300457" y="425512"/>
                </a:cubicBezTo>
                <a:close/>
                <a:moveTo>
                  <a:pt x="479671" y="243410"/>
                </a:moveTo>
                <a:cubicBezTo>
                  <a:pt x="483943" y="242688"/>
                  <a:pt x="488482" y="243577"/>
                  <a:pt x="492265" y="246243"/>
                </a:cubicBezTo>
                <a:cubicBezTo>
                  <a:pt x="499919" y="251665"/>
                  <a:pt x="501699" y="262242"/>
                  <a:pt x="496270" y="269886"/>
                </a:cubicBezTo>
                <a:lnTo>
                  <a:pt x="432278" y="359747"/>
                </a:lnTo>
                <a:lnTo>
                  <a:pt x="431210" y="470050"/>
                </a:lnTo>
                <a:cubicBezTo>
                  <a:pt x="431121" y="475294"/>
                  <a:pt x="428629" y="480272"/>
                  <a:pt x="424357" y="483383"/>
                </a:cubicBezTo>
                <a:cubicBezTo>
                  <a:pt x="421420" y="485605"/>
                  <a:pt x="417860" y="486760"/>
                  <a:pt x="414210" y="486760"/>
                </a:cubicBezTo>
                <a:cubicBezTo>
                  <a:pt x="412697" y="486760"/>
                  <a:pt x="411095" y="486582"/>
                  <a:pt x="409582" y="486138"/>
                </a:cubicBezTo>
                <a:lnTo>
                  <a:pt x="347993" y="468539"/>
                </a:lnTo>
                <a:cubicBezTo>
                  <a:pt x="339004" y="465962"/>
                  <a:pt x="333753" y="456629"/>
                  <a:pt x="336334" y="447652"/>
                </a:cubicBezTo>
                <a:cubicBezTo>
                  <a:pt x="338915" y="438675"/>
                  <a:pt x="348260" y="433431"/>
                  <a:pt x="357338" y="436008"/>
                </a:cubicBezTo>
                <a:lnTo>
                  <a:pt x="397478" y="447474"/>
                </a:lnTo>
                <a:lnTo>
                  <a:pt x="398457" y="354058"/>
                </a:lnTo>
                <a:cubicBezTo>
                  <a:pt x="398457" y="350681"/>
                  <a:pt x="399614" y="347303"/>
                  <a:pt x="401572" y="344459"/>
                </a:cubicBezTo>
                <a:lnTo>
                  <a:pt x="468679" y="250243"/>
                </a:lnTo>
                <a:cubicBezTo>
                  <a:pt x="471393" y="246465"/>
                  <a:pt x="475399" y="244132"/>
                  <a:pt x="479671" y="243410"/>
                </a:cubicBezTo>
                <a:close/>
                <a:moveTo>
                  <a:pt x="273018" y="213381"/>
                </a:moveTo>
                <a:cubicBezTo>
                  <a:pt x="263583" y="213381"/>
                  <a:pt x="255928" y="220936"/>
                  <a:pt x="255750" y="230268"/>
                </a:cubicBezTo>
                <a:lnTo>
                  <a:pt x="269546" y="230268"/>
                </a:lnTo>
                <a:cubicBezTo>
                  <a:pt x="278893" y="230268"/>
                  <a:pt x="286548" y="237911"/>
                  <a:pt x="286548" y="247244"/>
                </a:cubicBezTo>
                <a:cubicBezTo>
                  <a:pt x="286548" y="256576"/>
                  <a:pt x="278893" y="264130"/>
                  <a:pt x="269546" y="264130"/>
                </a:cubicBezTo>
                <a:lnTo>
                  <a:pt x="255750" y="264130"/>
                </a:lnTo>
                <a:lnTo>
                  <a:pt x="255750" y="290794"/>
                </a:lnTo>
                <a:lnTo>
                  <a:pt x="269546" y="290794"/>
                </a:lnTo>
                <a:cubicBezTo>
                  <a:pt x="278893" y="290794"/>
                  <a:pt x="286548" y="298349"/>
                  <a:pt x="286548" y="307681"/>
                </a:cubicBezTo>
                <a:cubicBezTo>
                  <a:pt x="286548" y="317102"/>
                  <a:pt x="278893" y="324657"/>
                  <a:pt x="269546" y="324657"/>
                </a:cubicBezTo>
                <a:lnTo>
                  <a:pt x="255750" y="324657"/>
                </a:lnTo>
                <a:cubicBezTo>
                  <a:pt x="255928" y="333989"/>
                  <a:pt x="263583" y="341544"/>
                  <a:pt x="273018" y="341544"/>
                </a:cubicBezTo>
                <a:lnTo>
                  <a:pt x="334525" y="341544"/>
                </a:lnTo>
                <a:cubicBezTo>
                  <a:pt x="343871" y="341544"/>
                  <a:pt x="351526" y="333989"/>
                  <a:pt x="351704" y="324657"/>
                </a:cubicBezTo>
                <a:lnTo>
                  <a:pt x="337908" y="324657"/>
                </a:lnTo>
                <a:cubicBezTo>
                  <a:pt x="328561" y="324657"/>
                  <a:pt x="320995" y="317102"/>
                  <a:pt x="320995" y="307681"/>
                </a:cubicBezTo>
                <a:cubicBezTo>
                  <a:pt x="320995" y="298349"/>
                  <a:pt x="328561" y="290794"/>
                  <a:pt x="337908" y="290794"/>
                </a:cubicBezTo>
                <a:lnTo>
                  <a:pt x="351704" y="290794"/>
                </a:lnTo>
                <a:lnTo>
                  <a:pt x="351704" y="264130"/>
                </a:lnTo>
                <a:lnTo>
                  <a:pt x="337908" y="264130"/>
                </a:lnTo>
                <a:cubicBezTo>
                  <a:pt x="328561" y="264130"/>
                  <a:pt x="320995" y="256576"/>
                  <a:pt x="320995" y="247244"/>
                </a:cubicBezTo>
                <a:cubicBezTo>
                  <a:pt x="320995" y="237822"/>
                  <a:pt x="328561" y="230268"/>
                  <a:pt x="337908" y="230268"/>
                </a:cubicBezTo>
                <a:lnTo>
                  <a:pt x="351704" y="230268"/>
                </a:lnTo>
                <a:cubicBezTo>
                  <a:pt x="351526" y="220936"/>
                  <a:pt x="343871" y="213381"/>
                  <a:pt x="334525" y="213381"/>
                </a:cubicBezTo>
                <a:close/>
                <a:moveTo>
                  <a:pt x="273018" y="179518"/>
                </a:moveTo>
                <a:lnTo>
                  <a:pt x="334525" y="179518"/>
                </a:lnTo>
                <a:cubicBezTo>
                  <a:pt x="362653" y="179518"/>
                  <a:pt x="385618" y="202449"/>
                  <a:pt x="385618" y="230534"/>
                </a:cubicBezTo>
                <a:lnTo>
                  <a:pt x="385618" y="324390"/>
                </a:lnTo>
                <a:cubicBezTo>
                  <a:pt x="385618" y="352564"/>
                  <a:pt x="362653" y="375406"/>
                  <a:pt x="334525" y="375406"/>
                </a:cubicBezTo>
                <a:lnTo>
                  <a:pt x="320728" y="375406"/>
                </a:lnTo>
                <a:lnTo>
                  <a:pt x="320728" y="391404"/>
                </a:lnTo>
                <a:cubicBezTo>
                  <a:pt x="320728" y="400737"/>
                  <a:pt x="313162" y="408291"/>
                  <a:pt x="303727" y="408291"/>
                </a:cubicBezTo>
                <a:cubicBezTo>
                  <a:pt x="294381" y="408291"/>
                  <a:pt x="286815" y="400737"/>
                  <a:pt x="286815" y="391404"/>
                </a:cubicBezTo>
                <a:lnTo>
                  <a:pt x="286815" y="375406"/>
                </a:lnTo>
                <a:lnTo>
                  <a:pt x="273018" y="375406"/>
                </a:lnTo>
                <a:cubicBezTo>
                  <a:pt x="244801" y="375406"/>
                  <a:pt x="221836" y="352564"/>
                  <a:pt x="221836" y="324390"/>
                </a:cubicBezTo>
                <a:lnTo>
                  <a:pt x="221836" y="230534"/>
                </a:lnTo>
                <a:cubicBezTo>
                  <a:pt x="221836" y="202449"/>
                  <a:pt x="244801" y="179518"/>
                  <a:pt x="273018" y="179518"/>
                </a:cubicBezTo>
                <a:close/>
                <a:moveTo>
                  <a:pt x="303753" y="45327"/>
                </a:moveTo>
                <a:lnTo>
                  <a:pt x="206656" y="175978"/>
                </a:lnTo>
                <a:cubicBezTo>
                  <a:pt x="204609" y="178733"/>
                  <a:pt x="201761" y="180778"/>
                  <a:pt x="198468" y="181933"/>
                </a:cubicBezTo>
                <a:lnTo>
                  <a:pt x="43968" y="233749"/>
                </a:lnTo>
                <a:lnTo>
                  <a:pt x="138395" y="366443"/>
                </a:lnTo>
                <a:cubicBezTo>
                  <a:pt x="140442" y="369198"/>
                  <a:pt x="141510" y="372576"/>
                  <a:pt x="141510" y="376042"/>
                </a:cubicBezTo>
                <a:lnTo>
                  <a:pt x="143201" y="538777"/>
                </a:lnTo>
                <a:lnTo>
                  <a:pt x="298680" y="490072"/>
                </a:lnTo>
                <a:cubicBezTo>
                  <a:pt x="300371" y="489539"/>
                  <a:pt x="302062" y="489272"/>
                  <a:pt x="303753" y="489272"/>
                </a:cubicBezTo>
                <a:cubicBezTo>
                  <a:pt x="305533" y="489272"/>
                  <a:pt x="307224" y="489539"/>
                  <a:pt x="308826" y="490072"/>
                </a:cubicBezTo>
                <a:lnTo>
                  <a:pt x="464305" y="538777"/>
                </a:lnTo>
                <a:lnTo>
                  <a:pt x="465996" y="376042"/>
                </a:lnTo>
                <a:cubicBezTo>
                  <a:pt x="466085" y="372576"/>
                  <a:pt x="467153" y="369198"/>
                  <a:pt x="469111" y="366443"/>
                </a:cubicBezTo>
                <a:lnTo>
                  <a:pt x="563538" y="233749"/>
                </a:lnTo>
                <a:lnTo>
                  <a:pt x="409127" y="181933"/>
                </a:lnTo>
                <a:cubicBezTo>
                  <a:pt x="405834" y="180778"/>
                  <a:pt x="402986" y="178733"/>
                  <a:pt x="400939" y="175978"/>
                </a:cubicBezTo>
                <a:close/>
                <a:moveTo>
                  <a:pt x="303753" y="0"/>
                </a:moveTo>
                <a:cubicBezTo>
                  <a:pt x="309182" y="0"/>
                  <a:pt x="314166" y="2488"/>
                  <a:pt x="317370" y="6843"/>
                </a:cubicBezTo>
                <a:lnTo>
                  <a:pt x="424968" y="151536"/>
                </a:lnTo>
                <a:lnTo>
                  <a:pt x="596022" y="208952"/>
                </a:lnTo>
                <a:cubicBezTo>
                  <a:pt x="601095" y="210641"/>
                  <a:pt x="605100" y="214729"/>
                  <a:pt x="606702" y="219795"/>
                </a:cubicBezTo>
                <a:cubicBezTo>
                  <a:pt x="608393" y="224861"/>
                  <a:pt x="607503" y="230460"/>
                  <a:pt x="604388" y="234815"/>
                </a:cubicBezTo>
                <a:lnTo>
                  <a:pt x="499816" y="381730"/>
                </a:lnTo>
                <a:lnTo>
                  <a:pt x="498036" y="561885"/>
                </a:lnTo>
                <a:cubicBezTo>
                  <a:pt x="497947" y="567307"/>
                  <a:pt x="495366" y="572284"/>
                  <a:pt x="491005" y="575484"/>
                </a:cubicBezTo>
                <a:cubicBezTo>
                  <a:pt x="488068" y="577528"/>
                  <a:pt x="484597" y="578683"/>
                  <a:pt x="481037" y="578683"/>
                </a:cubicBezTo>
                <a:cubicBezTo>
                  <a:pt x="479346" y="578683"/>
                  <a:pt x="477655" y="578417"/>
                  <a:pt x="475964" y="577883"/>
                </a:cubicBezTo>
                <a:lnTo>
                  <a:pt x="303753" y="523935"/>
                </a:lnTo>
                <a:lnTo>
                  <a:pt x="131542" y="577883"/>
                </a:lnTo>
                <a:cubicBezTo>
                  <a:pt x="126469" y="579483"/>
                  <a:pt x="120862" y="578594"/>
                  <a:pt x="116590" y="575484"/>
                </a:cubicBezTo>
                <a:cubicBezTo>
                  <a:pt x="112229" y="572284"/>
                  <a:pt x="109648" y="567307"/>
                  <a:pt x="109559" y="561885"/>
                </a:cubicBezTo>
                <a:lnTo>
                  <a:pt x="107691" y="381730"/>
                </a:lnTo>
                <a:lnTo>
                  <a:pt x="3118" y="234815"/>
                </a:lnTo>
                <a:cubicBezTo>
                  <a:pt x="3" y="230460"/>
                  <a:pt x="-798" y="224861"/>
                  <a:pt x="804" y="219795"/>
                </a:cubicBezTo>
                <a:cubicBezTo>
                  <a:pt x="2495" y="214729"/>
                  <a:pt x="6500" y="210641"/>
                  <a:pt x="11573" y="208952"/>
                </a:cubicBezTo>
                <a:lnTo>
                  <a:pt x="182627" y="151536"/>
                </a:lnTo>
                <a:lnTo>
                  <a:pt x="290136" y="6843"/>
                </a:lnTo>
                <a:cubicBezTo>
                  <a:pt x="293340" y="2488"/>
                  <a:pt x="298413" y="0"/>
                  <a:pt x="30375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paper-plane_126536">
            <a:extLst>
              <a:ext uri="{FF2B5EF4-FFF2-40B4-BE49-F238E27FC236}">
                <a16:creationId xmlns:a16="http://schemas.microsoft.com/office/drawing/2014/main" id="{0F5B1271-478C-4156-B438-6EF7C1312410}"/>
              </a:ext>
            </a:extLst>
          </p:cNvPr>
          <p:cNvSpPr/>
          <p:nvPr/>
        </p:nvSpPr>
        <p:spPr>
          <a:xfrm>
            <a:off x="6869374" y="1742228"/>
            <a:ext cx="491242" cy="609685"/>
          </a:xfrm>
          <a:custGeom>
            <a:avLst/>
            <a:gdLst>
              <a:gd name="connsiteX0" fmla="*/ 405509 w 489583"/>
              <a:gd name="connsiteY0" fmla="*/ 119988 h 607625"/>
              <a:gd name="connsiteX1" fmla="*/ 489583 w 489583"/>
              <a:gd name="connsiteY1" fmla="*/ 303881 h 607625"/>
              <a:gd name="connsiteX2" fmla="*/ 264556 w 489583"/>
              <a:gd name="connsiteY2" fmla="*/ 547230 h 607625"/>
              <a:gd name="connsiteX3" fmla="*/ 299679 w 489583"/>
              <a:gd name="connsiteY3" fmla="*/ 599416 h 607625"/>
              <a:gd name="connsiteX4" fmla="*/ 299310 w 489583"/>
              <a:gd name="connsiteY4" fmla="*/ 605858 h 607625"/>
              <a:gd name="connsiteX5" fmla="*/ 292949 w 489583"/>
              <a:gd name="connsiteY5" fmla="*/ 607055 h 607625"/>
              <a:gd name="connsiteX6" fmla="*/ 119454 w 489583"/>
              <a:gd name="connsiteY6" fmla="*/ 521459 h 607625"/>
              <a:gd name="connsiteX7" fmla="*/ 116504 w 489583"/>
              <a:gd name="connsiteY7" fmla="*/ 516673 h 607625"/>
              <a:gd name="connsiteX8" fmla="*/ 119454 w 489583"/>
              <a:gd name="connsiteY8" fmla="*/ 511979 h 607625"/>
              <a:gd name="connsiteX9" fmla="*/ 292949 w 489583"/>
              <a:gd name="connsiteY9" fmla="*/ 426292 h 607625"/>
              <a:gd name="connsiteX10" fmla="*/ 299310 w 489583"/>
              <a:gd name="connsiteY10" fmla="*/ 427580 h 607625"/>
              <a:gd name="connsiteX11" fmla="*/ 299679 w 489583"/>
              <a:gd name="connsiteY11" fmla="*/ 434023 h 607625"/>
              <a:gd name="connsiteX12" fmla="*/ 266123 w 489583"/>
              <a:gd name="connsiteY12" fmla="*/ 483816 h 607625"/>
              <a:gd name="connsiteX13" fmla="*/ 426435 w 489583"/>
              <a:gd name="connsiteY13" fmla="*/ 303881 h 607625"/>
              <a:gd name="connsiteX14" fmla="*/ 347247 w 489583"/>
              <a:gd name="connsiteY14" fmla="*/ 154319 h 607625"/>
              <a:gd name="connsiteX15" fmla="*/ 389561 w 489583"/>
              <a:gd name="connsiteY15" fmla="*/ 133426 h 607625"/>
              <a:gd name="connsiteX16" fmla="*/ 405509 w 489583"/>
              <a:gd name="connsiteY16" fmla="*/ 119988 h 607625"/>
              <a:gd name="connsiteX17" fmla="*/ 197356 w 489583"/>
              <a:gd name="connsiteY17" fmla="*/ 566 h 607625"/>
              <a:gd name="connsiteX18" fmla="*/ 363371 w 489583"/>
              <a:gd name="connsiteY18" fmla="*/ 82394 h 607625"/>
              <a:gd name="connsiteX19" fmla="*/ 363371 w 489583"/>
              <a:gd name="connsiteY19" fmla="*/ 99330 h 607625"/>
              <a:gd name="connsiteX20" fmla="*/ 197356 w 489583"/>
              <a:gd name="connsiteY20" fmla="*/ 181342 h 607625"/>
              <a:gd name="connsiteX21" fmla="*/ 191088 w 489583"/>
              <a:gd name="connsiteY21" fmla="*/ 180054 h 607625"/>
              <a:gd name="connsiteX22" fmla="*/ 190627 w 489583"/>
              <a:gd name="connsiteY22" fmla="*/ 173611 h 607625"/>
              <a:gd name="connsiteX23" fmla="*/ 224365 w 489583"/>
              <a:gd name="connsiteY23" fmla="*/ 123723 h 607625"/>
              <a:gd name="connsiteX24" fmla="*/ 63235 w 489583"/>
              <a:gd name="connsiteY24" fmla="*/ 303854 h 607625"/>
              <a:gd name="connsiteX25" fmla="*/ 142602 w 489583"/>
              <a:gd name="connsiteY25" fmla="*/ 453610 h 607625"/>
              <a:gd name="connsiteX26" fmla="*/ 100752 w 489583"/>
              <a:gd name="connsiteY26" fmla="*/ 474228 h 607625"/>
              <a:gd name="connsiteX27" fmla="*/ 84436 w 489583"/>
              <a:gd name="connsiteY27" fmla="*/ 488127 h 607625"/>
              <a:gd name="connsiteX28" fmla="*/ 0 w 489583"/>
              <a:gd name="connsiteY28" fmla="*/ 303854 h 607625"/>
              <a:gd name="connsiteX29" fmla="*/ 225840 w 489583"/>
              <a:gd name="connsiteY29" fmla="*/ 60395 h 607625"/>
              <a:gd name="connsiteX30" fmla="*/ 190627 w 489583"/>
              <a:gd name="connsiteY30" fmla="*/ 8298 h 607625"/>
              <a:gd name="connsiteX31" fmla="*/ 191088 w 489583"/>
              <a:gd name="connsiteY31" fmla="*/ 1855 h 607625"/>
              <a:gd name="connsiteX32" fmla="*/ 197356 w 489583"/>
              <a:gd name="connsiteY32" fmla="*/ 566 h 60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89583" h="607625">
                <a:moveTo>
                  <a:pt x="405509" y="119988"/>
                </a:moveTo>
                <a:cubicBezTo>
                  <a:pt x="456949" y="164811"/>
                  <a:pt x="489583" y="230526"/>
                  <a:pt x="489583" y="303881"/>
                </a:cubicBezTo>
                <a:cubicBezTo>
                  <a:pt x="489583" y="431998"/>
                  <a:pt x="390298" y="537198"/>
                  <a:pt x="264556" y="547230"/>
                </a:cubicBezTo>
                <a:lnTo>
                  <a:pt x="299679" y="599416"/>
                </a:lnTo>
                <a:cubicBezTo>
                  <a:pt x="301062" y="601348"/>
                  <a:pt x="300877" y="604018"/>
                  <a:pt x="299310" y="605858"/>
                </a:cubicBezTo>
                <a:cubicBezTo>
                  <a:pt x="297743" y="607607"/>
                  <a:pt x="295070" y="608159"/>
                  <a:pt x="292949" y="607055"/>
                </a:cubicBezTo>
                <a:cubicBezTo>
                  <a:pt x="237084" y="579535"/>
                  <a:pt x="119454" y="521459"/>
                  <a:pt x="119454" y="521459"/>
                </a:cubicBezTo>
                <a:cubicBezTo>
                  <a:pt x="117610" y="520539"/>
                  <a:pt x="116504" y="518698"/>
                  <a:pt x="116504" y="516673"/>
                </a:cubicBezTo>
                <a:cubicBezTo>
                  <a:pt x="116504" y="514648"/>
                  <a:pt x="117610" y="512808"/>
                  <a:pt x="119454" y="511979"/>
                </a:cubicBezTo>
                <a:cubicBezTo>
                  <a:pt x="271009" y="437152"/>
                  <a:pt x="229248" y="457769"/>
                  <a:pt x="292949" y="426292"/>
                </a:cubicBezTo>
                <a:cubicBezTo>
                  <a:pt x="295162" y="425279"/>
                  <a:pt x="297743" y="425739"/>
                  <a:pt x="299310" y="427580"/>
                </a:cubicBezTo>
                <a:cubicBezTo>
                  <a:pt x="300877" y="429421"/>
                  <a:pt x="301062" y="431998"/>
                  <a:pt x="299679" y="434023"/>
                </a:cubicBezTo>
                <a:lnTo>
                  <a:pt x="266123" y="483816"/>
                </a:lnTo>
                <a:cubicBezTo>
                  <a:pt x="356189" y="473231"/>
                  <a:pt x="426435" y="396563"/>
                  <a:pt x="426435" y="303881"/>
                </a:cubicBezTo>
                <a:cubicBezTo>
                  <a:pt x="426435" y="241847"/>
                  <a:pt x="395000" y="186992"/>
                  <a:pt x="347247" y="154319"/>
                </a:cubicBezTo>
                <a:lnTo>
                  <a:pt x="389561" y="133426"/>
                </a:lnTo>
                <a:cubicBezTo>
                  <a:pt x="396014" y="130297"/>
                  <a:pt x="401176" y="125419"/>
                  <a:pt x="405509" y="119988"/>
                </a:cubicBezTo>
                <a:close/>
                <a:moveTo>
                  <a:pt x="197356" y="566"/>
                </a:moveTo>
                <a:cubicBezTo>
                  <a:pt x="271008" y="36924"/>
                  <a:pt x="249991" y="26431"/>
                  <a:pt x="363371" y="82394"/>
                </a:cubicBezTo>
                <a:cubicBezTo>
                  <a:pt x="370377" y="85800"/>
                  <a:pt x="370469" y="95832"/>
                  <a:pt x="363371" y="99330"/>
                </a:cubicBezTo>
                <a:cubicBezTo>
                  <a:pt x="324195" y="118752"/>
                  <a:pt x="241326" y="159620"/>
                  <a:pt x="197356" y="181342"/>
                </a:cubicBezTo>
                <a:cubicBezTo>
                  <a:pt x="195236" y="182355"/>
                  <a:pt x="192655" y="181895"/>
                  <a:pt x="191088" y="180054"/>
                </a:cubicBezTo>
                <a:cubicBezTo>
                  <a:pt x="189521" y="178305"/>
                  <a:pt x="189337" y="175636"/>
                  <a:pt x="190627" y="173611"/>
                </a:cubicBezTo>
                <a:lnTo>
                  <a:pt x="224365" y="123723"/>
                </a:lnTo>
                <a:cubicBezTo>
                  <a:pt x="133845" y="133939"/>
                  <a:pt x="63235" y="210797"/>
                  <a:pt x="63235" y="303854"/>
                </a:cubicBezTo>
                <a:cubicBezTo>
                  <a:pt x="63235" y="365984"/>
                  <a:pt x="94760" y="420935"/>
                  <a:pt x="142602" y="453610"/>
                </a:cubicBezTo>
                <a:lnTo>
                  <a:pt x="100752" y="474228"/>
                </a:lnTo>
                <a:cubicBezTo>
                  <a:pt x="94115" y="477542"/>
                  <a:pt x="88769" y="482420"/>
                  <a:pt x="84436" y="488127"/>
                </a:cubicBezTo>
                <a:cubicBezTo>
                  <a:pt x="32816" y="443209"/>
                  <a:pt x="0" y="377398"/>
                  <a:pt x="0" y="303854"/>
                </a:cubicBezTo>
                <a:cubicBezTo>
                  <a:pt x="0" y="175452"/>
                  <a:pt x="99738" y="70060"/>
                  <a:pt x="225840" y="60395"/>
                </a:cubicBezTo>
                <a:lnTo>
                  <a:pt x="190627" y="8298"/>
                </a:lnTo>
                <a:cubicBezTo>
                  <a:pt x="189337" y="6273"/>
                  <a:pt x="189521" y="3604"/>
                  <a:pt x="191088" y="1855"/>
                </a:cubicBezTo>
                <a:cubicBezTo>
                  <a:pt x="192655" y="14"/>
                  <a:pt x="195236" y="-538"/>
                  <a:pt x="197356" y="5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7" name="circular-arrows_87443">
            <a:extLst>
              <a:ext uri="{FF2B5EF4-FFF2-40B4-BE49-F238E27FC236}">
                <a16:creationId xmlns:a16="http://schemas.microsoft.com/office/drawing/2014/main" id="{74739BC8-EE90-4C71-ACE9-B149FFAE0495}"/>
              </a:ext>
            </a:extLst>
          </p:cNvPr>
          <p:cNvSpPr/>
          <p:nvPr/>
        </p:nvSpPr>
        <p:spPr>
          <a:xfrm flipH="1">
            <a:off x="4510107" y="3789544"/>
            <a:ext cx="524569" cy="609685"/>
          </a:xfrm>
          <a:custGeom>
            <a:avLst/>
            <a:gdLst>
              <a:gd name="connsiteX0" fmla="*/ 166720 w 522748"/>
              <a:gd name="connsiteY0" fmla="*/ 476082 h 607568"/>
              <a:gd name="connsiteX1" fmla="*/ 73756 w 522748"/>
              <a:gd name="connsiteY1" fmla="*/ 497561 h 607568"/>
              <a:gd name="connsiteX2" fmla="*/ 41642 w 522748"/>
              <a:gd name="connsiteY2" fmla="*/ 518274 h 607568"/>
              <a:gd name="connsiteX3" fmla="*/ 101108 w 522748"/>
              <a:gd name="connsiteY3" fmla="*/ 547885 h 607568"/>
              <a:gd name="connsiteX4" fmla="*/ 261374 w 522748"/>
              <a:gd name="connsiteY4" fmla="*/ 565989 h 607568"/>
              <a:gd name="connsiteX5" fmla="*/ 421640 w 522748"/>
              <a:gd name="connsiteY5" fmla="*/ 547885 h 607568"/>
              <a:gd name="connsiteX6" fmla="*/ 481106 w 522748"/>
              <a:gd name="connsiteY6" fmla="*/ 518121 h 607568"/>
              <a:gd name="connsiteX7" fmla="*/ 449145 w 522748"/>
              <a:gd name="connsiteY7" fmla="*/ 497561 h 607568"/>
              <a:gd name="connsiteX8" fmla="*/ 356028 w 522748"/>
              <a:gd name="connsiteY8" fmla="*/ 476082 h 607568"/>
              <a:gd name="connsiteX9" fmla="*/ 271823 w 522748"/>
              <a:gd name="connsiteY9" fmla="*/ 538986 h 607568"/>
              <a:gd name="connsiteX10" fmla="*/ 261374 w 522748"/>
              <a:gd name="connsiteY10" fmla="*/ 541902 h 607568"/>
              <a:gd name="connsiteX11" fmla="*/ 250925 w 522748"/>
              <a:gd name="connsiteY11" fmla="*/ 538986 h 607568"/>
              <a:gd name="connsiteX12" fmla="*/ 166720 w 522748"/>
              <a:gd name="connsiteY12" fmla="*/ 476082 h 607568"/>
              <a:gd name="connsiteX13" fmla="*/ 184746 w 522748"/>
              <a:gd name="connsiteY13" fmla="*/ 237347 h 607568"/>
              <a:gd name="connsiteX14" fmla="*/ 261409 w 522748"/>
              <a:gd name="connsiteY14" fmla="*/ 297487 h 607568"/>
              <a:gd name="connsiteX15" fmla="*/ 338072 w 522748"/>
              <a:gd name="connsiteY15" fmla="*/ 237347 h 607568"/>
              <a:gd name="connsiteX16" fmla="*/ 163698 w 522748"/>
              <a:gd name="connsiteY16" fmla="*/ 199912 h 607568"/>
              <a:gd name="connsiteX17" fmla="*/ 359120 w 522748"/>
              <a:gd name="connsiteY17" fmla="*/ 199912 h 607568"/>
              <a:gd name="connsiteX18" fmla="*/ 377863 w 522748"/>
              <a:gd name="connsiteY18" fmla="*/ 218629 h 607568"/>
              <a:gd name="connsiteX19" fmla="*/ 305041 w 522748"/>
              <a:gd name="connsiteY19" fmla="*/ 326330 h 607568"/>
              <a:gd name="connsiteX20" fmla="*/ 364497 w 522748"/>
              <a:gd name="connsiteY20" fmla="*/ 326330 h 607568"/>
              <a:gd name="connsiteX21" fmla="*/ 383240 w 522748"/>
              <a:gd name="connsiteY21" fmla="*/ 345048 h 607568"/>
              <a:gd name="connsiteX22" fmla="*/ 364497 w 522748"/>
              <a:gd name="connsiteY22" fmla="*/ 363765 h 607568"/>
              <a:gd name="connsiteX23" fmla="*/ 158321 w 522748"/>
              <a:gd name="connsiteY23" fmla="*/ 363765 h 607568"/>
              <a:gd name="connsiteX24" fmla="*/ 139578 w 522748"/>
              <a:gd name="connsiteY24" fmla="*/ 345048 h 607568"/>
              <a:gd name="connsiteX25" fmla="*/ 158321 w 522748"/>
              <a:gd name="connsiteY25" fmla="*/ 326330 h 607568"/>
              <a:gd name="connsiteX26" fmla="*/ 217777 w 522748"/>
              <a:gd name="connsiteY26" fmla="*/ 326330 h 607568"/>
              <a:gd name="connsiteX27" fmla="*/ 144955 w 522748"/>
              <a:gd name="connsiteY27" fmla="*/ 218629 h 607568"/>
              <a:gd name="connsiteX28" fmla="*/ 163698 w 522748"/>
              <a:gd name="connsiteY28" fmla="*/ 199912 h 607568"/>
              <a:gd name="connsiteX29" fmla="*/ 313311 w 522748"/>
              <a:gd name="connsiteY29" fmla="*/ 110435 h 607568"/>
              <a:gd name="connsiteX30" fmla="*/ 332081 w 522748"/>
              <a:gd name="connsiteY30" fmla="*/ 129156 h 607568"/>
              <a:gd name="connsiteX31" fmla="*/ 332081 w 522748"/>
              <a:gd name="connsiteY31" fmla="*/ 175193 h 607568"/>
              <a:gd name="connsiteX32" fmla="*/ 313311 w 522748"/>
              <a:gd name="connsiteY32" fmla="*/ 193914 h 607568"/>
              <a:gd name="connsiteX33" fmla="*/ 294540 w 522748"/>
              <a:gd name="connsiteY33" fmla="*/ 175193 h 607568"/>
              <a:gd name="connsiteX34" fmla="*/ 294540 w 522748"/>
              <a:gd name="connsiteY34" fmla="*/ 129156 h 607568"/>
              <a:gd name="connsiteX35" fmla="*/ 313311 w 522748"/>
              <a:gd name="connsiteY35" fmla="*/ 110435 h 607568"/>
              <a:gd name="connsiteX36" fmla="*/ 209473 w 522748"/>
              <a:gd name="connsiteY36" fmla="*/ 110435 h 607568"/>
              <a:gd name="connsiteX37" fmla="*/ 228208 w 522748"/>
              <a:gd name="connsiteY37" fmla="*/ 129156 h 607568"/>
              <a:gd name="connsiteX38" fmla="*/ 228208 w 522748"/>
              <a:gd name="connsiteY38" fmla="*/ 175193 h 607568"/>
              <a:gd name="connsiteX39" fmla="*/ 209473 w 522748"/>
              <a:gd name="connsiteY39" fmla="*/ 193914 h 607568"/>
              <a:gd name="connsiteX40" fmla="*/ 190738 w 522748"/>
              <a:gd name="connsiteY40" fmla="*/ 175193 h 607568"/>
              <a:gd name="connsiteX41" fmla="*/ 190738 w 522748"/>
              <a:gd name="connsiteY41" fmla="*/ 129156 h 607568"/>
              <a:gd name="connsiteX42" fmla="*/ 209473 w 522748"/>
              <a:gd name="connsiteY42" fmla="*/ 110435 h 607568"/>
              <a:gd name="connsiteX43" fmla="*/ 261409 w 522748"/>
              <a:gd name="connsiteY43" fmla="*/ 84537 h 607568"/>
              <a:gd name="connsiteX44" fmla="*/ 280144 w 522748"/>
              <a:gd name="connsiteY44" fmla="*/ 103258 h 607568"/>
              <a:gd name="connsiteX45" fmla="*/ 280144 w 522748"/>
              <a:gd name="connsiteY45" fmla="*/ 149295 h 607568"/>
              <a:gd name="connsiteX46" fmla="*/ 261409 w 522748"/>
              <a:gd name="connsiteY46" fmla="*/ 168016 h 607568"/>
              <a:gd name="connsiteX47" fmla="*/ 242674 w 522748"/>
              <a:gd name="connsiteY47" fmla="*/ 149295 h 607568"/>
              <a:gd name="connsiteX48" fmla="*/ 242674 w 522748"/>
              <a:gd name="connsiteY48" fmla="*/ 103258 h 607568"/>
              <a:gd name="connsiteX49" fmla="*/ 261409 w 522748"/>
              <a:gd name="connsiteY49" fmla="*/ 84537 h 607568"/>
              <a:gd name="connsiteX50" fmla="*/ 261374 w 522748"/>
              <a:gd name="connsiteY50" fmla="*/ 41579 h 607568"/>
              <a:gd name="connsiteX51" fmla="*/ 74986 w 522748"/>
              <a:gd name="connsiteY51" fmla="*/ 227685 h 607568"/>
              <a:gd name="connsiteX52" fmla="*/ 261374 w 522748"/>
              <a:gd name="connsiteY52" fmla="*/ 496487 h 607568"/>
              <a:gd name="connsiteX53" fmla="*/ 447762 w 522748"/>
              <a:gd name="connsiteY53" fmla="*/ 227685 h 607568"/>
              <a:gd name="connsiteX54" fmla="*/ 261374 w 522748"/>
              <a:gd name="connsiteY54" fmla="*/ 41579 h 607568"/>
              <a:gd name="connsiteX55" fmla="*/ 261374 w 522748"/>
              <a:gd name="connsiteY55" fmla="*/ 0 h 607568"/>
              <a:gd name="connsiteX56" fmla="*/ 489404 w 522748"/>
              <a:gd name="connsiteY56" fmla="*/ 227685 h 607568"/>
              <a:gd name="connsiteX57" fmla="*/ 393213 w 522748"/>
              <a:gd name="connsiteY57" fmla="*/ 439566 h 607568"/>
              <a:gd name="connsiteX58" fmla="*/ 522748 w 522748"/>
              <a:gd name="connsiteY58" fmla="*/ 518121 h 607568"/>
              <a:gd name="connsiteX59" fmla="*/ 437160 w 522748"/>
              <a:gd name="connsiteY59" fmla="*/ 586702 h 607568"/>
              <a:gd name="connsiteX60" fmla="*/ 261374 w 522748"/>
              <a:gd name="connsiteY60" fmla="*/ 607568 h 607568"/>
              <a:gd name="connsiteX61" fmla="*/ 85588 w 522748"/>
              <a:gd name="connsiteY61" fmla="*/ 586702 h 607568"/>
              <a:gd name="connsiteX62" fmla="*/ 0 w 522748"/>
              <a:gd name="connsiteY62" fmla="*/ 518121 h 607568"/>
              <a:gd name="connsiteX63" fmla="*/ 129535 w 522748"/>
              <a:gd name="connsiteY63" fmla="*/ 439566 h 607568"/>
              <a:gd name="connsiteX64" fmla="*/ 33344 w 522748"/>
              <a:gd name="connsiteY64" fmla="*/ 227685 h 607568"/>
              <a:gd name="connsiteX65" fmla="*/ 261374 w 522748"/>
              <a:gd name="connsiteY65"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22748" h="607568">
                <a:moveTo>
                  <a:pt x="166720" y="476082"/>
                </a:moveTo>
                <a:cubicBezTo>
                  <a:pt x="129381" y="480838"/>
                  <a:pt x="97266" y="488202"/>
                  <a:pt x="73756" y="497561"/>
                </a:cubicBezTo>
                <a:cubicBezTo>
                  <a:pt x="44715" y="509068"/>
                  <a:pt x="41795" y="518121"/>
                  <a:pt x="41642" y="518274"/>
                </a:cubicBezTo>
                <a:cubicBezTo>
                  <a:pt x="42256" y="521036"/>
                  <a:pt x="54088" y="534997"/>
                  <a:pt x="101108" y="547885"/>
                </a:cubicBezTo>
                <a:cubicBezTo>
                  <a:pt x="144286" y="559546"/>
                  <a:pt x="201140" y="565989"/>
                  <a:pt x="261374" y="565989"/>
                </a:cubicBezTo>
                <a:cubicBezTo>
                  <a:pt x="321608" y="565989"/>
                  <a:pt x="378462" y="559546"/>
                  <a:pt x="421640" y="547885"/>
                </a:cubicBezTo>
                <a:cubicBezTo>
                  <a:pt x="468660" y="534997"/>
                  <a:pt x="480492" y="521036"/>
                  <a:pt x="481106" y="518121"/>
                </a:cubicBezTo>
                <a:cubicBezTo>
                  <a:pt x="480953" y="518121"/>
                  <a:pt x="477880" y="508915"/>
                  <a:pt x="449145" y="497561"/>
                </a:cubicBezTo>
                <a:cubicBezTo>
                  <a:pt x="425482" y="488202"/>
                  <a:pt x="393367" y="480838"/>
                  <a:pt x="356028" y="476082"/>
                </a:cubicBezTo>
                <a:cubicBezTo>
                  <a:pt x="311928" y="515359"/>
                  <a:pt x="273820" y="537913"/>
                  <a:pt x="271823" y="538986"/>
                </a:cubicBezTo>
                <a:cubicBezTo>
                  <a:pt x="268596" y="540828"/>
                  <a:pt x="265062" y="541902"/>
                  <a:pt x="261374" y="541902"/>
                </a:cubicBezTo>
                <a:cubicBezTo>
                  <a:pt x="257686" y="541902"/>
                  <a:pt x="254152" y="540828"/>
                  <a:pt x="250925" y="538986"/>
                </a:cubicBezTo>
                <a:cubicBezTo>
                  <a:pt x="248928" y="537913"/>
                  <a:pt x="210820" y="515359"/>
                  <a:pt x="166720" y="476082"/>
                </a:cubicBezTo>
                <a:close/>
                <a:moveTo>
                  <a:pt x="184746" y="237347"/>
                </a:moveTo>
                <a:cubicBezTo>
                  <a:pt x="193196" y="271866"/>
                  <a:pt x="224383" y="297487"/>
                  <a:pt x="261409" y="297487"/>
                </a:cubicBezTo>
                <a:cubicBezTo>
                  <a:pt x="298435" y="297487"/>
                  <a:pt x="329622" y="271866"/>
                  <a:pt x="338072" y="237347"/>
                </a:cubicBezTo>
                <a:close/>
                <a:moveTo>
                  <a:pt x="163698" y="199912"/>
                </a:moveTo>
                <a:lnTo>
                  <a:pt x="359120" y="199912"/>
                </a:lnTo>
                <a:cubicBezTo>
                  <a:pt x="369413" y="199912"/>
                  <a:pt x="377863" y="208350"/>
                  <a:pt x="377863" y="218629"/>
                </a:cubicBezTo>
                <a:cubicBezTo>
                  <a:pt x="377863" y="267264"/>
                  <a:pt x="347751" y="309147"/>
                  <a:pt x="305041" y="326330"/>
                </a:cubicBezTo>
                <a:lnTo>
                  <a:pt x="364497" y="326330"/>
                </a:lnTo>
                <a:cubicBezTo>
                  <a:pt x="374790" y="326330"/>
                  <a:pt x="383240" y="334769"/>
                  <a:pt x="383240" y="345048"/>
                </a:cubicBezTo>
                <a:cubicBezTo>
                  <a:pt x="383240" y="355480"/>
                  <a:pt x="374790" y="363765"/>
                  <a:pt x="364497" y="363765"/>
                </a:cubicBezTo>
                <a:lnTo>
                  <a:pt x="158321" y="363765"/>
                </a:lnTo>
                <a:cubicBezTo>
                  <a:pt x="148028" y="363765"/>
                  <a:pt x="139578" y="355480"/>
                  <a:pt x="139578" y="345048"/>
                </a:cubicBezTo>
                <a:cubicBezTo>
                  <a:pt x="139578" y="334769"/>
                  <a:pt x="148028" y="326330"/>
                  <a:pt x="158321" y="326330"/>
                </a:cubicBezTo>
                <a:lnTo>
                  <a:pt x="217777" y="326330"/>
                </a:lnTo>
                <a:cubicBezTo>
                  <a:pt x="175067" y="309147"/>
                  <a:pt x="144955" y="267264"/>
                  <a:pt x="144955" y="218629"/>
                </a:cubicBezTo>
                <a:cubicBezTo>
                  <a:pt x="144955" y="208350"/>
                  <a:pt x="153405" y="199912"/>
                  <a:pt x="163698" y="199912"/>
                </a:cubicBezTo>
                <a:close/>
                <a:moveTo>
                  <a:pt x="313311" y="110435"/>
                </a:moveTo>
                <a:cubicBezTo>
                  <a:pt x="323619" y="110435"/>
                  <a:pt x="332081" y="118875"/>
                  <a:pt x="332081" y="129156"/>
                </a:cubicBezTo>
                <a:lnTo>
                  <a:pt x="332081" y="175193"/>
                </a:lnTo>
                <a:cubicBezTo>
                  <a:pt x="332081" y="185474"/>
                  <a:pt x="323619" y="193914"/>
                  <a:pt x="313311" y="193914"/>
                </a:cubicBezTo>
                <a:cubicBezTo>
                  <a:pt x="303002" y="193914"/>
                  <a:pt x="294540" y="185474"/>
                  <a:pt x="294540" y="175193"/>
                </a:cubicBezTo>
                <a:lnTo>
                  <a:pt x="294540" y="129156"/>
                </a:lnTo>
                <a:cubicBezTo>
                  <a:pt x="294540" y="118875"/>
                  <a:pt x="303002" y="110435"/>
                  <a:pt x="313311" y="110435"/>
                </a:cubicBezTo>
                <a:close/>
                <a:moveTo>
                  <a:pt x="209473" y="110435"/>
                </a:moveTo>
                <a:cubicBezTo>
                  <a:pt x="219762" y="110435"/>
                  <a:pt x="228208" y="118875"/>
                  <a:pt x="228208" y="129156"/>
                </a:cubicBezTo>
                <a:lnTo>
                  <a:pt x="228208" y="175193"/>
                </a:lnTo>
                <a:cubicBezTo>
                  <a:pt x="228208" y="185474"/>
                  <a:pt x="219762" y="193914"/>
                  <a:pt x="209473" y="193914"/>
                </a:cubicBezTo>
                <a:cubicBezTo>
                  <a:pt x="199184" y="193914"/>
                  <a:pt x="190738" y="185474"/>
                  <a:pt x="190738" y="175193"/>
                </a:cubicBezTo>
                <a:lnTo>
                  <a:pt x="190738" y="129156"/>
                </a:lnTo>
                <a:cubicBezTo>
                  <a:pt x="190738" y="118875"/>
                  <a:pt x="199184" y="110435"/>
                  <a:pt x="209473" y="110435"/>
                </a:cubicBezTo>
                <a:close/>
                <a:moveTo>
                  <a:pt x="261409" y="84537"/>
                </a:moveTo>
                <a:cubicBezTo>
                  <a:pt x="271698" y="84537"/>
                  <a:pt x="280144" y="92977"/>
                  <a:pt x="280144" y="103258"/>
                </a:cubicBezTo>
                <a:lnTo>
                  <a:pt x="280144" y="149295"/>
                </a:lnTo>
                <a:cubicBezTo>
                  <a:pt x="280144" y="159576"/>
                  <a:pt x="271698" y="168016"/>
                  <a:pt x="261409" y="168016"/>
                </a:cubicBezTo>
                <a:cubicBezTo>
                  <a:pt x="251120" y="168016"/>
                  <a:pt x="242674" y="159576"/>
                  <a:pt x="242674" y="149295"/>
                </a:cubicBezTo>
                <a:lnTo>
                  <a:pt x="242674" y="103258"/>
                </a:lnTo>
                <a:cubicBezTo>
                  <a:pt x="242674" y="92977"/>
                  <a:pt x="251120" y="84537"/>
                  <a:pt x="261409" y="84537"/>
                </a:cubicBezTo>
                <a:close/>
                <a:moveTo>
                  <a:pt x="261374" y="41579"/>
                </a:moveTo>
                <a:cubicBezTo>
                  <a:pt x="158576" y="41579"/>
                  <a:pt x="74986" y="125042"/>
                  <a:pt x="74986" y="227685"/>
                </a:cubicBezTo>
                <a:cubicBezTo>
                  <a:pt x="74986" y="364387"/>
                  <a:pt x="220501" y="469638"/>
                  <a:pt x="261374" y="496487"/>
                </a:cubicBezTo>
                <a:cubicBezTo>
                  <a:pt x="302247" y="469638"/>
                  <a:pt x="447762" y="364387"/>
                  <a:pt x="447762" y="227685"/>
                </a:cubicBezTo>
                <a:cubicBezTo>
                  <a:pt x="447762" y="125042"/>
                  <a:pt x="364172" y="41579"/>
                  <a:pt x="261374" y="41579"/>
                </a:cubicBezTo>
                <a:close/>
                <a:moveTo>
                  <a:pt x="261374" y="0"/>
                </a:moveTo>
                <a:cubicBezTo>
                  <a:pt x="387067" y="0"/>
                  <a:pt x="489404" y="102182"/>
                  <a:pt x="489404" y="227685"/>
                </a:cubicBezTo>
                <a:cubicBezTo>
                  <a:pt x="489404" y="298874"/>
                  <a:pt x="456214" y="371752"/>
                  <a:pt x="393213" y="439566"/>
                </a:cubicBezTo>
                <a:cubicBezTo>
                  <a:pt x="452833" y="450153"/>
                  <a:pt x="522748" y="472399"/>
                  <a:pt x="522748" y="518121"/>
                </a:cubicBezTo>
                <a:cubicBezTo>
                  <a:pt x="522748" y="547425"/>
                  <a:pt x="493860" y="570439"/>
                  <a:pt x="437160" y="586702"/>
                </a:cubicBezTo>
                <a:cubicBezTo>
                  <a:pt x="389833" y="600204"/>
                  <a:pt x="327447" y="607568"/>
                  <a:pt x="261374" y="607568"/>
                </a:cubicBezTo>
                <a:cubicBezTo>
                  <a:pt x="195301" y="607568"/>
                  <a:pt x="132915" y="600204"/>
                  <a:pt x="85588" y="586702"/>
                </a:cubicBezTo>
                <a:cubicBezTo>
                  <a:pt x="28888" y="570439"/>
                  <a:pt x="0" y="547425"/>
                  <a:pt x="0" y="518121"/>
                </a:cubicBezTo>
                <a:cubicBezTo>
                  <a:pt x="0" y="472399"/>
                  <a:pt x="69915" y="450153"/>
                  <a:pt x="129535" y="439566"/>
                </a:cubicBezTo>
                <a:cubicBezTo>
                  <a:pt x="66534" y="371752"/>
                  <a:pt x="33344" y="298874"/>
                  <a:pt x="33344" y="227685"/>
                </a:cubicBezTo>
                <a:cubicBezTo>
                  <a:pt x="33344" y="102182"/>
                  <a:pt x="135681" y="0"/>
                  <a:pt x="26137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8" name="documents_117005">
            <a:extLst>
              <a:ext uri="{FF2B5EF4-FFF2-40B4-BE49-F238E27FC236}">
                <a16:creationId xmlns:a16="http://schemas.microsoft.com/office/drawing/2014/main" id="{F5EEE91A-9BBD-4E18-9BA3-7965D2C6F82A}"/>
              </a:ext>
            </a:extLst>
          </p:cNvPr>
          <p:cNvSpPr/>
          <p:nvPr/>
        </p:nvSpPr>
        <p:spPr>
          <a:xfrm>
            <a:off x="6801506" y="3902260"/>
            <a:ext cx="526962" cy="526275"/>
          </a:xfrm>
          <a:custGeom>
            <a:avLst/>
            <a:gdLst>
              <a:gd name="connsiteX0" fmla="*/ 235197 w 581370"/>
              <a:gd name="connsiteY0" fmla="*/ 325024 h 580612"/>
              <a:gd name="connsiteX1" fmla="*/ 442726 w 581370"/>
              <a:gd name="connsiteY1" fmla="*/ 325024 h 580612"/>
              <a:gd name="connsiteX2" fmla="*/ 466932 w 581370"/>
              <a:gd name="connsiteY2" fmla="*/ 349193 h 580612"/>
              <a:gd name="connsiteX3" fmla="*/ 442726 w 581370"/>
              <a:gd name="connsiteY3" fmla="*/ 373361 h 580612"/>
              <a:gd name="connsiteX4" fmla="*/ 235197 w 581370"/>
              <a:gd name="connsiteY4" fmla="*/ 373361 h 580612"/>
              <a:gd name="connsiteX5" fmla="*/ 210991 w 581370"/>
              <a:gd name="connsiteY5" fmla="*/ 349193 h 580612"/>
              <a:gd name="connsiteX6" fmla="*/ 235197 w 581370"/>
              <a:gd name="connsiteY6" fmla="*/ 325024 h 580612"/>
              <a:gd name="connsiteX7" fmla="*/ 235197 w 581370"/>
              <a:gd name="connsiteY7" fmla="*/ 222916 h 580612"/>
              <a:gd name="connsiteX8" fmla="*/ 442726 w 581370"/>
              <a:gd name="connsiteY8" fmla="*/ 222916 h 580612"/>
              <a:gd name="connsiteX9" fmla="*/ 466932 w 581370"/>
              <a:gd name="connsiteY9" fmla="*/ 247084 h 580612"/>
              <a:gd name="connsiteX10" fmla="*/ 442726 w 581370"/>
              <a:gd name="connsiteY10" fmla="*/ 271253 h 580612"/>
              <a:gd name="connsiteX11" fmla="*/ 235197 w 581370"/>
              <a:gd name="connsiteY11" fmla="*/ 271253 h 580612"/>
              <a:gd name="connsiteX12" fmla="*/ 210991 w 581370"/>
              <a:gd name="connsiteY12" fmla="*/ 247084 h 580612"/>
              <a:gd name="connsiteX13" fmla="*/ 235197 w 581370"/>
              <a:gd name="connsiteY13" fmla="*/ 222916 h 580612"/>
              <a:gd name="connsiteX14" fmla="*/ 235197 w 581370"/>
              <a:gd name="connsiteY14" fmla="*/ 120667 h 580612"/>
              <a:gd name="connsiteX15" fmla="*/ 442726 w 581370"/>
              <a:gd name="connsiteY15" fmla="*/ 120667 h 580612"/>
              <a:gd name="connsiteX16" fmla="*/ 466932 w 581370"/>
              <a:gd name="connsiteY16" fmla="*/ 144871 h 580612"/>
              <a:gd name="connsiteX17" fmla="*/ 442726 w 581370"/>
              <a:gd name="connsiteY17" fmla="*/ 169075 h 580612"/>
              <a:gd name="connsiteX18" fmla="*/ 235197 w 581370"/>
              <a:gd name="connsiteY18" fmla="*/ 169075 h 580612"/>
              <a:gd name="connsiteX19" fmla="*/ 210991 w 581370"/>
              <a:gd name="connsiteY19" fmla="*/ 144871 h 580612"/>
              <a:gd name="connsiteX20" fmla="*/ 235197 w 581370"/>
              <a:gd name="connsiteY20" fmla="*/ 120667 h 580612"/>
              <a:gd name="connsiteX21" fmla="*/ 48418 w 581370"/>
              <a:gd name="connsiteY21" fmla="*/ 107715 h 580612"/>
              <a:gd name="connsiteX22" fmla="*/ 48418 w 581370"/>
              <a:gd name="connsiteY22" fmla="*/ 532265 h 580612"/>
              <a:gd name="connsiteX23" fmla="*/ 436473 w 581370"/>
              <a:gd name="connsiteY23" fmla="*/ 532265 h 580612"/>
              <a:gd name="connsiteX24" fmla="*/ 436473 w 581370"/>
              <a:gd name="connsiteY24" fmla="*/ 493871 h 580612"/>
              <a:gd name="connsiteX25" fmla="*/ 120689 w 581370"/>
              <a:gd name="connsiteY25" fmla="*/ 493871 h 580612"/>
              <a:gd name="connsiteX26" fmla="*/ 96480 w 581370"/>
              <a:gd name="connsiteY26" fmla="*/ 469698 h 580612"/>
              <a:gd name="connsiteX27" fmla="*/ 96480 w 581370"/>
              <a:gd name="connsiteY27" fmla="*/ 107715 h 580612"/>
              <a:gd name="connsiteX28" fmla="*/ 144986 w 581370"/>
              <a:gd name="connsiteY28" fmla="*/ 48347 h 580612"/>
              <a:gd name="connsiteX29" fmla="*/ 144986 w 581370"/>
              <a:gd name="connsiteY29" fmla="*/ 445613 h 580612"/>
              <a:gd name="connsiteX30" fmla="*/ 533041 w 581370"/>
              <a:gd name="connsiteY30" fmla="*/ 445613 h 580612"/>
              <a:gd name="connsiteX31" fmla="*/ 533041 w 581370"/>
              <a:gd name="connsiteY31" fmla="*/ 48347 h 580612"/>
              <a:gd name="connsiteX32" fmla="*/ 120689 w 581370"/>
              <a:gd name="connsiteY32" fmla="*/ 0 h 580612"/>
              <a:gd name="connsiteX33" fmla="*/ 557250 w 581370"/>
              <a:gd name="connsiteY33" fmla="*/ 0 h 580612"/>
              <a:gd name="connsiteX34" fmla="*/ 581370 w 581370"/>
              <a:gd name="connsiteY34" fmla="*/ 24174 h 580612"/>
              <a:gd name="connsiteX35" fmla="*/ 581370 w 581370"/>
              <a:gd name="connsiteY35" fmla="*/ 469787 h 580612"/>
              <a:gd name="connsiteX36" fmla="*/ 557161 w 581370"/>
              <a:gd name="connsiteY36" fmla="*/ 493960 h 580612"/>
              <a:gd name="connsiteX37" fmla="*/ 484890 w 581370"/>
              <a:gd name="connsiteY37" fmla="*/ 493960 h 580612"/>
              <a:gd name="connsiteX38" fmla="*/ 484890 w 581370"/>
              <a:gd name="connsiteY38" fmla="*/ 556438 h 580612"/>
              <a:gd name="connsiteX39" fmla="*/ 460681 w 581370"/>
              <a:gd name="connsiteY39" fmla="*/ 580612 h 580612"/>
              <a:gd name="connsiteX40" fmla="*/ 24209 w 581370"/>
              <a:gd name="connsiteY40" fmla="*/ 580612 h 580612"/>
              <a:gd name="connsiteX41" fmla="*/ 0 w 581370"/>
              <a:gd name="connsiteY41" fmla="*/ 556438 h 580612"/>
              <a:gd name="connsiteX42" fmla="*/ 0 w 581370"/>
              <a:gd name="connsiteY42" fmla="*/ 83541 h 580612"/>
              <a:gd name="connsiteX43" fmla="*/ 24209 w 581370"/>
              <a:gd name="connsiteY43" fmla="*/ 59368 h 580612"/>
              <a:gd name="connsiteX44" fmla="*/ 96480 w 581370"/>
              <a:gd name="connsiteY44" fmla="*/ 59368 h 580612"/>
              <a:gd name="connsiteX45" fmla="*/ 96480 w 581370"/>
              <a:gd name="connsiteY45" fmla="*/ 24174 h 580612"/>
              <a:gd name="connsiteX46" fmla="*/ 120689 w 581370"/>
              <a:gd name="connsiteY46" fmla="*/ 0 h 58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81370" h="580612">
                <a:moveTo>
                  <a:pt x="235197" y="325024"/>
                </a:moveTo>
                <a:lnTo>
                  <a:pt x="442726" y="325024"/>
                </a:lnTo>
                <a:cubicBezTo>
                  <a:pt x="456164" y="325024"/>
                  <a:pt x="466932" y="335775"/>
                  <a:pt x="466932" y="349193"/>
                </a:cubicBezTo>
                <a:cubicBezTo>
                  <a:pt x="466932" y="362610"/>
                  <a:pt x="456164" y="373361"/>
                  <a:pt x="442726" y="373361"/>
                </a:cubicBezTo>
                <a:lnTo>
                  <a:pt x="235197" y="373361"/>
                </a:lnTo>
                <a:cubicBezTo>
                  <a:pt x="221848" y="373361"/>
                  <a:pt x="210991" y="362432"/>
                  <a:pt x="210991" y="349193"/>
                </a:cubicBezTo>
                <a:cubicBezTo>
                  <a:pt x="210991" y="335775"/>
                  <a:pt x="221848" y="325024"/>
                  <a:pt x="235197" y="325024"/>
                </a:cubicBezTo>
                <a:close/>
                <a:moveTo>
                  <a:pt x="235197" y="222916"/>
                </a:moveTo>
                <a:lnTo>
                  <a:pt x="442726" y="222916"/>
                </a:lnTo>
                <a:cubicBezTo>
                  <a:pt x="456164" y="222916"/>
                  <a:pt x="466932" y="233667"/>
                  <a:pt x="466932" y="247084"/>
                </a:cubicBezTo>
                <a:cubicBezTo>
                  <a:pt x="466932" y="260413"/>
                  <a:pt x="456164" y="271253"/>
                  <a:pt x="442726" y="271253"/>
                </a:cubicBezTo>
                <a:lnTo>
                  <a:pt x="235197" y="271253"/>
                </a:lnTo>
                <a:cubicBezTo>
                  <a:pt x="221848" y="271253"/>
                  <a:pt x="210991" y="260324"/>
                  <a:pt x="210991" y="247084"/>
                </a:cubicBezTo>
                <a:cubicBezTo>
                  <a:pt x="210991" y="233667"/>
                  <a:pt x="221848" y="222916"/>
                  <a:pt x="235197" y="222916"/>
                </a:cubicBezTo>
                <a:close/>
                <a:moveTo>
                  <a:pt x="235197" y="120667"/>
                </a:moveTo>
                <a:lnTo>
                  <a:pt x="442726" y="120667"/>
                </a:lnTo>
                <a:cubicBezTo>
                  <a:pt x="456164" y="120667"/>
                  <a:pt x="466932" y="131523"/>
                  <a:pt x="466932" y="144871"/>
                </a:cubicBezTo>
                <a:cubicBezTo>
                  <a:pt x="466932" y="158308"/>
                  <a:pt x="456164" y="169075"/>
                  <a:pt x="442726" y="169075"/>
                </a:cubicBezTo>
                <a:lnTo>
                  <a:pt x="235197" y="169075"/>
                </a:lnTo>
                <a:cubicBezTo>
                  <a:pt x="221848" y="169075"/>
                  <a:pt x="210991" y="158219"/>
                  <a:pt x="210991" y="144871"/>
                </a:cubicBezTo>
                <a:cubicBezTo>
                  <a:pt x="210991" y="131523"/>
                  <a:pt x="221848" y="120667"/>
                  <a:pt x="235197" y="120667"/>
                </a:cubicBezTo>
                <a:close/>
                <a:moveTo>
                  <a:pt x="48418" y="107715"/>
                </a:moveTo>
                <a:lnTo>
                  <a:pt x="48418" y="532265"/>
                </a:lnTo>
                <a:lnTo>
                  <a:pt x="436473" y="532265"/>
                </a:lnTo>
                <a:lnTo>
                  <a:pt x="436473" y="493871"/>
                </a:lnTo>
                <a:lnTo>
                  <a:pt x="120689" y="493871"/>
                </a:lnTo>
                <a:cubicBezTo>
                  <a:pt x="107249" y="493871"/>
                  <a:pt x="96480" y="483118"/>
                  <a:pt x="96480" y="469698"/>
                </a:cubicBezTo>
                <a:lnTo>
                  <a:pt x="96480" y="107715"/>
                </a:lnTo>
                <a:close/>
                <a:moveTo>
                  <a:pt x="144986" y="48347"/>
                </a:moveTo>
                <a:lnTo>
                  <a:pt x="144986" y="445613"/>
                </a:lnTo>
                <a:lnTo>
                  <a:pt x="533041" y="445613"/>
                </a:lnTo>
                <a:lnTo>
                  <a:pt x="533041" y="48347"/>
                </a:lnTo>
                <a:close/>
                <a:moveTo>
                  <a:pt x="120689" y="0"/>
                </a:moveTo>
                <a:lnTo>
                  <a:pt x="557250" y="0"/>
                </a:lnTo>
                <a:cubicBezTo>
                  <a:pt x="570690" y="0"/>
                  <a:pt x="581459" y="10754"/>
                  <a:pt x="581370" y="24174"/>
                </a:cubicBezTo>
                <a:lnTo>
                  <a:pt x="581370" y="469787"/>
                </a:lnTo>
                <a:cubicBezTo>
                  <a:pt x="581370" y="483206"/>
                  <a:pt x="570512" y="493960"/>
                  <a:pt x="557161" y="493960"/>
                </a:cubicBezTo>
                <a:lnTo>
                  <a:pt x="484890" y="493960"/>
                </a:lnTo>
                <a:lnTo>
                  <a:pt x="484890" y="556438"/>
                </a:lnTo>
                <a:cubicBezTo>
                  <a:pt x="484890" y="569858"/>
                  <a:pt x="474032" y="580612"/>
                  <a:pt x="460681" y="580612"/>
                </a:cubicBezTo>
                <a:lnTo>
                  <a:pt x="24209" y="580612"/>
                </a:lnTo>
                <a:cubicBezTo>
                  <a:pt x="10769" y="580612"/>
                  <a:pt x="0" y="569858"/>
                  <a:pt x="0" y="556438"/>
                </a:cubicBezTo>
                <a:lnTo>
                  <a:pt x="0" y="83541"/>
                </a:lnTo>
                <a:cubicBezTo>
                  <a:pt x="0" y="70121"/>
                  <a:pt x="10769" y="59368"/>
                  <a:pt x="24209" y="59368"/>
                </a:cubicBezTo>
                <a:lnTo>
                  <a:pt x="96480" y="59368"/>
                </a:lnTo>
                <a:lnTo>
                  <a:pt x="96480" y="24174"/>
                </a:lnTo>
                <a:cubicBezTo>
                  <a:pt x="96480" y="10754"/>
                  <a:pt x="107249" y="0"/>
                  <a:pt x="12068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clock_93964">
            <a:extLst>
              <a:ext uri="{FF2B5EF4-FFF2-40B4-BE49-F238E27FC236}">
                <a16:creationId xmlns:a16="http://schemas.microsoft.com/office/drawing/2014/main" id="{74BFDFF8-3B46-48FE-BB3B-482BBBEBBAC9}"/>
              </a:ext>
            </a:extLst>
          </p:cNvPr>
          <p:cNvSpPr/>
          <p:nvPr/>
        </p:nvSpPr>
        <p:spPr>
          <a:xfrm>
            <a:off x="5516336" y="2918438"/>
            <a:ext cx="795371" cy="871043"/>
          </a:xfrm>
          <a:custGeom>
            <a:avLst/>
            <a:gdLst>
              <a:gd name="connsiteX0" fmla="*/ 278403 w 554785"/>
              <a:gd name="connsiteY0" fmla="*/ 205910 h 607568"/>
              <a:gd name="connsiteX1" fmla="*/ 305125 w 554785"/>
              <a:gd name="connsiteY1" fmla="*/ 232756 h 607568"/>
              <a:gd name="connsiteX2" fmla="*/ 305125 w 554785"/>
              <a:gd name="connsiteY2" fmla="*/ 341825 h 607568"/>
              <a:gd name="connsiteX3" fmla="*/ 298521 w 554785"/>
              <a:gd name="connsiteY3" fmla="*/ 359466 h 607568"/>
              <a:gd name="connsiteX4" fmla="*/ 252448 w 554785"/>
              <a:gd name="connsiteY4" fmla="*/ 412083 h 607568"/>
              <a:gd name="connsiteX5" fmla="*/ 232330 w 554785"/>
              <a:gd name="connsiteY5" fmla="*/ 421134 h 607568"/>
              <a:gd name="connsiteX6" fmla="*/ 214668 w 554785"/>
              <a:gd name="connsiteY6" fmla="*/ 414538 h 607568"/>
              <a:gd name="connsiteX7" fmla="*/ 212211 w 554785"/>
              <a:gd name="connsiteY7" fmla="*/ 376801 h 607568"/>
              <a:gd name="connsiteX8" fmla="*/ 251527 w 554785"/>
              <a:gd name="connsiteY8" fmla="*/ 331854 h 607568"/>
              <a:gd name="connsiteX9" fmla="*/ 251527 w 554785"/>
              <a:gd name="connsiteY9" fmla="*/ 232756 h 607568"/>
              <a:gd name="connsiteX10" fmla="*/ 278403 w 554785"/>
              <a:gd name="connsiteY10" fmla="*/ 205910 h 607568"/>
              <a:gd name="connsiteX11" fmla="*/ 277323 w 554785"/>
              <a:gd name="connsiteY11" fmla="*/ 185357 h 607568"/>
              <a:gd name="connsiteX12" fmla="*/ 131956 w 554785"/>
              <a:gd name="connsiteY12" fmla="*/ 330640 h 607568"/>
              <a:gd name="connsiteX13" fmla="*/ 277323 w 554785"/>
              <a:gd name="connsiteY13" fmla="*/ 475770 h 607568"/>
              <a:gd name="connsiteX14" fmla="*/ 422689 w 554785"/>
              <a:gd name="connsiteY14" fmla="*/ 330640 h 607568"/>
              <a:gd name="connsiteX15" fmla="*/ 277323 w 554785"/>
              <a:gd name="connsiteY15" fmla="*/ 185357 h 607568"/>
              <a:gd name="connsiteX16" fmla="*/ 277323 w 554785"/>
              <a:gd name="connsiteY16" fmla="*/ 131816 h 607568"/>
              <a:gd name="connsiteX17" fmla="*/ 476317 w 554785"/>
              <a:gd name="connsiteY17" fmla="*/ 330640 h 607568"/>
              <a:gd name="connsiteX18" fmla="*/ 277323 w 554785"/>
              <a:gd name="connsiteY18" fmla="*/ 529311 h 607568"/>
              <a:gd name="connsiteX19" fmla="*/ 78328 w 554785"/>
              <a:gd name="connsiteY19" fmla="*/ 330640 h 607568"/>
              <a:gd name="connsiteX20" fmla="*/ 277323 w 554785"/>
              <a:gd name="connsiteY20" fmla="*/ 131816 h 607568"/>
              <a:gd name="connsiteX21" fmla="*/ 70058 w 554785"/>
              <a:gd name="connsiteY21" fmla="*/ 107091 h 607568"/>
              <a:gd name="connsiteX22" fmla="*/ 53619 w 554785"/>
              <a:gd name="connsiteY22" fmla="*/ 123508 h 607568"/>
              <a:gd name="connsiteX23" fmla="*/ 53619 w 554785"/>
              <a:gd name="connsiteY23" fmla="*/ 537606 h 607568"/>
              <a:gd name="connsiteX24" fmla="*/ 70058 w 554785"/>
              <a:gd name="connsiteY24" fmla="*/ 554022 h 607568"/>
              <a:gd name="connsiteX25" fmla="*/ 484573 w 554785"/>
              <a:gd name="connsiteY25" fmla="*/ 554022 h 607568"/>
              <a:gd name="connsiteX26" fmla="*/ 501012 w 554785"/>
              <a:gd name="connsiteY26" fmla="*/ 537606 h 607568"/>
              <a:gd name="connsiteX27" fmla="*/ 501012 w 554785"/>
              <a:gd name="connsiteY27" fmla="*/ 123508 h 607568"/>
              <a:gd name="connsiteX28" fmla="*/ 484573 w 554785"/>
              <a:gd name="connsiteY28" fmla="*/ 107091 h 607568"/>
              <a:gd name="connsiteX29" fmla="*/ 274243 w 554785"/>
              <a:gd name="connsiteY29" fmla="*/ 0 h 607568"/>
              <a:gd name="connsiteX30" fmla="*/ 300976 w 554785"/>
              <a:gd name="connsiteY30" fmla="*/ 26849 h 607568"/>
              <a:gd name="connsiteX31" fmla="*/ 300976 w 554785"/>
              <a:gd name="connsiteY31" fmla="*/ 53546 h 607568"/>
              <a:gd name="connsiteX32" fmla="*/ 484573 w 554785"/>
              <a:gd name="connsiteY32" fmla="*/ 53546 h 607568"/>
              <a:gd name="connsiteX33" fmla="*/ 554785 w 554785"/>
              <a:gd name="connsiteY33" fmla="*/ 123508 h 607568"/>
              <a:gd name="connsiteX34" fmla="*/ 554785 w 554785"/>
              <a:gd name="connsiteY34" fmla="*/ 537606 h 607568"/>
              <a:gd name="connsiteX35" fmla="*/ 484573 w 554785"/>
              <a:gd name="connsiteY35" fmla="*/ 607568 h 607568"/>
              <a:gd name="connsiteX36" fmla="*/ 70058 w 554785"/>
              <a:gd name="connsiteY36" fmla="*/ 607568 h 607568"/>
              <a:gd name="connsiteX37" fmla="*/ 0 w 554785"/>
              <a:gd name="connsiteY37" fmla="*/ 537606 h 607568"/>
              <a:gd name="connsiteX38" fmla="*/ 0 w 554785"/>
              <a:gd name="connsiteY38" fmla="*/ 123508 h 607568"/>
              <a:gd name="connsiteX39" fmla="*/ 70058 w 554785"/>
              <a:gd name="connsiteY39" fmla="*/ 53546 h 607568"/>
              <a:gd name="connsiteX40" fmla="*/ 247357 w 554785"/>
              <a:gd name="connsiteY40" fmla="*/ 53546 h 607568"/>
              <a:gd name="connsiteX41" fmla="*/ 247357 w 554785"/>
              <a:gd name="connsiteY41" fmla="*/ 26849 h 607568"/>
              <a:gd name="connsiteX42" fmla="*/ 274243 w 554785"/>
              <a:gd name="connsiteY4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54785" h="607568">
                <a:moveTo>
                  <a:pt x="278403" y="205910"/>
                </a:moveTo>
                <a:cubicBezTo>
                  <a:pt x="293146" y="205910"/>
                  <a:pt x="305125" y="218029"/>
                  <a:pt x="305125" y="232756"/>
                </a:cubicBezTo>
                <a:lnTo>
                  <a:pt x="305125" y="341825"/>
                </a:lnTo>
                <a:cubicBezTo>
                  <a:pt x="305125" y="348421"/>
                  <a:pt x="302822" y="354557"/>
                  <a:pt x="298521" y="359466"/>
                </a:cubicBezTo>
                <a:lnTo>
                  <a:pt x="252448" y="412083"/>
                </a:lnTo>
                <a:cubicBezTo>
                  <a:pt x="247227" y="418066"/>
                  <a:pt x="239701" y="421134"/>
                  <a:pt x="232330" y="421134"/>
                </a:cubicBezTo>
                <a:cubicBezTo>
                  <a:pt x="226033" y="421134"/>
                  <a:pt x="219736" y="418987"/>
                  <a:pt x="214668" y="414538"/>
                </a:cubicBezTo>
                <a:cubicBezTo>
                  <a:pt x="203611" y="404720"/>
                  <a:pt x="202382" y="387846"/>
                  <a:pt x="212211" y="376801"/>
                </a:cubicBezTo>
                <a:lnTo>
                  <a:pt x="251527" y="331854"/>
                </a:lnTo>
                <a:lnTo>
                  <a:pt x="251527" y="232756"/>
                </a:lnTo>
                <a:cubicBezTo>
                  <a:pt x="251527" y="218029"/>
                  <a:pt x="263506" y="205910"/>
                  <a:pt x="278403" y="205910"/>
                </a:cubicBezTo>
                <a:close/>
                <a:moveTo>
                  <a:pt x="277323" y="185357"/>
                </a:moveTo>
                <a:cubicBezTo>
                  <a:pt x="197110" y="185357"/>
                  <a:pt x="131956" y="250558"/>
                  <a:pt x="131956" y="330640"/>
                </a:cubicBezTo>
                <a:cubicBezTo>
                  <a:pt x="131956" y="410569"/>
                  <a:pt x="197110" y="475770"/>
                  <a:pt x="277323" y="475770"/>
                </a:cubicBezTo>
                <a:cubicBezTo>
                  <a:pt x="357535" y="475770"/>
                  <a:pt x="422689" y="410569"/>
                  <a:pt x="422689" y="330640"/>
                </a:cubicBezTo>
                <a:cubicBezTo>
                  <a:pt x="422689" y="250558"/>
                  <a:pt x="357535" y="185357"/>
                  <a:pt x="277323" y="185357"/>
                </a:cubicBezTo>
                <a:close/>
                <a:moveTo>
                  <a:pt x="277323" y="131816"/>
                </a:moveTo>
                <a:cubicBezTo>
                  <a:pt x="387039" y="131816"/>
                  <a:pt x="476317" y="220950"/>
                  <a:pt x="476317" y="330640"/>
                </a:cubicBezTo>
                <a:cubicBezTo>
                  <a:pt x="476317" y="440178"/>
                  <a:pt x="387039" y="529311"/>
                  <a:pt x="277323" y="529311"/>
                </a:cubicBezTo>
                <a:cubicBezTo>
                  <a:pt x="167606" y="529311"/>
                  <a:pt x="78328" y="440178"/>
                  <a:pt x="78328" y="330640"/>
                </a:cubicBezTo>
                <a:cubicBezTo>
                  <a:pt x="78328" y="220950"/>
                  <a:pt x="167606" y="131816"/>
                  <a:pt x="277323" y="131816"/>
                </a:cubicBezTo>
                <a:close/>
                <a:moveTo>
                  <a:pt x="70058" y="107091"/>
                </a:moveTo>
                <a:cubicBezTo>
                  <a:pt x="61147" y="107091"/>
                  <a:pt x="53619" y="114609"/>
                  <a:pt x="53619" y="123508"/>
                </a:cubicBezTo>
                <a:lnTo>
                  <a:pt x="53619" y="537606"/>
                </a:lnTo>
                <a:cubicBezTo>
                  <a:pt x="53619" y="546505"/>
                  <a:pt x="61147" y="554022"/>
                  <a:pt x="70058" y="554022"/>
                </a:cubicBezTo>
                <a:lnTo>
                  <a:pt x="484573" y="554022"/>
                </a:lnTo>
                <a:cubicBezTo>
                  <a:pt x="493484" y="554022"/>
                  <a:pt x="501012" y="546505"/>
                  <a:pt x="501012" y="537606"/>
                </a:cubicBezTo>
                <a:lnTo>
                  <a:pt x="501012" y="123508"/>
                </a:lnTo>
                <a:cubicBezTo>
                  <a:pt x="501012" y="114609"/>
                  <a:pt x="493484" y="107091"/>
                  <a:pt x="484573" y="107091"/>
                </a:cubicBezTo>
                <a:close/>
                <a:moveTo>
                  <a:pt x="274243" y="0"/>
                </a:moveTo>
                <a:cubicBezTo>
                  <a:pt x="288992" y="0"/>
                  <a:pt x="300976" y="11967"/>
                  <a:pt x="300976" y="26849"/>
                </a:cubicBezTo>
                <a:lnTo>
                  <a:pt x="300976" y="53546"/>
                </a:lnTo>
                <a:lnTo>
                  <a:pt x="484573" y="53546"/>
                </a:lnTo>
                <a:cubicBezTo>
                  <a:pt x="523290" y="53546"/>
                  <a:pt x="554632" y="84998"/>
                  <a:pt x="554785" y="123508"/>
                </a:cubicBezTo>
                <a:lnTo>
                  <a:pt x="554785" y="537606"/>
                </a:lnTo>
                <a:cubicBezTo>
                  <a:pt x="554785" y="576116"/>
                  <a:pt x="523290" y="607568"/>
                  <a:pt x="484573" y="607568"/>
                </a:cubicBezTo>
                <a:lnTo>
                  <a:pt x="70058" y="607568"/>
                </a:lnTo>
                <a:cubicBezTo>
                  <a:pt x="31342" y="607568"/>
                  <a:pt x="0" y="576116"/>
                  <a:pt x="0" y="537606"/>
                </a:cubicBezTo>
                <a:lnTo>
                  <a:pt x="0" y="123508"/>
                </a:lnTo>
                <a:cubicBezTo>
                  <a:pt x="0" y="84998"/>
                  <a:pt x="31342" y="53546"/>
                  <a:pt x="70058" y="53546"/>
                </a:cubicBezTo>
                <a:lnTo>
                  <a:pt x="247357" y="53546"/>
                </a:lnTo>
                <a:lnTo>
                  <a:pt x="247357" y="26849"/>
                </a:lnTo>
                <a:cubicBezTo>
                  <a:pt x="247357" y="11967"/>
                  <a:pt x="259340" y="0"/>
                  <a:pt x="2742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矩形 89">
            <a:extLst>
              <a:ext uri="{FF2B5EF4-FFF2-40B4-BE49-F238E27FC236}">
                <a16:creationId xmlns:a16="http://schemas.microsoft.com/office/drawing/2014/main" id="{BFCACE93-CC5F-4BFC-97C8-0C3663DA393B}"/>
              </a:ext>
            </a:extLst>
          </p:cNvPr>
          <p:cNvSpPr/>
          <p:nvPr/>
        </p:nvSpPr>
        <p:spPr>
          <a:xfrm>
            <a:off x="4243665" y="2348546"/>
            <a:ext cx="1143265" cy="452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mj-ea"/>
                <a:ea typeface="+mj-ea"/>
              </a:rPr>
              <a:t>标题</a:t>
            </a:r>
          </a:p>
        </p:txBody>
      </p:sp>
      <p:sp>
        <p:nvSpPr>
          <p:cNvPr id="91" name="矩形 90">
            <a:extLst>
              <a:ext uri="{FF2B5EF4-FFF2-40B4-BE49-F238E27FC236}">
                <a16:creationId xmlns:a16="http://schemas.microsoft.com/office/drawing/2014/main" id="{59145124-BFED-4526-ACCE-0B3AB53F0D82}"/>
              </a:ext>
            </a:extLst>
          </p:cNvPr>
          <p:cNvSpPr/>
          <p:nvPr/>
        </p:nvSpPr>
        <p:spPr>
          <a:xfrm>
            <a:off x="6517290" y="2329091"/>
            <a:ext cx="1143265" cy="452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mj-ea"/>
                <a:ea typeface="+mj-ea"/>
              </a:rPr>
              <a:t>标题</a:t>
            </a:r>
          </a:p>
        </p:txBody>
      </p:sp>
      <p:sp>
        <p:nvSpPr>
          <p:cNvPr id="92" name="矩形 91">
            <a:extLst>
              <a:ext uri="{FF2B5EF4-FFF2-40B4-BE49-F238E27FC236}">
                <a16:creationId xmlns:a16="http://schemas.microsoft.com/office/drawing/2014/main" id="{EB6C6CE9-CA98-4B85-89D1-C4C4FBF732BF}"/>
              </a:ext>
            </a:extLst>
          </p:cNvPr>
          <p:cNvSpPr/>
          <p:nvPr/>
        </p:nvSpPr>
        <p:spPr>
          <a:xfrm>
            <a:off x="4243665" y="4490018"/>
            <a:ext cx="1143265" cy="452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mj-ea"/>
                <a:ea typeface="+mj-ea"/>
              </a:rPr>
              <a:t>标题</a:t>
            </a:r>
          </a:p>
        </p:txBody>
      </p:sp>
      <p:sp>
        <p:nvSpPr>
          <p:cNvPr id="93" name="矩形 92">
            <a:extLst>
              <a:ext uri="{FF2B5EF4-FFF2-40B4-BE49-F238E27FC236}">
                <a16:creationId xmlns:a16="http://schemas.microsoft.com/office/drawing/2014/main" id="{B8E5CDCE-2291-4E2E-AB2D-59C2A62DEA9A}"/>
              </a:ext>
            </a:extLst>
          </p:cNvPr>
          <p:cNvSpPr/>
          <p:nvPr/>
        </p:nvSpPr>
        <p:spPr>
          <a:xfrm>
            <a:off x="6559028" y="4490018"/>
            <a:ext cx="1143265" cy="452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mj-ea"/>
                <a:ea typeface="+mj-ea"/>
              </a:rPr>
              <a:t>标题</a:t>
            </a:r>
          </a:p>
        </p:txBody>
      </p:sp>
    </p:spTree>
    <p:custDataLst>
      <p:tags r:id="rId1"/>
    </p:custDataLst>
    <p:extLst>
      <p:ext uri="{BB962C8B-B14F-4D97-AF65-F5344CB8AC3E}">
        <p14:creationId xmlns:p14="http://schemas.microsoft.com/office/powerpoint/2010/main" val="1624439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4E150027-B7C9-42BE-8B0A-F1F67D83DF5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333" y="-19778"/>
            <a:ext cx="12268689" cy="6877778"/>
          </a:xfrm>
          <a:prstGeom prst="rect">
            <a:avLst/>
          </a:prstGeom>
        </p:spPr>
      </p:pic>
      <p:sp>
        <p:nvSpPr>
          <p:cNvPr id="13" name="椭圆 12">
            <a:extLst>
              <a:ext uri="{FF2B5EF4-FFF2-40B4-BE49-F238E27FC236}">
                <a16:creationId xmlns:a16="http://schemas.microsoft.com/office/drawing/2014/main" id="{33A8F0B9-23D4-4CB1-9E57-4D7C9C85595A}"/>
              </a:ext>
            </a:extLst>
          </p:cNvPr>
          <p:cNvSpPr/>
          <p:nvPr/>
        </p:nvSpPr>
        <p:spPr>
          <a:xfrm>
            <a:off x="2315183" y="1497737"/>
            <a:ext cx="467250" cy="467250"/>
          </a:xfrm>
          <a:prstGeom prst="ellipse">
            <a:avLst/>
          </a:prstGeom>
          <a:solidFill>
            <a:schemeClr val="accent5">
              <a:lumMod val="9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A1390AB9-7229-4767-B3C6-65766665E500}"/>
              </a:ext>
            </a:extLst>
          </p:cNvPr>
          <p:cNvSpPr/>
          <p:nvPr/>
        </p:nvSpPr>
        <p:spPr>
          <a:xfrm>
            <a:off x="137786" y="237995"/>
            <a:ext cx="593932" cy="576198"/>
          </a:xfrm>
          <a:custGeom>
            <a:avLst/>
            <a:gdLst>
              <a:gd name="connsiteX0" fmla="*/ 588724 w 726510"/>
              <a:gd name="connsiteY0" fmla="*/ 116093 h 704817"/>
              <a:gd name="connsiteX1" fmla="*/ 726510 w 726510"/>
              <a:gd name="connsiteY1" fmla="*/ 116093 h 704817"/>
              <a:gd name="connsiteX2" fmla="*/ 726510 w 726510"/>
              <a:gd name="connsiteY2" fmla="*/ 704817 h 704817"/>
              <a:gd name="connsiteX3" fmla="*/ 137786 w 726510"/>
              <a:gd name="connsiteY3" fmla="*/ 704817 h 704817"/>
              <a:gd name="connsiteX4" fmla="*/ 137786 w 726510"/>
              <a:gd name="connsiteY4" fmla="*/ 588724 h 704817"/>
              <a:gd name="connsiteX5" fmla="*/ 588724 w 726510"/>
              <a:gd name="connsiteY5" fmla="*/ 588724 h 704817"/>
              <a:gd name="connsiteX6" fmla="*/ 0 w 726510"/>
              <a:gd name="connsiteY6" fmla="*/ 0 h 704817"/>
              <a:gd name="connsiteX7" fmla="*/ 588724 w 726510"/>
              <a:gd name="connsiteY7" fmla="*/ 0 h 704817"/>
              <a:gd name="connsiteX8" fmla="*/ 588724 w 726510"/>
              <a:gd name="connsiteY8" fmla="*/ 116093 h 704817"/>
              <a:gd name="connsiteX9" fmla="*/ 137786 w 726510"/>
              <a:gd name="connsiteY9" fmla="*/ 116093 h 704817"/>
              <a:gd name="connsiteX10" fmla="*/ 137786 w 726510"/>
              <a:gd name="connsiteY10" fmla="*/ 588724 h 704817"/>
              <a:gd name="connsiteX11" fmla="*/ 0 w 726510"/>
              <a:gd name="connsiteY11" fmla="*/ 588724 h 704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6510" h="704817">
                <a:moveTo>
                  <a:pt x="588724" y="116093"/>
                </a:moveTo>
                <a:lnTo>
                  <a:pt x="726510" y="116093"/>
                </a:lnTo>
                <a:lnTo>
                  <a:pt x="726510" y="704817"/>
                </a:lnTo>
                <a:lnTo>
                  <a:pt x="137786" y="704817"/>
                </a:lnTo>
                <a:lnTo>
                  <a:pt x="137786" y="588724"/>
                </a:lnTo>
                <a:lnTo>
                  <a:pt x="588724" y="588724"/>
                </a:lnTo>
                <a:close/>
                <a:moveTo>
                  <a:pt x="0" y="0"/>
                </a:moveTo>
                <a:lnTo>
                  <a:pt x="588724" y="0"/>
                </a:lnTo>
                <a:lnTo>
                  <a:pt x="588724" y="116093"/>
                </a:lnTo>
                <a:lnTo>
                  <a:pt x="137786" y="116093"/>
                </a:lnTo>
                <a:lnTo>
                  <a:pt x="137786" y="588724"/>
                </a:lnTo>
                <a:lnTo>
                  <a:pt x="0" y="588724"/>
                </a:lnTo>
                <a:close/>
              </a:path>
            </a:pathLst>
          </a:custGeom>
          <a:ln w="34925"/>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矩形 2">
            <a:extLst>
              <a:ext uri="{FF2B5EF4-FFF2-40B4-BE49-F238E27FC236}">
                <a16:creationId xmlns:a16="http://schemas.microsoft.com/office/drawing/2014/main" id="{B0151AAF-097E-4A17-B8B4-ACF3978F7AA1}"/>
              </a:ext>
            </a:extLst>
          </p:cNvPr>
          <p:cNvSpPr/>
          <p:nvPr/>
        </p:nvSpPr>
        <p:spPr>
          <a:xfrm>
            <a:off x="701915" y="581514"/>
            <a:ext cx="3295300" cy="254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添加标题添加标题</a:t>
            </a:r>
            <a:endParaRPr lang="zh-CN" altLang="en-US" sz="2800" b="1" dirty="0">
              <a:solidFill>
                <a:schemeClr val="tx1">
                  <a:lumMod val="75000"/>
                  <a:lumOff val="25000"/>
                </a:schemeClr>
              </a:solidFill>
              <a:latin typeface="+mj-ea"/>
            </a:endParaRPr>
          </a:p>
          <a:p>
            <a:pPr algn="ctr"/>
            <a:endParaRPr lang="zh-CN" altLang="en-US" sz="2800" b="1" dirty="0">
              <a:solidFill>
                <a:schemeClr val="tx1">
                  <a:lumMod val="75000"/>
                  <a:lumOff val="25000"/>
                </a:schemeClr>
              </a:solidFill>
              <a:latin typeface="+mj-ea"/>
              <a:ea typeface="+mj-ea"/>
            </a:endParaRPr>
          </a:p>
        </p:txBody>
      </p:sp>
      <p:sp>
        <p:nvSpPr>
          <p:cNvPr id="83" name="mics_352372">
            <a:extLst>
              <a:ext uri="{FF2B5EF4-FFF2-40B4-BE49-F238E27FC236}">
                <a16:creationId xmlns:a16="http://schemas.microsoft.com/office/drawing/2014/main" id="{8857CE1E-AFF4-4DFE-A101-0B65233858F9}"/>
              </a:ext>
            </a:extLst>
          </p:cNvPr>
          <p:cNvSpPr/>
          <p:nvPr/>
        </p:nvSpPr>
        <p:spPr>
          <a:xfrm>
            <a:off x="4487051" y="1647565"/>
            <a:ext cx="609685" cy="580721"/>
          </a:xfrm>
          <a:custGeom>
            <a:avLst/>
            <a:gdLst>
              <a:gd name="connsiteX0" fmla="*/ 300457 w 607545"/>
              <a:gd name="connsiteY0" fmla="*/ 425512 h 578683"/>
              <a:gd name="connsiteX1" fmla="*/ 307050 w 607545"/>
              <a:gd name="connsiteY1" fmla="*/ 425512 h 578683"/>
              <a:gd name="connsiteX2" fmla="*/ 310257 w 607545"/>
              <a:gd name="connsiteY2" fmla="*/ 426490 h 578683"/>
              <a:gd name="connsiteX3" fmla="*/ 313197 w 607545"/>
              <a:gd name="connsiteY3" fmla="*/ 428090 h 578683"/>
              <a:gd name="connsiteX4" fmla="*/ 315780 w 607545"/>
              <a:gd name="connsiteY4" fmla="*/ 430135 h 578683"/>
              <a:gd name="connsiteX5" fmla="*/ 317918 w 607545"/>
              <a:gd name="connsiteY5" fmla="*/ 432802 h 578683"/>
              <a:gd name="connsiteX6" fmla="*/ 319433 w 607545"/>
              <a:gd name="connsiteY6" fmla="*/ 435646 h 578683"/>
              <a:gd name="connsiteX7" fmla="*/ 320413 w 607545"/>
              <a:gd name="connsiteY7" fmla="*/ 438847 h 578683"/>
              <a:gd name="connsiteX8" fmla="*/ 320769 w 607545"/>
              <a:gd name="connsiteY8" fmla="*/ 442136 h 578683"/>
              <a:gd name="connsiteX9" fmla="*/ 320413 w 607545"/>
              <a:gd name="connsiteY9" fmla="*/ 445426 h 578683"/>
              <a:gd name="connsiteX10" fmla="*/ 319433 w 607545"/>
              <a:gd name="connsiteY10" fmla="*/ 448626 h 578683"/>
              <a:gd name="connsiteX11" fmla="*/ 317918 w 607545"/>
              <a:gd name="connsiteY11" fmla="*/ 451560 h 578683"/>
              <a:gd name="connsiteX12" fmla="*/ 315780 w 607545"/>
              <a:gd name="connsiteY12" fmla="*/ 454138 h 578683"/>
              <a:gd name="connsiteX13" fmla="*/ 313197 w 607545"/>
              <a:gd name="connsiteY13" fmla="*/ 456182 h 578683"/>
              <a:gd name="connsiteX14" fmla="*/ 310257 w 607545"/>
              <a:gd name="connsiteY14" fmla="*/ 457783 h 578683"/>
              <a:gd name="connsiteX15" fmla="*/ 307050 w 607545"/>
              <a:gd name="connsiteY15" fmla="*/ 458761 h 578683"/>
              <a:gd name="connsiteX16" fmla="*/ 303753 w 607545"/>
              <a:gd name="connsiteY16" fmla="*/ 459027 h 578683"/>
              <a:gd name="connsiteX17" fmla="*/ 300457 w 607545"/>
              <a:gd name="connsiteY17" fmla="*/ 458761 h 578683"/>
              <a:gd name="connsiteX18" fmla="*/ 297339 w 607545"/>
              <a:gd name="connsiteY18" fmla="*/ 457783 h 578683"/>
              <a:gd name="connsiteX19" fmla="*/ 294399 w 607545"/>
              <a:gd name="connsiteY19" fmla="*/ 456182 h 578683"/>
              <a:gd name="connsiteX20" fmla="*/ 291816 w 607545"/>
              <a:gd name="connsiteY20" fmla="*/ 454138 h 578683"/>
              <a:gd name="connsiteX21" fmla="*/ 289678 w 607545"/>
              <a:gd name="connsiteY21" fmla="*/ 451560 h 578683"/>
              <a:gd name="connsiteX22" fmla="*/ 288163 w 607545"/>
              <a:gd name="connsiteY22" fmla="*/ 448626 h 578683"/>
              <a:gd name="connsiteX23" fmla="*/ 287183 w 607545"/>
              <a:gd name="connsiteY23" fmla="*/ 445426 h 578683"/>
              <a:gd name="connsiteX24" fmla="*/ 286827 w 607545"/>
              <a:gd name="connsiteY24" fmla="*/ 442136 h 578683"/>
              <a:gd name="connsiteX25" fmla="*/ 287183 w 607545"/>
              <a:gd name="connsiteY25" fmla="*/ 438847 h 578683"/>
              <a:gd name="connsiteX26" fmla="*/ 288163 w 607545"/>
              <a:gd name="connsiteY26" fmla="*/ 435646 h 578683"/>
              <a:gd name="connsiteX27" fmla="*/ 289678 w 607545"/>
              <a:gd name="connsiteY27" fmla="*/ 432802 h 578683"/>
              <a:gd name="connsiteX28" fmla="*/ 291816 w 607545"/>
              <a:gd name="connsiteY28" fmla="*/ 430135 h 578683"/>
              <a:gd name="connsiteX29" fmla="*/ 294399 w 607545"/>
              <a:gd name="connsiteY29" fmla="*/ 428090 h 578683"/>
              <a:gd name="connsiteX30" fmla="*/ 297339 w 607545"/>
              <a:gd name="connsiteY30" fmla="*/ 426490 h 578683"/>
              <a:gd name="connsiteX31" fmla="*/ 300457 w 607545"/>
              <a:gd name="connsiteY31" fmla="*/ 425512 h 578683"/>
              <a:gd name="connsiteX32" fmla="*/ 479671 w 607545"/>
              <a:gd name="connsiteY32" fmla="*/ 243410 h 578683"/>
              <a:gd name="connsiteX33" fmla="*/ 492265 w 607545"/>
              <a:gd name="connsiteY33" fmla="*/ 246243 h 578683"/>
              <a:gd name="connsiteX34" fmla="*/ 496270 w 607545"/>
              <a:gd name="connsiteY34" fmla="*/ 269886 h 578683"/>
              <a:gd name="connsiteX35" fmla="*/ 432278 w 607545"/>
              <a:gd name="connsiteY35" fmla="*/ 359747 h 578683"/>
              <a:gd name="connsiteX36" fmla="*/ 431210 w 607545"/>
              <a:gd name="connsiteY36" fmla="*/ 470050 h 578683"/>
              <a:gd name="connsiteX37" fmla="*/ 424357 w 607545"/>
              <a:gd name="connsiteY37" fmla="*/ 483383 h 578683"/>
              <a:gd name="connsiteX38" fmla="*/ 414210 w 607545"/>
              <a:gd name="connsiteY38" fmla="*/ 486760 h 578683"/>
              <a:gd name="connsiteX39" fmla="*/ 409582 w 607545"/>
              <a:gd name="connsiteY39" fmla="*/ 486138 h 578683"/>
              <a:gd name="connsiteX40" fmla="*/ 347993 w 607545"/>
              <a:gd name="connsiteY40" fmla="*/ 468539 h 578683"/>
              <a:gd name="connsiteX41" fmla="*/ 336334 w 607545"/>
              <a:gd name="connsiteY41" fmla="*/ 447652 h 578683"/>
              <a:gd name="connsiteX42" fmla="*/ 357338 w 607545"/>
              <a:gd name="connsiteY42" fmla="*/ 436008 h 578683"/>
              <a:gd name="connsiteX43" fmla="*/ 397478 w 607545"/>
              <a:gd name="connsiteY43" fmla="*/ 447474 h 578683"/>
              <a:gd name="connsiteX44" fmla="*/ 398457 w 607545"/>
              <a:gd name="connsiteY44" fmla="*/ 354058 h 578683"/>
              <a:gd name="connsiteX45" fmla="*/ 401572 w 607545"/>
              <a:gd name="connsiteY45" fmla="*/ 344459 h 578683"/>
              <a:gd name="connsiteX46" fmla="*/ 468679 w 607545"/>
              <a:gd name="connsiteY46" fmla="*/ 250243 h 578683"/>
              <a:gd name="connsiteX47" fmla="*/ 479671 w 607545"/>
              <a:gd name="connsiteY47" fmla="*/ 243410 h 578683"/>
              <a:gd name="connsiteX48" fmla="*/ 273018 w 607545"/>
              <a:gd name="connsiteY48" fmla="*/ 213381 h 578683"/>
              <a:gd name="connsiteX49" fmla="*/ 255750 w 607545"/>
              <a:gd name="connsiteY49" fmla="*/ 230268 h 578683"/>
              <a:gd name="connsiteX50" fmla="*/ 269546 w 607545"/>
              <a:gd name="connsiteY50" fmla="*/ 230268 h 578683"/>
              <a:gd name="connsiteX51" fmla="*/ 286548 w 607545"/>
              <a:gd name="connsiteY51" fmla="*/ 247244 h 578683"/>
              <a:gd name="connsiteX52" fmla="*/ 269546 w 607545"/>
              <a:gd name="connsiteY52" fmla="*/ 264130 h 578683"/>
              <a:gd name="connsiteX53" fmla="*/ 255750 w 607545"/>
              <a:gd name="connsiteY53" fmla="*/ 264130 h 578683"/>
              <a:gd name="connsiteX54" fmla="*/ 255750 w 607545"/>
              <a:gd name="connsiteY54" fmla="*/ 290794 h 578683"/>
              <a:gd name="connsiteX55" fmla="*/ 269546 w 607545"/>
              <a:gd name="connsiteY55" fmla="*/ 290794 h 578683"/>
              <a:gd name="connsiteX56" fmla="*/ 286548 w 607545"/>
              <a:gd name="connsiteY56" fmla="*/ 307681 h 578683"/>
              <a:gd name="connsiteX57" fmla="*/ 269546 w 607545"/>
              <a:gd name="connsiteY57" fmla="*/ 324657 h 578683"/>
              <a:gd name="connsiteX58" fmla="*/ 255750 w 607545"/>
              <a:gd name="connsiteY58" fmla="*/ 324657 h 578683"/>
              <a:gd name="connsiteX59" fmla="*/ 273018 w 607545"/>
              <a:gd name="connsiteY59" fmla="*/ 341544 h 578683"/>
              <a:gd name="connsiteX60" fmla="*/ 334525 w 607545"/>
              <a:gd name="connsiteY60" fmla="*/ 341544 h 578683"/>
              <a:gd name="connsiteX61" fmla="*/ 351704 w 607545"/>
              <a:gd name="connsiteY61" fmla="*/ 324657 h 578683"/>
              <a:gd name="connsiteX62" fmla="*/ 337908 w 607545"/>
              <a:gd name="connsiteY62" fmla="*/ 324657 h 578683"/>
              <a:gd name="connsiteX63" fmla="*/ 320995 w 607545"/>
              <a:gd name="connsiteY63" fmla="*/ 307681 h 578683"/>
              <a:gd name="connsiteX64" fmla="*/ 337908 w 607545"/>
              <a:gd name="connsiteY64" fmla="*/ 290794 h 578683"/>
              <a:gd name="connsiteX65" fmla="*/ 351704 w 607545"/>
              <a:gd name="connsiteY65" fmla="*/ 290794 h 578683"/>
              <a:gd name="connsiteX66" fmla="*/ 351704 w 607545"/>
              <a:gd name="connsiteY66" fmla="*/ 264130 h 578683"/>
              <a:gd name="connsiteX67" fmla="*/ 337908 w 607545"/>
              <a:gd name="connsiteY67" fmla="*/ 264130 h 578683"/>
              <a:gd name="connsiteX68" fmla="*/ 320995 w 607545"/>
              <a:gd name="connsiteY68" fmla="*/ 247244 h 578683"/>
              <a:gd name="connsiteX69" fmla="*/ 337908 w 607545"/>
              <a:gd name="connsiteY69" fmla="*/ 230268 h 578683"/>
              <a:gd name="connsiteX70" fmla="*/ 351704 w 607545"/>
              <a:gd name="connsiteY70" fmla="*/ 230268 h 578683"/>
              <a:gd name="connsiteX71" fmla="*/ 334525 w 607545"/>
              <a:gd name="connsiteY71" fmla="*/ 213381 h 578683"/>
              <a:gd name="connsiteX72" fmla="*/ 273018 w 607545"/>
              <a:gd name="connsiteY72" fmla="*/ 179518 h 578683"/>
              <a:gd name="connsiteX73" fmla="*/ 334525 w 607545"/>
              <a:gd name="connsiteY73" fmla="*/ 179518 h 578683"/>
              <a:gd name="connsiteX74" fmla="*/ 385618 w 607545"/>
              <a:gd name="connsiteY74" fmla="*/ 230534 h 578683"/>
              <a:gd name="connsiteX75" fmla="*/ 385618 w 607545"/>
              <a:gd name="connsiteY75" fmla="*/ 324390 h 578683"/>
              <a:gd name="connsiteX76" fmla="*/ 334525 w 607545"/>
              <a:gd name="connsiteY76" fmla="*/ 375406 h 578683"/>
              <a:gd name="connsiteX77" fmla="*/ 320728 w 607545"/>
              <a:gd name="connsiteY77" fmla="*/ 375406 h 578683"/>
              <a:gd name="connsiteX78" fmla="*/ 320728 w 607545"/>
              <a:gd name="connsiteY78" fmla="*/ 391404 h 578683"/>
              <a:gd name="connsiteX79" fmla="*/ 303727 w 607545"/>
              <a:gd name="connsiteY79" fmla="*/ 408291 h 578683"/>
              <a:gd name="connsiteX80" fmla="*/ 286815 w 607545"/>
              <a:gd name="connsiteY80" fmla="*/ 391404 h 578683"/>
              <a:gd name="connsiteX81" fmla="*/ 286815 w 607545"/>
              <a:gd name="connsiteY81" fmla="*/ 375406 h 578683"/>
              <a:gd name="connsiteX82" fmla="*/ 273018 w 607545"/>
              <a:gd name="connsiteY82" fmla="*/ 375406 h 578683"/>
              <a:gd name="connsiteX83" fmla="*/ 221836 w 607545"/>
              <a:gd name="connsiteY83" fmla="*/ 324390 h 578683"/>
              <a:gd name="connsiteX84" fmla="*/ 221836 w 607545"/>
              <a:gd name="connsiteY84" fmla="*/ 230534 h 578683"/>
              <a:gd name="connsiteX85" fmla="*/ 273018 w 607545"/>
              <a:gd name="connsiteY85" fmla="*/ 179518 h 578683"/>
              <a:gd name="connsiteX86" fmla="*/ 303753 w 607545"/>
              <a:gd name="connsiteY86" fmla="*/ 45327 h 578683"/>
              <a:gd name="connsiteX87" fmla="*/ 206656 w 607545"/>
              <a:gd name="connsiteY87" fmla="*/ 175978 h 578683"/>
              <a:gd name="connsiteX88" fmla="*/ 198468 w 607545"/>
              <a:gd name="connsiteY88" fmla="*/ 181933 h 578683"/>
              <a:gd name="connsiteX89" fmla="*/ 43968 w 607545"/>
              <a:gd name="connsiteY89" fmla="*/ 233749 h 578683"/>
              <a:gd name="connsiteX90" fmla="*/ 138395 w 607545"/>
              <a:gd name="connsiteY90" fmla="*/ 366443 h 578683"/>
              <a:gd name="connsiteX91" fmla="*/ 141510 w 607545"/>
              <a:gd name="connsiteY91" fmla="*/ 376042 h 578683"/>
              <a:gd name="connsiteX92" fmla="*/ 143201 w 607545"/>
              <a:gd name="connsiteY92" fmla="*/ 538777 h 578683"/>
              <a:gd name="connsiteX93" fmla="*/ 298680 w 607545"/>
              <a:gd name="connsiteY93" fmla="*/ 490072 h 578683"/>
              <a:gd name="connsiteX94" fmla="*/ 303753 w 607545"/>
              <a:gd name="connsiteY94" fmla="*/ 489272 h 578683"/>
              <a:gd name="connsiteX95" fmla="*/ 308826 w 607545"/>
              <a:gd name="connsiteY95" fmla="*/ 490072 h 578683"/>
              <a:gd name="connsiteX96" fmla="*/ 464305 w 607545"/>
              <a:gd name="connsiteY96" fmla="*/ 538777 h 578683"/>
              <a:gd name="connsiteX97" fmla="*/ 465996 w 607545"/>
              <a:gd name="connsiteY97" fmla="*/ 376042 h 578683"/>
              <a:gd name="connsiteX98" fmla="*/ 469111 w 607545"/>
              <a:gd name="connsiteY98" fmla="*/ 366443 h 578683"/>
              <a:gd name="connsiteX99" fmla="*/ 563538 w 607545"/>
              <a:gd name="connsiteY99" fmla="*/ 233749 h 578683"/>
              <a:gd name="connsiteX100" fmla="*/ 409127 w 607545"/>
              <a:gd name="connsiteY100" fmla="*/ 181933 h 578683"/>
              <a:gd name="connsiteX101" fmla="*/ 400939 w 607545"/>
              <a:gd name="connsiteY101" fmla="*/ 175978 h 578683"/>
              <a:gd name="connsiteX102" fmla="*/ 303753 w 607545"/>
              <a:gd name="connsiteY102" fmla="*/ 0 h 578683"/>
              <a:gd name="connsiteX103" fmla="*/ 317370 w 607545"/>
              <a:gd name="connsiteY103" fmla="*/ 6843 h 578683"/>
              <a:gd name="connsiteX104" fmla="*/ 424968 w 607545"/>
              <a:gd name="connsiteY104" fmla="*/ 151536 h 578683"/>
              <a:gd name="connsiteX105" fmla="*/ 596022 w 607545"/>
              <a:gd name="connsiteY105" fmla="*/ 208952 h 578683"/>
              <a:gd name="connsiteX106" fmla="*/ 606702 w 607545"/>
              <a:gd name="connsiteY106" fmla="*/ 219795 h 578683"/>
              <a:gd name="connsiteX107" fmla="*/ 604388 w 607545"/>
              <a:gd name="connsiteY107" fmla="*/ 234815 h 578683"/>
              <a:gd name="connsiteX108" fmla="*/ 499816 w 607545"/>
              <a:gd name="connsiteY108" fmla="*/ 381730 h 578683"/>
              <a:gd name="connsiteX109" fmla="*/ 498036 w 607545"/>
              <a:gd name="connsiteY109" fmla="*/ 561885 h 578683"/>
              <a:gd name="connsiteX110" fmla="*/ 491005 w 607545"/>
              <a:gd name="connsiteY110" fmla="*/ 575484 h 578683"/>
              <a:gd name="connsiteX111" fmla="*/ 481037 w 607545"/>
              <a:gd name="connsiteY111" fmla="*/ 578683 h 578683"/>
              <a:gd name="connsiteX112" fmla="*/ 475964 w 607545"/>
              <a:gd name="connsiteY112" fmla="*/ 577883 h 578683"/>
              <a:gd name="connsiteX113" fmla="*/ 303753 w 607545"/>
              <a:gd name="connsiteY113" fmla="*/ 523935 h 578683"/>
              <a:gd name="connsiteX114" fmla="*/ 131542 w 607545"/>
              <a:gd name="connsiteY114" fmla="*/ 577883 h 578683"/>
              <a:gd name="connsiteX115" fmla="*/ 116590 w 607545"/>
              <a:gd name="connsiteY115" fmla="*/ 575484 h 578683"/>
              <a:gd name="connsiteX116" fmla="*/ 109559 w 607545"/>
              <a:gd name="connsiteY116" fmla="*/ 561885 h 578683"/>
              <a:gd name="connsiteX117" fmla="*/ 107691 w 607545"/>
              <a:gd name="connsiteY117" fmla="*/ 381730 h 578683"/>
              <a:gd name="connsiteX118" fmla="*/ 3118 w 607545"/>
              <a:gd name="connsiteY118" fmla="*/ 234815 h 578683"/>
              <a:gd name="connsiteX119" fmla="*/ 804 w 607545"/>
              <a:gd name="connsiteY119" fmla="*/ 219795 h 578683"/>
              <a:gd name="connsiteX120" fmla="*/ 11573 w 607545"/>
              <a:gd name="connsiteY120" fmla="*/ 208952 h 578683"/>
              <a:gd name="connsiteX121" fmla="*/ 182627 w 607545"/>
              <a:gd name="connsiteY121" fmla="*/ 151536 h 578683"/>
              <a:gd name="connsiteX122" fmla="*/ 290136 w 607545"/>
              <a:gd name="connsiteY122" fmla="*/ 6843 h 578683"/>
              <a:gd name="connsiteX123" fmla="*/ 303753 w 607545"/>
              <a:gd name="connsiteY123" fmla="*/ 0 h 578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607545" h="578683">
                <a:moveTo>
                  <a:pt x="300457" y="425512"/>
                </a:moveTo>
                <a:cubicBezTo>
                  <a:pt x="302684" y="425156"/>
                  <a:pt x="304912" y="425156"/>
                  <a:pt x="307050" y="425512"/>
                </a:cubicBezTo>
                <a:cubicBezTo>
                  <a:pt x="308208" y="425779"/>
                  <a:pt x="309277" y="426134"/>
                  <a:pt x="310257" y="426490"/>
                </a:cubicBezTo>
                <a:cubicBezTo>
                  <a:pt x="311326" y="426934"/>
                  <a:pt x="312306" y="427468"/>
                  <a:pt x="313197" y="428090"/>
                </a:cubicBezTo>
                <a:cubicBezTo>
                  <a:pt x="314088" y="428712"/>
                  <a:pt x="314978" y="429423"/>
                  <a:pt x="315780" y="430135"/>
                </a:cubicBezTo>
                <a:cubicBezTo>
                  <a:pt x="316582" y="430935"/>
                  <a:pt x="317295" y="431824"/>
                  <a:pt x="317918" y="432802"/>
                </a:cubicBezTo>
                <a:cubicBezTo>
                  <a:pt x="318453" y="433691"/>
                  <a:pt x="318987" y="434669"/>
                  <a:pt x="319433" y="435646"/>
                </a:cubicBezTo>
                <a:cubicBezTo>
                  <a:pt x="319878" y="436713"/>
                  <a:pt x="320145" y="437780"/>
                  <a:pt x="320413" y="438847"/>
                </a:cubicBezTo>
                <a:cubicBezTo>
                  <a:pt x="320591" y="439914"/>
                  <a:pt x="320769" y="441069"/>
                  <a:pt x="320769" y="442136"/>
                </a:cubicBezTo>
                <a:cubicBezTo>
                  <a:pt x="320769" y="443292"/>
                  <a:pt x="320591" y="444359"/>
                  <a:pt x="320413" y="445426"/>
                </a:cubicBezTo>
                <a:cubicBezTo>
                  <a:pt x="320145" y="446581"/>
                  <a:pt x="319878" y="447648"/>
                  <a:pt x="319433" y="448626"/>
                </a:cubicBezTo>
                <a:cubicBezTo>
                  <a:pt x="318987" y="449604"/>
                  <a:pt x="318453" y="450582"/>
                  <a:pt x="317918" y="451560"/>
                </a:cubicBezTo>
                <a:cubicBezTo>
                  <a:pt x="317295" y="452449"/>
                  <a:pt x="316582" y="453338"/>
                  <a:pt x="315780" y="454138"/>
                </a:cubicBezTo>
                <a:cubicBezTo>
                  <a:pt x="314978" y="454938"/>
                  <a:pt x="314177" y="455649"/>
                  <a:pt x="313197" y="456182"/>
                </a:cubicBezTo>
                <a:cubicBezTo>
                  <a:pt x="312306" y="456805"/>
                  <a:pt x="311326" y="457338"/>
                  <a:pt x="310257" y="457783"/>
                </a:cubicBezTo>
                <a:cubicBezTo>
                  <a:pt x="309277" y="458227"/>
                  <a:pt x="308208" y="458494"/>
                  <a:pt x="307050" y="458761"/>
                </a:cubicBezTo>
                <a:cubicBezTo>
                  <a:pt x="305981" y="458938"/>
                  <a:pt x="304912" y="459027"/>
                  <a:pt x="303753" y="459027"/>
                </a:cubicBezTo>
                <a:cubicBezTo>
                  <a:pt x="302684" y="459027"/>
                  <a:pt x="301526" y="458938"/>
                  <a:pt x="300457" y="458761"/>
                </a:cubicBezTo>
                <a:cubicBezTo>
                  <a:pt x="299388" y="458494"/>
                  <a:pt x="298319" y="458227"/>
                  <a:pt x="297339" y="457783"/>
                </a:cubicBezTo>
                <a:cubicBezTo>
                  <a:pt x="296270" y="457338"/>
                  <a:pt x="295290" y="456805"/>
                  <a:pt x="294399" y="456182"/>
                </a:cubicBezTo>
                <a:cubicBezTo>
                  <a:pt x="293419" y="455649"/>
                  <a:pt x="292529" y="454938"/>
                  <a:pt x="291816" y="454138"/>
                </a:cubicBezTo>
                <a:cubicBezTo>
                  <a:pt x="291014" y="453338"/>
                  <a:pt x="290301" y="452449"/>
                  <a:pt x="289678" y="451560"/>
                </a:cubicBezTo>
                <a:cubicBezTo>
                  <a:pt x="289054" y="450582"/>
                  <a:pt x="288520" y="449604"/>
                  <a:pt x="288163" y="448626"/>
                </a:cubicBezTo>
                <a:cubicBezTo>
                  <a:pt x="287718" y="447648"/>
                  <a:pt x="287362" y="446581"/>
                  <a:pt x="287183" y="445426"/>
                </a:cubicBezTo>
                <a:cubicBezTo>
                  <a:pt x="286916" y="444359"/>
                  <a:pt x="286827" y="443292"/>
                  <a:pt x="286827" y="442136"/>
                </a:cubicBezTo>
                <a:cubicBezTo>
                  <a:pt x="286827" y="441069"/>
                  <a:pt x="286916" y="439914"/>
                  <a:pt x="287183" y="438847"/>
                </a:cubicBezTo>
                <a:cubicBezTo>
                  <a:pt x="287362" y="437780"/>
                  <a:pt x="287718" y="436713"/>
                  <a:pt x="288163" y="435646"/>
                </a:cubicBezTo>
                <a:cubicBezTo>
                  <a:pt x="288520" y="434669"/>
                  <a:pt x="289054" y="433691"/>
                  <a:pt x="289678" y="432802"/>
                </a:cubicBezTo>
                <a:cubicBezTo>
                  <a:pt x="290301" y="431824"/>
                  <a:pt x="291014" y="430935"/>
                  <a:pt x="291816" y="430135"/>
                </a:cubicBezTo>
                <a:cubicBezTo>
                  <a:pt x="292529" y="429423"/>
                  <a:pt x="293419" y="428712"/>
                  <a:pt x="294399" y="428090"/>
                </a:cubicBezTo>
                <a:cubicBezTo>
                  <a:pt x="295290" y="427468"/>
                  <a:pt x="296270" y="426934"/>
                  <a:pt x="297339" y="426490"/>
                </a:cubicBezTo>
                <a:cubicBezTo>
                  <a:pt x="298319" y="426134"/>
                  <a:pt x="299388" y="425779"/>
                  <a:pt x="300457" y="425512"/>
                </a:cubicBezTo>
                <a:close/>
                <a:moveTo>
                  <a:pt x="479671" y="243410"/>
                </a:moveTo>
                <a:cubicBezTo>
                  <a:pt x="483943" y="242688"/>
                  <a:pt x="488482" y="243577"/>
                  <a:pt x="492265" y="246243"/>
                </a:cubicBezTo>
                <a:cubicBezTo>
                  <a:pt x="499919" y="251665"/>
                  <a:pt x="501699" y="262242"/>
                  <a:pt x="496270" y="269886"/>
                </a:cubicBezTo>
                <a:lnTo>
                  <a:pt x="432278" y="359747"/>
                </a:lnTo>
                <a:lnTo>
                  <a:pt x="431210" y="470050"/>
                </a:lnTo>
                <a:cubicBezTo>
                  <a:pt x="431121" y="475294"/>
                  <a:pt x="428629" y="480272"/>
                  <a:pt x="424357" y="483383"/>
                </a:cubicBezTo>
                <a:cubicBezTo>
                  <a:pt x="421420" y="485605"/>
                  <a:pt x="417860" y="486760"/>
                  <a:pt x="414210" y="486760"/>
                </a:cubicBezTo>
                <a:cubicBezTo>
                  <a:pt x="412697" y="486760"/>
                  <a:pt x="411095" y="486582"/>
                  <a:pt x="409582" y="486138"/>
                </a:cubicBezTo>
                <a:lnTo>
                  <a:pt x="347993" y="468539"/>
                </a:lnTo>
                <a:cubicBezTo>
                  <a:pt x="339004" y="465962"/>
                  <a:pt x="333753" y="456629"/>
                  <a:pt x="336334" y="447652"/>
                </a:cubicBezTo>
                <a:cubicBezTo>
                  <a:pt x="338915" y="438675"/>
                  <a:pt x="348260" y="433431"/>
                  <a:pt x="357338" y="436008"/>
                </a:cubicBezTo>
                <a:lnTo>
                  <a:pt x="397478" y="447474"/>
                </a:lnTo>
                <a:lnTo>
                  <a:pt x="398457" y="354058"/>
                </a:lnTo>
                <a:cubicBezTo>
                  <a:pt x="398457" y="350681"/>
                  <a:pt x="399614" y="347303"/>
                  <a:pt x="401572" y="344459"/>
                </a:cubicBezTo>
                <a:lnTo>
                  <a:pt x="468679" y="250243"/>
                </a:lnTo>
                <a:cubicBezTo>
                  <a:pt x="471393" y="246465"/>
                  <a:pt x="475399" y="244132"/>
                  <a:pt x="479671" y="243410"/>
                </a:cubicBezTo>
                <a:close/>
                <a:moveTo>
                  <a:pt x="273018" y="213381"/>
                </a:moveTo>
                <a:cubicBezTo>
                  <a:pt x="263583" y="213381"/>
                  <a:pt x="255928" y="220936"/>
                  <a:pt x="255750" y="230268"/>
                </a:cubicBezTo>
                <a:lnTo>
                  <a:pt x="269546" y="230268"/>
                </a:lnTo>
                <a:cubicBezTo>
                  <a:pt x="278893" y="230268"/>
                  <a:pt x="286548" y="237911"/>
                  <a:pt x="286548" y="247244"/>
                </a:cubicBezTo>
                <a:cubicBezTo>
                  <a:pt x="286548" y="256576"/>
                  <a:pt x="278893" y="264130"/>
                  <a:pt x="269546" y="264130"/>
                </a:cubicBezTo>
                <a:lnTo>
                  <a:pt x="255750" y="264130"/>
                </a:lnTo>
                <a:lnTo>
                  <a:pt x="255750" y="290794"/>
                </a:lnTo>
                <a:lnTo>
                  <a:pt x="269546" y="290794"/>
                </a:lnTo>
                <a:cubicBezTo>
                  <a:pt x="278893" y="290794"/>
                  <a:pt x="286548" y="298349"/>
                  <a:pt x="286548" y="307681"/>
                </a:cubicBezTo>
                <a:cubicBezTo>
                  <a:pt x="286548" y="317102"/>
                  <a:pt x="278893" y="324657"/>
                  <a:pt x="269546" y="324657"/>
                </a:cubicBezTo>
                <a:lnTo>
                  <a:pt x="255750" y="324657"/>
                </a:lnTo>
                <a:cubicBezTo>
                  <a:pt x="255928" y="333989"/>
                  <a:pt x="263583" y="341544"/>
                  <a:pt x="273018" y="341544"/>
                </a:cubicBezTo>
                <a:lnTo>
                  <a:pt x="334525" y="341544"/>
                </a:lnTo>
                <a:cubicBezTo>
                  <a:pt x="343871" y="341544"/>
                  <a:pt x="351526" y="333989"/>
                  <a:pt x="351704" y="324657"/>
                </a:cubicBezTo>
                <a:lnTo>
                  <a:pt x="337908" y="324657"/>
                </a:lnTo>
                <a:cubicBezTo>
                  <a:pt x="328561" y="324657"/>
                  <a:pt x="320995" y="317102"/>
                  <a:pt x="320995" y="307681"/>
                </a:cubicBezTo>
                <a:cubicBezTo>
                  <a:pt x="320995" y="298349"/>
                  <a:pt x="328561" y="290794"/>
                  <a:pt x="337908" y="290794"/>
                </a:cubicBezTo>
                <a:lnTo>
                  <a:pt x="351704" y="290794"/>
                </a:lnTo>
                <a:lnTo>
                  <a:pt x="351704" y="264130"/>
                </a:lnTo>
                <a:lnTo>
                  <a:pt x="337908" y="264130"/>
                </a:lnTo>
                <a:cubicBezTo>
                  <a:pt x="328561" y="264130"/>
                  <a:pt x="320995" y="256576"/>
                  <a:pt x="320995" y="247244"/>
                </a:cubicBezTo>
                <a:cubicBezTo>
                  <a:pt x="320995" y="237822"/>
                  <a:pt x="328561" y="230268"/>
                  <a:pt x="337908" y="230268"/>
                </a:cubicBezTo>
                <a:lnTo>
                  <a:pt x="351704" y="230268"/>
                </a:lnTo>
                <a:cubicBezTo>
                  <a:pt x="351526" y="220936"/>
                  <a:pt x="343871" y="213381"/>
                  <a:pt x="334525" y="213381"/>
                </a:cubicBezTo>
                <a:close/>
                <a:moveTo>
                  <a:pt x="273018" y="179518"/>
                </a:moveTo>
                <a:lnTo>
                  <a:pt x="334525" y="179518"/>
                </a:lnTo>
                <a:cubicBezTo>
                  <a:pt x="362653" y="179518"/>
                  <a:pt x="385618" y="202449"/>
                  <a:pt x="385618" y="230534"/>
                </a:cubicBezTo>
                <a:lnTo>
                  <a:pt x="385618" y="324390"/>
                </a:lnTo>
                <a:cubicBezTo>
                  <a:pt x="385618" y="352564"/>
                  <a:pt x="362653" y="375406"/>
                  <a:pt x="334525" y="375406"/>
                </a:cubicBezTo>
                <a:lnTo>
                  <a:pt x="320728" y="375406"/>
                </a:lnTo>
                <a:lnTo>
                  <a:pt x="320728" y="391404"/>
                </a:lnTo>
                <a:cubicBezTo>
                  <a:pt x="320728" y="400737"/>
                  <a:pt x="313162" y="408291"/>
                  <a:pt x="303727" y="408291"/>
                </a:cubicBezTo>
                <a:cubicBezTo>
                  <a:pt x="294381" y="408291"/>
                  <a:pt x="286815" y="400737"/>
                  <a:pt x="286815" y="391404"/>
                </a:cubicBezTo>
                <a:lnTo>
                  <a:pt x="286815" y="375406"/>
                </a:lnTo>
                <a:lnTo>
                  <a:pt x="273018" y="375406"/>
                </a:lnTo>
                <a:cubicBezTo>
                  <a:pt x="244801" y="375406"/>
                  <a:pt x="221836" y="352564"/>
                  <a:pt x="221836" y="324390"/>
                </a:cubicBezTo>
                <a:lnTo>
                  <a:pt x="221836" y="230534"/>
                </a:lnTo>
                <a:cubicBezTo>
                  <a:pt x="221836" y="202449"/>
                  <a:pt x="244801" y="179518"/>
                  <a:pt x="273018" y="179518"/>
                </a:cubicBezTo>
                <a:close/>
                <a:moveTo>
                  <a:pt x="303753" y="45327"/>
                </a:moveTo>
                <a:lnTo>
                  <a:pt x="206656" y="175978"/>
                </a:lnTo>
                <a:cubicBezTo>
                  <a:pt x="204609" y="178733"/>
                  <a:pt x="201761" y="180778"/>
                  <a:pt x="198468" y="181933"/>
                </a:cubicBezTo>
                <a:lnTo>
                  <a:pt x="43968" y="233749"/>
                </a:lnTo>
                <a:lnTo>
                  <a:pt x="138395" y="366443"/>
                </a:lnTo>
                <a:cubicBezTo>
                  <a:pt x="140442" y="369198"/>
                  <a:pt x="141510" y="372576"/>
                  <a:pt x="141510" y="376042"/>
                </a:cubicBezTo>
                <a:lnTo>
                  <a:pt x="143201" y="538777"/>
                </a:lnTo>
                <a:lnTo>
                  <a:pt x="298680" y="490072"/>
                </a:lnTo>
                <a:cubicBezTo>
                  <a:pt x="300371" y="489539"/>
                  <a:pt x="302062" y="489272"/>
                  <a:pt x="303753" y="489272"/>
                </a:cubicBezTo>
                <a:cubicBezTo>
                  <a:pt x="305533" y="489272"/>
                  <a:pt x="307224" y="489539"/>
                  <a:pt x="308826" y="490072"/>
                </a:cubicBezTo>
                <a:lnTo>
                  <a:pt x="464305" y="538777"/>
                </a:lnTo>
                <a:lnTo>
                  <a:pt x="465996" y="376042"/>
                </a:lnTo>
                <a:cubicBezTo>
                  <a:pt x="466085" y="372576"/>
                  <a:pt x="467153" y="369198"/>
                  <a:pt x="469111" y="366443"/>
                </a:cubicBezTo>
                <a:lnTo>
                  <a:pt x="563538" y="233749"/>
                </a:lnTo>
                <a:lnTo>
                  <a:pt x="409127" y="181933"/>
                </a:lnTo>
                <a:cubicBezTo>
                  <a:pt x="405834" y="180778"/>
                  <a:pt x="402986" y="178733"/>
                  <a:pt x="400939" y="175978"/>
                </a:cubicBezTo>
                <a:close/>
                <a:moveTo>
                  <a:pt x="303753" y="0"/>
                </a:moveTo>
                <a:cubicBezTo>
                  <a:pt x="309182" y="0"/>
                  <a:pt x="314166" y="2488"/>
                  <a:pt x="317370" y="6843"/>
                </a:cubicBezTo>
                <a:lnTo>
                  <a:pt x="424968" y="151536"/>
                </a:lnTo>
                <a:lnTo>
                  <a:pt x="596022" y="208952"/>
                </a:lnTo>
                <a:cubicBezTo>
                  <a:pt x="601095" y="210641"/>
                  <a:pt x="605100" y="214729"/>
                  <a:pt x="606702" y="219795"/>
                </a:cubicBezTo>
                <a:cubicBezTo>
                  <a:pt x="608393" y="224861"/>
                  <a:pt x="607503" y="230460"/>
                  <a:pt x="604388" y="234815"/>
                </a:cubicBezTo>
                <a:lnTo>
                  <a:pt x="499816" y="381730"/>
                </a:lnTo>
                <a:lnTo>
                  <a:pt x="498036" y="561885"/>
                </a:lnTo>
                <a:cubicBezTo>
                  <a:pt x="497947" y="567307"/>
                  <a:pt x="495366" y="572284"/>
                  <a:pt x="491005" y="575484"/>
                </a:cubicBezTo>
                <a:cubicBezTo>
                  <a:pt x="488068" y="577528"/>
                  <a:pt x="484597" y="578683"/>
                  <a:pt x="481037" y="578683"/>
                </a:cubicBezTo>
                <a:cubicBezTo>
                  <a:pt x="479346" y="578683"/>
                  <a:pt x="477655" y="578417"/>
                  <a:pt x="475964" y="577883"/>
                </a:cubicBezTo>
                <a:lnTo>
                  <a:pt x="303753" y="523935"/>
                </a:lnTo>
                <a:lnTo>
                  <a:pt x="131542" y="577883"/>
                </a:lnTo>
                <a:cubicBezTo>
                  <a:pt x="126469" y="579483"/>
                  <a:pt x="120862" y="578594"/>
                  <a:pt x="116590" y="575484"/>
                </a:cubicBezTo>
                <a:cubicBezTo>
                  <a:pt x="112229" y="572284"/>
                  <a:pt x="109648" y="567307"/>
                  <a:pt x="109559" y="561885"/>
                </a:cubicBezTo>
                <a:lnTo>
                  <a:pt x="107691" y="381730"/>
                </a:lnTo>
                <a:lnTo>
                  <a:pt x="3118" y="234815"/>
                </a:lnTo>
                <a:cubicBezTo>
                  <a:pt x="3" y="230460"/>
                  <a:pt x="-798" y="224861"/>
                  <a:pt x="804" y="219795"/>
                </a:cubicBezTo>
                <a:cubicBezTo>
                  <a:pt x="2495" y="214729"/>
                  <a:pt x="6500" y="210641"/>
                  <a:pt x="11573" y="208952"/>
                </a:cubicBezTo>
                <a:lnTo>
                  <a:pt x="182627" y="151536"/>
                </a:lnTo>
                <a:lnTo>
                  <a:pt x="290136" y="6843"/>
                </a:lnTo>
                <a:cubicBezTo>
                  <a:pt x="293340" y="2488"/>
                  <a:pt x="298413" y="0"/>
                  <a:pt x="30375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图片 67">
            <a:extLst>
              <a:ext uri="{FF2B5EF4-FFF2-40B4-BE49-F238E27FC236}">
                <a16:creationId xmlns:a16="http://schemas.microsoft.com/office/drawing/2014/main" id="{AB5971B4-65BA-4630-8F4B-E3D14F8F9614}"/>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4159552" y="2268777"/>
            <a:ext cx="2249051" cy="2608901"/>
          </a:xfrm>
          <a:custGeom>
            <a:avLst/>
            <a:gdLst>
              <a:gd name="connsiteX0" fmla="*/ 1124525 w 2249051"/>
              <a:gd name="connsiteY0" fmla="*/ 0 h 2608901"/>
              <a:gd name="connsiteX1" fmla="*/ 2249051 w 2249051"/>
              <a:gd name="connsiteY1" fmla="*/ 562263 h 2608901"/>
              <a:gd name="connsiteX2" fmla="*/ 2249051 w 2249051"/>
              <a:gd name="connsiteY2" fmla="*/ 2046638 h 2608901"/>
              <a:gd name="connsiteX3" fmla="*/ 1124525 w 2249051"/>
              <a:gd name="connsiteY3" fmla="*/ 2608901 h 2608901"/>
              <a:gd name="connsiteX4" fmla="*/ 0 w 2249051"/>
              <a:gd name="connsiteY4" fmla="*/ 2046638 h 2608901"/>
              <a:gd name="connsiteX5" fmla="*/ 0 w 2249051"/>
              <a:gd name="connsiteY5" fmla="*/ 562263 h 260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9051" h="2608901">
                <a:moveTo>
                  <a:pt x="1124525" y="0"/>
                </a:moveTo>
                <a:lnTo>
                  <a:pt x="2249051" y="562263"/>
                </a:lnTo>
                <a:lnTo>
                  <a:pt x="2249051" y="2046638"/>
                </a:lnTo>
                <a:lnTo>
                  <a:pt x="1124525" y="2608901"/>
                </a:lnTo>
                <a:lnTo>
                  <a:pt x="0" y="2046638"/>
                </a:lnTo>
                <a:lnTo>
                  <a:pt x="0" y="562263"/>
                </a:lnTo>
                <a:close/>
              </a:path>
            </a:pathLst>
          </a:custGeom>
          <a:ln>
            <a:gradFill>
              <a:gsLst>
                <a:gs pos="0">
                  <a:schemeClr val="accent1">
                    <a:lumMod val="75000"/>
                    <a:alpha val="70000"/>
                  </a:schemeClr>
                </a:gs>
                <a:gs pos="50000">
                  <a:schemeClr val="accent1">
                    <a:lumMod val="45000"/>
                    <a:lumOff val="55000"/>
                    <a:alpha val="70000"/>
                  </a:schemeClr>
                </a:gs>
                <a:gs pos="80000">
                  <a:schemeClr val="accent1">
                    <a:lumMod val="90000"/>
                    <a:alpha val="70000"/>
                  </a:schemeClr>
                </a:gs>
              </a:gsLst>
              <a:lin ang="5400000" scaled="1"/>
            </a:gradFill>
          </a:ln>
          <a:effectLst>
            <a:outerShdw blurRad="381000" sx="102000" sy="102000" algn="ctr" rotWithShape="0">
              <a:prstClr val="black">
                <a:alpha val="40000"/>
              </a:prstClr>
            </a:outerShdw>
          </a:effectLst>
        </p:spPr>
      </p:pic>
      <p:pic>
        <p:nvPicPr>
          <p:cNvPr id="59" name="图片 58">
            <a:extLst>
              <a:ext uri="{FF2B5EF4-FFF2-40B4-BE49-F238E27FC236}">
                <a16:creationId xmlns:a16="http://schemas.microsoft.com/office/drawing/2014/main" id="{06CEC12F-C551-4DFD-856D-22E8515DF0D7}"/>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1433413" y="2817194"/>
            <a:ext cx="1303506" cy="1512067"/>
          </a:xfrm>
          <a:custGeom>
            <a:avLst/>
            <a:gdLst>
              <a:gd name="connsiteX0" fmla="*/ 651753 w 1303506"/>
              <a:gd name="connsiteY0" fmla="*/ 0 h 1512067"/>
              <a:gd name="connsiteX1" fmla="*/ 1303506 w 1303506"/>
              <a:gd name="connsiteY1" fmla="*/ 325877 h 1512067"/>
              <a:gd name="connsiteX2" fmla="*/ 1303506 w 1303506"/>
              <a:gd name="connsiteY2" fmla="*/ 1186191 h 1512067"/>
              <a:gd name="connsiteX3" fmla="*/ 651753 w 1303506"/>
              <a:gd name="connsiteY3" fmla="*/ 1512067 h 1512067"/>
              <a:gd name="connsiteX4" fmla="*/ 0 w 1303506"/>
              <a:gd name="connsiteY4" fmla="*/ 1186191 h 1512067"/>
              <a:gd name="connsiteX5" fmla="*/ 0 w 1303506"/>
              <a:gd name="connsiteY5" fmla="*/ 325877 h 1512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3506" h="1512067">
                <a:moveTo>
                  <a:pt x="651753" y="0"/>
                </a:moveTo>
                <a:lnTo>
                  <a:pt x="1303506" y="325877"/>
                </a:lnTo>
                <a:lnTo>
                  <a:pt x="1303506" y="1186191"/>
                </a:lnTo>
                <a:lnTo>
                  <a:pt x="651753" y="1512067"/>
                </a:lnTo>
                <a:lnTo>
                  <a:pt x="0" y="1186191"/>
                </a:lnTo>
                <a:lnTo>
                  <a:pt x="0" y="325877"/>
                </a:lnTo>
                <a:close/>
              </a:path>
            </a:pathLst>
          </a:custGeom>
          <a:ln>
            <a:gradFill>
              <a:gsLst>
                <a:gs pos="0">
                  <a:schemeClr val="accent2">
                    <a:alpha val="70000"/>
                  </a:schemeClr>
                </a:gs>
                <a:gs pos="62000">
                  <a:schemeClr val="accent1">
                    <a:lumMod val="45000"/>
                    <a:lumOff val="55000"/>
                    <a:alpha val="70000"/>
                  </a:schemeClr>
                </a:gs>
                <a:gs pos="100000">
                  <a:schemeClr val="accent2">
                    <a:alpha val="70000"/>
                  </a:schemeClr>
                </a:gs>
              </a:gsLst>
              <a:lin ang="5400000" scaled="1"/>
            </a:gradFill>
          </a:ln>
          <a:effectLst>
            <a:outerShdw blurRad="381000" sx="102000" sy="102000" algn="ctr" rotWithShape="0">
              <a:prstClr val="black">
                <a:alpha val="40000"/>
              </a:prstClr>
            </a:outerShdw>
          </a:effectLst>
        </p:spPr>
      </p:pic>
      <p:sp>
        <p:nvSpPr>
          <p:cNvPr id="5" name="箭头: 右 4">
            <a:extLst>
              <a:ext uri="{FF2B5EF4-FFF2-40B4-BE49-F238E27FC236}">
                <a16:creationId xmlns:a16="http://schemas.microsoft.com/office/drawing/2014/main" id="{CCEC21F5-C05A-4AAA-AFEF-BF1499C83431}"/>
              </a:ext>
            </a:extLst>
          </p:cNvPr>
          <p:cNvSpPr/>
          <p:nvPr/>
        </p:nvSpPr>
        <p:spPr>
          <a:xfrm>
            <a:off x="3090150" y="3319408"/>
            <a:ext cx="717531" cy="4781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箭头: 右 111">
            <a:extLst>
              <a:ext uri="{FF2B5EF4-FFF2-40B4-BE49-F238E27FC236}">
                <a16:creationId xmlns:a16="http://schemas.microsoft.com/office/drawing/2014/main" id="{665EEC6E-EA88-41B3-BEA8-EAC4B44C0CDA}"/>
              </a:ext>
            </a:extLst>
          </p:cNvPr>
          <p:cNvSpPr/>
          <p:nvPr/>
        </p:nvSpPr>
        <p:spPr>
          <a:xfrm>
            <a:off x="6920109" y="3319408"/>
            <a:ext cx="717531" cy="4781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potion_155344">
            <a:extLst>
              <a:ext uri="{FF2B5EF4-FFF2-40B4-BE49-F238E27FC236}">
                <a16:creationId xmlns:a16="http://schemas.microsoft.com/office/drawing/2014/main" id="{E6710700-EAA0-448A-92D1-46B20FB902EB}"/>
              </a:ext>
            </a:extLst>
          </p:cNvPr>
          <p:cNvSpPr/>
          <p:nvPr/>
        </p:nvSpPr>
        <p:spPr>
          <a:xfrm>
            <a:off x="1739971" y="3225109"/>
            <a:ext cx="738104" cy="744533"/>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 name="connsiteX89" fmla="*/ 325000 h 606722"/>
              <a:gd name="connsiteY89" fmla="*/ 325000 h 606722"/>
              <a:gd name="connsiteX90" fmla="*/ 325000 h 606722"/>
              <a:gd name="connsiteY90" fmla="*/ 325000 h 606722"/>
              <a:gd name="connsiteX91" fmla="*/ 325000 h 606722"/>
              <a:gd name="connsiteY91" fmla="*/ 325000 h 606722"/>
              <a:gd name="connsiteX92" fmla="*/ 325000 h 606722"/>
              <a:gd name="connsiteY92" fmla="*/ 325000 h 606722"/>
              <a:gd name="connsiteX93" fmla="*/ 325000 h 606722"/>
              <a:gd name="connsiteY93" fmla="*/ 325000 h 606722"/>
              <a:gd name="connsiteX94" fmla="*/ 325000 h 606722"/>
              <a:gd name="connsiteY94" fmla="*/ 325000 h 606722"/>
              <a:gd name="connsiteX95" fmla="*/ 325000 h 606722"/>
              <a:gd name="connsiteY95" fmla="*/ 325000 h 606722"/>
              <a:gd name="connsiteX96" fmla="*/ 325000 h 606722"/>
              <a:gd name="connsiteY96" fmla="*/ 325000 h 606722"/>
              <a:gd name="connsiteX97" fmla="*/ 325000 h 606722"/>
              <a:gd name="connsiteY97" fmla="*/ 325000 h 606722"/>
              <a:gd name="connsiteX98" fmla="*/ 325000 h 606722"/>
              <a:gd name="connsiteY98" fmla="*/ 325000 h 606722"/>
              <a:gd name="connsiteX99" fmla="*/ 325000 h 606722"/>
              <a:gd name="connsiteY99" fmla="*/ 325000 h 606722"/>
              <a:gd name="connsiteX100" fmla="*/ 325000 h 606722"/>
              <a:gd name="connsiteY100" fmla="*/ 325000 h 606722"/>
              <a:gd name="connsiteX101" fmla="*/ 325000 h 606722"/>
              <a:gd name="connsiteY101" fmla="*/ 325000 h 606722"/>
              <a:gd name="connsiteX102" fmla="*/ 325000 h 606722"/>
              <a:gd name="connsiteY102" fmla="*/ 325000 h 606722"/>
              <a:gd name="connsiteX103" fmla="*/ 325000 h 606722"/>
              <a:gd name="connsiteY103" fmla="*/ 325000 h 606722"/>
              <a:gd name="connsiteX104" fmla="*/ 325000 h 606722"/>
              <a:gd name="connsiteY104" fmla="*/ 325000 h 606722"/>
              <a:gd name="connsiteX105" fmla="*/ 325000 h 606722"/>
              <a:gd name="connsiteY105" fmla="*/ 325000 h 606722"/>
              <a:gd name="connsiteX106" fmla="*/ 325000 h 606722"/>
              <a:gd name="connsiteY106" fmla="*/ 325000 h 606722"/>
              <a:gd name="connsiteX107" fmla="*/ 325000 h 606722"/>
              <a:gd name="connsiteY107" fmla="*/ 325000 h 606722"/>
              <a:gd name="connsiteX108" fmla="*/ 325000 h 606722"/>
              <a:gd name="connsiteY108" fmla="*/ 325000 h 606722"/>
              <a:gd name="connsiteX109" fmla="*/ 325000 h 606722"/>
              <a:gd name="connsiteY109" fmla="*/ 325000 h 606722"/>
              <a:gd name="connsiteX110" fmla="*/ 325000 h 606722"/>
              <a:gd name="connsiteY110" fmla="*/ 325000 h 606722"/>
              <a:gd name="connsiteX111" fmla="*/ 325000 h 606722"/>
              <a:gd name="connsiteY111" fmla="*/ 325000 h 606722"/>
              <a:gd name="connsiteX112" fmla="*/ 325000 h 606722"/>
              <a:gd name="connsiteY112" fmla="*/ 325000 h 606722"/>
              <a:gd name="connsiteX113" fmla="*/ 325000 h 606722"/>
              <a:gd name="connsiteY113" fmla="*/ 325000 h 606722"/>
              <a:gd name="connsiteX114" fmla="*/ 325000 h 606722"/>
              <a:gd name="connsiteY114" fmla="*/ 325000 h 606722"/>
              <a:gd name="connsiteX115" fmla="*/ 325000 h 606722"/>
              <a:gd name="connsiteY115" fmla="*/ 325000 h 606722"/>
              <a:gd name="connsiteX116" fmla="*/ 325000 h 606722"/>
              <a:gd name="connsiteY116" fmla="*/ 325000 h 606722"/>
              <a:gd name="connsiteX117" fmla="*/ 325000 h 606722"/>
              <a:gd name="connsiteY117" fmla="*/ 325000 h 606722"/>
              <a:gd name="connsiteX118" fmla="*/ 325000 h 606722"/>
              <a:gd name="connsiteY118" fmla="*/ 325000 h 606722"/>
              <a:gd name="connsiteX119" fmla="*/ 325000 h 606722"/>
              <a:gd name="connsiteY119" fmla="*/ 325000 h 606722"/>
              <a:gd name="connsiteX120" fmla="*/ 325000 h 606722"/>
              <a:gd name="connsiteY120" fmla="*/ 325000 h 606722"/>
              <a:gd name="connsiteX121" fmla="*/ 325000 h 606722"/>
              <a:gd name="connsiteY121" fmla="*/ 325000 h 606722"/>
              <a:gd name="connsiteX122" fmla="*/ 325000 h 606722"/>
              <a:gd name="connsiteY122" fmla="*/ 325000 h 606722"/>
              <a:gd name="connsiteX123" fmla="*/ 325000 h 606722"/>
              <a:gd name="connsiteY123" fmla="*/ 325000 h 606722"/>
              <a:gd name="connsiteX124" fmla="*/ 325000 h 606722"/>
              <a:gd name="connsiteY124" fmla="*/ 325000 h 606722"/>
              <a:gd name="connsiteX125" fmla="*/ 325000 h 606722"/>
              <a:gd name="connsiteY125" fmla="*/ 325000 h 606722"/>
              <a:gd name="connsiteX126" fmla="*/ 325000 h 606722"/>
              <a:gd name="connsiteY126" fmla="*/ 325000 h 606722"/>
              <a:gd name="connsiteX127" fmla="*/ 325000 h 606722"/>
              <a:gd name="connsiteY127" fmla="*/ 325000 h 606722"/>
              <a:gd name="connsiteX128" fmla="*/ 325000 h 606722"/>
              <a:gd name="connsiteY128" fmla="*/ 325000 h 606722"/>
              <a:gd name="connsiteX129" fmla="*/ 325000 h 606722"/>
              <a:gd name="connsiteY129" fmla="*/ 325000 h 606722"/>
              <a:gd name="connsiteX130" fmla="*/ 325000 h 606722"/>
              <a:gd name="connsiteY130" fmla="*/ 325000 h 606722"/>
              <a:gd name="connsiteX131" fmla="*/ 325000 h 606722"/>
              <a:gd name="connsiteY131" fmla="*/ 325000 h 606722"/>
              <a:gd name="connsiteX132" fmla="*/ 325000 h 606722"/>
              <a:gd name="connsiteY132" fmla="*/ 325000 h 606722"/>
              <a:gd name="connsiteX133" fmla="*/ 325000 h 606722"/>
              <a:gd name="connsiteY133" fmla="*/ 325000 h 606722"/>
              <a:gd name="connsiteX134" fmla="*/ 325000 h 606722"/>
              <a:gd name="connsiteY134" fmla="*/ 325000 h 606722"/>
              <a:gd name="connsiteX135" fmla="*/ 325000 h 606722"/>
              <a:gd name="connsiteY135" fmla="*/ 325000 h 606722"/>
              <a:gd name="connsiteX136" fmla="*/ 325000 h 606722"/>
              <a:gd name="connsiteY136" fmla="*/ 325000 h 606722"/>
              <a:gd name="connsiteX137" fmla="*/ 325000 h 606722"/>
              <a:gd name="connsiteY137" fmla="*/ 325000 h 606722"/>
              <a:gd name="connsiteX138" fmla="*/ 325000 h 606722"/>
              <a:gd name="connsiteY138" fmla="*/ 325000 h 606722"/>
              <a:gd name="connsiteX139" fmla="*/ 325000 h 606722"/>
              <a:gd name="connsiteY139" fmla="*/ 325000 h 606722"/>
              <a:gd name="connsiteX140" fmla="*/ 325000 h 606722"/>
              <a:gd name="connsiteY140" fmla="*/ 325000 h 606722"/>
              <a:gd name="connsiteX141" fmla="*/ 325000 h 606722"/>
              <a:gd name="connsiteY141" fmla="*/ 325000 h 606722"/>
              <a:gd name="connsiteX142" fmla="*/ 325000 h 606722"/>
              <a:gd name="connsiteY142" fmla="*/ 325000 h 606722"/>
              <a:gd name="connsiteX143" fmla="*/ 325000 h 606722"/>
              <a:gd name="connsiteY143" fmla="*/ 325000 h 606722"/>
              <a:gd name="connsiteX144" fmla="*/ 325000 h 606722"/>
              <a:gd name="connsiteY144" fmla="*/ 325000 h 606722"/>
              <a:gd name="connsiteX145" fmla="*/ 325000 h 606722"/>
              <a:gd name="connsiteY145" fmla="*/ 325000 h 606722"/>
              <a:gd name="connsiteX146" fmla="*/ 325000 h 606722"/>
              <a:gd name="connsiteY146" fmla="*/ 325000 h 606722"/>
              <a:gd name="connsiteX147" fmla="*/ 325000 h 606722"/>
              <a:gd name="connsiteY147" fmla="*/ 325000 h 606722"/>
              <a:gd name="connsiteX148" fmla="*/ 325000 h 606722"/>
              <a:gd name="connsiteY148" fmla="*/ 325000 h 606722"/>
              <a:gd name="connsiteX149" fmla="*/ 325000 h 606722"/>
              <a:gd name="connsiteY149" fmla="*/ 325000 h 606722"/>
              <a:gd name="connsiteX150" fmla="*/ 325000 h 606722"/>
              <a:gd name="connsiteY150" fmla="*/ 325000 h 606722"/>
              <a:gd name="connsiteX151" fmla="*/ 325000 h 606722"/>
              <a:gd name="connsiteY151" fmla="*/ 325000 h 606722"/>
              <a:gd name="connsiteX152" fmla="*/ 325000 h 606722"/>
              <a:gd name="connsiteY152" fmla="*/ 325000 h 606722"/>
              <a:gd name="connsiteX153" fmla="*/ 325000 h 606722"/>
              <a:gd name="connsiteY153" fmla="*/ 325000 h 606722"/>
              <a:gd name="connsiteX154" fmla="*/ 325000 h 606722"/>
              <a:gd name="connsiteY154" fmla="*/ 325000 h 606722"/>
              <a:gd name="connsiteX155" fmla="*/ 325000 h 606722"/>
              <a:gd name="connsiteY155" fmla="*/ 325000 h 606722"/>
              <a:gd name="connsiteX156" fmla="*/ 325000 h 606722"/>
              <a:gd name="connsiteY156" fmla="*/ 325000 h 606722"/>
              <a:gd name="connsiteX157" fmla="*/ 325000 h 606722"/>
              <a:gd name="connsiteY157" fmla="*/ 325000 h 606722"/>
              <a:gd name="connsiteX158" fmla="*/ 325000 h 606722"/>
              <a:gd name="connsiteY158" fmla="*/ 325000 h 606722"/>
              <a:gd name="connsiteX159" fmla="*/ 325000 h 606722"/>
              <a:gd name="connsiteY159" fmla="*/ 325000 h 606722"/>
              <a:gd name="connsiteX160" fmla="*/ 325000 h 606722"/>
              <a:gd name="connsiteY160" fmla="*/ 325000 h 606722"/>
              <a:gd name="connsiteX161" fmla="*/ 325000 h 606722"/>
              <a:gd name="connsiteY161" fmla="*/ 325000 h 606722"/>
              <a:gd name="connsiteX162" fmla="*/ 325000 h 606722"/>
              <a:gd name="connsiteY162" fmla="*/ 325000 h 606722"/>
              <a:gd name="connsiteX163" fmla="*/ 325000 h 606722"/>
              <a:gd name="connsiteY163" fmla="*/ 325000 h 606722"/>
              <a:gd name="connsiteX164" fmla="*/ 325000 h 606722"/>
              <a:gd name="connsiteY164" fmla="*/ 325000 h 606722"/>
              <a:gd name="connsiteX165" fmla="*/ 325000 h 606722"/>
              <a:gd name="connsiteY165" fmla="*/ 325000 h 606722"/>
              <a:gd name="connsiteX166" fmla="*/ 325000 h 606722"/>
              <a:gd name="connsiteY166" fmla="*/ 325000 h 606722"/>
              <a:gd name="connsiteX167" fmla="*/ 325000 h 606722"/>
              <a:gd name="connsiteY16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601522" h="606761">
                <a:moveTo>
                  <a:pt x="290953" y="495278"/>
                </a:moveTo>
                <a:lnTo>
                  <a:pt x="310691" y="495278"/>
                </a:lnTo>
                <a:lnTo>
                  <a:pt x="310691" y="515747"/>
                </a:lnTo>
                <a:lnTo>
                  <a:pt x="290953" y="515747"/>
                </a:lnTo>
                <a:close/>
                <a:moveTo>
                  <a:pt x="351629" y="464940"/>
                </a:moveTo>
                <a:lnTo>
                  <a:pt x="371367" y="464940"/>
                </a:lnTo>
                <a:lnTo>
                  <a:pt x="371367" y="485409"/>
                </a:lnTo>
                <a:lnTo>
                  <a:pt x="351629" y="485409"/>
                </a:lnTo>
                <a:close/>
                <a:moveTo>
                  <a:pt x="310691" y="464940"/>
                </a:moveTo>
                <a:lnTo>
                  <a:pt x="331160" y="464940"/>
                </a:lnTo>
                <a:lnTo>
                  <a:pt x="331160" y="485409"/>
                </a:lnTo>
                <a:lnTo>
                  <a:pt x="310691" y="485409"/>
                </a:lnTo>
                <a:close/>
                <a:moveTo>
                  <a:pt x="270362" y="464940"/>
                </a:moveTo>
                <a:lnTo>
                  <a:pt x="290953" y="464940"/>
                </a:lnTo>
                <a:lnTo>
                  <a:pt x="290953" y="485409"/>
                </a:lnTo>
                <a:lnTo>
                  <a:pt x="270362" y="485409"/>
                </a:lnTo>
                <a:close/>
                <a:moveTo>
                  <a:pt x="230155" y="464940"/>
                </a:moveTo>
                <a:lnTo>
                  <a:pt x="249893" y="464940"/>
                </a:lnTo>
                <a:lnTo>
                  <a:pt x="249893" y="485409"/>
                </a:lnTo>
                <a:lnTo>
                  <a:pt x="230155" y="485409"/>
                </a:lnTo>
                <a:close/>
                <a:moveTo>
                  <a:pt x="371367" y="424733"/>
                </a:moveTo>
                <a:lnTo>
                  <a:pt x="391958" y="424733"/>
                </a:lnTo>
                <a:lnTo>
                  <a:pt x="391958" y="445202"/>
                </a:lnTo>
                <a:lnTo>
                  <a:pt x="371367" y="445202"/>
                </a:lnTo>
                <a:close/>
                <a:moveTo>
                  <a:pt x="331160" y="424733"/>
                </a:moveTo>
                <a:lnTo>
                  <a:pt x="351629" y="424733"/>
                </a:lnTo>
                <a:lnTo>
                  <a:pt x="351629" y="445202"/>
                </a:lnTo>
                <a:lnTo>
                  <a:pt x="331160" y="445202"/>
                </a:lnTo>
                <a:close/>
                <a:moveTo>
                  <a:pt x="290953" y="424733"/>
                </a:moveTo>
                <a:lnTo>
                  <a:pt x="310691" y="424733"/>
                </a:lnTo>
                <a:lnTo>
                  <a:pt x="310691" y="445202"/>
                </a:lnTo>
                <a:lnTo>
                  <a:pt x="290953" y="445202"/>
                </a:lnTo>
                <a:close/>
                <a:moveTo>
                  <a:pt x="249893" y="424733"/>
                </a:moveTo>
                <a:lnTo>
                  <a:pt x="270362" y="424733"/>
                </a:lnTo>
                <a:lnTo>
                  <a:pt x="270362" y="445202"/>
                </a:lnTo>
                <a:lnTo>
                  <a:pt x="249893" y="445202"/>
                </a:lnTo>
                <a:close/>
                <a:moveTo>
                  <a:pt x="209686" y="424733"/>
                </a:moveTo>
                <a:lnTo>
                  <a:pt x="230155" y="424733"/>
                </a:lnTo>
                <a:lnTo>
                  <a:pt x="230155" y="445202"/>
                </a:lnTo>
                <a:lnTo>
                  <a:pt x="209686" y="445202"/>
                </a:lnTo>
                <a:close/>
                <a:moveTo>
                  <a:pt x="139019" y="394395"/>
                </a:moveTo>
                <a:lnTo>
                  <a:pt x="158762" y="394395"/>
                </a:lnTo>
                <a:cubicBezTo>
                  <a:pt x="158762" y="472520"/>
                  <a:pt x="222548" y="536233"/>
                  <a:pt x="300761" y="536233"/>
                </a:cubicBezTo>
                <a:cubicBezTo>
                  <a:pt x="378975" y="536233"/>
                  <a:pt x="442760" y="472520"/>
                  <a:pt x="442760" y="394395"/>
                </a:cubicBezTo>
                <a:lnTo>
                  <a:pt x="462503" y="394395"/>
                </a:lnTo>
                <a:cubicBezTo>
                  <a:pt x="462503" y="483139"/>
                  <a:pt x="389605" y="555954"/>
                  <a:pt x="300761" y="555954"/>
                </a:cubicBezTo>
                <a:cubicBezTo>
                  <a:pt x="211917" y="555954"/>
                  <a:pt x="139019" y="483139"/>
                  <a:pt x="139019" y="394395"/>
                </a:cubicBezTo>
                <a:close/>
                <a:moveTo>
                  <a:pt x="391958" y="384526"/>
                </a:moveTo>
                <a:lnTo>
                  <a:pt x="412427" y="384526"/>
                </a:lnTo>
                <a:lnTo>
                  <a:pt x="412427" y="404264"/>
                </a:lnTo>
                <a:lnTo>
                  <a:pt x="391958" y="404264"/>
                </a:lnTo>
                <a:close/>
                <a:moveTo>
                  <a:pt x="351629" y="384526"/>
                </a:moveTo>
                <a:lnTo>
                  <a:pt x="371367" y="384526"/>
                </a:lnTo>
                <a:lnTo>
                  <a:pt x="371367" y="404264"/>
                </a:lnTo>
                <a:lnTo>
                  <a:pt x="351629" y="404264"/>
                </a:lnTo>
                <a:close/>
                <a:moveTo>
                  <a:pt x="310691" y="384526"/>
                </a:moveTo>
                <a:lnTo>
                  <a:pt x="331160" y="384526"/>
                </a:lnTo>
                <a:lnTo>
                  <a:pt x="331160" y="404264"/>
                </a:lnTo>
                <a:lnTo>
                  <a:pt x="310691" y="404264"/>
                </a:lnTo>
                <a:close/>
                <a:moveTo>
                  <a:pt x="270362" y="384526"/>
                </a:moveTo>
                <a:lnTo>
                  <a:pt x="290953" y="384526"/>
                </a:lnTo>
                <a:lnTo>
                  <a:pt x="290953" y="404264"/>
                </a:lnTo>
                <a:lnTo>
                  <a:pt x="270362" y="404264"/>
                </a:lnTo>
                <a:close/>
                <a:moveTo>
                  <a:pt x="230155" y="384526"/>
                </a:moveTo>
                <a:lnTo>
                  <a:pt x="249893" y="384526"/>
                </a:lnTo>
                <a:lnTo>
                  <a:pt x="249893" y="404264"/>
                </a:lnTo>
                <a:lnTo>
                  <a:pt x="230155" y="404264"/>
                </a:lnTo>
                <a:close/>
                <a:moveTo>
                  <a:pt x="189095" y="384526"/>
                </a:moveTo>
                <a:lnTo>
                  <a:pt x="209686" y="384526"/>
                </a:lnTo>
                <a:lnTo>
                  <a:pt x="209686" y="404264"/>
                </a:lnTo>
                <a:lnTo>
                  <a:pt x="189095" y="404264"/>
                </a:lnTo>
                <a:close/>
                <a:moveTo>
                  <a:pt x="553639" y="323850"/>
                </a:moveTo>
                <a:lnTo>
                  <a:pt x="574230" y="323850"/>
                </a:lnTo>
                <a:lnTo>
                  <a:pt x="574230" y="364057"/>
                </a:lnTo>
                <a:lnTo>
                  <a:pt x="553639" y="364057"/>
                </a:lnTo>
                <a:close/>
                <a:moveTo>
                  <a:pt x="27292" y="323850"/>
                </a:moveTo>
                <a:lnTo>
                  <a:pt x="47883" y="323850"/>
                </a:lnTo>
                <a:lnTo>
                  <a:pt x="47883" y="364057"/>
                </a:lnTo>
                <a:lnTo>
                  <a:pt x="27292" y="364057"/>
                </a:lnTo>
                <a:close/>
                <a:moveTo>
                  <a:pt x="290891" y="242704"/>
                </a:moveTo>
                <a:lnTo>
                  <a:pt x="310631" y="242704"/>
                </a:lnTo>
                <a:lnTo>
                  <a:pt x="310631" y="282905"/>
                </a:lnTo>
                <a:lnTo>
                  <a:pt x="351629" y="282905"/>
                </a:lnTo>
                <a:lnTo>
                  <a:pt x="351629" y="303386"/>
                </a:lnTo>
                <a:lnTo>
                  <a:pt x="310631" y="303386"/>
                </a:lnTo>
                <a:lnTo>
                  <a:pt x="310631" y="343587"/>
                </a:lnTo>
                <a:lnTo>
                  <a:pt x="290891" y="343587"/>
                </a:lnTo>
                <a:lnTo>
                  <a:pt x="290891" y="303386"/>
                </a:lnTo>
                <a:lnTo>
                  <a:pt x="249893" y="303386"/>
                </a:lnTo>
                <a:lnTo>
                  <a:pt x="249893" y="282905"/>
                </a:lnTo>
                <a:lnTo>
                  <a:pt x="290891" y="282905"/>
                </a:lnTo>
                <a:close/>
                <a:moveTo>
                  <a:pt x="556721" y="124413"/>
                </a:moveTo>
                <a:cubicBezTo>
                  <a:pt x="561277" y="120621"/>
                  <a:pt x="567352" y="120621"/>
                  <a:pt x="571149" y="124413"/>
                </a:cubicBezTo>
                <a:lnTo>
                  <a:pt x="601522" y="154746"/>
                </a:lnTo>
                <a:lnTo>
                  <a:pt x="587095" y="169155"/>
                </a:lnTo>
                <a:lnTo>
                  <a:pt x="574186" y="155504"/>
                </a:lnTo>
                <a:lnTo>
                  <a:pt x="574186" y="303380"/>
                </a:lnTo>
                <a:lnTo>
                  <a:pt x="553684" y="303380"/>
                </a:lnTo>
                <a:lnTo>
                  <a:pt x="553684" y="155504"/>
                </a:lnTo>
                <a:lnTo>
                  <a:pt x="540775" y="169155"/>
                </a:lnTo>
                <a:lnTo>
                  <a:pt x="526347" y="154746"/>
                </a:lnTo>
                <a:close/>
                <a:moveTo>
                  <a:pt x="30374" y="124413"/>
                </a:moveTo>
                <a:cubicBezTo>
                  <a:pt x="34171" y="120621"/>
                  <a:pt x="40245" y="120621"/>
                  <a:pt x="44802" y="124413"/>
                </a:cubicBezTo>
                <a:lnTo>
                  <a:pt x="75175" y="154746"/>
                </a:lnTo>
                <a:lnTo>
                  <a:pt x="60748" y="169155"/>
                </a:lnTo>
                <a:lnTo>
                  <a:pt x="47839" y="155504"/>
                </a:lnTo>
                <a:lnTo>
                  <a:pt x="47839" y="303380"/>
                </a:lnTo>
                <a:lnTo>
                  <a:pt x="27337" y="303380"/>
                </a:lnTo>
                <a:lnTo>
                  <a:pt x="27337" y="155504"/>
                </a:lnTo>
                <a:lnTo>
                  <a:pt x="14427" y="169155"/>
                </a:lnTo>
                <a:lnTo>
                  <a:pt x="0" y="154746"/>
                </a:lnTo>
                <a:close/>
                <a:moveTo>
                  <a:pt x="270381" y="60676"/>
                </a:moveTo>
                <a:lnTo>
                  <a:pt x="270381" y="81154"/>
                </a:lnTo>
                <a:lnTo>
                  <a:pt x="300761" y="81154"/>
                </a:lnTo>
                <a:lnTo>
                  <a:pt x="300761" y="100874"/>
                </a:lnTo>
                <a:lnTo>
                  <a:pt x="270381" y="100874"/>
                </a:lnTo>
                <a:lnTo>
                  <a:pt x="270381" y="196439"/>
                </a:lnTo>
                <a:cubicBezTo>
                  <a:pt x="270381" y="200990"/>
                  <a:pt x="267343" y="205540"/>
                  <a:pt x="262027" y="206299"/>
                </a:cubicBezTo>
                <a:cubicBezTo>
                  <a:pt x="173166" y="224502"/>
                  <a:pt x="108609" y="303381"/>
                  <a:pt x="108609" y="394395"/>
                </a:cubicBezTo>
                <a:cubicBezTo>
                  <a:pt x="108609" y="500578"/>
                  <a:pt x="194432" y="586283"/>
                  <a:pt x="300761" y="586283"/>
                </a:cubicBezTo>
                <a:cubicBezTo>
                  <a:pt x="407091" y="586283"/>
                  <a:pt x="492913" y="500578"/>
                  <a:pt x="492913" y="394395"/>
                </a:cubicBezTo>
                <a:cubicBezTo>
                  <a:pt x="492913" y="303381"/>
                  <a:pt x="428356" y="224502"/>
                  <a:pt x="339495" y="206299"/>
                </a:cubicBezTo>
                <a:cubicBezTo>
                  <a:pt x="334179" y="205540"/>
                  <a:pt x="331141" y="200990"/>
                  <a:pt x="331141" y="196439"/>
                </a:cubicBezTo>
                <a:lnTo>
                  <a:pt x="331141" y="60676"/>
                </a:lnTo>
                <a:close/>
                <a:moveTo>
                  <a:pt x="230128" y="20478"/>
                </a:moveTo>
                <a:lnTo>
                  <a:pt x="230128" y="40198"/>
                </a:lnTo>
                <a:lnTo>
                  <a:pt x="260508" y="40198"/>
                </a:lnTo>
                <a:lnTo>
                  <a:pt x="341014" y="40198"/>
                </a:lnTo>
                <a:lnTo>
                  <a:pt x="371394" y="40198"/>
                </a:lnTo>
                <a:lnTo>
                  <a:pt x="371394" y="20478"/>
                </a:lnTo>
                <a:close/>
                <a:moveTo>
                  <a:pt x="219495" y="0"/>
                </a:moveTo>
                <a:lnTo>
                  <a:pt x="382027" y="0"/>
                </a:lnTo>
                <a:cubicBezTo>
                  <a:pt x="388103" y="0"/>
                  <a:pt x="391901" y="3792"/>
                  <a:pt x="391901" y="9860"/>
                </a:cubicBezTo>
                <a:lnTo>
                  <a:pt x="391901" y="50816"/>
                </a:lnTo>
                <a:cubicBezTo>
                  <a:pt x="391901" y="56884"/>
                  <a:pt x="388103" y="60676"/>
                  <a:pt x="382027" y="60676"/>
                </a:cubicBezTo>
                <a:lnTo>
                  <a:pt x="351647" y="60676"/>
                </a:lnTo>
                <a:lnTo>
                  <a:pt x="351647" y="188096"/>
                </a:lnTo>
                <a:cubicBezTo>
                  <a:pt x="401015" y="200990"/>
                  <a:pt x="443546" y="230569"/>
                  <a:pt x="473167" y="270767"/>
                </a:cubicBezTo>
                <a:lnTo>
                  <a:pt x="473167" y="54608"/>
                </a:lnTo>
                <a:lnTo>
                  <a:pt x="459496" y="67502"/>
                </a:lnTo>
                <a:lnTo>
                  <a:pt x="445825" y="53850"/>
                </a:lnTo>
                <a:lnTo>
                  <a:pt x="476205" y="23512"/>
                </a:lnTo>
                <a:cubicBezTo>
                  <a:pt x="480002" y="18961"/>
                  <a:pt x="486078" y="18961"/>
                  <a:pt x="489875" y="23512"/>
                </a:cubicBezTo>
                <a:lnTo>
                  <a:pt x="520255" y="53850"/>
                </a:lnTo>
                <a:lnTo>
                  <a:pt x="506584" y="67502"/>
                </a:lnTo>
                <a:lnTo>
                  <a:pt x="492913" y="54608"/>
                </a:lnTo>
                <a:lnTo>
                  <a:pt x="492913" y="303381"/>
                </a:lnTo>
                <a:lnTo>
                  <a:pt x="492154" y="303381"/>
                </a:lnTo>
                <a:cubicBezTo>
                  <a:pt x="505065" y="331443"/>
                  <a:pt x="513420" y="361781"/>
                  <a:pt x="513420" y="394395"/>
                </a:cubicBezTo>
                <a:cubicBezTo>
                  <a:pt x="513420" y="511955"/>
                  <a:pt x="418483" y="606761"/>
                  <a:pt x="300761" y="606761"/>
                </a:cubicBezTo>
                <a:cubicBezTo>
                  <a:pt x="183040" y="606761"/>
                  <a:pt x="88103" y="511955"/>
                  <a:pt x="88103" y="394395"/>
                </a:cubicBezTo>
                <a:cubicBezTo>
                  <a:pt x="88103" y="361781"/>
                  <a:pt x="96457" y="331443"/>
                  <a:pt x="109369" y="303381"/>
                </a:cubicBezTo>
                <a:lnTo>
                  <a:pt x="108609" y="303381"/>
                </a:lnTo>
                <a:lnTo>
                  <a:pt x="108609" y="54608"/>
                </a:lnTo>
                <a:lnTo>
                  <a:pt x="94938" y="67502"/>
                </a:lnTo>
                <a:lnTo>
                  <a:pt x="81267" y="53850"/>
                </a:lnTo>
                <a:lnTo>
                  <a:pt x="111647" y="23512"/>
                </a:lnTo>
                <a:cubicBezTo>
                  <a:pt x="115445" y="18961"/>
                  <a:pt x="121520" y="18961"/>
                  <a:pt x="125318" y="23512"/>
                </a:cubicBezTo>
                <a:lnTo>
                  <a:pt x="155698" y="53850"/>
                </a:lnTo>
                <a:lnTo>
                  <a:pt x="142027" y="67502"/>
                </a:lnTo>
                <a:lnTo>
                  <a:pt x="128356" y="54608"/>
                </a:lnTo>
                <a:lnTo>
                  <a:pt x="128356" y="270767"/>
                </a:lnTo>
                <a:cubicBezTo>
                  <a:pt x="157976" y="230569"/>
                  <a:pt x="200508" y="200231"/>
                  <a:pt x="249875" y="188096"/>
                </a:cubicBezTo>
                <a:lnTo>
                  <a:pt x="249875" y="60676"/>
                </a:lnTo>
                <a:lnTo>
                  <a:pt x="219495" y="60676"/>
                </a:lnTo>
                <a:cubicBezTo>
                  <a:pt x="213419" y="60676"/>
                  <a:pt x="209622" y="56884"/>
                  <a:pt x="209622" y="50816"/>
                </a:cubicBezTo>
                <a:lnTo>
                  <a:pt x="209622" y="9860"/>
                </a:lnTo>
                <a:cubicBezTo>
                  <a:pt x="209622" y="3792"/>
                  <a:pt x="213419" y="0"/>
                  <a:pt x="219495"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lion_194251">
            <a:extLst>
              <a:ext uri="{FF2B5EF4-FFF2-40B4-BE49-F238E27FC236}">
                <a16:creationId xmlns:a16="http://schemas.microsoft.com/office/drawing/2014/main" id="{C0904497-73BF-4E01-885F-DD07E9B2B7EC}"/>
              </a:ext>
            </a:extLst>
          </p:cNvPr>
          <p:cNvSpPr/>
          <p:nvPr/>
        </p:nvSpPr>
        <p:spPr>
          <a:xfrm>
            <a:off x="5015434" y="2615424"/>
            <a:ext cx="537285" cy="609685"/>
          </a:xfrm>
          <a:custGeom>
            <a:avLst/>
            <a:gdLst>
              <a:gd name="connsiteX0" fmla="*/ 230185 w 534674"/>
              <a:gd name="connsiteY0" fmla="*/ 262080 h 606722"/>
              <a:gd name="connsiteX1" fmla="*/ 244863 w 534674"/>
              <a:gd name="connsiteY1" fmla="*/ 276970 h 606722"/>
              <a:gd name="connsiteX2" fmla="*/ 230185 w 534674"/>
              <a:gd name="connsiteY2" fmla="*/ 291860 h 606722"/>
              <a:gd name="connsiteX3" fmla="*/ 215507 w 534674"/>
              <a:gd name="connsiteY3" fmla="*/ 276970 h 606722"/>
              <a:gd name="connsiteX4" fmla="*/ 230185 w 534674"/>
              <a:gd name="connsiteY4" fmla="*/ 262080 h 606722"/>
              <a:gd name="connsiteX5" fmla="*/ 304348 w 534674"/>
              <a:gd name="connsiteY5" fmla="*/ 261939 h 606722"/>
              <a:gd name="connsiteX6" fmla="*/ 319096 w 534674"/>
              <a:gd name="connsiteY6" fmla="*/ 276934 h 606722"/>
              <a:gd name="connsiteX7" fmla="*/ 304348 w 534674"/>
              <a:gd name="connsiteY7" fmla="*/ 291929 h 606722"/>
              <a:gd name="connsiteX8" fmla="*/ 289600 w 534674"/>
              <a:gd name="connsiteY8" fmla="*/ 276934 h 606722"/>
              <a:gd name="connsiteX9" fmla="*/ 304348 w 534674"/>
              <a:gd name="connsiteY9" fmla="*/ 261939 h 606722"/>
              <a:gd name="connsiteX10" fmla="*/ 145974 w 534674"/>
              <a:gd name="connsiteY10" fmla="*/ 152947 h 606722"/>
              <a:gd name="connsiteX11" fmla="*/ 86695 w 534674"/>
              <a:gd name="connsiteY11" fmla="*/ 213468 h 606722"/>
              <a:gd name="connsiteX12" fmla="*/ 124345 w 534674"/>
              <a:gd name="connsiteY12" fmla="*/ 269723 h 606722"/>
              <a:gd name="connsiteX13" fmla="*/ 124345 w 534674"/>
              <a:gd name="connsiteY13" fmla="*/ 322335 h 606722"/>
              <a:gd name="connsiteX14" fmla="*/ 156032 w 534674"/>
              <a:gd name="connsiteY14" fmla="*/ 410228 h 606722"/>
              <a:gd name="connsiteX15" fmla="*/ 247533 w 534674"/>
              <a:gd name="connsiteY15" fmla="*/ 449776 h 606722"/>
              <a:gd name="connsiteX16" fmla="*/ 247533 w 534674"/>
              <a:gd name="connsiteY16" fmla="*/ 398942 h 606722"/>
              <a:gd name="connsiteX17" fmla="*/ 215757 w 534674"/>
              <a:gd name="connsiteY17" fmla="*/ 381256 h 606722"/>
              <a:gd name="connsiteX18" fmla="*/ 244685 w 534674"/>
              <a:gd name="connsiteY18" fmla="*/ 354240 h 606722"/>
              <a:gd name="connsiteX19" fmla="*/ 267293 w 534674"/>
              <a:gd name="connsiteY19" fmla="*/ 361883 h 606722"/>
              <a:gd name="connsiteX20" fmla="*/ 289901 w 534674"/>
              <a:gd name="connsiteY20" fmla="*/ 354240 h 606722"/>
              <a:gd name="connsiteX21" fmla="*/ 318918 w 534674"/>
              <a:gd name="connsiteY21" fmla="*/ 381256 h 606722"/>
              <a:gd name="connsiteX22" fmla="*/ 287142 w 534674"/>
              <a:gd name="connsiteY22" fmla="*/ 398942 h 606722"/>
              <a:gd name="connsiteX23" fmla="*/ 287142 w 534674"/>
              <a:gd name="connsiteY23" fmla="*/ 449776 h 606722"/>
              <a:gd name="connsiteX24" fmla="*/ 378642 w 534674"/>
              <a:gd name="connsiteY24" fmla="*/ 410228 h 606722"/>
              <a:gd name="connsiteX25" fmla="*/ 410240 w 534674"/>
              <a:gd name="connsiteY25" fmla="*/ 322335 h 606722"/>
              <a:gd name="connsiteX26" fmla="*/ 410240 w 534674"/>
              <a:gd name="connsiteY26" fmla="*/ 269723 h 606722"/>
              <a:gd name="connsiteX27" fmla="*/ 447891 w 534674"/>
              <a:gd name="connsiteY27" fmla="*/ 213468 h 606722"/>
              <a:gd name="connsiteX28" fmla="*/ 388611 w 534674"/>
              <a:gd name="connsiteY28" fmla="*/ 152947 h 606722"/>
              <a:gd name="connsiteX29" fmla="*/ 338143 w 534674"/>
              <a:gd name="connsiteY29" fmla="*/ 181830 h 606722"/>
              <a:gd name="connsiteX30" fmla="*/ 267293 w 534674"/>
              <a:gd name="connsiteY30" fmla="*/ 164322 h 606722"/>
              <a:gd name="connsiteX31" fmla="*/ 196531 w 534674"/>
              <a:gd name="connsiteY31" fmla="*/ 181830 h 606722"/>
              <a:gd name="connsiteX32" fmla="*/ 145974 w 534674"/>
              <a:gd name="connsiteY32" fmla="*/ 152947 h 606722"/>
              <a:gd name="connsiteX33" fmla="*/ 267293 w 534674"/>
              <a:gd name="connsiteY33" fmla="*/ 0 h 606722"/>
              <a:gd name="connsiteX34" fmla="*/ 458127 w 534674"/>
              <a:gd name="connsiteY34" fmla="*/ 73496 h 606722"/>
              <a:gd name="connsiteX35" fmla="*/ 534674 w 534674"/>
              <a:gd name="connsiteY35" fmla="*/ 272034 h 606722"/>
              <a:gd name="connsiteX36" fmla="*/ 404722 w 534674"/>
              <a:gd name="connsiteY36" fmla="*/ 500432 h 606722"/>
              <a:gd name="connsiteX37" fmla="*/ 277885 w 534674"/>
              <a:gd name="connsiteY37" fmla="*/ 600057 h 606722"/>
              <a:gd name="connsiteX38" fmla="*/ 267293 w 534674"/>
              <a:gd name="connsiteY38" fmla="*/ 606722 h 606722"/>
              <a:gd name="connsiteX39" fmla="*/ 256790 w 534674"/>
              <a:gd name="connsiteY39" fmla="*/ 600057 h 606722"/>
              <a:gd name="connsiteX40" fmla="*/ 129953 w 534674"/>
              <a:gd name="connsiteY40" fmla="*/ 500432 h 606722"/>
              <a:gd name="connsiteX41" fmla="*/ 0 w 534674"/>
              <a:gd name="connsiteY41" fmla="*/ 272034 h 606722"/>
              <a:gd name="connsiteX42" fmla="*/ 76459 w 534674"/>
              <a:gd name="connsiteY42" fmla="*/ 73496 h 606722"/>
              <a:gd name="connsiteX43" fmla="*/ 267293 w 534674"/>
              <a:gd name="connsiteY4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34674" h="606722">
                <a:moveTo>
                  <a:pt x="230185" y="262080"/>
                </a:moveTo>
                <a:cubicBezTo>
                  <a:pt x="238291" y="262080"/>
                  <a:pt x="244863" y="268746"/>
                  <a:pt x="244863" y="276970"/>
                </a:cubicBezTo>
                <a:cubicBezTo>
                  <a:pt x="244863" y="285194"/>
                  <a:pt x="238291" y="291860"/>
                  <a:pt x="230185" y="291860"/>
                </a:cubicBezTo>
                <a:cubicBezTo>
                  <a:pt x="222079" y="291860"/>
                  <a:pt x="215507" y="285194"/>
                  <a:pt x="215507" y="276970"/>
                </a:cubicBezTo>
                <a:cubicBezTo>
                  <a:pt x="215507" y="268746"/>
                  <a:pt x="222079" y="262080"/>
                  <a:pt x="230185" y="262080"/>
                </a:cubicBezTo>
                <a:close/>
                <a:moveTo>
                  <a:pt x="304348" y="261939"/>
                </a:moveTo>
                <a:cubicBezTo>
                  <a:pt x="312493" y="261939"/>
                  <a:pt x="319096" y="268652"/>
                  <a:pt x="319096" y="276934"/>
                </a:cubicBezTo>
                <a:cubicBezTo>
                  <a:pt x="319096" y="285216"/>
                  <a:pt x="312493" y="291929"/>
                  <a:pt x="304348" y="291929"/>
                </a:cubicBezTo>
                <a:cubicBezTo>
                  <a:pt x="296203" y="291929"/>
                  <a:pt x="289600" y="285216"/>
                  <a:pt x="289600" y="276934"/>
                </a:cubicBezTo>
                <a:cubicBezTo>
                  <a:pt x="289600" y="268652"/>
                  <a:pt x="296203" y="261939"/>
                  <a:pt x="304348" y="261939"/>
                </a:cubicBezTo>
                <a:close/>
                <a:moveTo>
                  <a:pt x="145974" y="152947"/>
                </a:moveTo>
                <a:cubicBezTo>
                  <a:pt x="113308" y="152947"/>
                  <a:pt x="86695" y="180141"/>
                  <a:pt x="86695" y="213468"/>
                </a:cubicBezTo>
                <a:cubicBezTo>
                  <a:pt x="86695" y="238707"/>
                  <a:pt x="101826" y="260836"/>
                  <a:pt x="124345" y="269723"/>
                </a:cubicBezTo>
                <a:lnTo>
                  <a:pt x="124345" y="322335"/>
                </a:lnTo>
                <a:cubicBezTo>
                  <a:pt x="124078" y="327489"/>
                  <a:pt x="122476" y="374236"/>
                  <a:pt x="156032" y="410228"/>
                </a:cubicBezTo>
                <a:cubicBezTo>
                  <a:pt x="177483" y="433246"/>
                  <a:pt x="208191" y="446488"/>
                  <a:pt x="247533" y="449776"/>
                </a:cubicBezTo>
                <a:lnTo>
                  <a:pt x="247533" y="398942"/>
                </a:lnTo>
                <a:cubicBezTo>
                  <a:pt x="234894" y="395831"/>
                  <a:pt x="223679" y="389610"/>
                  <a:pt x="215757" y="381256"/>
                </a:cubicBezTo>
                <a:lnTo>
                  <a:pt x="244685" y="354240"/>
                </a:lnTo>
                <a:cubicBezTo>
                  <a:pt x="247978" y="357706"/>
                  <a:pt x="255900" y="361883"/>
                  <a:pt x="267293" y="361883"/>
                </a:cubicBezTo>
                <a:cubicBezTo>
                  <a:pt x="278775" y="361883"/>
                  <a:pt x="286608" y="357706"/>
                  <a:pt x="289901" y="354240"/>
                </a:cubicBezTo>
                <a:lnTo>
                  <a:pt x="318918" y="381256"/>
                </a:lnTo>
                <a:cubicBezTo>
                  <a:pt x="310996" y="389610"/>
                  <a:pt x="299781" y="395831"/>
                  <a:pt x="287142" y="398942"/>
                </a:cubicBezTo>
                <a:lnTo>
                  <a:pt x="287142" y="449776"/>
                </a:lnTo>
                <a:cubicBezTo>
                  <a:pt x="326483" y="446488"/>
                  <a:pt x="357191" y="433246"/>
                  <a:pt x="378642" y="410228"/>
                </a:cubicBezTo>
                <a:cubicBezTo>
                  <a:pt x="412199" y="374236"/>
                  <a:pt x="410596" y="327489"/>
                  <a:pt x="410240" y="322335"/>
                </a:cubicBezTo>
                <a:lnTo>
                  <a:pt x="410240" y="269723"/>
                </a:lnTo>
                <a:cubicBezTo>
                  <a:pt x="432760" y="260836"/>
                  <a:pt x="447891" y="238707"/>
                  <a:pt x="447891" y="213468"/>
                </a:cubicBezTo>
                <a:cubicBezTo>
                  <a:pt x="447891" y="180141"/>
                  <a:pt x="421366" y="152947"/>
                  <a:pt x="388611" y="152947"/>
                </a:cubicBezTo>
                <a:cubicBezTo>
                  <a:pt x="367961" y="152947"/>
                  <a:pt x="348825" y="164234"/>
                  <a:pt x="338143" y="181830"/>
                </a:cubicBezTo>
                <a:cubicBezTo>
                  <a:pt x="324703" y="174987"/>
                  <a:pt x="298624" y="164322"/>
                  <a:pt x="267293" y="164322"/>
                </a:cubicBezTo>
                <a:cubicBezTo>
                  <a:pt x="236051" y="164322"/>
                  <a:pt x="209971" y="174987"/>
                  <a:pt x="196531" y="181830"/>
                </a:cubicBezTo>
                <a:cubicBezTo>
                  <a:pt x="185850" y="164234"/>
                  <a:pt x="166713" y="152947"/>
                  <a:pt x="145974" y="152947"/>
                </a:cubicBezTo>
                <a:close/>
                <a:moveTo>
                  <a:pt x="267293" y="0"/>
                </a:moveTo>
                <a:cubicBezTo>
                  <a:pt x="342416" y="0"/>
                  <a:pt x="410151" y="26128"/>
                  <a:pt x="458127" y="73496"/>
                </a:cubicBezTo>
                <a:cubicBezTo>
                  <a:pt x="508239" y="122909"/>
                  <a:pt x="534674" y="191606"/>
                  <a:pt x="534674" y="272034"/>
                </a:cubicBezTo>
                <a:cubicBezTo>
                  <a:pt x="534674" y="342242"/>
                  <a:pt x="490971" y="419027"/>
                  <a:pt x="404722" y="500432"/>
                </a:cubicBezTo>
                <a:cubicBezTo>
                  <a:pt x="342149" y="559443"/>
                  <a:pt x="280466" y="598457"/>
                  <a:pt x="277885" y="600057"/>
                </a:cubicBezTo>
                <a:lnTo>
                  <a:pt x="267293" y="606722"/>
                </a:lnTo>
                <a:lnTo>
                  <a:pt x="256790" y="600057"/>
                </a:lnTo>
                <a:cubicBezTo>
                  <a:pt x="254208" y="598457"/>
                  <a:pt x="192526" y="559443"/>
                  <a:pt x="129953" y="500432"/>
                </a:cubicBezTo>
                <a:cubicBezTo>
                  <a:pt x="43703" y="419027"/>
                  <a:pt x="0" y="342242"/>
                  <a:pt x="0" y="272034"/>
                </a:cubicBezTo>
                <a:cubicBezTo>
                  <a:pt x="0" y="191606"/>
                  <a:pt x="26436" y="122909"/>
                  <a:pt x="76459" y="73496"/>
                </a:cubicBezTo>
                <a:cubicBezTo>
                  <a:pt x="124434" y="26128"/>
                  <a:pt x="192259" y="0"/>
                  <a:pt x="267293" y="0"/>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矩形 5">
            <a:extLst>
              <a:ext uri="{FF2B5EF4-FFF2-40B4-BE49-F238E27FC236}">
                <a16:creationId xmlns:a16="http://schemas.microsoft.com/office/drawing/2014/main" id="{00ED56DB-7278-4FF5-9DDA-A34A26EA8593}"/>
              </a:ext>
            </a:extLst>
          </p:cNvPr>
          <p:cNvSpPr/>
          <p:nvPr/>
        </p:nvSpPr>
        <p:spPr>
          <a:xfrm>
            <a:off x="4378936" y="3113728"/>
            <a:ext cx="1745038" cy="738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a:t>
            </a:r>
            <a:r>
              <a:rPr lang="en-US" altLang="zh-CN" sz="2800" b="1" dirty="0">
                <a:solidFill>
                  <a:schemeClr val="tx1">
                    <a:lumMod val="75000"/>
                    <a:lumOff val="25000"/>
                  </a:schemeClr>
                </a:solidFill>
                <a:latin typeface="+mj-ea"/>
                <a:ea typeface="+mj-ea"/>
              </a:rPr>
              <a:t> </a:t>
            </a:r>
            <a:endParaRPr lang="zh-CN" altLang="en-US" sz="2800" b="1" dirty="0">
              <a:solidFill>
                <a:schemeClr val="tx1">
                  <a:lumMod val="75000"/>
                  <a:lumOff val="25000"/>
                </a:schemeClr>
              </a:solidFill>
              <a:latin typeface="+mj-ea"/>
              <a:ea typeface="+mj-ea"/>
            </a:endParaRPr>
          </a:p>
        </p:txBody>
      </p:sp>
      <p:sp>
        <p:nvSpPr>
          <p:cNvPr id="119" name="矩形 118">
            <a:extLst>
              <a:ext uri="{FF2B5EF4-FFF2-40B4-BE49-F238E27FC236}">
                <a16:creationId xmlns:a16="http://schemas.microsoft.com/office/drawing/2014/main" id="{A58371DE-23DD-4C5C-AC2C-94B998CB913A}"/>
              </a:ext>
            </a:extLst>
          </p:cNvPr>
          <p:cNvSpPr/>
          <p:nvPr/>
        </p:nvSpPr>
        <p:spPr>
          <a:xfrm>
            <a:off x="4433482" y="3740713"/>
            <a:ext cx="1745038" cy="738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lumMod val="75000"/>
                    <a:lumOff val="25000"/>
                  </a:schemeClr>
                </a:solidFill>
                <a:latin typeface="+mn-ea"/>
              </a:rPr>
              <a:t>请输入内容请输入内容。</a:t>
            </a:r>
          </a:p>
        </p:txBody>
      </p:sp>
      <p:grpSp>
        <p:nvGrpSpPr>
          <p:cNvPr id="7" name="组合 6">
            <a:extLst>
              <a:ext uri="{FF2B5EF4-FFF2-40B4-BE49-F238E27FC236}">
                <a16:creationId xmlns:a16="http://schemas.microsoft.com/office/drawing/2014/main" id="{030BEA9C-56BA-4809-A07F-1C4DBC497A6C}"/>
              </a:ext>
            </a:extLst>
          </p:cNvPr>
          <p:cNvGrpSpPr/>
          <p:nvPr/>
        </p:nvGrpSpPr>
        <p:grpSpPr>
          <a:xfrm>
            <a:off x="7293111" y="836573"/>
            <a:ext cx="1570381" cy="1821642"/>
            <a:chOff x="7451387" y="1091188"/>
            <a:chExt cx="1570381" cy="1821642"/>
          </a:xfrm>
        </p:grpSpPr>
        <p:pic>
          <p:nvPicPr>
            <p:cNvPr id="94" name="图片 93">
              <a:extLst>
                <a:ext uri="{FF2B5EF4-FFF2-40B4-BE49-F238E27FC236}">
                  <a16:creationId xmlns:a16="http://schemas.microsoft.com/office/drawing/2014/main" id="{498D0DF0-DF29-43EB-A48B-B58F5BE7A1CE}"/>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7451387" y="1091188"/>
              <a:ext cx="1570381" cy="1821642"/>
            </a:xfrm>
            <a:custGeom>
              <a:avLst/>
              <a:gdLst>
                <a:gd name="connsiteX0" fmla="*/ 651753 w 1303506"/>
                <a:gd name="connsiteY0" fmla="*/ 0 h 1512067"/>
                <a:gd name="connsiteX1" fmla="*/ 1303506 w 1303506"/>
                <a:gd name="connsiteY1" fmla="*/ 325877 h 1512067"/>
                <a:gd name="connsiteX2" fmla="*/ 1303506 w 1303506"/>
                <a:gd name="connsiteY2" fmla="*/ 1186191 h 1512067"/>
                <a:gd name="connsiteX3" fmla="*/ 651753 w 1303506"/>
                <a:gd name="connsiteY3" fmla="*/ 1512067 h 1512067"/>
                <a:gd name="connsiteX4" fmla="*/ 0 w 1303506"/>
                <a:gd name="connsiteY4" fmla="*/ 1186191 h 1512067"/>
                <a:gd name="connsiteX5" fmla="*/ 0 w 1303506"/>
                <a:gd name="connsiteY5" fmla="*/ 325877 h 1512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3506" h="1512067">
                  <a:moveTo>
                    <a:pt x="651753" y="0"/>
                  </a:moveTo>
                  <a:lnTo>
                    <a:pt x="1303506" y="325877"/>
                  </a:lnTo>
                  <a:lnTo>
                    <a:pt x="1303506" y="1186191"/>
                  </a:lnTo>
                  <a:lnTo>
                    <a:pt x="651753" y="1512067"/>
                  </a:lnTo>
                  <a:lnTo>
                    <a:pt x="0" y="1186191"/>
                  </a:lnTo>
                  <a:lnTo>
                    <a:pt x="0" y="325877"/>
                  </a:lnTo>
                  <a:close/>
                </a:path>
              </a:pathLst>
            </a:custGeom>
            <a:ln>
              <a:gradFill>
                <a:gsLst>
                  <a:gs pos="56264">
                    <a:srgbClr val="FFF5F5">
                      <a:alpha val="70000"/>
                    </a:srgbClr>
                  </a:gs>
                  <a:gs pos="12000">
                    <a:schemeClr val="accent1">
                      <a:lumMod val="45000"/>
                      <a:lumOff val="55000"/>
                      <a:alpha val="20000"/>
                    </a:schemeClr>
                  </a:gs>
                  <a:gs pos="100000">
                    <a:schemeClr val="accent1">
                      <a:lumMod val="30000"/>
                      <a:lumOff val="70000"/>
                      <a:alpha val="20000"/>
                    </a:schemeClr>
                  </a:gs>
                </a:gsLst>
                <a:lin ang="5400000" scaled="1"/>
              </a:gradFill>
            </a:ln>
            <a:effectLst>
              <a:outerShdw blurRad="381000" sx="102000" sy="102000" algn="ctr" rotWithShape="0">
                <a:prstClr val="black">
                  <a:alpha val="40000"/>
                </a:prstClr>
              </a:outerShdw>
            </a:effectLst>
          </p:spPr>
        </p:pic>
        <p:sp>
          <p:nvSpPr>
            <p:cNvPr id="120" name="eject_142465">
              <a:extLst>
                <a:ext uri="{FF2B5EF4-FFF2-40B4-BE49-F238E27FC236}">
                  <a16:creationId xmlns:a16="http://schemas.microsoft.com/office/drawing/2014/main" id="{C05BB02E-B938-41DC-B8A6-1AFCDC8757EE}"/>
                </a:ext>
              </a:extLst>
            </p:cNvPr>
            <p:cNvSpPr/>
            <p:nvPr/>
          </p:nvSpPr>
          <p:spPr>
            <a:xfrm>
              <a:off x="7861457" y="1299047"/>
              <a:ext cx="750240" cy="749111"/>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191" h="608274">
                  <a:moveTo>
                    <a:pt x="175849" y="365529"/>
                  </a:moveTo>
                  <a:lnTo>
                    <a:pt x="433342" y="365529"/>
                  </a:lnTo>
                  <a:lnTo>
                    <a:pt x="433342" y="434471"/>
                  </a:lnTo>
                  <a:lnTo>
                    <a:pt x="175849" y="434471"/>
                  </a:lnTo>
                  <a:close/>
                  <a:moveTo>
                    <a:pt x="304548" y="123631"/>
                  </a:moveTo>
                  <a:lnTo>
                    <a:pt x="422757" y="327918"/>
                  </a:lnTo>
                  <a:lnTo>
                    <a:pt x="186434" y="327918"/>
                  </a:lnTo>
                  <a:close/>
                  <a:moveTo>
                    <a:pt x="304548" y="37623"/>
                  </a:moveTo>
                  <a:cubicBezTo>
                    <a:pt x="157408" y="37623"/>
                    <a:pt x="37680" y="157171"/>
                    <a:pt x="37680" y="304090"/>
                  </a:cubicBezTo>
                  <a:cubicBezTo>
                    <a:pt x="37680" y="451103"/>
                    <a:pt x="157408" y="570651"/>
                    <a:pt x="304548" y="570651"/>
                  </a:cubicBezTo>
                  <a:cubicBezTo>
                    <a:pt x="451783" y="570651"/>
                    <a:pt x="571511" y="451103"/>
                    <a:pt x="571511" y="304090"/>
                  </a:cubicBezTo>
                  <a:cubicBezTo>
                    <a:pt x="571511" y="157171"/>
                    <a:pt x="451783" y="37623"/>
                    <a:pt x="304548" y="37623"/>
                  </a:cubicBezTo>
                  <a:close/>
                  <a:moveTo>
                    <a:pt x="304548" y="0"/>
                  </a:moveTo>
                  <a:cubicBezTo>
                    <a:pt x="385937" y="0"/>
                    <a:pt x="462428" y="31604"/>
                    <a:pt x="519984" y="89073"/>
                  </a:cubicBezTo>
                  <a:cubicBezTo>
                    <a:pt x="577446" y="146543"/>
                    <a:pt x="609191" y="222918"/>
                    <a:pt x="609191" y="304090"/>
                  </a:cubicBezTo>
                  <a:cubicBezTo>
                    <a:pt x="609191" y="385356"/>
                    <a:pt x="577446" y="461731"/>
                    <a:pt x="519984" y="519201"/>
                  </a:cubicBezTo>
                  <a:cubicBezTo>
                    <a:pt x="462428" y="576576"/>
                    <a:pt x="385937" y="608274"/>
                    <a:pt x="304548" y="608274"/>
                  </a:cubicBezTo>
                  <a:cubicBezTo>
                    <a:pt x="223254" y="608274"/>
                    <a:pt x="146763" y="576576"/>
                    <a:pt x="89207" y="519201"/>
                  </a:cubicBezTo>
                  <a:cubicBezTo>
                    <a:pt x="31651" y="461731"/>
                    <a:pt x="0" y="385356"/>
                    <a:pt x="0" y="304090"/>
                  </a:cubicBezTo>
                  <a:cubicBezTo>
                    <a:pt x="0" y="222918"/>
                    <a:pt x="31651" y="146543"/>
                    <a:pt x="89207" y="89073"/>
                  </a:cubicBezTo>
                  <a:cubicBezTo>
                    <a:pt x="146763" y="31604"/>
                    <a:pt x="223254" y="0"/>
                    <a:pt x="304548" y="0"/>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矩形 129">
              <a:extLst>
                <a:ext uri="{FF2B5EF4-FFF2-40B4-BE49-F238E27FC236}">
                  <a16:creationId xmlns:a16="http://schemas.microsoft.com/office/drawing/2014/main" id="{F61B1C97-4C7D-4E4B-B9D3-B9E1D4281F2C}"/>
                </a:ext>
              </a:extLst>
            </p:cNvPr>
            <p:cNvSpPr/>
            <p:nvPr/>
          </p:nvSpPr>
          <p:spPr>
            <a:xfrm>
              <a:off x="7514653" y="1985977"/>
              <a:ext cx="1484057" cy="6777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lumMod val="75000"/>
                      <a:lumOff val="25000"/>
                    </a:schemeClr>
                  </a:solidFill>
                  <a:latin typeface="+mj-ea"/>
                  <a:ea typeface="+mj-ea"/>
                </a:rPr>
                <a:t>标题</a:t>
              </a:r>
              <a:r>
                <a:rPr lang="en-US" altLang="zh-CN" sz="2400" dirty="0">
                  <a:solidFill>
                    <a:schemeClr val="tx1">
                      <a:lumMod val="75000"/>
                      <a:lumOff val="25000"/>
                    </a:schemeClr>
                  </a:solidFill>
                  <a:latin typeface="+mj-ea"/>
                  <a:ea typeface="+mj-ea"/>
                </a:rPr>
                <a:t> </a:t>
              </a:r>
              <a:endParaRPr lang="zh-CN" altLang="en-US" sz="2400" dirty="0">
                <a:solidFill>
                  <a:schemeClr val="tx1">
                    <a:lumMod val="75000"/>
                    <a:lumOff val="25000"/>
                  </a:schemeClr>
                </a:solidFill>
                <a:latin typeface="+mj-ea"/>
                <a:ea typeface="+mj-ea"/>
              </a:endParaRPr>
            </a:p>
          </p:txBody>
        </p:sp>
      </p:grpSp>
      <p:grpSp>
        <p:nvGrpSpPr>
          <p:cNvPr id="8" name="组合 7">
            <a:extLst>
              <a:ext uri="{FF2B5EF4-FFF2-40B4-BE49-F238E27FC236}">
                <a16:creationId xmlns:a16="http://schemas.microsoft.com/office/drawing/2014/main" id="{8F4BE3F5-15CC-49A6-87F1-23FAF1E1FEB3}"/>
              </a:ext>
            </a:extLst>
          </p:cNvPr>
          <p:cNvGrpSpPr/>
          <p:nvPr/>
        </p:nvGrpSpPr>
        <p:grpSpPr>
          <a:xfrm>
            <a:off x="9080578" y="801925"/>
            <a:ext cx="1570381" cy="1821642"/>
            <a:chOff x="8890705" y="1112813"/>
            <a:chExt cx="1570381" cy="1821642"/>
          </a:xfrm>
        </p:grpSpPr>
        <p:pic>
          <p:nvPicPr>
            <p:cNvPr id="109" name="图片 108">
              <a:extLst>
                <a:ext uri="{FF2B5EF4-FFF2-40B4-BE49-F238E27FC236}">
                  <a16:creationId xmlns:a16="http://schemas.microsoft.com/office/drawing/2014/main" id="{946F0C9A-75A2-4C2B-806D-B172552DEFE6}"/>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a:off x="8890705" y="1112813"/>
              <a:ext cx="1570381" cy="1821642"/>
            </a:xfrm>
            <a:custGeom>
              <a:avLst/>
              <a:gdLst>
                <a:gd name="connsiteX0" fmla="*/ 651752 w 1303506"/>
                <a:gd name="connsiteY0" fmla="*/ 0 h 1512067"/>
                <a:gd name="connsiteX1" fmla="*/ 1303506 w 1303506"/>
                <a:gd name="connsiteY1" fmla="*/ 325877 h 1512067"/>
                <a:gd name="connsiteX2" fmla="*/ 1303506 w 1303506"/>
                <a:gd name="connsiteY2" fmla="*/ 1186191 h 1512067"/>
                <a:gd name="connsiteX3" fmla="*/ 651752 w 1303506"/>
                <a:gd name="connsiteY3" fmla="*/ 1512067 h 1512067"/>
                <a:gd name="connsiteX4" fmla="*/ 0 w 1303506"/>
                <a:gd name="connsiteY4" fmla="*/ 1186191 h 1512067"/>
                <a:gd name="connsiteX5" fmla="*/ 0 w 1303506"/>
                <a:gd name="connsiteY5" fmla="*/ 325877 h 1512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3506" h="1512067">
                  <a:moveTo>
                    <a:pt x="651752" y="0"/>
                  </a:moveTo>
                  <a:lnTo>
                    <a:pt x="1303506" y="325877"/>
                  </a:lnTo>
                  <a:lnTo>
                    <a:pt x="1303506" y="1186191"/>
                  </a:lnTo>
                  <a:lnTo>
                    <a:pt x="651752" y="1512067"/>
                  </a:lnTo>
                  <a:lnTo>
                    <a:pt x="0" y="1186191"/>
                  </a:lnTo>
                  <a:lnTo>
                    <a:pt x="0" y="325877"/>
                  </a:lnTo>
                  <a:close/>
                </a:path>
              </a:pathLst>
            </a:custGeom>
            <a:ln>
              <a:gradFill>
                <a:gsLst>
                  <a:gs pos="0">
                    <a:schemeClr val="accent1">
                      <a:lumMod val="5000"/>
                      <a:lumOff val="95000"/>
                      <a:alpha val="20000"/>
                    </a:schemeClr>
                  </a:gs>
                  <a:gs pos="65000">
                    <a:schemeClr val="accent1">
                      <a:lumMod val="45000"/>
                      <a:lumOff val="55000"/>
                      <a:alpha val="20000"/>
                    </a:schemeClr>
                  </a:gs>
                  <a:gs pos="100000">
                    <a:schemeClr val="accent1">
                      <a:lumMod val="30000"/>
                      <a:lumOff val="70000"/>
                      <a:alpha val="20000"/>
                    </a:schemeClr>
                  </a:gs>
                </a:gsLst>
                <a:lin ang="5400000" scaled="1"/>
              </a:gradFill>
            </a:ln>
            <a:effectLst>
              <a:outerShdw blurRad="381000" sx="102000" sy="102000" algn="ctr" rotWithShape="0">
                <a:prstClr val="black">
                  <a:alpha val="40000"/>
                </a:prstClr>
              </a:outerShdw>
            </a:effectLst>
          </p:spPr>
        </p:pic>
        <p:sp>
          <p:nvSpPr>
            <p:cNvPr id="121" name="clock_93964">
              <a:extLst>
                <a:ext uri="{FF2B5EF4-FFF2-40B4-BE49-F238E27FC236}">
                  <a16:creationId xmlns:a16="http://schemas.microsoft.com/office/drawing/2014/main" id="{AC8AB670-C651-4503-9C70-A8206393F0D5}"/>
                </a:ext>
              </a:extLst>
            </p:cNvPr>
            <p:cNvSpPr/>
            <p:nvPr/>
          </p:nvSpPr>
          <p:spPr>
            <a:xfrm>
              <a:off x="9375912" y="1378174"/>
              <a:ext cx="621023" cy="680108"/>
            </a:xfrm>
            <a:custGeom>
              <a:avLst/>
              <a:gdLst>
                <a:gd name="connsiteX0" fmla="*/ 278403 w 554785"/>
                <a:gd name="connsiteY0" fmla="*/ 205910 h 607568"/>
                <a:gd name="connsiteX1" fmla="*/ 305125 w 554785"/>
                <a:gd name="connsiteY1" fmla="*/ 232756 h 607568"/>
                <a:gd name="connsiteX2" fmla="*/ 305125 w 554785"/>
                <a:gd name="connsiteY2" fmla="*/ 341825 h 607568"/>
                <a:gd name="connsiteX3" fmla="*/ 298521 w 554785"/>
                <a:gd name="connsiteY3" fmla="*/ 359466 h 607568"/>
                <a:gd name="connsiteX4" fmla="*/ 252448 w 554785"/>
                <a:gd name="connsiteY4" fmla="*/ 412083 h 607568"/>
                <a:gd name="connsiteX5" fmla="*/ 232330 w 554785"/>
                <a:gd name="connsiteY5" fmla="*/ 421134 h 607568"/>
                <a:gd name="connsiteX6" fmla="*/ 214668 w 554785"/>
                <a:gd name="connsiteY6" fmla="*/ 414538 h 607568"/>
                <a:gd name="connsiteX7" fmla="*/ 212211 w 554785"/>
                <a:gd name="connsiteY7" fmla="*/ 376801 h 607568"/>
                <a:gd name="connsiteX8" fmla="*/ 251527 w 554785"/>
                <a:gd name="connsiteY8" fmla="*/ 331854 h 607568"/>
                <a:gd name="connsiteX9" fmla="*/ 251527 w 554785"/>
                <a:gd name="connsiteY9" fmla="*/ 232756 h 607568"/>
                <a:gd name="connsiteX10" fmla="*/ 278403 w 554785"/>
                <a:gd name="connsiteY10" fmla="*/ 205910 h 607568"/>
                <a:gd name="connsiteX11" fmla="*/ 277323 w 554785"/>
                <a:gd name="connsiteY11" fmla="*/ 185357 h 607568"/>
                <a:gd name="connsiteX12" fmla="*/ 131956 w 554785"/>
                <a:gd name="connsiteY12" fmla="*/ 330640 h 607568"/>
                <a:gd name="connsiteX13" fmla="*/ 277323 w 554785"/>
                <a:gd name="connsiteY13" fmla="*/ 475770 h 607568"/>
                <a:gd name="connsiteX14" fmla="*/ 422689 w 554785"/>
                <a:gd name="connsiteY14" fmla="*/ 330640 h 607568"/>
                <a:gd name="connsiteX15" fmla="*/ 277323 w 554785"/>
                <a:gd name="connsiteY15" fmla="*/ 185357 h 607568"/>
                <a:gd name="connsiteX16" fmla="*/ 277323 w 554785"/>
                <a:gd name="connsiteY16" fmla="*/ 131816 h 607568"/>
                <a:gd name="connsiteX17" fmla="*/ 476317 w 554785"/>
                <a:gd name="connsiteY17" fmla="*/ 330640 h 607568"/>
                <a:gd name="connsiteX18" fmla="*/ 277323 w 554785"/>
                <a:gd name="connsiteY18" fmla="*/ 529311 h 607568"/>
                <a:gd name="connsiteX19" fmla="*/ 78328 w 554785"/>
                <a:gd name="connsiteY19" fmla="*/ 330640 h 607568"/>
                <a:gd name="connsiteX20" fmla="*/ 277323 w 554785"/>
                <a:gd name="connsiteY20" fmla="*/ 131816 h 607568"/>
                <a:gd name="connsiteX21" fmla="*/ 70058 w 554785"/>
                <a:gd name="connsiteY21" fmla="*/ 107091 h 607568"/>
                <a:gd name="connsiteX22" fmla="*/ 53619 w 554785"/>
                <a:gd name="connsiteY22" fmla="*/ 123508 h 607568"/>
                <a:gd name="connsiteX23" fmla="*/ 53619 w 554785"/>
                <a:gd name="connsiteY23" fmla="*/ 537606 h 607568"/>
                <a:gd name="connsiteX24" fmla="*/ 70058 w 554785"/>
                <a:gd name="connsiteY24" fmla="*/ 554022 h 607568"/>
                <a:gd name="connsiteX25" fmla="*/ 484573 w 554785"/>
                <a:gd name="connsiteY25" fmla="*/ 554022 h 607568"/>
                <a:gd name="connsiteX26" fmla="*/ 501012 w 554785"/>
                <a:gd name="connsiteY26" fmla="*/ 537606 h 607568"/>
                <a:gd name="connsiteX27" fmla="*/ 501012 w 554785"/>
                <a:gd name="connsiteY27" fmla="*/ 123508 h 607568"/>
                <a:gd name="connsiteX28" fmla="*/ 484573 w 554785"/>
                <a:gd name="connsiteY28" fmla="*/ 107091 h 607568"/>
                <a:gd name="connsiteX29" fmla="*/ 274243 w 554785"/>
                <a:gd name="connsiteY29" fmla="*/ 0 h 607568"/>
                <a:gd name="connsiteX30" fmla="*/ 300976 w 554785"/>
                <a:gd name="connsiteY30" fmla="*/ 26849 h 607568"/>
                <a:gd name="connsiteX31" fmla="*/ 300976 w 554785"/>
                <a:gd name="connsiteY31" fmla="*/ 53546 h 607568"/>
                <a:gd name="connsiteX32" fmla="*/ 484573 w 554785"/>
                <a:gd name="connsiteY32" fmla="*/ 53546 h 607568"/>
                <a:gd name="connsiteX33" fmla="*/ 554785 w 554785"/>
                <a:gd name="connsiteY33" fmla="*/ 123508 h 607568"/>
                <a:gd name="connsiteX34" fmla="*/ 554785 w 554785"/>
                <a:gd name="connsiteY34" fmla="*/ 537606 h 607568"/>
                <a:gd name="connsiteX35" fmla="*/ 484573 w 554785"/>
                <a:gd name="connsiteY35" fmla="*/ 607568 h 607568"/>
                <a:gd name="connsiteX36" fmla="*/ 70058 w 554785"/>
                <a:gd name="connsiteY36" fmla="*/ 607568 h 607568"/>
                <a:gd name="connsiteX37" fmla="*/ 0 w 554785"/>
                <a:gd name="connsiteY37" fmla="*/ 537606 h 607568"/>
                <a:gd name="connsiteX38" fmla="*/ 0 w 554785"/>
                <a:gd name="connsiteY38" fmla="*/ 123508 h 607568"/>
                <a:gd name="connsiteX39" fmla="*/ 70058 w 554785"/>
                <a:gd name="connsiteY39" fmla="*/ 53546 h 607568"/>
                <a:gd name="connsiteX40" fmla="*/ 247357 w 554785"/>
                <a:gd name="connsiteY40" fmla="*/ 53546 h 607568"/>
                <a:gd name="connsiteX41" fmla="*/ 247357 w 554785"/>
                <a:gd name="connsiteY41" fmla="*/ 26849 h 607568"/>
                <a:gd name="connsiteX42" fmla="*/ 274243 w 554785"/>
                <a:gd name="connsiteY42"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54785" h="607568">
                  <a:moveTo>
                    <a:pt x="278403" y="205910"/>
                  </a:moveTo>
                  <a:cubicBezTo>
                    <a:pt x="293146" y="205910"/>
                    <a:pt x="305125" y="218029"/>
                    <a:pt x="305125" y="232756"/>
                  </a:cubicBezTo>
                  <a:lnTo>
                    <a:pt x="305125" y="341825"/>
                  </a:lnTo>
                  <a:cubicBezTo>
                    <a:pt x="305125" y="348421"/>
                    <a:pt x="302822" y="354557"/>
                    <a:pt x="298521" y="359466"/>
                  </a:cubicBezTo>
                  <a:lnTo>
                    <a:pt x="252448" y="412083"/>
                  </a:lnTo>
                  <a:cubicBezTo>
                    <a:pt x="247227" y="418066"/>
                    <a:pt x="239701" y="421134"/>
                    <a:pt x="232330" y="421134"/>
                  </a:cubicBezTo>
                  <a:cubicBezTo>
                    <a:pt x="226033" y="421134"/>
                    <a:pt x="219736" y="418987"/>
                    <a:pt x="214668" y="414538"/>
                  </a:cubicBezTo>
                  <a:cubicBezTo>
                    <a:pt x="203611" y="404720"/>
                    <a:pt x="202382" y="387846"/>
                    <a:pt x="212211" y="376801"/>
                  </a:cubicBezTo>
                  <a:lnTo>
                    <a:pt x="251527" y="331854"/>
                  </a:lnTo>
                  <a:lnTo>
                    <a:pt x="251527" y="232756"/>
                  </a:lnTo>
                  <a:cubicBezTo>
                    <a:pt x="251527" y="218029"/>
                    <a:pt x="263506" y="205910"/>
                    <a:pt x="278403" y="205910"/>
                  </a:cubicBezTo>
                  <a:close/>
                  <a:moveTo>
                    <a:pt x="277323" y="185357"/>
                  </a:moveTo>
                  <a:cubicBezTo>
                    <a:pt x="197110" y="185357"/>
                    <a:pt x="131956" y="250558"/>
                    <a:pt x="131956" y="330640"/>
                  </a:cubicBezTo>
                  <a:cubicBezTo>
                    <a:pt x="131956" y="410569"/>
                    <a:pt x="197110" y="475770"/>
                    <a:pt x="277323" y="475770"/>
                  </a:cubicBezTo>
                  <a:cubicBezTo>
                    <a:pt x="357535" y="475770"/>
                    <a:pt x="422689" y="410569"/>
                    <a:pt x="422689" y="330640"/>
                  </a:cubicBezTo>
                  <a:cubicBezTo>
                    <a:pt x="422689" y="250558"/>
                    <a:pt x="357535" y="185357"/>
                    <a:pt x="277323" y="185357"/>
                  </a:cubicBezTo>
                  <a:close/>
                  <a:moveTo>
                    <a:pt x="277323" y="131816"/>
                  </a:moveTo>
                  <a:cubicBezTo>
                    <a:pt x="387039" y="131816"/>
                    <a:pt x="476317" y="220950"/>
                    <a:pt x="476317" y="330640"/>
                  </a:cubicBezTo>
                  <a:cubicBezTo>
                    <a:pt x="476317" y="440178"/>
                    <a:pt x="387039" y="529311"/>
                    <a:pt x="277323" y="529311"/>
                  </a:cubicBezTo>
                  <a:cubicBezTo>
                    <a:pt x="167606" y="529311"/>
                    <a:pt x="78328" y="440178"/>
                    <a:pt x="78328" y="330640"/>
                  </a:cubicBezTo>
                  <a:cubicBezTo>
                    <a:pt x="78328" y="220950"/>
                    <a:pt x="167606" y="131816"/>
                    <a:pt x="277323" y="131816"/>
                  </a:cubicBezTo>
                  <a:close/>
                  <a:moveTo>
                    <a:pt x="70058" y="107091"/>
                  </a:moveTo>
                  <a:cubicBezTo>
                    <a:pt x="61147" y="107091"/>
                    <a:pt x="53619" y="114609"/>
                    <a:pt x="53619" y="123508"/>
                  </a:cubicBezTo>
                  <a:lnTo>
                    <a:pt x="53619" y="537606"/>
                  </a:lnTo>
                  <a:cubicBezTo>
                    <a:pt x="53619" y="546505"/>
                    <a:pt x="61147" y="554022"/>
                    <a:pt x="70058" y="554022"/>
                  </a:cubicBezTo>
                  <a:lnTo>
                    <a:pt x="484573" y="554022"/>
                  </a:lnTo>
                  <a:cubicBezTo>
                    <a:pt x="493484" y="554022"/>
                    <a:pt x="501012" y="546505"/>
                    <a:pt x="501012" y="537606"/>
                  </a:cubicBezTo>
                  <a:lnTo>
                    <a:pt x="501012" y="123508"/>
                  </a:lnTo>
                  <a:cubicBezTo>
                    <a:pt x="501012" y="114609"/>
                    <a:pt x="493484" y="107091"/>
                    <a:pt x="484573" y="107091"/>
                  </a:cubicBezTo>
                  <a:close/>
                  <a:moveTo>
                    <a:pt x="274243" y="0"/>
                  </a:moveTo>
                  <a:cubicBezTo>
                    <a:pt x="288992" y="0"/>
                    <a:pt x="300976" y="11967"/>
                    <a:pt x="300976" y="26849"/>
                  </a:cubicBezTo>
                  <a:lnTo>
                    <a:pt x="300976" y="53546"/>
                  </a:lnTo>
                  <a:lnTo>
                    <a:pt x="484573" y="53546"/>
                  </a:lnTo>
                  <a:cubicBezTo>
                    <a:pt x="523290" y="53546"/>
                    <a:pt x="554632" y="84998"/>
                    <a:pt x="554785" y="123508"/>
                  </a:cubicBezTo>
                  <a:lnTo>
                    <a:pt x="554785" y="537606"/>
                  </a:lnTo>
                  <a:cubicBezTo>
                    <a:pt x="554785" y="576116"/>
                    <a:pt x="523290" y="607568"/>
                    <a:pt x="484573" y="607568"/>
                  </a:cubicBezTo>
                  <a:lnTo>
                    <a:pt x="70058" y="607568"/>
                  </a:lnTo>
                  <a:cubicBezTo>
                    <a:pt x="31342" y="607568"/>
                    <a:pt x="0" y="576116"/>
                    <a:pt x="0" y="537606"/>
                  </a:cubicBezTo>
                  <a:lnTo>
                    <a:pt x="0" y="123508"/>
                  </a:lnTo>
                  <a:cubicBezTo>
                    <a:pt x="0" y="84998"/>
                    <a:pt x="31342" y="53546"/>
                    <a:pt x="70058" y="53546"/>
                  </a:cubicBezTo>
                  <a:lnTo>
                    <a:pt x="247357" y="53546"/>
                  </a:lnTo>
                  <a:lnTo>
                    <a:pt x="247357" y="26849"/>
                  </a:lnTo>
                  <a:cubicBezTo>
                    <a:pt x="247357" y="11967"/>
                    <a:pt x="259340" y="0"/>
                    <a:pt x="274243"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130">
              <a:extLst>
                <a:ext uri="{FF2B5EF4-FFF2-40B4-BE49-F238E27FC236}">
                  <a16:creationId xmlns:a16="http://schemas.microsoft.com/office/drawing/2014/main" id="{62294383-8091-4926-8808-7E5CDD6FD0AB}"/>
                </a:ext>
              </a:extLst>
            </p:cNvPr>
            <p:cNvSpPr/>
            <p:nvPr/>
          </p:nvSpPr>
          <p:spPr>
            <a:xfrm>
              <a:off x="8905927" y="2050367"/>
              <a:ext cx="1484057" cy="6777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lumMod val="75000"/>
                      <a:lumOff val="25000"/>
                    </a:schemeClr>
                  </a:solidFill>
                  <a:latin typeface="+mj-ea"/>
                  <a:ea typeface="+mj-ea"/>
                </a:rPr>
                <a:t>标题</a:t>
              </a:r>
              <a:r>
                <a:rPr lang="en-US" altLang="zh-CN" sz="2400" dirty="0">
                  <a:solidFill>
                    <a:schemeClr val="tx1">
                      <a:lumMod val="75000"/>
                      <a:lumOff val="25000"/>
                    </a:schemeClr>
                  </a:solidFill>
                  <a:latin typeface="+mj-ea"/>
                  <a:ea typeface="+mj-ea"/>
                </a:rPr>
                <a:t> </a:t>
              </a:r>
              <a:endParaRPr lang="zh-CN" altLang="en-US" sz="2400" dirty="0">
                <a:solidFill>
                  <a:schemeClr val="tx1">
                    <a:lumMod val="75000"/>
                    <a:lumOff val="25000"/>
                  </a:schemeClr>
                </a:solidFill>
                <a:latin typeface="+mj-ea"/>
                <a:ea typeface="+mj-ea"/>
              </a:endParaRPr>
            </a:p>
          </p:txBody>
        </p:sp>
      </p:grpSp>
      <p:grpSp>
        <p:nvGrpSpPr>
          <p:cNvPr id="10" name="组合 9">
            <a:extLst>
              <a:ext uri="{FF2B5EF4-FFF2-40B4-BE49-F238E27FC236}">
                <a16:creationId xmlns:a16="http://schemas.microsoft.com/office/drawing/2014/main" id="{CD59BC0B-00E9-4F8B-8A19-6D512045CAC7}"/>
              </a:ext>
            </a:extLst>
          </p:cNvPr>
          <p:cNvGrpSpPr/>
          <p:nvPr/>
        </p:nvGrpSpPr>
        <p:grpSpPr>
          <a:xfrm>
            <a:off x="9907324" y="2474036"/>
            <a:ext cx="1570381" cy="1821642"/>
            <a:chOff x="9557449" y="2417611"/>
            <a:chExt cx="1570381" cy="1821642"/>
          </a:xfrm>
        </p:grpSpPr>
        <p:pic>
          <p:nvPicPr>
            <p:cNvPr id="107" name="图片 106">
              <a:extLst>
                <a:ext uri="{FF2B5EF4-FFF2-40B4-BE49-F238E27FC236}">
                  <a16:creationId xmlns:a16="http://schemas.microsoft.com/office/drawing/2014/main" id="{8317C4B9-4D3F-4711-9004-EDF5B6B645F1}"/>
                </a:ext>
              </a:extLst>
            </p:cNvPr>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a:off x="9557449" y="2417611"/>
              <a:ext cx="1570381" cy="1821642"/>
            </a:xfrm>
            <a:custGeom>
              <a:avLst/>
              <a:gdLst>
                <a:gd name="connsiteX0" fmla="*/ 651754 w 1303506"/>
                <a:gd name="connsiteY0" fmla="*/ 0 h 1512067"/>
                <a:gd name="connsiteX1" fmla="*/ 1303506 w 1303506"/>
                <a:gd name="connsiteY1" fmla="*/ 325877 h 1512067"/>
                <a:gd name="connsiteX2" fmla="*/ 1303506 w 1303506"/>
                <a:gd name="connsiteY2" fmla="*/ 1186191 h 1512067"/>
                <a:gd name="connsiteX3" fmla="*/ 651754 w 1303506"/>
                <a:gd name="connsiteY3" fmla="*/ 1512067 h 1512067"/>
                <a:gd name="connsiteX4" fmla="*/ 0 w 1303506"/>
                <a:gd name="connsiteY4" fmla="*/ 1186191 h 1512067"/>
                <a:gd name="connsiteX5" fmla="*/ 0 w 1303506"/>
                <a:gd name="connsiteY5" fmla="*/ 325877 h 1512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3506" h="1512067">
                  <a:moveTo>
                    <a:pt x="651754" y="0"/>
                  </a:moveTo>
                  <a:lnTo>
                    <a:pt x="1303506" y="325877"/>
                  </a:lnTo>
                  <a:lnTo>
                    <a:pt x="1303506" y="1186191"/>
                  </a:lnTo>
                  <a:lnTo>
                    <a:pt x="651754" y="1512067"/>
                  </a:lnTo>
                  <a:lnTo>
                    <a:pt x="0" y="1186191"/>
                  </a:lnTo>
                  <a:lnTo>
                    <a:pt x="0" y="325877"/>
                  </a:lnTo>
                  <a:close/>
                </a:path>
              </a:pathLst>
            </a:custGeom>
            <a:ln>
              <a:gradFill>
                <a:gsLst>
                  <a:gs pos="0">
                    <a:schemeClr val="accent1">
                      <a:lumMod val="5000"/>
                      <a:lumOff val="95000"/>
                      <a:alpha val="20000"/>
                    </a:schemeClr>
                  </a:gs>
                  <a:gs pos="52000">
                    <a:schemeClr val="accent1">
                      <a:lumMod val="45000"/>
                      <a:lumOff val="55000"/>
                      <a:alpha val="20000"/>
                    </a:schemeClr>
                  </a:gs>
                  <a:gs pos="100000">
                    <a:schemeClr val="accent1">
                      <a:lumMod val="30000"/>
                      <a:lumOff val="70000"/>
                      <a:alpha val="20000"/>
                    </a:schemeClr>
                  </a:gs>
                </a:gsLst>
                <a:lin ang="5400000" scaled="1"/>
              </a:gradFill>
            </a:ln>
            <a:effectLst>
              <a:outerShdw blurRad="381000" sx="102000" sy="102000" algn="ctr" rotWithShape="0">
                <a:prstClr val="black">
                  <a:alpha val="40000"/>
                </a:prstClr>
              </a:outerShdw>
            </a:effectLst>
          </p:spPr>
        </p:pic>
        <p:sp>
          <p:nvSpPr>
            <p:cNvPr id="124" name="photo-contrast-interface-symbol_44305">
              <a:extLst>
                <a:ext uri="{FF2B5EF4-FFF2-40B4-BE49-F238E27FC236}">
                  <a16:creationId xmlns:a16="http://schemas.microsoft.com/office/drawing/2014/main" id="{15733703-795D-4AD7-A4F0-4F5B1770A5EF}"/>
                </a:ext>
              </a:extLst>
            </p:cNvPr>
            <p:cNvSpPr/>
            <p:nvPr/>
          </p:nvSpPr>
          <p:spPr>
            <a:xfrm>
              <a:off x="9988104" y="2726431"/>
              <a:ext cx="734510" cy="733488"/>
            </a:xfrm>
            <a:custGeom>
              <a:avLst/>
              <a:gdLst>
                <a:gd name="T0" fmla="*/ 3730 w 7461"/>
                <a:gd name="T1" fmla="*/ 0 h 7461"/>
                <a:gd name="T2" fmla="*/ 0 w 7461"/>
                <a:gd name="T3" fmla="*/ 3730 h 7461"/>
                <a:gd name="T4" fmla="*/ 3730 w 7461"/>
                <a:gd name="T5" fmla="*/ 7461 h 7461"/>
                <a:gd name="T6" fmla="*/ 7461 w 7461"/>
                <a:gd name="T7" fmla="*/ 3730 h 7461"/>
                <a:gd name="T8" fmla="*/ 3730 w 7461"/>
                <a:gd name="T9" fmla="*/ 0 h 7461"/>
                <a:gd name="T10" fmla="*/ 3730 w 7461"/>
                <a:gd name="T11" fmla="*/ 6878 h 7461"/>
                <a:gd name="T12" fmla="*/ 583 w 7461"/>
                <a:gd name="T13" fmla="*/ 3730 h 7461"/>
                <a:gd name="T14" fmla="*/ 3730 w 7461"/>
                <a:gd name="T15" fmla="*/ 583 h 7461"/>
                <a:gd name="T16" fmla="*/ 3730 w 7461"/>
                <a:gd name="T17" fmla="*/ 6878 h 7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61" h="7461">
                  <a:moveTo>
                    <a:pt x="3730" y="0"/>
                  </a:moveTo>
                  <a:cubicBezTo>
                    <a:pt x="1670" y="0"/>
                    <a:pt x="0" y="1670"/>
                    <a:pt x="0" y="3730"/>
                  </a:cubicBezTo>
                  <a:cubicBezTo>
                    <a:pt x="0" y="5790"/>
                    <a:pt x="1670" y="7461"/>
                    <a:pt x="3730" y="7461"/>
                  </a:cubicBezTo>
                  <a:cubicBezTo>
                    <a:pt x="5790" y="7461"/>
                    <a:pt x="7461" y="5790"/>
                    <a:pt x="7461" y="3730"/>
                  </a:cubicBezTo>
                  <a:cubicBezTo>
                    <a:pt x="7461" y="1670"/>
                    <a:pt x="5790" y="0"/>
                    <a:pt x="3730" y="0"/>
                  </a:cubicBezTo>
                  <a:close/>
                  <a:moveTo>
                    <a:pt x="3730" y="6878"/>
                  </a:moveTo>
                  <a:cubicBezTo>
                    <a:pt x="1992" y="6878"/>
                    <a:pt x="583" y="5469"/>
                    <a:pt x="583" y="3730"/>
                  </a:cubicBezTo>
                  <a:cubicBezTo>
                    <a:pt x="583" y="1992"/>
                    <a:pt x="1992" y="583"/>
                    <a:pt x="3730" y="583"/>
                  </a:cubicBezTo>
                  <a:lnTo>
                    <a:pt x="3730" y="687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131">
              <a:extLst>
                <a:ext uri="{FF2B5EF4-FFF2-40B4-BE49-F238E27FC236}">
                  <a16:creationId xmlns:a16="http://schemas.microsoft.com/office/drawing/2014/main" id="{505CA7B2-60C8-4F2F-9426-1AD868C07D48}"/>
                </a:ext>
              </a:extLst>
            </p:cNvPr>
            <p:cNvSpPr/>
            <p:nvPr/>
          </p:nvSpPr>
          <p:spPr>
            <a:xfrm>
              <a:off x="9613330" y="3391367"/>
              <a:ext cx="1484057" cy="6777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lumMod val="75000"/>
                      <a:lumOff val="25000"/>
                    </a:schemeClr>
                  </a:solidFill>
                  <a:latin typeface="+mj-ea"/>
                  <a:ea typeface="+mj-ea"/>
                </a:rPr>
                <a:t>标题</a:t>
              </a:r>
              <a:r>
                <a:rPr lang="en-US" altLang="zh-CN" sz="2400" dirty="0">
                  <a:solidFill>
                    <a:schemeClr val="tx1">
                      <a:lumMod val="75000"/>
                      <a:lumOff val="25000"/>
                    </a:schemeClr>
                  </a:solidFill>
                  <a:latin typeface="+mj-ea"/>
                  <a:ea typeface="+mj-ea"/>
                </a:rPr>
                <a:t> </a:t>
              </a:r>
              <a:endParaRPr lang="zh-CN" altLang="en-US" sz="2400" dirty="0">
                <a:solidFill>
                  <a:schemeClr val="tx1">
                    <a:lumMod val="75000"/>
                    <a:lumOff val="25000"/>
                  </a:schemeClr>
                </a:solidFill>
                <a:latin typeface="+mj-ea"/>
                <a:ea typeface="+mj-ea"/>
              </a:endParaRPr>
            </a:p>
          </p:txBody>
        </p:sp>
      </p:grpSp>
      <p:grpSp>
        <p:nvGrpSpPr>
          <p:cNvPr id="14" name="组合 13">
            <a:extLst>
              <a:ext uri="{FF2B5EF4-FFF2-40B4-BE49-F238E27FC236}">
                <a16:creationId xmlns:a16="http://schemas.microsoft.com/office/drawing/2014/main" id="{8F04F391-5D62-47CC-BC1B-0412E9D0BBC4}"/>
              </a:ext>
            </a:extLst>
          </p:cNvPr>
          <p:cNvGrpSpPr/>
          <p:nvPr/>
        </p:nvGrpSpPr>
        <p:grpSpPr>
          <a:xfrm>
            <a:off x="8184807" y="2442067"/>
            <a:ext cx="1570381" cy="1821642"/>
            <a:chOff x="8184807" y="2442067"/>
            <a:chExt cx="1570381" cy="1821642"/>
          </a:xfrm>
        </p:grpSpPr>
        <p:pic>
          <p:nvPicPr>
            <p:cNvPr id="96" name="图片 95">
              <a:extLst>
                <a:ext uri="{FF2B5EF4-FFF2-40B4-BE49-F238E27FC236}">
                  <a16:creationId xmlns:a16="http://schemas.microsoft.com/office/drawing/2014/main" id="{DE11528C-7CC8-48D6-BA56-414428952B3C}"/>
                </a:ext>
              </a:extLst>
            </p:cNvPr>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a:xfrm>
              <a:off x="8184807" y="2442067"/>
              <a:ext cx="1570381" cy="1821642"/>
            </a:xfrm>
            <a:custGeom>
              <a:avLst/>
              <a:gdLst>
                <a:gd name="connsiteX0" fmla="*/ 651752 w 1303506"/>
                <a:gd name="connsiteY0" fmla="*/ 0 h 1512067"/>
                <a:gd name="connsiteX1" fmla="*/ 1303506 w 1303506"/>
                <a:gd name="connsiteY1" fmla="*/ 325877 h 1512067"/>
                <a:gd name="connsiteX2" fmla="*/ 1303506 w 1303506"/>
                <a:gd name="connsiteY2" fmla="*/ 1186191 h 1512067"/>
                <a:gd name="connsiteX3" fmla="*/ 651752 w 1303506"/>
                <a:gd name="connsiteY3" fmla="*/ 1512067 h 1512067"/>
                <a:gd name="connsiteX4" fmla="*/ 0 w 1303506"/>
                <a:gd name="connsiteY4" fmla="*/ 1186191 h 1512067"/>
                <a:gd name="connsiteX5" fmla="*/ 0 w 1303506"/>
                <a:gd name="connsiteY5" fmla="*/ 325877 h 1512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3506" h="1512067">
                  <a:moveTo>
                    <a:pt x="651752" y="0"/>
                  </a:moveTo>
                  <a:lnTo>
                    <a:pt x="1303506" y="325877"/>
                  </a:lnTo>
                  <a:lnTo>
                    <a:pt x="1303506" y="1186191"/>
                  </a:lnTo>
                  <a:lnTo>
                    <a:pt x="651752" y="1512067"/>
                  </a:lnTo>
                  <a:lnTo>
                    <a:pt x="0" y="1186191"/>
                  </a:lnTo>
                  <a:lnTo>
                    <a:pt x="0" y="325877"/>
                  </a:lnTo>
                  <a:close/>
                </a:path>
              </a:pathLst>
            </a:custGeom>
            <a:ln>
              <a:gradFill>
                <a:gsLst>
                  <a:gs pos="0">
                    <a:schemeClr val="accent1"/>
                  </a:gs>
                  <a:gs pos="61000">
                    <a:schemeClr val="accent1">
                      <a:lumMod val="45000"/>
                      <a:lumOff val="55000"/>
                      <a:alpha val="20000"/>
                    </a:schemeClr>
                  </a:gs>
                  <a:gs pos="100000">
                    <a:schemeClr val="accent1"/>
                  </a:gs>
                </a:gsLst>
                <a:lin ang="5400000" scaled="1"/>
              </a:gradFill>
            </a:ln>
            <a:effectLst>
              <a:outerShdw blurRad="381000" sx="102000" sy="102000" algn="ctr" rotWithShape="0">
                <a:prstClr val="black">
                  <a:alpha val="40000"/>
                </a:prstClr>
              </a:outerShdw>
            </a:effectLst>
          </p:spPr>
        </p:pic>
        <p:sp>
          <p:nvSpPr>
            <p:cNvPr id="125" name="documents_117005">
              <a:extLst>
                <a:ext uri="{FF2B5EF4-FFF2-40B4-BE49-F238E27FC236}">
                  <a16:creationId xmlns:a16="http://schemas.microsoft.com/office/drawing/2014/main" id="{ED0039DE-B3A4-47D4-9899-550E11FC3C41}"/>
                </a:ext>
              </a:extLst>
            </p:cNvPr>
            <p:cNvSpPr/>
            <p:nvPr/>
          </p:nvSpPr>
          <p:spPr>
            <a:xfrm>
              <a:off x="8586503" y="2779362"/>
              <a:ext cx="705747" cy="704827"/>
            </a:xfrm>
            <a:custGeom>
              <a:avLst/>
              <a:gdLst>
                <a:gd name="connsiteX0" fmla="*/ 235197 w 581370"/>
                <a:gd name="connsiteY0" fmla="*/ 325024 h 580612"/>
                <a:gd name="connsiteX1" fmla="*/ 442726 w 581370"/>
                <a:gd name="connsiteY1" fmla="*/ 325024 h 580612"/>
                <a:gd name="connsiteX2" fmla="*/ 466932 w 581370"/>
                <a:gd name="connsiteY2" fmla="*/ 349193 h 580612"/>
                <a:gd name="connsiteX3" fmla="*/ 442726 w 581370"/>
                <a:gd name="connsiteY3" fmla="*/ 373361 h 580612"/>
                <a:gd name="connsiteX4" fmla="*/ 235197 w 581370"/>
                <a:gd name="connsiteY4" fmla="*/ 373361 h 580612"/>
                <a:gd name="connsiteX5" fmla="*/ 210991 w 581370"/>
                <a:gd name="connsiteY5" fmla="*/ 349193 h 580612"/>
                <a:gd name="connsiteX6" fmla="*/ 235197 w 581370"/>
                <a:gd name="connsiteY6" fmla="*/ 325024 h 580612"/>
                <a:gd name="connsiteX7" fmla="*/ 235197 w 581370"/>
                <a:gd name="connsiteY7" fmla="*/ 222916 h 580612"/>
                <a:gd name="connsiteX8" fmla="*/ 442726 w 581370"/>
                <a:gd name="connsiteY8" fmla="*/ 222916 h 580612"/>
                <a:gd name="connsiteX9" fmla="*/ 466932 w 581370"/>
                <a:gd name="connsiteY9" fmla="*/ 247084 h 580612"/>
                <a:gd name="connsiteX10" fmla="*/ 442726 w 581370"/>
                <a:gd name="connsiteY10" fmla="*/ 271253 h 580612"/>
                <a:gd name="connsiteX11" fmla="*/ 235197 w 581370"/>
                <a:gd name="connsiteY11" fmla="*/ 271253 h 580612"/>
                <a:gd name="connsiteX12" fmla="*/ 210991 w 581370"/>
                <a:gd name="connsiteY12" fmla="*/ 247084 h 580612"/>
                <a:gd name="connsiteX13" fmla="*/ 235197 w 581370"/>
                <a:gd name="connsiteY13" fmla="*/ 222916 h 580612"/>
                <a:gd name="connsiteX14" fmla="*/ 235197 w 581370"/>
                <a:gd name="connsiteY14" fmla="*/ 120667 h 580612"/>
                <a:gd name="connsiteX15" fmla="*/ 442726 w 581370"/>
                <a:gd name="connsiteY15" fmla="*/ 120667 h 580612"/>
                <a:gd name="connsiteX16" fmla="*/ 466932 w 581370"/>
                <a:gd name="connsiteY16" fmla="*/ 144871 h 580612"/>
                <a:gd name="connsiteX17" fmla="*/ 442726 w 581370"/>
                <a:gd name="connsiteY17" fmla="*/ 169075 h 580612"/>
                <a:gd name="connsiteX18" fmla="*/ 235197 w 581370"/>
                <a:gd name="connsiteY18" fmla="*/ 169075 h 580612"/>
                <a:gd name="connsiteX19" fmla="*/ 210991 w 581370"/>
                <a:gd name="connsiteY19" fmla="*/ 144871 h 580612"/>
                <a:gd name="connsiteX20" fmla="*/ 235197 w 581370"/>
                <a:gd name="connsiteY20" fmla="*/ 120667 h 580612"/>
                <a:gd name="connsiteX21" fmla="*/ 48418 w 581370"/>
                <a:gd name="connsiteY21" fmla="*/ 107715 h 580612"/>
                <a:gd name="connsiteX22" fmla="*/ 48418 w 581370"/>
                <a:gd name="connsiteY22" fmla="*/ 532265 h 580612"/>
                <a:gd name="connsiteX23" fmla="*/ 436473 w 581370"/>
                <a:gd name="connsiteY23" fmla="*/ 532265 h 580612"/>
                <a:gd name="connsiteX24" fmla="*/ 436473 w 581370"/>
                <a:gd name="connsiteY24" fmla="*/ 493871 h 580612"/>
                <a:gd name="connsiteX25" fmla="*/ 120689 w 581370"/>
                <a:gd name="connsiteY25" fmla="*/ 493871 h 580612"/>
                <a:gd name="connsiteX26" fmla="*/ 96480 w 581370"/>
                <a:gd name="connsiteY26" fmla="*/ 469698 h 580612"/>
                <a:gd name="connsiteX27" fmla="*/ 96480 w 581370"/>
                <a:gd name="connsiteY27" fmla="*/ 107715 h 580612"/>
                <a:gd name="connsiteX28" fmla="*/ 144986 w 581370"/>
                <a:gd name="connsiteY28" fmla="*/ 48347 h 580612"/>
                <a:gd name="connsiteX29" fmla="*/ 144986 w 581370"/>
                <a:gd name="connsiteY29" fmla="*/ 445613 h 580612"/>
                <a:gd name="connsiteX30" fmla="*/ 533041 w 581370"/>
                <a:gd name="connsiteY30" fmla="*/ 445613 h 580612"/>
                <a:gd name="connsiteX31" fmla="*/ 533041 w 581370"/>
                <a:gd name="connsiteY31" fmla="*/ 48347 h 580612"/>
                <a:gd name="connsiteX32" fmla="*/ 120689 w 581370"/>
                <a:gd name="connsiteY32" fmla="*/ 0 h 580612"/>
                <a:gd name="connsiteX33" fmla="*/ 557250 w 581370"/>
                <a:gd name="connsiteY33" fmla="*/ 0 h 580612"/>
                <a:gd name="connsiteX34" fmla="*/ 581370 w 581370"/>
                <a:gd name="connsiteY34" fmla="*/ 24174 h 580612"/>
                <a:gd name="connsiteX35" fmla="*/ 581370 w 581370"/>
                <a:gd name="connsiteY35" fmla="*/ 469787 h 580612"/>
                <a:gd name="connsiteX36" fmla="*/ 557161 w 581370"/>
                <a:gd name="connsiteY36" fmla="*/ 493960 h 580612"/>
                <a:gd name="connsiteX37" fmla="*/ 484890 w 581370"/>
                <a:gd name="connsiteY37" fmla="*/ 493960 h 580612"/>
                <a:gd name="connsiteX38" fmla="*/ 484890 w 581370"/>
                <a:gd name="connsiteY38" fmla="*/ 556438 h 580612"/>
                <a:gd name="connsiteX39" fmla="*/ 460681 w 581370"/>
                <a:gd name="connsiteY39" fmla="*/ 580612 h 580612"/>
                <a:gd name="connsiteX40" fmla="*/ 24209 w 581370"/>
                <a:gd name="connsiteY40" fmla="*/ 580612 h 580612"/>
                <a:gd name="connsiteX41" fmla="*/ 0 w 581370"/>
                <a:gd name="connsiteY41" fmla="*/ 556438 h 580612"/>
                <a:gd name="connsiteX42" fmla="*/ 0 w 581370"/>
                <a:gd name="connsiteY42" fmla="*/ 83541 h 580612"/>
                <a:gd name="connsiteX43" fmla="*/ 24209 w 581370"/>
                <a:gd name="connsiteY43" fmla="*/ 59368 h 580612"/>
                <a:gd name="connsiteX44" fmla="*/ 96480 w 581370"/>
                <a:gd name="connsiteY44" fmla="*/ 59368 h 580612"/>
                <a:gd name="connsiteX45" fmla="*/ 96480 w 581370"/>
                <a:gd name="connsiteY45" fmla="*/ 24174 h 580612"/>
                <a:gd name="connsiteX46" fmla="*/ 120689 w 581370"/>
                <a:gd name="connsiteY46" fmla="*/ 0 h 58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81370" h="580612">
                  <a:moveTo>
                    <a:pt x="235197" y="325024"/>
                  </a:moveTo>
                  <a:lnTo>
                    <a:pt x="442726" y="325024"/>
                  </a:lnTo>
                  <a:cubicBezTo>
                    <a:pt x="456164" y="325024"/>
                    <a:pt x="466932" y="335775"/>
                    <a:pt x="466932" y="349193"/>
                  </a:cubicBezTo>
                  <a:cubicBezTo>
                    <a:pt x="466932" y="362610"/>
                    <a:pt x="456164" y="373361"/>
                    <a:pt x="442726" y="373361"/>
                  </a:cubicBezTo>
                  <a:lnTo>
                    <a:pt x="235197" y="373361"/>
                  </a:lnTo>
                  <a:cubicBezTo>
                    <a:pt x="221848" y="373361"/>
                    <a:pt x="210991" y="362432"/>
                    <a:pt x="210991" y="349193"/>
                  </a:cubicBezTo>
                  <a:cubicBezTo>
                    <a:pt x="210991" y="335775"/>
                    <a:pt x="221848" y="325024"/>
                    <a:pt x="235197" y="325024"/>
                  </a:cubicBezTo>
                  <a:close/>
                  <a:moveTo>
                    <a:pt x="235197" y="222916"/>
                  </a:moveTo>
                  <a:lnTo>
                    <a:pt x="442726" y="222916"/>
                  </a:lnTo>
                  <a:cubicBezTo>
                    <a:pt x="456164" y="222916"/>
                    <a:pt x="466932" y="233667"/>
                    <a:pt x="466932" y="247084"/>
                  </a:cubicBezTo>
                  <a:cubicBezTo>
                    <a:pt x="466932" y="260413"/>
                    <a:pt x="456164" y="271253"/>
                    <a:pt x="442726" y="271253"/>
                  </a:cubicBezTo>
                  <a:lnTo>
                    <a:pt x="235197" y="271253"/>
                  </a:lnTo>
                  <a:cubicBezTo>
                    <a:pt x="221848" y="271253"/>
                    <a:pt x="210991" y="260324"/>
                    <a:pt x="210991" y="247084"/>
                  </a:cubicBezTo>
                  <a:cubicBezTo>
                    <a:pt x="210991" y="233667"/>
                    <a:pt x="221848" y="222916"/>
                    <a:pt x="235197" y="222916"/>
                  </a:cubicBezTo>
                  <a:close/>
                  <a:moveTo>
                    <a:pt x="235197" y="120667"/>
                  </a:moveTo>
                  <a:lnTo>
                    <a:pt x="442726" y="120667"/>
                  </a:lnTo>
                  <a:cubicBezTo>
                    <a:pt x="456164" y="120667"/>
                    <a:pt x="466932" y="131523"/>
                    <a:pt x="466932" y="144871"/>
                  </a:cubicBezTo>
                  <a:cubicBezTo>
                    <a:pt x="466932" y="158308"/>
                    <a:pt x="456164" y="169075"/>
                    <a:pt x="442726" y="169075"/>
                  </a:cubicBezTo>
                  <a:lnTo>
                    <a:pt x="235197" y="169075"/>
                  </a:lnTo>
                  <a:cubicBezTo>
                    <a:pt x="221848" y="169075"/>
                    <a:pt x="210991" y="158219"/>
                    <a:pt x="210991" y="144871"/>
                  </a:cubicBezTo>
                  <a:cubicBezTo>
                    <a:pt x="210991" y="131523"/>
                    <a:pt x="221848" y="120667"/>
                    <a:pt x="235197" y="120667"/>
                  </a:cubicBezTo>
                  <a:close/>
                  <a:moveTo>
                    <a:pt x="48418" y="107715"/>
                  </a:moveTo>
                  <a:lnTo>
                    <a:pt x="48418" y="532265"/>
                  </a:lnTo>
                  <a:lnTo>
                    <a:pt x="436473" y="532265"/>
                  </a:lnTo>
                  <a:lnTo>
                    <a:pt x="436473" y="493871"/>
                  </a:lnTo>
                  <a:lnTo>
                    <a:pt x="120689" y="493871"/>
                  </a:lnTo>
                  <a:cubicBezTo>
                    <a:pt x="107249" y="493871"/>
                    <a:pt x="96480" y="483118"/>
                    <a:pt x="96480" y="469698"/>
                  </a:cubicBezTo>
                  <a:lnTo>
                    <a:pt x="96480" y="107715"/>
                  </a:lnTo>
                  <a:close/>
                  <a:moveTo>
                    <a:pt x="144986" y="48347"/>
                  </a:moveTo>
                  <a:lnTo>
                    <a:pt x="144986" y="445613"/>
                  </a:lnTo>
                  <a:lnTo>
                    <a:pt x="533041" y="445613"/>
                  </a:lnTo>
                  <a:lnTo>
                    <a:pt x="533041" y="48347"/>
                  </a:lnTo>
                  <a:close/>
                  <a:moveTo>
                    <a:pt x="120689" y="0"/>
                  </a:moveTo>
                  <a:lnTo>
                    <a:pt x="557250" y="0"/>
                  </a:lnTo>
                  <a:cubicBezTo>
                    <a:pt x="570690" y="0"/>
                    <a:pt x="581459" y="10754"/>
                    <a:pt x="581370" y="24174"/>
                  </a:cubicBezTo>
                  <a:lnTo>
                    <a:pt x="581370" y="469787"/>
                  </a:lnTo>
                  <a:cubicBezTo>
                    <a:pt x="581370" y="483206"/>
                    <a:pt x="570512" y="493960"/>
                    <a:pt x="557161" y="493960"/>
                  </a:cubicBezTo>
                  <a:lnTo>
                    <a:pt x="484890" y="493960"/>
                  </a:lnTo>
                  <a:lnTo>
                    <a:pt x="484890" y="556438"/>
                  </a:lnTo>
                  <a:cubicBezTo>
                    <a:pt x="484890" y="569858"/>
                    <a:pt x="474032" y="580612"/>
                    <a:pt x="460681" y="580612"/>
                  </a:cubicBezTo>
                  <a:lnTo>
                    <a:pt x="24209" y="580612"/>
                  </a:lnTo>
                  <a:cubicBezTo>
                    <a:pt x="10769" y="580612"/>
                    <a:pt x="0" y="569858"/>
                    <a:pt x="0" y="556438"/>
                  </a:cubicBezTo>
                  <a:lnTo>
                    <a:pt x="0" y="83541"/>
                  </a:lnTo>
                  <a:cubicBezTo>
                    <a:pt x="0" y="70121"/>
                    <a:pt x="10769" y="59368"/>
                    <a:pt x="24209" y="59368"/>
                  </a:cubicBezTo>
                  <a:lnTo>
                    <a:pt x="96480" y="59368"/>
                  </a:lnTo>
                  <a:lnTo>
                    <a:pt x="96480" y="24174"/>
                  </a:lnTo>
                  <a:cubicBezTo>
                    <a:pt x="96480" y="10754"/>
                    <a:pt x="107249" y="0"/>
                    <a:pt x="120689"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矩形 132">
              <a:extLst>
                <a:ext uri="{FF2B5EF4-FFF2-40B4-BE49-F238E27FC236}">
                  <a16:creationId xmlns:a16="http://schemas.microsoft.com/office/drawing/2014/main" id="{6077EE49-36CE-426A-A086-4E2457461545}"/>
                </a:ext>
              </a:extLst>
            </p:cNvPr>
            <p:cNvSpPr/>
            <p:nvPr/>
          </p:nvSpPr>
          <p:spPr>
            <a:xfrm>
              <a:off x="8227968" y="3406140"/>
              <a:ext cx="1484057" cy="6777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lumMod val="75000"/>
                      <a:lumOff val="25000"/>
                    </a:schemeClr>
                  </a:solidFill>
                  <a:latin typeface="+mj-ea"/>
                  <a:ea typeface="+mj-ea"/>
                </a:rPr>
                <a:t>标题</a:t>
              </a:r>
              <a:r>
                <a:rPr lang="en-US" altLang="zh-CN" sz="2400" dirty="0">
                  <a:solidFill>
                    <a:schemeClr val="tx1">
                      <a:lumMod val="75000"/>
                      <a:lumOff val="25000"/>
                    </a:schemeClr>
                  </a:solidFill>
                  <a:latin typeface="+mj-ea"/>
                  <a:ea typeface="+mj-ea"/>
                </a:rPr>
                <a:t> </a:t>
              </a:r>
              <a:endParaRPr lang="zh-CN" altLang="en-US" sz="2400" dirty="0">
                <a:solidFill>
                  <a:schemeClr val="tx1">
                    <a:lumMod val="75000"/>
                    <a:lumOff val="25000"/>
                  </a:schemeClr>
                </a:solidFill>
                <a:latin typeface="+mj-ea"/>
                <a:ea typeface="+mj-ea"/>
              </a:endParaRPr>
            </a:p>
          </p:txBody>
        </p:sp>
      </p:grpSp>
      <p:grpSp>
        <p:nvGrpSpPr>
          <p:cNvPr id="9" name="组合 8">
            <a:extLst>
              <a:ext uri="{FF2B5EF4-FFF2-40B4-BE49-F238E27FC236}">
                <a16:creationId xmlns:a16="http://schemas.microsoft.com/office/drawing/2014/main" id="{660D5168-6D96-4846-BE27-22B1C4E9E1EE}"/>
              </a:ext>
            </a:extLst>
          </p:cNvPr>
          <p:cNvGrpSpPr/>
          <p:nvPr/>
        </p:nvGrpSpPr>
        <p:grpSpPr>
          <a:xfrm>
            <a:off x="7269616" y="4025558"/>
            <a:ext cx="1570381" cy="1821642"/>
            <a:chOff x="7371783" y="3733653"/>
            <a:chExt cx="1570381" cy="1821642"/>
          </a:xfrm>
        </p:grpSpPr>
        <p:pic>
          <p:nvPicPr>
            <p:cNvPr id="103" name="图片 102">
              <a:extLst>
                <a:ext uri="{FF2B5EF4-FFF2-40B4-BE49-F238E27FC236}">
                  <a16:creationId xmlns:a16="http://schemas.microsoft.com/office/drawing/2014/main" id="{084A3198-3724-4BF4-AA75-2922AABAC3F9}"/>
                </a:ext>
              </a:extLst>
            </p:cNvPr>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a:xfrm>
              <a:off x="7371783" y="3733653"/>
              <a:ext cx="1570381" cy="1821642"/>
            </a:xfrm>
            <a:custGeom>
              <a:avLst/>
              <a:gdLst>
                <a:gd name="connsiteX0" fmla="*/ 651753 w 1303506"/>
                <a:gd name="connsiteY0" fmla="*/ 0 h 1512067"/>
                <a:gd name="connsiteX1" fmla="*/ 1303506 w 1303506"/>
                <a:gd name="connsiteY1" fmla="*/ 325877 h 1512067"/>
                <a:gd name="connsiteX2" fmla="*/ 1303506 w 1303506"/>
                <a:gd name="connsiteY2" fmla="*/ 1186191 h 1512067"/>
                <a:gd name="connsiteX3" fmla="*/ 651753 w 1303506"/>
                <a:gd name="connsiteY3" fmla="*/ 1512067 h 1512067"/>
                <a:gd name="connsiteX4" fmla="*/ 0 w 1303506"/>
                <a:gd name="connsiteY4" fmla="*/ 1186191 h 1512067"/>
                <a:gd name="connsiteX5" fmla="*/ 0 w 1303506"/>
                <a:gd name="connsiteY5" fmla="*/ 325877 h 1512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3506" h="1512067">
                  <a:moveTo>
                    <a:pt x="651753" y="0"/>
                  </a:moveTo>
                  <a:lnTo>
                    <a:pt x="1303506" y="325877"/>
                  </a:lnTo>
                  <a:lnTo>
                    <a:pt x="1303506" y="1186191"/>
                  </a:lnTo>
                  <a:lnTo>
                    <a:pt x="651753" y="1512067"/>
                  </a:lnTo>
                  <a:lnTo>
                    <a:pt x="0" y="1186191"/>
                  </a:lnTo>
                  <a:lnTo>
                    <a:pt x="0" y="325877"/>
                  </a:lnTo>
                  <a:close/>
                </a:path>
              </a:pathLst>
            </a:custGeom>
            <a:ln>
              <a:gradFill>
                <a:gsLst>
                  <a:gs pos="0">
                    <a:schemeClr val="accent1">
                      <a:lumMod val="5000"/>
                      <a:lumOff val="95000"/>
                      <a:alpha val="20000"/>
                    </a:schemeClr>
                  </a:gs>
                  <a:gs pos="56000">
                    <a:schemeClr val="accent1">
                      <a:lumMod val="45000"/>
                      <a:lumOff val="55000"/>
                      <a:alpha val="20000"/>
                    </a:schemeClr>
                  </a:gs>
                  <a:gs pos="100000">
                    <a:schemeClr val="accent1">
                      <a:lumMod val="30000"/>
                      <a:lumOff val="70000"/>
                      <a:alpha val="20000"/>
                    </a:schemeClr>
                  </a:gs>
                </a:gsLst>
                <a:lin ang="5400000" scaled="1"/>
              </a:gradFill>
            </a:ln>
            <a:effectLst>
              <a:outerShdw blurRad="381000" sx="102000" sy="102000" algn="ctr" rotWithShape="0">
                <a:prstClr val="black">
                  <a:alpha val="40000"/>
                </a:prstClr>
              </a:outerShdw>
            </a:effectLst>
          </p:spPr>
        </p:pic>
        <p:sp>
          <p:nvSpPr>
            <p:cNvPr id="128" name="right-and-left-arrows-square-button_56802">
              <a:extLst>
                <a:ext uri="{FF2B5EF4-FFF2-40B4-BE49-F238E27FC236}">
                  <a16:creationId xmlns:a16="http://schemas.microsoft.com/office/drawing/2014/main" id="{8D9F87AE-CF2C-4FB5-8536-EEDB35BB601D}"/>
                </a:ext>
              </a:extLst>
            </p:cNvPr>
            <p:cNvSpPr/>
            <p:nvPr/>
          </p:nvSpPr>
          <p:spPr>
            <a:xfrm>
              <a:off x="7738175" y="3894590"/>
              <a:ext cx="710092" cy="717907"/>
            </a:xfrm>
            <a:custGeom>
              <a:avLst/>
              <a:gdLst>
                <a:gd name="connsiteX0" fmla="*/ 32552 w 571147"/>
                <a:gd name="connsiteY0" fmla="*/ 406999 h 577432"/>
                <a:gd name="connsiteX1" fmla="*/ 111849 w 571147"/>
                <a:gd name="connsiteY1" fmla="*/ 406999 h 577432"/>
                <a:gd name="connsiteX2" fmla="*/ 137666 w 571147"/>
                <a:gd name="connsiteY2" fmla="*/ 432794 h 577432"/>
                <a:gd name="connsiteX3" fmla="*/ 137666 w 571147"/>
                <a:gd name="connsiteY3" fmla="*/ 550715 h 577432"/>
                <a:gd name="connsiteX4" fmla="*/ 111849 w 571147"/>
                <a:gd name="connsiteY4" fmla="*/ 577432 h 577432"/>
                <a:gd name="connsiteX5" fmla="*/ 32552 w 571147"/>
                <a:gd name="connsiteY5" fmla="*/ 577432 h 577432"/>
                <a:gd name="connsiteX6" fmla="*/ 6734 w 571147"/>
                <a:gd name="connsiteY6" fmla="*/ 550715 h 577432"/>
                <a:gd name="connsiteX7" fmla="*/ 6734 w 571147"/>
                <a:gd name="connsiteY7" fmla="*/ 432794 h 577432"/>
                <a:gd name="connsiteX8" fmla="*/ 32552 w 571147"/>
                <a:gd name="connsiteY8" fmla="*/ 406999 h 577432"/>
                <a:gd name="connsiteX9" fmla="*/ 236302 w 571147"/>
                <a:gd name="connsiteY9" fmla="*/ 314976 h 577432"/>
                <a:gd name="connsiteX10" fmla="*/ 315688 w 571147"/>
                <a:gd name="connsiteY10" fmla="*/ 314976 h 577432"/>
                <a:gd name="connsiteX11" fmla="*/ 341535 w 571147"/>
                <a:gd name="connsiteY11" fmla="*/ 340761 h 577432"/>
                <a:gd name="connsiteX12" fmla="*/ 341535 w 571147"/>
                <a:gd name="connsiteY12" fmla="*/ 550726 h 577432"/>
                <a:gd name="connsiteX13" fmla="*/ 315688 w 571147"/>
                <a:gd name="connsiteY13" fmla="*/ 577432 h 577432"/>
                <a:gd name="connsiteX14" fmla="*/ 236302 w 571147"/>
                <a:gd name="connsiteY14" fmla="*/ 577432 h 577432"/>
                <a:gd name="connsiteX15" fmla="*/ 210455 w 571147"/>
                <a:gd name="connsiteY15" fmla="*/ 550726 h 577432"/>
                <a:gd name="connsiteX16" fmla="*/ 210455 w 571147"/>
                <a:gd name="connsiteY16" fmla="*/ 340761 h 577432"/>
                <a:gd name="connsiteX17" fmla="*/ 236302 w 571147"/>
                <a:gd name="connsiteY17" fmla="*/ 314976 h 577432"/>
                <a:gd name="connsiteX18" fmla="*/ 440171 w 571147"/>
                <a:gd name="connsiteY18" fmla="*/ 209935 h 577432"/>
                <a:gd name="connsiteX19" fmla="*/ 518634 w 571147"/>
                <a:gd name="connsiteY19" fmla="*/ 209935 h 577432"/>
                <a:gd name="connsiteX20" fmla="*/ 545404 w 571147"/>
                <a:gd name="connsiteY20" fmla="*/ 235724 h 577432"/>
                <a:gd name="connsiteX21" fmla="*/ 545404 w 571147"/>
                <a:gd name="connsiteY21" fmla="*/ 550722 h 577432"/>
                <a:gd name="connsiteX22" fmla="*/ 518634 w 571147"/>
                <a:gd name="connsiteY22" fmla="*/ 577432 h 577432"/>
                <a:gd name="connsiteX23" fmla="*/ 440171 w 571147"/>
                <a:gd name="connsiteY23" fmla="*/ 577432 h 577432"/>
                <a:gd name="connsiteX24" fmla="*/ 414324 w 571147"/>
                <a:gd name="connsiteY24" fmla="*/ 550722 h 577432"/>
                <a:gd name="connsiteX25" fmla="*/ 414324 w 571147"/>
                <a:gd name="connsiteY25" fmla="*/ 235724 h 577432"/>
                <a:gd name="connsiteX26" fmla="*/ 440171 w 571147"/>
                <a:gd name="connsiteY26" fmla="*/ 209935 h 577432"/>
                <a:gd name="connsiteX27" fmla="*/ 296320 w 571147"/>
                <a:gd name="connsiteY27" fmla="*/ 121530 h 577432"/>
                <a:gd name="connsiteX28" fmla="*/ 361828 w 571147"/>
                <a:gd name="connsiteY28" fmla="*/ 134423 h 577432"/>
                <a:gd name="connsiteX29" fmla="*/ 370132 w 571147"/>
                <a:gd name="connsiteY29" fmla="*/ 141791 h 577432"/>
                <a:gd name="connsiteX30" fmla="*/ 371055 w 571147"/>
                <a:gd name="connsiteY30" fmla="*/ 152843 h 577432"/>
                <a:gd name="connsiteX31" fmla="*/ 346143 w 571147"/>
                <a:gd name="connsiteY31" fmla="*/ 213626 h 577432"/>
                <a:gd name="connsiteX32" fmla="*/ 334149 w 571147"/>
                <a:gd name="connsiteY32" fmla="*/ 221915 h 577432"/>
                <a:gd name="connsiteX33" fmla="*/ 333226 w 571147"/>
                <a:gd name="connsiteY33" fmla="*/ 221915 h 577432"/>
                <a:gd name="connsiteX34" fmla="*/ 322154 w 571147"/>
                <a:gd name="connsiteY34" fmla="*/ 215468 h 577432"/>
                <a:gd name="connsiteX35" fmla="*/ 308314 w 571147"/>
                <a:gd name="connsiteY35" fmla="*/ 190602 h 577432"/>
                <a:gd name="connsiteX36" fmla="*/ 19522 w 571147"/>
                <a:gd name="connsiteY36" fmla="*/ 339798 h 577432"/>
                <a:gd name="connsiteX37" fmla="*/ 13064 w 571147"/>
                <a:gd name="connsiteY37" fmla="*/ 340719 h 577432"/>
                <a:gd name="connsiteX38" fmla="*/ 1069 w 571147"/>
                <a:gd name="connsiteY38" fmla="*/ 334272 h 577432"/>
                <a:gd name="connsiteX39" fmla="*/ 7528 w 571147"/>
                <a:gd name="connsiteY39" fmla="*/ 315853 h 577432"/>
                <a:gd name="connsiteX40" fmla="*/ 296320 w 571147"/>
                <a:gd name="connsiteY40" fmla="*/ 167578 h 577432"/>
                <a:gd name="connsiteX41" fmla="*/ 281557 w 571147"/>
                <a:gd name="connsiteY41" fmla="*/ 139949 h 577432"/>
                <a:gd name="connsiteX42" fmla="*/ 283402 w 571147"/>
                <a:gd name="connsiteY42" fmla="*/ 126135 h 577432"/>
                <a:gd name="connsiteX43" fmla="*/ 296320 w 571147"/>
                <a:gd name="connsiteY43" fmla="*/ 121530 h 577432"/>
                <a:gd name="connsiteX44" fmla="*/ 484451 w 571147"/>
                <a:gd name="connsiteY44" fmla="*/ 100307 h 577432"/>
                <a:gd name="connsiteX45" fmla="*/ 502944 w 571147"/>
                <a:gd name="connsiteY45" fmla="*/ 115101 h 577432"/>
                <a:gd name="connsiteX46" fmla="*/ 484451 w 571147"/>
                <a:gd name="connsiteY46" fmla="*/ 129896 h 577432"/>
                <a:gd name="connsiteX47" fmla="*/ 475278 w 571147"/>
                <a:gd name="connsiteY47" fmla="*/ 51633 h 577432"/>
                <a:gd name="connsiteX48" fmla="*/ 475278 w 571147"/>
                <a:gd name="connsiteY48" fmla="*/ 78263 h 577432"/>
                <a:gd name="connsiteX49" fmla="*/ 458708 w 571147"/>
                <a:gd name="connsiteY49" fmla="*/ 64489 h 577432"/>
                <a:gd name="connsiteX50" fmla="*/ 475278 w 571147"/>
                <a:gd name="connsiteY50" fmla="*/ 51633 h 577432"/>
                <a:gd name="connsiteX51" fmla="*/ 479865 w 571147"/>
                <a:gd name="connsiteY51" fmla="*/ 23014 h 577432"/>
                <a:gd name="connsiteX52" fmla="*/ 475255 w 571147"/>
                <a:gd name="connsiteY52" fmla="*/ 27617 h 577432"/>
                <a:gd name="connsiteX53" fmla="*/ 475255 w 571147"/>
                <a:gd name="connsiteY53" fmla="*/ 35901 h 577432"/>
                <a:gd name="connsiteX54" fmla="*/ 439295 w 571147"/>
                <a:gd name="connsiteY54" fmla="*/ 67200 h 577432"/>
                <a:gd name="connsiteX55" fmla="*/ 475255 w 571147"/>
                <a:gd name="connsiteY55" fmla="*/ 98499 h 577432"/>
                <a:gd name="connsiteX56" fmla="*/ 475255 w 571147"/>
                <a:gd name="connsiteY56" fmla="*/ 129798 h 577432"/>
                <a:gd name="connsiteX57" fmla="*/ 446671 w 571147"/>
                <a:gd name="connsiteY57" fmla="*/ 107704 h 577432"/>
                <a:gd name="connsiteX58" fmla="*/ 437451 w 571147"/>
                <a:gd name="connsiteY58" fmla="*/ 117830 h 577432"/>
                <a:gd name="connsiteX59" fmla="*/ 475255 w 571147"/>
                <a:gd name="connsiteY59" fmla="*/ 145447 h 577432"/>
                <a:gd name="connsiteX60" fmla="*/ 475255 w 571147"/>
                <a:gd name="connsiteY60" fmla="*/ 154652 h 577432"/>
                <a:gd name="connsiteX61" fmla="*/ 479865 w 571147"/>
                <a:gd name="connsiteY61" fmla="*/ 159255 h 577432"/>
                <a:gd name="connsiteX62" fmla="*/ 484475 w 571147"/>
                <a:gd name="connsiteY62" fmla="*/ 154652 h 577432"/>
                <a:gd name="connsiteX63" fmla="*/ 484475 w 571147"/>
                <a:gd name="connsiteY63" fmla="*/ 145447 h 577432"/>
                <a:gd name="connsiteX64" fmla="*/ 522279 w 571147"/>
                <a:gd name="connsiteY64" fmla="*/ 113228 h 577432"/>
                <a:gd name="connsiteX65" fmla="*/ 484475 w 571147"/>
                <a:gd name="connsiteY65" fmla="*/ 80088 h 577432"/>
                <a:gd name="connsiteX66" fmla="*/ 484475 w 571147"/>
                <a:gd name="connsiteY66" fmla="*/ 51551 h 577432"/>
                <a:gd name="connsiteX67" fmla="*/ 511214 w 571147"/>
                <a:gd name="connsiteY67" fmla="*/ 68121 h 577432"/>
                <a:gd name="connsiteX68" fmla="*/ 520435 w 571147"/>
                <a:gd name="connsiteY68" fmla="*/ 58915 h 577432"/>
                <a:gd name="connsiteX69" fmla="*/ 484475 w 571147"/>
                <a:gd name="connsiteY69" fmla="*/ 35901 h 577432"/>
                <a:gd name="connsiteX70" fmla="*/ 484475 w 571147"/>
                <a:gd name="connsiteY70" fmla="*/ 27617 h 577432"/>
                <a:gd name="connsiteX71" fmla="*/ 479865 w 571147"/>
                <a:gd name="connsiteY71" fmla="*/ 23014 h 577432"/>
                <a:gd name="connsiteX72" fmla="*/ 479865 w 571147"/>
                <a:gd name="connsiteY72" fmla="*/ 0 h 577432"/>
                <a:gd name="connsiteX73" fmla="*/ 571147 w 571147"/>
                <a:gd name="connsiteY73" fmla="*/ 91135 h 577432"/>
                <a:gd name="connsiteX74" fmla="*/ 479865 w 571147"/>
                <a:gd name="connsiteY74" fmla="*/ 182269 h 577432"/>
                <a:gd name="connsiteX75" fmla="*/ 388582 w 571147"/>
                <a:gd name="connsiteY75" fmla="*/ 91135 h 577432"/>
                <a:gd name="connsiteX76" fmla="*/ 479865 w 571147"/>
                <a:gd name="connsiteY76"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71147" h="577432">
                  <a:moveTo>
                    <a:pt x="32552" y="406999"/>
                  </a:moveTo>
                  <a:lnTo>
                    <a:pt x="111849" y="406999"/>
                  </a:lnTo>
                  <a:cubicBezTo>
                    <a:pt x="125680" y="406999"/>
                    <a:pt x="137666" y="418054"/>
                    <a:pt x="137666" y="432794"/>
                  </a:cubicBezTo>
                  <a:lnTo>
                    <a:pt x="137666" y="550715"/>
                  </a:lnTo>
                  <a:cubicBezTo>
                    <a:pt x="137666" y="565456"/>
                    <a:pt x="125680" y="577432"/>
                    <a:pt x="111849" y="577432"/>
                  </a:cubicBezTo>
                  <a:lnTo>
                    <a:pt x="32552" y="577432"/>
                  </a:lnTo>
                  <a:cubicBezTo>
                    <a:pt x="18721" y="577432"/>
                    <a:pt x="6734" y="565456"/>
                    <a:pt x="6734" y="550715"/>
                  </a:cubicBezTo>
                  <a:lnTo>
                    <a:pt x="6734" y="432794"/>
                  </a:lnTo>
                  <a:cubicBezTo>
                    <a:pt x="6734" y="418054"/>
                    <a:pt x="18721" y="406999"/>
                    <a:pt x="32552" y="406999"/>
                  </a:cubicBezTo>
                  <a:close/>
                  <a:moveTo>
                    <a:pt x="236302" y="314976"/>
                  </a:moveTo>
                  <a:lnTo>
                    <a:pt x="315688" y="314976"/>
                  </a:lnTo>
                  <a:cubicBezTo>
                    <a:pt x="329535" y="314976"/>
                    <a:pt x="341535" y="326948"/>
                    <a:pt x="341535" y="340761"/>
                  </a:cubicBezTo>
                  <a:lnTo>
                    <a:pt x="341535" y="550726"/>
                  </a:lnTo>
                  <a:cubicBezTo>
                    <a:pt x="341535" y="565460"/>
                    <a:pt x="329535" y="577432"/>
                    <a:pt x="315688" y="577432"/>
                  </a:cubicBezTo>
                  <a:lnTo>
                    <a:pt x="236302" y="577432"/>
                  </a:lnTo>
                  <a:cubicBezTo>
                    <a:pt x="221532" y="577432"/>
                    <a:pt x="210455" y="565460"/>
                    <a:pt x="210455" y="550726"/>
                  </a:cubicBezTo>
                  <a:lnTo>
                    <a:pt x="210455" y="340761"/>
                  </a:lnTo>
                  <a:cubicBezTo>
                    <a:pt x="210455" y="326948"/>
                    <a:pt x="221532" y="314976"/>
                    <a:pt x="236302" y="314976"/>
                  </a:cubicBezTo>
                  <a:close/>
                  <a:moveTo>
                    <a:pt x="440171" y="209935"/>
                  </a:moveTo>
                  <a:lnTo>
                    <a:pt x="518634" y="209935"/>
                  </a:lnTo>
                  <a:cubicBezTo>
                    <a:pt x="533404" y="209935"/>
                    <a:pt x="545404" y="221909"/>
                    <a:pt x="545404" y="235724"/>
                  </a:cubicBezTo>
                  <a:lnTo>
                    <a:pt x="545404" y="550722"/>
                  </a:lnTo>
                  <a:cubicBezTo>
                    <a:pt x="545404" y="565458"/>
                    <a:pt x="533404" y="577432"/>
                    <a:pt x="518634" y="577432"/>
                  </a:cubicBezTo>
                  <a:lnTo>
                    <a:pt x="440171" y="577432"/>
                  </a:lnTo>
                  <a:cubicBezTo>
                    <a:pt x="425401" y="577432"/>
                    <a:pt x="414324" y="565458"/>
                    <a:pt x="414324" y="550722"/>
                  </a:cubicBezTo>
                  <a:lnTo>
                    <a:pt x="414324" y="235724"/>
                  </a:lnTo>
                  <a:cubicBezTo>
                    <a:pt x="414324" y="221909"/>
                    <a:pt x="425401" y="209935"/>
                    <a:pt x="440171" y="209935"/>
                  </a:cubicBezTo>
                  <a:close/>
                  <a:moveTo>
                    <a:pt x="296320" y="121530"/>
                  </a:moveTo>
                  <a:lnTo>
                    <a:pt x="361828" y="134423"/>
                  </a:lnTo>
                  <a:cubicBezTo>
                    <a:pt x="365519" y="135344"/>
                    <a:pt x="368287" y="138107"/>
                    <a:pt x="370132" y="141791"/>
                  </a:cubicBezTo>
                  <a:cubicBezTo>
                    <a:pt x="371978" y="144554"/>
                    <a:pt x="372900" y="149159"/>
                    <a:pt x="371055" y="152843"/>
                  </a:cubicBezTo>
                  <a:lnTo>
                    <a:pt x="346143" y="213626"/>
                  </a:lnTo>
                  <a:cubicBezTo>
                    <a:pt x="344298" y="219152"/>
                    <a:pt x="339685" y="221915"/>
                    <a:pt x="334149" y="221915"/>
                  </a:cubicBezTo>
                  <a:cubicBezTo>
                    <a:pt x="334149" y="221915"/>
                    <a:pt x="334149" y="221915"/>
                    <a:pt x="333226" y="221915"/>
                  </a:cubicBezTo>
                  <a:cubicBezTo>
                    <a:pt x="328613" y="221915"/>
                    <a:pt x="323999" y="219152"/>
                    <a:pt x="322154" y="215468"/>
                  </a:cubicBezTo>
                  <a:lnTo>
                    <a:pt x="308314" y="190602"/>
                  </a:lnTo>
                  <a:lnTo>
                    <a:pt x="19522" y="339798"/>
                  </a:lnTo>
                  <a:cubicBezTo>
                    <a:pt x="16754" y="340719"/>
                    <a:pt x="14909" y="340719"/>
                    <a:pt x="13064" y="340719"/>
                  </a:cubicBezTo>
                  <a:cubicBezTo>
                    <a:pt x="8450" y="340719"/>
                    <a:pt x="3837" y="337956"/>
                    <a:pt x="1069" y="334272"/>
                  </a:cubicBezTo>
                  <a:cubicBezTo>
                    <a:pt x="-1699" y="327826"/>
                    <a:pt x="1069" y="319537"/>
                    <a:pt x="7528" y="315853"/>
                  </a:cubicBezTo>
                  <a:lnTo>
                    <a:pt x="296320" y="167578"/>
                  </a:lnTo>
                  <a:lnTo>
                    <a:pt x="281557" y="139949"/>
                  </a:lnTo>
                  <a:cubicBezTo>
                    <a:pt x="279712" y="135344"/>
                    <a:pt x="279712" y="129819"/>
                    <a:pt x="283402" y="126135"/>
                  </a:cubicBezTo>
                  <a:cubicBezTo>
                    <a:pt x="286170" y="121530"/>
                    <a:pt x="291706" y="119688"/>
                    <a:pt x="296320" y="121530"/>
                  </a:cubicBezTo>
                  <a:close/>
                  <a:moveTo>
                    <a:pt x="484451" y="100307"/>
                  </a:moveTo>
                  <a:cubicBezTo>
                    <a:pt x="492773" y="102156"/>
                    <a:pt x="502944" y="104930"/>
                    <a:pt x="502944" y="115101"/>
                  </a:cubicBezTo>
                  <a:cubicBezTo>
                    <a:pt x="502944" y="125273"/>
                    <a:pt x="493698" y="128971"/>
                    <a:pt x="484451" y="129896"/>
                  </a:cubicBezTo>
                  <a:close/>
                  <a:moveTo>
                    <a:pt x="475278" y="51633"/>
                  </a:moveTo>
                  <a:lnTo>
                    <a:pt x="475278" y="78263"/>
                  </a:lnTo>
                  <a:cubicBezTo>
                    <a:pt x="464232" y="76426"/>
                    <a:pt x="458708" y="71835"/>
                    <a:pt x="458708" y="64489"/>
                  </a:cubicBezTo>
                  <a:cubicBezTo>
                    <a:pt x="458708" y="58061"/>
                    <a:pt x="465152" y="51633"/>
                    <a:pt x="475278" y="51633"/>
                  </a:cubicBezTo>
                  <a:close/>
                  <a:moveTo>
                    <a:pt x="479865" y="23014"/>
                  </a:moveTo>
                  <a:cubicBezTo>
                    <a:pt x="477099" y="23014"/>
                    <a:pt x="475255" y="25775"/>
                    <a:pt x="475255" y="27617"/>
                  </a:cubicBezTo>
                  <a:lnTo>
                    <a:pt x="475255" y="35901"/>
                  </a:lnTo>
                  <a:cubicBezTo>
                    <a:pt x="456814" y="36822"/>
                    <a:pt x="439295" y="46948"/>
                    <a:pt x="439295" y="67200"/>
                  </a:cubicBezTo>
                  <a:cubicBezTo>
                    <a:pt x="439295" y="84691"/>
                    <a:pt x="453125" y="93896"/>
                    <a:pt x="475255" y="98499"/>
                  </a:cubicBezTo>
                  <a:lnTo>
                    <a:pt x="475255" y="129798"/>
                  </a:lnTo>
                  <a:cubicBezTo>
                    <a:pt x="450359" y="128877"/>
                    <a:pt x="463268" y="107704"/>
                    <a:pt x="446671" y="107704"/>
                  </a:cubicBezTo>
                  <a:cubicBezTo>
                    <a:pt x="441139" y="107704"/>
                    <a:pt x="437451" y="111387"/>
                    <a:pt x="437451" y="117830"/>
                  </a:cubicBezTo>
                  <a:cubicBezTo>
                    <a:pt x="437451" y="129798"/>
                    <a:pt x="450359" y="144526"/>
                    <a:pt x="475255" y="145447"/>
                  </a:cubicBezTo>
                  <a:lnTo>
                    <a:pt x="475255" y="154652"/>
                  </a:lnTo>
                  <a:cubicBezTo>
                    <a:pt x="475255" y="157414"/>
                    <a:pt x="477099" y="159255"/>
                    <a:pt x="479865" y="159255"/>
                  </a:cubicBezTo>
                  <a:cubicBezTo>
                    <a:pt x="482631" y="159255"/>
                    <a:pt x="484475" y="157414"/>
                    <a:pt x="484475" y="154652"/>
                  </a:cubicBezTo>
                  <a:lnTo>
                    <a:pt x="484475" y="145447"/>
                  </a:lnTo>
                  <a:cubicBezTo>
                    <a:pt x="506604" y="143606"/>
                    <a:pt x="522279" y="133480"/>
                    <a:pt x="522279" y="113228"/>
                  </a:cubicBezTo>
                  <a:cubicBezTo>
                    <a:pt x="522279" y="90214"/>
                    <a:pt x="504760" y="84691"/>
                    <a:pt x="484475" y="80088"/>
                  </a:cubicBezTo>
                  <a:lnTo>
                    <a:pt x="484475" y="51551"/>
                  </a:lnTo>
                  <a:cubicBezTo>
                    <a:pt x="501072" y="51551"/>
                    <a:pt x="501072" y="68121"/>
                    <a:pt x="511214" y="68121"/>
                  </a:cubicBezTo>
                  <a:cubicBezTo>
                    <a:pt x="515825" y="68121"/>
                    <a:pt x="520435" y="64439"/>
                    <a:pt x="520435" y="58915"/>
                  </a:cubicBezTo>
                  <a:cubicBezTo>
                    <a:pt x="520435" y="43266"/>
                    <a:pt x="496462" y="35901"/>
                    <a:pt x="484475" y="35901"/>
                  </a:cubicBezTo>
                  <a:lnTo>
                    <a:pt x="484475" y="27617"/>
                  </a:lnTo>
                  <a:cubicBezTo>
                    <a:pt x="484475" y="25775"/>
                    <a:pt x="482631" y="23014"/>
                    <a:pt x="479865" y="23014"/>
                  </a:cubicBezTo>
                  <a:close/>
                  <a:moveTo>
                    <a:pt x="479865" y="0"/>
                  </a:moveTo>
                  <a:cubicBezTo>
                    <a:pt x="529655" y="0"/>
                    <a:pt x="571147" y="40504"/>
                    <a:pt x="571147" y="91135"/>
                  </a:cubicBezTo>
                  <a:cubicBezTo>
                    <a:pt x="571147" y="141765"/>
                    <a:pt x="529655" y="182269"/>
                    <a:pt x="479865" y="182269"/>
                  </a:cubicBezTo>
                  <a:cubicBezTo>
                    <a:pt x="429152" y="182269"/>
                    <a:pt x="388582" y="141765"/>
                    <a:pt x="388582" y="91135"/>
                  </a:cubicBezTo>
                  <a:cubicBezTo>
                    <a:pt x="388582" y="40504"/>
                    <a:pt x="429152" y="0"/>
                    <a:pt x="479865"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4" name="矩形 133">
              <a:extLst>
                <a:ext uri="{FF2B5EF4-FFF2-40B4-BE49-F238E27FC236}">
                  <a16:creationId xmlns:a16="http://schemas.microsoft.com/office/drawing/2014/main" id="{28631AFD-4829-4340-A41E-9F300EF0084E}"/>
                </a:ext>
              </a:extLst>
            </p:cNvPr>
            <p:cNvSpPr/>
            <p:nvPr/>
          </p:nvSpPr>
          <p:spPr>
            <a:xfrm>
              <a:off x="7381041" y="4647650"/>
              <a:ext cx="1484057" cy="6777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lumMod val="75000"/>
                      <a:lumOff val="25000"/>
                    </a:schemeClr>
                  </a:solidFill>
                  <a:latin typeface="+mj-ea"/>
                  <a:ea typeface="+mj-ea"/>
                </a:rPr>
                <a:t>标题</a:t>
              </a:r>
              <a:r>
                <a:rPr lang="en-US" altLang="zh-CN" sz="2400" dirty="0">
                  <a:solidFill>
                    <a:schemeClr val="tx1">
                      <a:lumMod val="75000"/>
                      <a:lumOff val="25000"/>
                    </a:schemeClr>
                  </a:solidFill>
                  <a:latin typeface="+mj-ea"/>
                  <a:ea typeface="+mj-ea"/>
                </a:rPr>
                <a:t> </a:t>
              </a:r>
              <a:endParaRPr lang="zh-CN" altLang="en-US" sz="2400" dirty="0">
                <a:solidFill>
                  <a:schemeClr val="tx1">
                    <a:lumMod val="75000"/>
                    <a:lumOff val="25000"/>
                  </a:schemeClr>
                </a:solidFill>
                <a:latin typeface="+mj-ea"/>
                <a:ea typeface="+mj-ea"/>
              </a:endParaRPr>
            </a:p>
          </p:txBody>
        </p:sp>
      </p:grpSp>
      <p:grpSp>
        <p:nvGrpSpPr>
          <p:cNvPr id="12" name="组合 11">
            <a:extLst>
              <a:ext uri="{FF2B5EF4-FFF2-40B4-BE49-F238E27FC236}">
                <a16:creationId xmlns:a16="http://schemas.microsoft.com/office/drawing/2014/main" id="{B428E436-0057-4A55-B01C-2C41243149AD}"/>
              </a:ext>
            </a:extLst>
          </p:cNvPr>
          <p:cNvGrpSpPr/>
          <p:nvPr/>
        </p:nvGrpSpPr>
        <p:grpSpPr>
          <a:xfrm>
            <a:off x="9009476" y="4063793"/>
            <a:ext cx="1570381" cy="1821642"/>
            <a:chOff x="8833751" y="3749656"/>
            <a:chExt cx="1570381" cy="1821642"/>
          </a:xfrm>
        </p:grpSpPr>
        <p:pic>
          <p:nvPicPr>
            <p:cNvPr id="111" name="图片 110">
              <a:extLst>
                <a:ext uri="{FF2B5EF4-FFF2-40B4-BE49-F238E27FC236}">
                  <a16:creationId xmlns:a16="http://schemas.microsoft.com/office/drawing/2014/main" id="{880096C3-5FCF-4403-B1F2-23E008CD972A}"/>
                </a:ext>
              </a:extLst>
            </p:cNvPr>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a:xfrm>
              <a:off x="8833751" y="3749656"/>
              <a:ext cx="1570381" cy="1821642"/>
            </a:xfrm>
            <a:custGeom>
              <a:avLst/>
              <a:gdLst>
                <a:gd name="connsiteX0" fmla="*/ 651754 w 1303506"/>
                <a:gd name="connsiteY0" fmla="*/ 0 h 1512067"/>
                <a:gd name="connsiteX1" fmla="*/ 1303506 w 1303506"/>
                <a:gd name="connsiteY1" fmla="*/ 325877 h 1512067"/>
                <a:gd name="connsiteX2" fmla="*/ 1303506 w 1303506"/>
                <a:gd name="connsiteY2" fmla="*/ 1186191 h 1512067"/>
                <a:gd name="connsiteX3" fmla="*/ 651754 w 1303506"/>
                <a:gd name="connsiteY3" fmla="*/ 1512067 h 1512067"/>
                <a:gd name="connsiteX4" fmla="*/ 0 w 1303506"/>
                <a:gd name="connsiteY4" fmla="*/ 1186191 h 1512067"/>
                <a:gd name="connsiteX5" fmla="*/ 0 w 1303506"/>
                <a:gd name="connsiteY5" fmla="*/ 325877 h 1512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3506" h="1512067">
                  <a:moveTo>
                    <a:pt x="651754" y="0"/>
                  </a:moveTo>
                  <a:lnTo>
                    <a:pt x="1303506" y="325877"/>
                  </a:lnTo>
                  <a:lnTo>
                    <a:pt x="1303506" y="1186191"/>
                  </a:lnTo>
                  <a:lnTo>
                    <a:pt x="651754" y="1512067"/>
                  </a:lnTo>
                  <a:lnTo>
                    <a:pt x="0" y="1186191"/>
                  </a:lnTo>
                  <a:lnTo>
                    <a:pt x="0" y="325877"/>
                  </a:lnTo>
                  <a:close/>
                </a:path>
              </a:pathLst>
            </a:custGeom>
            <a:ln>
              <a:gradFill>
                <a:gsLst>
                  <a:gs pos="0">
                    <a:schemeClr val="accent1">
                      <a:lumMod val="5000"/>
                      <a:lumOff val="95000"/>
                      <a:alpha val="20000"/>
                    </a:schemeClr>
                  </a:gs>
                  <a:gs pos="61000">
                    <a:schemeClr val="accent1">
                      <a:lumMod val="45000"/>
                      <a:lumOff val="55000"/>
                      <a:alpha val="20000"/>
                    </a:schemeClr>
                  </a:gs>
                  <a:gs pos="100000">
                    <a:schemeClr val="accent1">
                      <a:lumMod val="30000"/>
                      <a:lumOff val="70000"/>
                      <a:alpha val="20000"/>
                    </a:schemeClr>
                  </a:gs>
                </a:gsLst>
                <a:lin ang="5400000" scaled="1"/>
              </a:gradFill>
            </a:ln>
            <a:effectLst>
              <a:outerShdw blurRad="381000" sx="102000" sy="102000" algn="ctr" rotWithShape="0">
                <a:prstClr val="black">
                  <a:alpha val="40000"/>
                </a:prstClr>
              </a:outerShdw>
            </a:effectLst>
          </p:spPr>
        </p:pic>
        <p:sp>
          <p:nvSpPr>
            <p:cNvPr id="129" name="bar-chart_161189">
              <a:extLst>
                <a:ext uri="{FF2B5EF4-FFF2-40B4-BE49-F238E27FC236}">
                  <a16:creationId xmlns:a16="http://schemas.microsoft.com/office/drawing/2014/main" id="{49603644-5E83-433F-9A58-FD0985229FD4}"/>
                </a:ext>
              </a:extLst>
            </p:cNvPr>
            <p:cNvSpPr/>
            <p:nvPr/>
          </p:nvSpPr>
          <p:spPr>
            <a:xfrm>
              <a:off x="9280610" y="4015124"/>
              <a:ext cx="762985" cy="766022"/>
            </a:xfrm>
            <a:custGeom>
              <a:avLst/>
              <a:gdLst>
                <a:gd name="connsiteX0" fmla="*/ 0 w 603122"/>
                <a:gd name="connsiteY0" fmla="*/ 535803 h 605522"/>
                <a:gd name="connsiteX1" fmla="*/ 603122 w 603122"/>
                <a:gd name="connsiteY1" fmla="*/ 535803 h 605522"/>
                <a:gd name="connsiteX2" fmla="*/ 603122 w 603122"/>
                <a:gd name="connsiteY2" fmla="*/ 605522 h 605522"/>
                <a:gd name="connsiteX3" fmla="*/ 0 w 603122"/>
                <a:gd name="connsiteY3" fmla="*/ 605522 h 605522"/>
                <a:gd name="connsiteX4" fmla="*/ 430801 w 603122"/>
                <a:gd name="connsiteY4" fmla="*/ 144589 h 605522"/>
                <a:gd name="connsiteX5" fmla="*/ 558807 w 603122"/>
                <a:gd name="connsiteY5" fmla="*/ 144589 h 605522"/>
                <a:gd name="connsiteX6" fmla="*/ 558807 w 603122"/>
                <a:gd name="connsiteY6" fmla="*/ 506943 h 605522"/>
                <a:gd name="connsiteX7" fmla="*/ 430801 w 603122"/>
                <a:gd name="connsiteY7" fmla="*/ 506943 h 605522"/>
                <a:gd name="connsiteX8" fmla="*/ 237735 w 603122"/>
                <a:gd name="connsiteY8" fmla="*/ 59628 h 605522"/>
                <a:gd name="connsiteX9" fmla="*/ 365811 w 603122"/>
                <a:gd name="connsiteY9" fmla="*/ 59628 h 605522"/>
                <a:gd name="connsiteX10" fmla="*/ 365811 w 603122"/>
                <a:gd name="connsiteY10" fmla="*/ 506942 h 605522"/>
                <a:gd name="connsiteX11" fmla="*/ 237735 w 603122"/>
                <a:gd name="connsiteY11" fmla="*/ 506942 h 605522"/>
                <a:gd name="connsiteX12" fmla="*/ 45303 w 603122"/>
                <a:gd name="connsiteY12" fmla="*/ 0 h 605522"/>
                <a:gd name="connsiteX13" fmla="*/ 169410 w 603122"/>
                <a:gd name="connsiteY13" fmla="*/ 0 h 605522"/>
                <a:gd name="connsiteX14" fmla="*/ 172752 w 603122"/>
                <a:gd name="connsiteY14" fmla="*/ 3337 h 605522"/>
                <a:gd name="connsiteX15" fmla="*/ 173309 w 603122"/>
                <a:gd name="connsiteY15" fmla="*/ 3337 h 605522"/>
                <a:gd name="connsiteX16" fmla="*/ 173309 w 603122"/>
                <a:gd name="connsiteY16" fmla="*/ 506519 h 605522"/>
                <a:gd name="connsiteX17" fmla="*/ 45303 w 603122"/>
                <a:gd name="connsiteY17" fmla="*/ 506519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3122" h="605522">
                  <a:moveTo>
                    <a:pt x="0" y="535803"/>
                  </a:moveTo>
                  <a:lnTo>
                    <a:pt x="603122" y="535803"/>
                  </a:lnTo>
                  <a:lnTo>
                    <a:pt x="603122" y="605522"/>
                  </a:lnTo>
                  <a:lnTo>
                    <a:pt x="0" y="605522"/>
                  </a:lnTo>
                  <a:close/>
                  <a:moveTo>
                    <a:pt x="430801" y="144589"/>
                  </a:moveTo>
                  <a:lnTo>
                    <a:pt x="558807" y="144589"/>
                  </a:lnTo>
                  <a:lnTo>
                    <a:pt x="558807" y="506943"/>
                  </a:lnTo>
                  <a:lnTo>
                    <a:pt x="430801" y="506943"/>
                  </a:lnTo>
                  <a:close/>
                  <a:moveTo>
                    <a:pt x="237735" y="59628"/>
                  </a:moveTo>
                  <a:lnTo>
                    <a:pt x="365811" y="59628"/>
                  </a:lnTo>
                  <a:lnTo>
                    <a:pt x="365811" y="506942"/>
                  </a:lnTo>
                  <a:lnTo>
                    <a:pt x="237735" y="506942"/>
                  </a:lnTo>
                  <a:close/>
                  <a:moveTo>
                    <a:pt x="45303" y="0"/>
                  </a:moveTo>
                  <a:lnTo>
                    <a:pt x="169410" y="0"/>
                  </a:lnTo>
                  <a:cubicBezTo>
                    <a:pt x="171267" y="0"/>
                    <a:pt x="172752" y="1391"/>
                    <a:pt x="172752" y="3337"/>
                  </a:cubicBezTo>
                  <a:lnTo>
                    <a:pt x="173309" y="3337"/>
                  </a:lnTo>
                  <a:lnTo>
                    <a:pt x="173309" y="506519"/>
                  </a:lnTo>
                  <a:lnTo>
                    <a:pt x="45303" y="506519"/>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矩形 134">
              <a:extLst>
                <a:ext uri="{FF2B5EF4-FFF2-40B4-BE49-F238E27FC236}">
                  <a16:creationId xmlns:a16="http://schemas.microsoft.com/office/drawing/2014/main" id="{2A472797-F765-45C1-B2C8-9281794F6CC9}"/>
                </a:ext>
              </a:extLst>
            </p:cNvPr>
            <p:cNvSpPr/>
            <p:nvPr/>
          </p:nvSpPr>
          <p:spPr>
            <a:xfrm>
              <a:off x="8876912" y="4742821"/>
              <a:ext cx="1484057" cy="6777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lumMod val="75000"/>
                      <a:lumOff val="25000"/>
                    </a:schemeClr>
                  </a:solidFill>
                  <a:latin typeface="+mj-ea"/>
                  <a:ea typeface="+mj-ea"/>
                </a:rPr>
                <a:t>标题</a:t>
              </a:r>
              <a:r>
                <a:rPr lang="en-US" altLang="zh-CN" sz="2400" dirty="0">
                  <a:solidFill>
                    <a:schemeClr val="tx1">
                      <a:lumMod val="75000"/>
                      <a:lumOff val="25000"/>
                    </a:schemeClr>
                  </a:solidFill>
                  <a:latin typeface="+mj-ea"/>
                  <a:ea typeface="+mj-ea"/>
                </a:rPr>
                <a:t> </a:t>
              </a:r>
              <a:endParaRPr lang="zh-CN" altLang="en-US" sz="2400" dirty="0">
                <a:solidFill>
                  <a:schemeClr val="tx1">
                    <a:lumMod val="75000"/>
                    <a:lumOff val="25000"/>
                  </a:schemeClr>
                </a:solidFill>
                <a:latin typeface="+mj-ea"/>
                <a:ea typeface="+mj-ea"/>
              </a:endParaRPr>
            </a:p>
          </p:txBody>
        </p:sp>
      </p:grpSp>
    </p:spTree>
    <p:custDataLst>
      <p:tags r:id="rId1"/>
    </p:custDataLst>
    <p:extLst>
      <p:ext uri="{BB962C8B-B14F-4D97-AF65-F5344CB8AC3E}">
        <p14:creationId xmlns:p14="http://schemas.microsoft.com/office/powerpoint/2010/main" val="10062460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3" name="椭圆 12">
            <a:extLst>
              <a:ext uri="{FF2B5EF4-FFF2-40B4-BE49-F238E27FC236}">
                <a16:creationId xmlns:a16="http://schemas.microsoft.com/office/drawing/2014/main" id="{33A8F0B9-23D4-4CB1-9E57-4D7C9C85595A}"/>
              </a:ext>
            </a:extLst>
          </p:cNvPr>
          <p:cNvSpPr/>
          <p:nvPr/>
        </p:nvSpPr>
        <p:spPr>
          <a:xfrm>
            <a:off x="2315183" y="1497737"/>
            <a:ext cx="467250" cy="467250"/>
          </a:xfrm>
          <a:prstGeom prst="ellipse">
            <a:avLst/>
          </a:prstGeom>
          <a:solidFill>
            <a:schemeClr val="accent5">
              <a:lumMod val="9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片 48">
            <a:extLst>
              <a:ext uri="{FF2B5EF4-FFF2-40B4-BE49-F238E27FC236}">
                <a16:creationId xmlns:a16="http://schemas.microsoft.com/office/drawing/2014/main" id="{4E150027-B7C9-42BE-8B0A-F1F67D83DF5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0"/>
            <a:ext cx="12233409" cy="6858000"/>
          </a:xfrm>
          <a:prstGeom prst="rect">
            <a:avLst/>
          </a:prstGeom>
        </p:spPr>
      </p:pic>
      <p:sp>
        <p:nvSpPr>
          <p:cNvPr id="11" name="任意多边形: 形状 10">
            <a:extLst>
              <a:ext uri="{FF2B5EF4-FFF2-40B4-BE49-F238E27FC236}">
                <a16:creationId xmlns:a16="http://schemas.microsoft.com/office/drawing/2014/main" id="{A1390AB9-7229-4767-B3C6-65766665E500}"/>
              </a:ext>
            </a:extLst>
          </p:cNvPr>
          <p:cNvSpPr/>
          <p:nvPr/>
        </p:nvSpPr>
        <p:spPr>
          <a:xfrm>
            <a:off x="137786" y="237995"/>
            <a:ext cx="593932" cy="576198"/>
          </a:xfrm>
          <a:custGeom>
            <a:avLst/>
            <a:gdLst>
              <a:gd name="connsiteX0" fmla="*/ 588724 w 726510"/>
              <a:gd name="connsiteY0" fmla="*/ 116093 h 704817"/>
              <a:gd name="connsiteX1" fmla="*/ 726510 w 726510"/>
              <a:gd name="connsiteY1" fmla="*/ 116093 h 704817"/>
              <a:gd name="connsiteX2" fmla="*/ 726510 w 726510"/>
              <a:gd name="connsiteY2" fmla="*/ 704817 h 704817"/>
              <a:gd name="connsiteX3" fmla="*/ 137786 w 726510"/>
              <a:gd name="connsiteY3" fmla="*/ 704817 h 704817"/>
              <a:gd name="connsiteX4" fmla="*/ 137786 w 726510"/>
              <a:gd name="connsiteY4" fmla="*/ 588724 h 704817"/>
              <a:gd name="connsiteX5" fmla="*/ 588724 w 726510"/>
              <a:gd name="connsiteY5" fmla="*/ 588724 h 704817"/>
              <a:gd name="connsiteX6" fmla="*/ 0 w 726510"/>
              <a:gd name="connsiteY6" fmla="*/ 0 h 704817"/>
              <a:gd name="connsiteX7" fmla="*/ 588724 w 726510"/>
              <a:gd name="connsiteY7" fmla="*/ 0 h 704817"/>
              <a:gd name="connsiteX8" fmla="*/ 588724 w 726510"/>
              <a:gd name="connsiteY8" fmla="*/ 116093 h 704817"/>
              <a:gd name="connsiteX9" fmla="*/ 137786 w 726510"/>
              <a:gd name="connsiteY9" fmla="*/ 116093 h 704817"/>
              <a:gd name="connsiteX10" fmla="*/ 137786 w 726510"/>
              <a:gd name="connsiteY10" fmla="*/ 588724 h 704817"/>
              <a:gd name="connsiteX11" fmla="*/ 0 w 726510"/>
              <a:gd name="connsiteY11" fmla="*/ 588724 h 704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6510" h="704817">
                <a:moveTo>
                  <a:pt x="588724" y="116093"/>
                </a:moveTo>
                <a:lnTo>
                  <a:pt x="726510" y="116093"/>
                </a:lnTo>
                <a:lnTo>
                  <a:pt x="726510" y="704817"/>
                </a:lnTo>
                <a:lnTo>
                  <a:pt x="137786" y="704817"/>
                </a:lnTo>
                <a:lnTo>
                  <a:pt x="137786" y="588724"/>
                </a:lnTo>
                <a:lnTo>
                  <a:pt x="588724" y="588724"/>
                </a:lnTo>
                <a:close/>
                <a:moveTo>
                  <a:pt x="0" y="0"/>
                </a:moveTo>
                <a:lnTo>
                  <a:pt x="588724" y="0"/>
                </a:lnTo>
                <a:lnTo>
                  <a:pt x="588724" y="116093"/>
                </a:lnTo>
                <a:lnTo>
                  <a:pt x="137786" y="116093"/>
                </a:lnTo>
                <a:lnTo>
                  <a:pt x="137786" y="588724"/>
                </a:lnTo>
                <a:lnTo>
                  <a:pt x="0" y="588724"/>
                </a:lnTo>
                <a:close/>
              </a:path>
            </a:pathLst>
          </a:custGeom>
          <a:ln w="34925"/>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矩形 2">
            <a:extLst>
              <a:ext uri="{FF2B5EF4-FFF2-40B4-BE49-F238E27FC236}">
                <a16:creationId xmlns:a16="http://schemas.microsoft.com/office/drawing/2014/main" id="{B0151AAF-097E-4A17-B8B4-ACF3978F7AA1}"/>
              </a:ext>
            </a:extLst>
          </p:cNvPr>
          <p:cNvSpPr/>
          <p:nvPr/>
        </p:nvSpPr>
        <p:spPr>
          <a:xfrm>
            <a:off x="701915" y="581514"/>
            <a:ext cx="3295300" cy="254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添加标题添加标题</a:t>
            </a:r>
            <a:endParaRPr lang="zh-CN" altLang="en-US" sz="2800" b="1" dirty="0">
              <a:solidFill>
                <a:schemeClr val="tx1">
                  <a:lumMod val="75000"/>
                  <a:lumOff val="25000"/>
                </a:schemeClr>
              </a:solidFill>
              <a:latin typeface="+mj-ea"/>
            </a:endParaRPr>
          </a:p>
          <a:p>
            <a:pPr algn="ctr"/>
            <a:endParaRPr lang="zh-CN" altLang="en-US" sz="2800" b="1" dirty="0">
              <a:solidFill>
                <a:schemeClr val="tx1">
                  <a:lumMod val="75000"/>
                  <a:lumOff val="25000"/>
                </a:schemeClr>
              </a:solidFill>
              <a:latin typeface="+mj-ea"/>
              <a:ea typeface="+mj-ea"/>
            </a:endParaRPr>
          </a:p>
        </p:txBody>
      </p:sp>
      <p:sp>
        <p:nvSpPr>
          <p:cNvPr id="83" name="mics_352372">
            <a:extLst>
              <a:ext uri="{FF2B5EF4-FFF2-40B4-BE49-F238E27FC236}">
                <a16:creationId xmlns:a16="http://schemas.microsoft.com/office/drawing/2014/main" id="{8857CE1E-AFF4-4DFE-A101-0B65233858F9}"/>
              </a:ext>
            </a:extLst>
          </p:cNvPr>
          <p:cNvSpPr/>
          <p:nvPr/>
        </p:nvSpPr>
        <p:spPr>
          <a:xfrm>
            <a:off x="4487051" y="1647565"/>
            <a:ext cx="609685" cy="580721"/>
          </a:xfrm>
          <a:custGeom>
            <a:avLst/>
            <a:gdLst>
              <a:gd name="connsiteX0" fmla="*/ 300457 w 607545"/>
              <a:gd name="connsiteY0" fmla="*/ 425512 h 578683"/>
              <a:gd name="connsiteX1" fmla="*/ 307050 w 607545"/>
              <a:gd name="connsiteY1" fmla="*/ 425512 h 578683"/>
              <a:gd name="connsiteX2" fmla="*/ 310257 w 607545"/>
              <a:gd name="connsiteY2" fmla="*/ 426490 h 578683"/>
              <a:gd name="connsiteX3" fmla="*/ 313197 w 607545"/>
              <a:gd name="connsiteY3" fmla="*/ 428090 h 578683"/>
              <a:gd name="connsiteX4" fmla="*/ 315780 w 607545"/>
              <a:gd name="connsiteY4" fmla="*/ 430135 h 578683"/>
              <a:gd name="connsiteX5" fmla="*/ 317918 w 607545"/>
              <a:gd name="connsiteY5" fmla="*/ 432802 h 578683"/>
              <a:gd name="connsiteX6" fmla="*/ 319433 w 607545"/>
              <a:gd name="connsiteY6" fmla="*/ 435646 h 578683"/>
              <a:gd name="connsiteX7" fmla="*/ 320413 w 607545"/>
              <a:gd name="connsiteY7" fmla="*/ 438847 h 578683"/>
              <a:gd name="connsiteX8" fmla="*/ 320769 w 607545"/>
              <a:gd name="connsiteY8" fmla="*/ 442136 h 578683"/>
              <a:gd name="connsiteX9" fmla="*/ 320413 w 607545"/>
              <a:gd name="connsiteY9" fmla="*/ 445426 h 578683"/>
              <a:gd name="connsiteX10" fmla="*/ 319433 w 607545"/>
              <a:gd name="connsiteY10" fmla="*/ 448626 h 578683"/>
              <a:gd name="connsiteX11" fmla="*/ 317918 w 607545"/>
              <a:gd name="connsiteY11" fmla="*/ 451560 h 578683"/>
              <a:gd name="connsiteX12" fmla="*/ 315780 w 607545"/>
              <a:gd name="connsiteY12" fmla="*/ 454138 h 578683"/>
              <a:gd name="connsiteX13" fmla="*/ 313197 w 607545"/>
              <a:gd name="connsiteY13" fmla="*/ 456182 h 578683"/>
              <a:gd name="connsiteX14" fmla="*/ 310257 w 607545"/>
              <a:gd name="connsiteY14" fmla="*/ 457783 h 578683"/>
              <a:gd name="connsiteX15" fmla="*/ 307050 w 607545"/>
              <a:gd name="connsiteY15" fmla="*/ 458761 h 578683"/>
              <a:gd name="connsiteX16" fmla="*/ 303753 w 607545"/>
              <a:gd name="connsiteY16" fmla="*/ 459027 h 578683"/>
              <a:gd name="connsiteX17" fmla="*/ 300457 w 607545"/>
              <a:gd name="connsiteY17" fmla="*/ 458761 h 578683"/>
              <a:gd name="connsiteX18" fmla="*/ 297339 w 607545"/>
              <a:gd name="connsiteY18" fmla="*/ 457783 h 578683"/>
              <a:gd name="connsiteX19" fmla="*/ 294399 w 607545"/>
              <a:gd name="connsiteY19" fmla="*/ 456182 h 578683"/>
              <a:gd name="connsiteX20" fmla="*/ 291816 w 607545"/>
              <a:gd name="connsiteY20" fmla="*/ 454138 h 578683"/>
              <a:gd name="connsiteX21" fmla="*/ 289678 w 607545"/>
              <a:gd name="connsiteY21" fmla="*/ 451560 h 578683"/>
              <a:gd name="connsiteX22" fmla="*/ 288163 w 607545"/>
              <a:gd name="connsiteY22" fmla="*/ 448626 h 578683"/>
              <a:gd name="connsiteX23" fmla="*/ 287183 w 607545"/>
              <a:gd name="connsiteY23" fmla="*/ 445426 h 578683"/>
              <a:gd name="connsiteX24" fmla="*/ 286827 w 607545"/>
              <a:gd name="connsiteY24" fmla="*/ 442136 h 578683"/>
              <a:gd name="connsiteX25" fmla="*/ 287183 w 607545"/>
              <a:gd name="connsiteY25" fmla="*/ 438847 h 578683"/>
              <a:gd name="connsiteX26" fmla="*/ 288163 w 607545"/>
              <a:gd name="connsiteY26" fmla="*/ 435646 h 578683"/>
              <a:gd name="connsiteX27" fmla="*/ 289678 w 607545"/>
              <a:gd name="connsiteY27" fmla="*/ 432802 h 578683"/>
              <a:gd name="connsiteX28" fmla="*/ 291816 w 607545"/>
              <a:gd name="connsiteY28" fmla="*/ 430135 h 578683"/>
              <a:gd name="connsiteX29" fmla="*/ 294399 w 607545"/>
              <a:gd name="connsiteY29" fmla="*/ 428090 h 578683"/>
              <a:gd name="connsiteX30" fmla="*/ 297339 w 607545"/>
              <a:gd name="connsiteY30" fmla="*/ 426490 h 578683"/>
              <a:gd name="connsiteX31" fmla="*/ 300457 w 607545"/>
              <a:gd name="connsiteY31" fmla="*/ 425512 h 578683"/>
              <a:gd name="connsiteX32" fmla="*/ 479671 w 607545"/>
              <a:gd name="connsiteY32" fmla="*/ 243410 h 578683"/>
              <a:gd name="connsiteX33" fmla="*/ 492265 w 607545"/>
              <a:gd name="connsiteY33" fmla="*/ 246243 h 578683"/>
              <a:gd name="connsiteX34" fmla="*/ 496270 w 607545"/>
              <a:gd name="connsiteY34" fmla="*/ 269886 h 578683"/>
              <a:gd name="connsiteX35" fmla="*/ 432278 w 607545"/>
              <a:gd name="connsiteY35" fmla="*/ 359747 h 578683"/>
              <a:gd name="connsiteX36" fmla="*/ 431210 w 607545"/>
              <a:gd name="connsiteY36" fmla="*/ 470050 h 578683"/>
              <a:gd name="connsiteX37" fmla="*/ 424357 w 607545"/>
              <a:gd name="connsiteY37" fmla="*/ 483383 h 578683"/>
              <a:gd name="connsiteX38" fmla="*/ 414210 w 607545"/>
              <a:gd name="connsiteY38" fmla="*/ 486760 h 578683"/>
              <a:gd name="connsiteX39" fmla="*/ 409582 w 607545"/>
              <a:gd name="connsiteY39" fmla="*/ 486138 h 578683"/>
              <a:gd name="connsiteX40" fmla="*/ 347993 w 607545"/>
              <a:gd name="connsiteY40" fmla="*/ 468539 h 578683"/>
              <a:gd name="connsiteX41" fmla="*/ 336334 w 607545"/>
              <a:gd name="connsiteY41" fmla="*/ 447652 h 578683"/>
              <a:gd name="connsiteX42" fmla="*/ 357338 w 607545"/>
              <a:gd name="connsiteY42" fmla="*/ 436008 h 578683"/>
              <a:gd name="connsiteX43" fmla="*/ 397478 w 607545"/>
              <a:gd name="connsiteY43" fmla="*/ 447474 h 578683"/>
              <a:gd name="connsiteX44" fmla="*/ 398457 w 607545"/>
              <a:gd name="connsiteY44" fmla="*/ 354058 h 578683"/>
              <a:gd name="connsiteX45" fmla="*/ 401572 w 607545"/>
              <a:gd name="connsiteY45" fmla="*/ 344459 h 578683"/>
              <a:gd name="connsiteX46" fmla="*/ 468679 w 607545"/>
              <a:gd name="connsiteY46" fmla="*/ 250243 h 578683"/>
              <a:gd name="connsiteX47" fmla="*/ 479671 w 607545"/>
              <a:gd name="connsiteY47" fmla="*/ 243410 h 578683"/>
              <a:gd name="connsiteX48" fmla="*/ 273018 w 607545"/>
              <a:gd name="connsiteY48" fmla="*/ 213381 h 578683"/>
              <a:gd name="connsiteX49" fmla="*/ 255750 w 607545"/>
              <a:gd name="connsiteY49" fmla="*/ 230268 h 578683"/>
              <a:gd name="connsiteX50" fmla="*/ 269546 w 607545"/>
              <a:gd name="connsiteY50" fmla="*/ 230268 h 578683"/>
              <a:gd name="connsiteX51" fmla="*/ 286548 w 607545"/>
              <a:gd name="connsiteY51" fmla="*/ 247244 h 578683"/>
              <a:gd name="connsiteX52" fmla="*/ 269546 w 607545"/>
              <a:gd name="connsiteY52" fmla="*/ 264130 h 578683"/>
              <a:gd name="connsiteX53" fmla="*/ 255750 w 607545"/>
              <a:gd name="connsiteY53" fmla="*/ 264130 h 578683"/>
              <a:gd name="connsiteX54" fmla="*/ 255750 w 607545"/>
              <a:gd name="connsiteY54" fmla="*/ 290794 h 578683"/>
              <a:gd name="connsiteX55" fmla="*/ 269546 w 607545"/>
              <a:gd name="connsiteY55" fmla="*/ 290794 h 578683"/>
              <a:gd name="connsiteX56" fmla="*/ 286548 w 607545"/>
              <a:gd name="connsiteY56" fmla="*/ 307681 h 578683"/>
              <a:gd name="connsiteX57" fmla="*/ 269546 w 607545"/>
              <a:gd name="connsiteY57" fmla="*/ 324657 h 578683"/>
              <a:gd name="connsiteX58" fmla="*/ 255750 w 607545"/>
              <a:gd name="connsiteY58" fmla="*/ 324657 h 578683"/>
              <a:gd name="connsiteX59" fmla="*/ 273018 w 607545"/>
              <a:gd name="connsiteY59" fmla="*/ 341544 h 578683"/>
              <a:gd name="connsiteX60" fmla="*/ 334525 w 607545"/>
              <a:gd name="connsiteY60" fmla="*/ 341544 h 578683"/>
              <a:gd name="connsiteX61" fmla="*/ 351704 w 607545"/>
              <a:gd name="connsiteY61" fmla="*/ 324657 h 578683"/>
              <a:gd name="connsiteX62" fmla="*/ 337908 w 607545"/>
              <a:gd name="connsiteY62" fmla="*/ 324657 h 578683"/>
              <a:gd name="connsiteX63" fmla="*/ 320995 w 607545"/>
              <a:gd name="connsiteY63" fmla="*/ 307681 h 578683"/>
              <a:gd name="connsiteX64" fmla="*/ 337908 w 607545"/>
              <a:gd name="connsiteY64" fmla="*/ 290794 h 578683"/>
              <a:gd name="connsiteX65" fmla="*/ 351704 w 607545"/>
              <a:gd name="connsiteY65" fmla="*/ 290794 h 578683"/>
              <a:gd name="connsiteX66" fmla="*/ 351704 w 607545"/>
              <a:gd name="connsiteY66" fmla="*/ 264130 h 578683"/>
              <a:gd name="connsiteX67" fmla="*/ 337908 w 607545"/>
              <a:gd name="connsiteY67" fmla="*/ 264130 h 578683"/>
              <a:gd name="connsiteX68" fmla="*/ 320995 w 607545"/>
              <a:gd name="connsiteY68" fmla="*/ 247244 h 578683"/>
              <a:gd name="connsiteX69" fmla="*/ 337908 w 607545"/>
              <a:gd name="connsiteY69" fmla="*/ 230268 h 578683"/>
              <a:gd name="connsiteX70" fmla="*/ 351704 w 607545"/>
              <a:gd name="connsiteY70" fmla="*/ 230268 h 578683"/>
              <a:gd name="connsiteX71" fmla="*/ 334525 w 607545"/>
              <a:gd name="connsiteY71" fmla="*/ 213381 h 578683"/>
              <a:gd name="connsiteX72" fmla="*/ 273018 w 607545"/>
              <a:gd name="connsiteY72" fmla="*/ 179518 h 578683"/>
              <a:gd name="connsiteX73" fmla="*/ 334525 w 607545"/>
              <a:gd name="connsiteY73" fmla="*/ 179518 h 578683"/>
              <a:gd name="connsiteX74" fmla="*/ 385618 w 607545"/>
              <a:gd name="connsiteY74" fmla="*/ 230534 h 578683"/>
              <a:gd name="connsiteX75" fmla="*/ 385618 w 607545"/>
              <a:gd name="connsiteY75" fmla="*/ 324390 h 578683"/>
              <a:gd name="connsiteX76" fmla="*/ 334525 w 607545"/>
              <a:gd name="connsiteY76" fmla="*/ 375406 h 578683"/>
              <a:gd name="connsiteX77" fmla="*/ 320728 w 607545"/>
              <a:gd name="connsiteY77" fmla="*/ 375406 h 578683"/>
              <a:gd name="connsiteX78" fmla="*/ 320728 w 607545"/>
              <a:gd name="connsiteY78" fmla="*/ 391404 h 578683"/>
              <a:gd name="connsiteX79" fmla="*/ 303727 w 607545"/>
              <a:gd name="connsiteY79" fmla="*/ 408291 h 578683"/>
              <a:gd name="connsiteX80" fmla="*/ 286815 w 607545"/>
              <a:gd name="connsiteY80" fmla="*/ 391404 h 578683"/>
              <a:gd name="connsiteX81" fmla="*/ 286815 w 607545"/>
              <a:gd name="connsiteY81" fmla="*/ 375406 h 578683"/>
              <a:gd name="connsiteX82" fmla="*/ 273018 w 607545"/>
              <a:gd name="connsiteY82" fmla="*/ 375406 h 578683"/>
              <a:gd name="connsiteX83" fmla="*/ 221836 w 607545"/>
              <a:gd name="connsiteY83" fmla="*/ 324390 h 578683"/>
              <a:gd name="connsiteX84" fmla="*/ 221836 w 607545"/>
              <a:gd name="connsiteY84" fmla="*/ 230534 h 578683"/>
              <a:gd name="connsiteX85" fmla="*/ 273018 w 607545"/>
              <a:gd name="connsiteY85" fmla="*/ 179518 h 578683"/>
              <a:gd name="connsiteX86" fmla="*/ 303753 w 607545"/>
              <a:gd name="connsiteY86" fmla="*/ 45327 h 578683"/>
              <a:gd name="connsiteX87" fmla="*/ 206656 w 607545"/>
              <a:gd name="connsiteY87" fmla="*/ 175978 h 578683"/>
              <a:gd name="connsiteX88" fmla="*/ 198468 w 607545"/>
              <a:gd name="connsiteY88" fmla="*/ 181933 h 578683"/>
              <a:gd name="connsiteX89" fmla="*/ 43968 w 607545"/>
              <a:gd name="connsiteY89" fmla="*/ 233749 h 578683"/>
              <a:gd name="connsiteX90" fmla="*/ 138395 w 607545"/>
              <a:gd name="connsiteY90" fmla="*/ 366443 h 578683"/>
              <a:gd name="connsiteX91" fmla="*/ 141510 w 607545"/>
              <a:gd name="connsiteY91" fmla="*/ 376042 h 578683"/>
              <a:gd name="connsiteX92" fmla="*/ 143201 w 607545"/>
              <a:gd name="connsiteY92" fmla="*/ 538777 h 578683"/>
              <a:gd name="connsiteX93" fmla="*/ 298680 w 607545"/>
              <a:gd name="connsiteY93" fmla="*/ 490072 h 578683"/>
              <a:gd name="connsiteX94" fmla="*/ 303753 w 607545"/>
              <a:gd name="connsiteY94" fmla="*/ 489272 h 578683"/>
              <a:gd name="connsiteX95" fmla="*/ 308826 w 607545"/>
              <a:gd name="connsiteY95" fmla="*/ 490072 h 578683"/>
              <a:gd name="connsiteX96" fmla="*/ 464305 w 607545"/>
              <a:gd name="connsiteY96" fmla="*/ 538777 h 578683"/>
              <a:gd name="connsiteX97" fmla="*/ 465996 w 607545"/>
              <a:gd name="connsiteY97" fmla="*/ 376042 h 578683"/>
              <a:gd name="connsiteX98" fmla="*/ 469111 w 607545"/>
              <a:gd name="connsiteY98" fmla="*/ 366443 h 578683"/>
              <a:gd name="connsiteX99" fmla="*/ 563538 w 607545"/>
              <a:gd name="connsiteY99" fmla="*/ 233749 h 578683"/>
              <a:gd name="connsiteX100" fmla="*/ 409127 w 607545"/>
              <a:gd name="connsiteY100" fmla="*/ 181933 h 578683"/>
              <a:gd name="connsiteX101" fmla="*/ 400939 w 607545"/>
              <a:gd name="connsiteY101" fmla="*/ 175978 h 578683"/>
              <a:gd name="connsiteX102" fmla="*/ 303753 w 607545"/>
              <a:gd name="connsiteY102" fmla="*/ 0 h 578683"/>
              <a:gd name="connsiteX103" fmla="*/ 317370 w 607545"/>
              <a:gd name="connsiteY103" fmla="*/ 6843 h 578683"/>
              <a:gd name="connsiteX104" fmla="*/ 424968 w 607545"/>
              <a:gd name="connsiteY104" fmla="*/ 151536 h 578683"/>
              <a:gd name="connsiteX105" fmla="*/ 596022 w 607545"/>
              <a:gd name="connsiteY105" fmla="*/ 208952 h 578683"/>
              <a:gd name="connsiteX106" fmla="*/ 606702 w 607545"/>
              <a:gd name="connsiteY106" fmla="*/ 219795 h 578683"/>
              <a:gd name="connsiteX107" fmla="*/ 604388 w 607545"/>
              <a:gd name="connsiteY107" fmla="*/ 234815 h 578683"/>
              <a:gd name="connsiteX108" fmla="*/ 499816 w 607545"/>
              <a:gd name="connsiteY108" fmla="*/ 381730 h 578683"/>
              <a:gd name="connsiteX109" fmla="*/ 498036 w 607545"/>
              <a:gd name="connsiteY109" fmla="*/ 561885 h 578683"/>
              <a:gd name="connsiteX110" fmla="*/ 491005 w 607545"/>
              <a:gd name="connsiteY110" fmla="*/ 575484 h 578683"/>
              <a:gd name="connsiteX111" fmla="*/ 481037 w 607545"/>
              <a:gd name="connsiteY111" fmla="*/ 578683 h 578683"/>
              <a:gd name="connsiteX112" fmla="*/ 475964 w 607545"/>
              <a:gd name="connsiteY112" fmla="*/ 577883 h 578683"/>
              <a:gd name="connsiteX113" fmla="*/ 303753 w 607545"/>
              <a:gd name="connsiteY113" fmla="*/ 523935 h 578683"/>
              <a:gd name="connsiteX114" fmla="*/ 131542 w 607545"/>
              <a:gd name="connsiteY114" fmla="*/ 577883 h 578683"/>
              <a:gd name="connsiteX115" fmla="*/ 116590 w 607545"/>
              <a:gd name="connsiteY115" fmla="*/ 575484 h 578683"/>
              <a:gd name="connsiteX116" fmla="*/ 109559 w 607545"/>
              <a:gd name="connsiteY116" fmla="*/ 561885 h 578683"/>
              <a:gd name="connsiteX117" fmla="*/ 107691 w 607545"/>
              <a:gd name="connsiteY117" fmla="*/ 381730 h 578683"/>
              <a:gd name="connsiteX118" fmla="*/ 3118 w 607545"/>
              <a:gd name="connsiteY118" fmla="*/ 234815 h 578683"/>
              <a:gd name="connsiteX119" fmla="*/ 804 w 607545"/>
              <a:gd name="connsiteY119" fmla="*/ 219795 h 578683"/>
              <a:gd name="connsiteX120" fmla="*/ 11573 w 607545"/>
              <a:gd name="connsiteY120" fmla="*/ 208952 h 578683"/>
              <a:gd name="connsiteX121" fmla="*/ 182627 w 607545"/>
              <a:gd name="connsiteY121" fmla="*/ 151536 h 578683"/>
              <a:gd name="connsiteX122" fmla="*/ 290136 w 607545"/>
              <a:gd name="connsiteY122" fmla="*/ 6843 h 578683"/>
              <a:gd name="connsiteX123" fmla="*/ 303753 w 607545"/>
              <a:gd name="connsiteY123" fmla="*/ 0 h 578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607545" h="578683">
                <a:moveTo>
                  <a:pt x="300457" y="425512"/>
                </a:moveTo>
                <a:cubicBezTo>
                  <a:pt x="302684" y="425156"/>
                  <a:pt x="304912" y="425156"/>
                  <a:pt x="307050" y="425512"/>
                </a:cubicBezTo>
                <a:cubicBezTo>
                  <a:pt x="308208" y="425779"/>
                  <a:pt x="309277" y="426134"/>
                  <a:pt x="310257" y="426490"/>
                </a:cubicBezTo>
                <a:cubicBezTo>
                  <a:pt x="311326" y="426934"/>
                  <a:pt x="312306" y="427468"/>
                  <a:pt x="313197" y="428090"/>
                </a:cubicBezTo>
                <a:cubicBezTo>
                  <a:pt x="314088" y="428712"/>
                  <a:pt x="314978" y="429423"/>
                  <a:pt x="315780" y="430135"/>
                </a:cubicBezTo>
                <a:cubicBezTo>
                  <a:pt x="316582" y="430935"/>
                  <a:pt x="317295" y="431824"/>
                  <a:pt x="317918" y="432802"/>
                </a:cubicBezTo>
                <a:cubicBezTo>
                  <a:pt x="318453" y="433691"/>
                  <a:pt x="318987" y="434669"/>
                  <a:pt x="319433" y="435646"/>
                </a:cubicBezTo>
                <a:cubicBezTo>
                  <a:pt x="319878" y="436713"/>
                  <a:pt x="320145" y="437780"/>
                  <a:pt x="320413" y="438847"/>
                </a:cubicBezTo>
                <a:cubicBezTo>
                  <a:pt x="320591" y="439914"/>
                  <a:pt x="320769" y="441069"/>
                  <a:pt x="320769" y="442136"/>
                </a:cubicBezTo>
                <a:cubicBezTo>
                  <a:pt x="320769" y="443292"/>
                  <a:pt x="320591" y="444359"/>
                  <a:pt x="320413" y="445426"/>
                </a:cubicBezTo>
                <a:cubicBezTo>
                  <a:pt x="320145" y="446581"/>
                  <a:pt x="319878" y="447648"/>
                  <a:pt x="319433" y="448626"/>
                </a:cubicBezTo>
                <a:cubicBezTo>
                  <a:pt x="318987" y="449604"/>
                  <a:pt x="318453" y="450582"/>
                  <a:pt x="317918" y="451560"/>
                </a:cubicBezTo>
                <a:cubicBezTo>
                  <a:pt x="317295" y="452449"/>
                  <a:pt x="316582" y="453338"/>
                  <a:pt x="315780" y="454138"/>
                </a:cubicBezTo>
                <a:cubicBezTo>
                  <a:pt x="314978" y="454938"/>
                  <a:pt x="314177" y="455649"/>
                  <a:pt x="313197" y="456182"/>
                </a:cubicBezTo>
                <a:cubicBezTo>
                  <a:pt x="312306" y="456805"/>
                  <a:pt x="311326" y="457338"/>
                  <a:pt x="310257" y="457783"/>
                </a:cubicBezTo>
                <a:cubicBezTo>
                  <a:pt x="309277" y="458227"/>
                  <a:pt x="308208" y="458494"/>
                  <a:pt x="307050" y="458761"/>
                </a:cubicBezTo>
                <a:cubicBezTo>
                  <a:pt x="305981" y="458938"/>
                  <a:pt x="304912" y="459027"/>
                  <a:pt x="303753" y="459027"/>
                </a:cubicBezTo>
                <a:cubicBezTo>
                  <a:pt x="302684" y="459027"/>
                  <a:pt x="301526" y="458938"/>
                  <a:pt x="300457" y="458761"/>
                </a:cubicBezTo>
                <a:cubicBezTo>
                  <a:pt x="299388" y="458494"/>
                  <a:pt x="298319" y="458227"/>
                  <a:pt x="297339" y="457783"/>
                </a:cubicBezTo>
                <a:cubicBezTo>
                  <a:pt x="296270" y="457338"/>
                  <a:pt x="295290" y="456805"/>
                  <a:pt x="294399" y="456182"/>
                </a:cubicBezTo>
                <a:cubicBezTo>
                  <a:pt x="293419" y="455649"/>
                  <a:pt x="292529" y="454938"/>
                  <a:pt x="291816" y="454138"/>
                </a:cubicBezTo>
                <a:cubicBezTo>
                  <a:pt x="291014" y="453338"/>
                  <a:pt x="290301" y="452449"/>
                  <a:pt x="289678" y="451560"/>
                </a:cubicBezTo>
                <a:cubicBezTo>
                  <a:pt x="289054" y="450582"/>
                  <a:pt x="288520" y="449604"/>
                  <a:pt x="288163" y="448626"/>
                </a:cubicBezTo>
                <a:cubicBezTo>
                  <a:pt x="287718" y="447648"/>
                  <a:pt x="287362" y="446581"/>
                  <a:pt x="287183" y="445426"/>
                </a:cubicBezTo>
                <a:cubicBezTo>
                  <a:pt x="286916" y="444359"/>
                  <a:pt x="286827" y="443292"/>
                  <a:pt x="286827" y="442136"/>
                </a:cubicBezTo>
                <a:cubicBezTo>
                  <a:pt x="286827" y="441069"/>
                  <a:pt x="286916" y="439914"/>
                  <a:pt x="287183" y="438847"/>
                </a:cubicBezTo>
                <a:cubicBezTo>
                  <a:pt x="287362" y="437780"/>
                  <a:pt x="287718" y="436713"/>
                  <a:pt x="288163" y="435646"/>
                </a:cubicBezTo>
                <a:cubicBezTo>
                  <a:pt x="288520" y="434669"/>
                  <a:pt x="289054" y="433691"/>
                  <a:pt x="289678" y="432802"/>
                </a:cubicBezTo>
                <a:cubicBezTo>
                  <a:pt x="290301" y="431824"/>
                  <a:pt x="291014" y="430935"/>
                  <a:pt x="291816" y="430135"/>
                </a:cubicBezTo>
                <a:cubicBezTo>
                  <a:pt x="292529" y="429423"/>
                  <a:pt x="293419" y="428712"/>
                  <a:pt x="294399" y="428090"/>
                </a:cubicBezTo>
                <a:cubicBezTo>
                  <a:pt x="295290" y="427468"/>
                  <a:pt x="296270" y="426934"/>
                  <a:pt x="297339" y="426490"/>
                </a:cubicBezTo>
                <a:cubicBezTo>
                  <a:pt x="298319" y="426134"/>
                  <a:pt x="299388" y="425779"/>
                  <a:pt x="300457" y="425512"/>
                </a:cubicBezTo>
                <a:close/>
                <a:moveTo>
                  <a:pt x="479671" y="243410"/>
                </a:moveTo>
                <a:cubicBezTo>
                  <a:pt x="483943" y="242688"/>
                  <a:pt x="488482" y="243577"/>
                  <a:pt x="492265" y="246243"/>
                </a:cubicBezTo>
                <a:cubicBezTo>
                  <a:pt x="499919" y="251665"/>
                  <a:pt x="501699" y="262242"/>
                  <a:pt x="496270" y="269886"/>
                </a:cubicBezTo>
                <a:lnTo>
                  <a:pt x="432278" y="359747"/>
                </a:lnTo>
                <a:lnTo>
                  <a:pt x="431210" y="470050"/>
                </a:lnTo>
                <a:cubicBezTo>
                  <a:pt x="431121" y="475294"/>
                  <a:pt x="428629" y="480272"/>
                  <a:pt x="424357" y="483383"/>
                </a:cubicBezTo>
                <a:cubicBezTo>
                  <a:pt x="421420" y="485605"/>
                  <a:pt x="417860" y="486760"/>
                  <a:pt x="414210" y="486760"/>
                </a:cubicBezTo>
                <a:cubicBezTo>
                  <a:pt x="412697" y="486760"/>
                  <a:pt x="411095" y="486582"/>
                  <a:pt x="409582" y="486138"/>
                </a:cubicBezTo>
                <a:lnTo>
                  <a:pt x="347993" y="468539"/>
                </a:lnTo>
                <a:cubicBezTo>
                  <a:pt x="339004" y="465962"/>
                  <a:pt x="333753" y="456629"/>
                  <a:pt x="336334" y="447652"/>
                </a:cubicBezTo>
                <a:cubicBezTo>
                  <a:pt x="338915" y="438675"/>
                  <a:pt x="348260" y="433431"/>
                  <a:pt x="357338" y="436008"/>
                </a:cubicBezTo>
                <a:lnTo>
                  <a:pt x="397478" y="447474"/>
                </a:lnTo>
                <a:lnTo>
                  <a:pt x="398457" y="354058"/>
                </a:lnTo>
                <a:cubicBezTo>
                  <a:pt x="398457" y="350681"/>
                  <a:pt x="399614" y="347303"/>
                  <a:pt x="401572" y="344459"/>
                </a:cubicBezTo>
                <a:lnTo>
                  <a:pt x="468679" y="250243"/>
                </a:lnTo>
                <a:cubicBezTo>
                  <a:pt x="471393" y="246465"/>
                  <a:pt x="475399" y="244132"/>
                  <a:pt x="479671" y="243410"/>
                </a:cubicBezTo>
                <a:close/>
                <a:moveTo>
                  <a:pt x="273018" y="213381"/>
                </a:moveTo>
                <a:cubicBezTo>
                  <a:pt x="263583" y="213381"/>
                  <a:pt x="255928" y="220936"/>
                  <a:pt x="255750" y="230268"/>
                </a:cubicBezTo>
                <a:lnTo>
                  <a:pt x="269546" y="230268"/>
                </a:lnTo>
                <a:cubicBezTo>
                  <a:pt x="278893" y="230268"/>
                  <a:pt x="286548" y="237911"/>
                  <a:pt x="286548" y="247244"/>
                </a:cubicBezTo>
                <a:cubicBezTo>
                  <a:pt x="286548" y="256576"/>
                  <a:pt x="278893" y="264130"/>
                  <a:pt x="269546" y="264130"/>
                </a:cubicBezTo>
                <a:lnTo>
                  <a:pt x="255750" y="264130"/>
                </a:lnTo>
                <a:lnTo>
                  <a:pt x="255750" y="290794"/>
                </a:lnTo>
                <a:lnTo>
                  <a:pt x="269546" y="290794"/>
                </a:lnTo>
                <a:cubicBezTo>
                  <a:pt x="278893" y="290794"/>
                  <a:pt x="286548" y="298349"/>
                  <a:pt x="286548" y="307681"/>
                </a:cubicBezTo>
                <a:cubicBezTo>
                  <a:pt x="286548" y="317102"/>
                  <a:pt x="278893" y="324657"/>
                  <a:pt x="269546" y="324657"/>
                </a:cubicBezTo>
                <a:lnTo>
                  <a:pt x="255750" y="324657"/>
                </a:lnTo>
                <a:cubicBezTo>
                  <a:pt x="255928" y="333989"/>
                  <a:pt x="263583" y="341544"/>
                  <a:pt x="273018" y="341544"/>
                </a:cubicBezTo>
                <a:lnTo>
                  <a:pt x="334525" y="341544"/>
                </a:lnTo>
                <a:cubicBezTo>
                  <a:pt x="343871" y="341544"/>
                  <a:pt x="351526" y="333989"/>
                  <a:pt x="351704" y="324657"/>
                </a:cubicBezTo>
                <a:lnTo>
                  <a:pt x="337908" y="324657"/>
                </a:lnTo>
                <a:cubicBezTo>
                  <a:pt x="328561" y="324657"/>
                  <a:pt x="320995" y="317102"/>
                  <a:pt x="320995" y="307681"/>
                </a:cubicBezTo>
                <a:cubicBezTo>
                  <a:pt x="320995" y="298349"/>
                  <a:pt x="328561" y="290794"/>
                  <a:pt x="337908" y="290794"/>
                </a:cubicBezTo>
                <a:lnTo>
                  <a:pt x="351704" y="290794"/>
                </a:lnTo>
                <a:lnTo>
                  <a:pt x="351704" y="264130"/>
                </a:lnTo>
                <a:lnTo>
                  <a:pt x="337908" y="264130"/>
                </a:lnTo>
                <a:cubicBezTo>
                  <a:pt x="328561" y="264130"/>
                  <a:pt x="320995" y="256576"/>
                  <a:pt x="320995" y="247244"/>
                </a:cubicBezTo>
                <a:cubicBezTo>
                  <a:pt x="320995" y="237822"/>
                  <a:pt x="328561" y="230268"/>
                  <a:pt x="337908" y="230268"/>
                </a:cubicBezTo>
                <a:lnTo>
                  <a:pt x="351704" y="230268"/>
                </a:lnTo>
                <a:cubicBezTo>
                  <a:pt x="351526" y="220936"/>
                  <a:pt x="343871" y="213381"/>
                  <a:pt x="334525" y="213381"/>
                </a:cubicBezTo>
                <a:close/>
                <a:moveTo>
                  <a:pt x="273018" y="179518"/>
                </a:moveTo>
                <a:lnTo>
                  <a:pt x="334525" y="179518"/>
                </a:lnTo>
                <a:cubicBezTo>
                  <a:pt x="362653" y="179518"/>
                  <a:pt x="385618" y="202449"/>
                  <a:pt x="385618" y="230534"/>
                </a:cubicBezTo>
                <a:lnTo>
                  <a:pt x="385618" y="324390"/>
                </a:lnTo>
                <a:cubicBezTo>
                  <a:pt x="385618" y="352564"/>
                  <a:pt x="362653" y="375406"/>
                  <a:pt x="334525" y="375406"/>
                </a:cubicBezTo>
                <a:lnTo>
                  <a:pt x="320728" y="375406"/>
                </a:lnTo>
                <a:lnTo>
                  <a:pt x="320728" y="391404"/>
                </a:lnTo>
                <a:cubicBezTo>
                  <a:pt x="320728" y="400737"/>
                  <a:pt x="313162" y="408291"/>
                  <a:pt x="303727" y="408291"/>
                </a:cubicBezTo>
                <a:cubicBezTo>
                  <a:pt x="294381" y="408291"/>
                  <a:pt x="286815" y="400737"/>
                  <a:pt x="286815" y="391404"/>
                </a:cubicBezTo>
                <a:lnTo>
                  <a:pt x="286815" y="375406"/>
                </a:lnTo>
                <a:lnTo>
                  <a:pt x="273018" y="375406"/>
                </a:lnTo>
                <a:cubicBezTo>
                  <a:pt x="244801" y="375406"/>
                  <a:pt x="221836" y="352564"/>
                  <a:pt x="221836" y="324390"/>
                </a:cubicBezTo>
                <a:lnTo>
                  <a:pt x="221836" y="230534"/>
                </a:lnTo>
                <a:cubicBezTo>
                  <a:pt x="221836" y="202449"/>
                  <a:pt x="244801" y="179518"/>
                  <a:pt x="273018" y="179518"/>
                </a:cubicBezTo>
                <a:close/>
                <a:moveTo>
                  <a:pt x="303753" y="45327"/>
                </a:moveTo>
                <a:lnTo>
                  <a:pt x="206656" y="175978"/>
                </a:lnTo>
                <a:cubicBezTo>
                  <a:pt x="204609" y="178733"/>
                  <a:pt x="201761" y="180778"/>
                  <a:pt x="198468" y="181933"/>
                </a:cubicBezTo>
                <a:lnTo>
                  <a:pt x="43968" y="233749"/>
                </a:lnTo>
                <a:lnTo>
                  <a:pt x="138395" y="366443"/>
                </a:lnTo>
                <a:cubicBezTo>
                  <a:pt x="140442" y="369198"/>
                  <a:pt x="141510" y="372576"/>
                  <a:pt x="141510" y="376042"/>
                </a:cubicBezTo>
                <a:lnTo>
                  <a:pt x="143201" y="538777"/>
                </a:lnTo>
                <a:lnTo>
                  <a:pt x="298680" y="490072"/>
                </a:lnTo>
                <a:cubicBezTo>
                  <a:pt x="300371" y="489539"/>
                  <a:pt x="302062" y="489272"/>
                  <a:pt x="303753" y="489272"/>
                </a:cubicBezTo>
                <a:cubicBezTo>
                  <a:pt x="305533" y="489272"/>
                  <a:pt x="307224" y="489539"/>
                  <a:pt x="308826" y="490072"/>
                </a:cubicBezTo>
                <a:lnTo>
                  <a:pt x="464305" y="538777"/>
                </a:lnTo>
                <a:lnTo>
                  <a:pt x="465996" y="376042"/>
                </a:lnTo>
                <a:cubicBezTo>
                  <a:pt x="466085" y="372576"/>
                  <a:pt x="467153" y="369198"/>
                  <a:pt x="469111" y="366443"/>
                </a:cubicBezTo>
                <a:lnTo>
                  <a:pt x="563538" y="233749"/>
                </a:lnTo>
                <a:lnTo>
                  <a:pt x="409127" y="181933"/>
                </a:lnTo>
                <a:cubicBezTo>
                  <a:pt x="405834" y="180778"/>
                  <a:pt x="402986" y="178733"/>
                  <a:pt x="400939" y="175978"/>
                </a:cubicBezTo>
                <a:close/>
                <a:moveTo>
                  <a:pt x="303753" y="0"/>
                </a:moveTo>
                <a:cubicBezTo>
                  <a:pt x="309182" y="0"/>
                  <a:pt x="314166" y="2488"/>
                  <a:pt x="317370" y="6843"/>
                </a:cubicBezTo>
                <a:lnTo>
                  <a:pt x="424968" y="151536"/>
                </a:lnTo>
                <a:lnTo>
                  <a:pt x="596022" y="208952"/>
                </a:lnTo>
                <a:cubicBezTo>
                  <a:pt x="601095" y="210641"/>
                  <a:pt x="605100" y="214729"/>
                  <a:pt x="606702" y="219795"/>
                </a:cubicBezTo>
                <a:cubicBezTo>
                  <a:pt x="608393" y="224861"/>
                  <a:pt x="607503" y="230460"/>
                  <a:pt x="604388" y="234815"/>
                </a:cubicBezTo>
                <a:lnTo>
                  <a:pt x="499816" y="381730"/>
                </a:lnTo>
                <a:lnTo>
                  <a:pt x="498036" y="561885"/>
                </a:lnTo>
                <a:cubicBezTo>
                  <a:pt x="497947" y="567307"/>
                  <a:pt x="495366" y="572284"/>
                  <a:pt x="491005" y="575484"/>
                </a:cubicBezTo>
                <a:cubicBezTo>
                  <a:pt x="488068" y="577528"/>
                  <a:pt x="484597" y="578683"/>
                  <a:pt x="481037" y="578683"/>
                </a:cubicBezTo>
                <a:cubicBezTo>
                  <a:pt x="479346" y="578683"/>
                  <a:pt x="477655" y="578417"/>
                  <a:pt x="475964" y="577883"/>
                </a:cubicBezTo>
                <a:lnTo>
                  <a:pt x="303753" y="523935"/>
                </a:lnTo>
                <a:lnTo>
                  <a:pt x="131542" y="577883"/>
                </a:lnTo>
                <a:cubicBezTo>
                  <a:pt x="126469" y="579483"/>
                  <a:pt x="120862" y="578594"/>
                  <a:pt x="116590" y="575484"/>
                </a:cubicBezTo>
                <a:cubicBezTo>
                  <a:pt x="112229" y="572284"/>
                  <a:pt x="109648" y="567307"/>
                  <a:pt x="109559" y="561885"/>
                </a:cubicBezTo>
                <a:lnTo>
                  <a:pt x="107691" y="381730"/>
                </a:lnTo>
                <a:lnTo>
                  <a:pt x="3118" y="234815"/>
                </a:lnTo>
                <a:cubicBezTo>
                  <a:pt x="3" y="230460"/>
                  <a:pt x="-798" y="224861"/>
                  <a:pt x="804" y="219795"/>
                </a:cubicBezTo>
                <a:cubicBezTo>
                  <a:pt x="2495" y="214729"/>
                  <a:pt x="6500" y="210641"/>
                  <a:pt x="11573" y="208952"/>
                </a:cubicBezTo>
                <a:lnTo>
                  <a:pt x="182627" y="151536"/>
                </a:lnTo>
                <a:lnTo>
                  <a:pt x="290136" y="6843"/>
                </a:lnTo>
                <a:cubicBezTo>
                  <a:pt x="293340" y="2488"/>
                  <a:pt x="298413" y="0"/>
                  <a:pt x="30375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5" name="矩形: 圆角 4">
            <a:extLst>
              <a:ext uri="{FF2B5EF4-FFF2-40B4-BE49-F238E27FC236}">
                <a16:creationId xmlns:a16="http://schemas.microsoft.com/office/drawing/2014/main" id="{8F732483-5481-4EAA-B988-342AB4C13EF8}"/>
              </a:ext>
            </a:extLst>
          </p:cNvPr>
          <p:cNvSpPr/>
          <p:nvPr/>
        </p:nvSpPr>
        <p:spPr>
          <a:xfrm>
            <a:off x="970772" y="1417805"/>
            <a:ext cx="10291863" cy="4593889"/>
          </a:xfrm>
          <a:prstGeom prst="roundRect">
            <a:avLst/>
          </a:prstGeom>
          <a:ln>
            <a:gradFill>
              <a:gsLst>
                <a:gs pos="0">
                  <a:schemeClr val="accent1">
                    <a:lumMod val="5000"/>
                    <a:lumOff val="95000"/>
                    <a:alpha val="70000"/>
                  </a:schemeClr>
                </a:gs>
                <a:gs pos="53000">
                  <a:schemeClr val="accent1">
                    <a:lumMod val="45000"/>
                    <a:lumOff val="55000"/>
                    <a:alpha val="70000"/>
                  </a:schemeClr>
                </a:gs>
                <a:gs pos="100000">
                  <a:schemeClr val="accent1">
                    <a:lumMod val="30000"/>
                    <a:lumOff val="70000"/>
                    <a:alpha val="70000"/>
                  </a:schemeClr>
                </a:gs>
              </a:gsLst>
              <a:lin ang="5400000" scaled="1"/>
            </a:gradFill>
          </a:ln>
          <a:effectLst>
            <a:outerShdw blurRad="3810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 name="组合 7">
            <a:extLst>
              <a:ext uri="{FF2B5EF4-FFF2-40B4-BE49-F238E27FC236}">
                <a16:creationId xmlns:a16="http://schemas.microsoft.com/office/drawing/2014/main" id="{6D6D0821-3B40-42B9-8AB7-328092938C73}"/>
              </a:ext>
            </a:extLst>
          </p:cNvPr>
          <p:cNvGrpSpPr/>
          <p:nvPr/>
        </p:nvGrpSpPr>
        <p:grpSpPr>
          <a:xfrm>
            <a:off x="5091673" y="2549774"/>
            <a:ext cx="1951671" cy="1951671"/>
            <a:chOff x="4958504" y="2406320"/>
            <a:chExt cx="2238578" cy="2238578"/>
          </a:xfrm>
        </p:grpSpPr>
        <p:sp>
          <p:nvSpPr>
            <p:cNvPr id="18" name="椭圆 17">
              <a:extLst>
                <a:ext uri="{FF2B5EF4-FFF2-40B4-BE49-F238E27FC236}">
                  <a16:creationId xmlns:a16="http://schemas.microsoft.com/office/drawing/2014/main" id="{851AA3C6-AE51-4881-8544-902CB149BB5D}"/>
                </a:ext>
              </a:extLst>
            </p:cNvPr>
            <p:cNvSpPr/>
            <p:nvPr/>
          </p:nvSpPr>
          <p:spPr>
            <a:xfrm>
              <a:off x="4958504" y="2406320"/>
              <a:ext cx="2238578" cy="2238578"/>
            </a:xfrm>
            <a:prstGeom prst="ellipse">
              <a:avLst/>
            </a:prstGeom>
            <a:gradFill>
              <a:gsLst>
                <a:gs pos="0">
                  <a:schemeClr val="accent2">
                    <a:lumMod val="60000"/>
                    <a:lumOff val="40000"/>
                    <a:alpha val="70000"/>
                  </a:schemeClr>
                </a:gs>
                <a:gs pos="53000">
                  <a:schemeClr val="accent4">
                    <a:alpha val="70000"/>
                  </a:schemeClr>
                </a:gs>
                <a:gs pos="100000">
                  <a:schemeClr val="accent6">
                    <a:lumMod val="40000"/>
                    <a:lumOff val="60000"/>
                    <a:alpha val="7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chemeClr val="tx1">
                    <a:lumMod val="75000"/>
                    <a:lumOff val="25000"/>
                  </a:schemeClr>
                </a:solidFill>
                <a:latin typeface="+mj-ea"/>
                <a:ea typeface="+mj-ea"/>
              </a:endParaRPr>
            </a:p>
          </p:txBody>
        </p:sp>
        <p:sp>
          <p:nvSpPr>
            <p:cNvPr id="6" name="椭圆 5">
              <a:extLst>
                <a:ext uri="{FF2B5EF4-FFF2-40B4-BE49-F238E27FC236}">
                  <a16:creationId xmlns:a16="http://schemas.microsoft.com/office/drawing/2014/main" id="{6097812E-55C5-47B1-83F7-3ABDAA171DC5}"/>
                </a:ext>
              </a:extLst>
            </p:cNvPr>
            <p:cNvSpPr/>
            <p:nvPr/>
          </p:nvSpPr>
          <p:spPr>
            <a:xfrm>
              <a:off x="5309308" y="2757124"/>
              <a:ext cx="1536970" cy="15369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标题</a:t>
              </a:r>
            </a:p>
          </p:txBody>
        </p:sp>
      </p:grpSp>
      <p:sp>
        <p:nvSpPr>
          <p:cNvPr id="7" name="椭圆 6">
            <a:extLst>
              <a:ext uri="{FF2B5EF4-FFF2-40B4-BE49-F238E27FC236}">
                <a16:creationId xmlns:a16="http://schemas.microsoft.com/office/drawing/2014/main" id="{3EF927A9-E2FD-4BB1-B42D-4BD630B76E3F}"/>
              </a:ext>
            </a:extLst>
          </p:cNvPr>
          <p:cNvSpPr/>
          <p:nvPr/>
        </p:nvSpPr>
        <p:spPr>
          <a:xfrm>
            <a:off x="4678410" y="2145178"/>
            <a:ext cx="2778196" cy="2760862"/>
          </a:xfrm>
          <a:prstGeom prst="ellipse">
            <a:avLst/>
          </a:prstGeom>
          <a:noFill/>
          <a:ln>
            <a:gradFill>
              <a:gsLst>
                <a:gs pos="79484">
                  <a:schemeClr val="accent2"/>
                </a:gs>
                <a:gs pos="0">
                  <a:schemeClr val="accent2"/>
                </a:gs>
                <a:gs pos="15000">
                  <a:schemeClr val="accent1">
                    <a:lumMod val="45000"/>
                    <a:lumOff val="55000"/>
                  </a:schemeClr>
                </a:gs>
                <a:gs pos="98000">
                  <a:schemeClr val="accent6">
                    <a:lumMod val="40000"/>
                    <a:lumOff val="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7D7B84C5-E013-41F9-95FF-9C67977B611B}"/>
              </a:ext>
            </a:extLst>
          </p:cNvPr>
          <p:cNvSpPr/>
          <p:nvPr/>
        </p:nvSpPr>
        <p:spPr>
          <a:xfrm>
            <a:off x="6859722" y="2242039"/>
            <a:ext cx="727373" cy="727373"/>
          </a:xfrm>
          <a:prstGeom prst="ellipse">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9CD808D6-B1BF-4EB9-A932-7D870A9FFF0F}"/>
              </a:ext>
            </a:extLst>
          </p:cNvPr>
          <p:cNvSpPr/>
          <p:nvPr/>
        </p:nvSpPr>
        <p:spPr>
          <a:xfrm>
            <a:off x="6859722" y="4081807"/>
            <a:ext cx="727373" cy="727373"/>
          </a:xfrm>
          <a:prstGeom prst="ellipse">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3CD6FE6C-8305-4E0F-BC61-A607877AEEF8}"/>
              </a:ext>
            </a:extLst>
          </p:cNvPr>
          <p:cNvSpPr/>
          <p:nvPr/>
        </p:nvSpPr>
        <p:spPr>
          <a:xfrm>
            <a:off x="4487051" y="4081807"/>
            <a:ext cx="727373" cy="727373"/>
          </a:xfrm>
          <a:prstGeom prst="ellipse">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C94709EA-D03C-44CE-80A4-D9EEDAB3660A}"/>
              </a:ext>
            </a:extLst>
          </p:cNvPr>
          <p:cNvSpPr/>
          <p:nvPr/>
        </p:nvSpPr>
        <p:spPr>
          <a:xfrm>
            <a:off x="4487051" y="2287752"/>
            <a:ext cx="727373" cy="727373"/>
          </a:xfrm>
          <a:prstGeom prst="ellipse">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223B05D1-F48C-4E6A-B447-DEF184C5D801}"/>
              </a:ext>
            </a:extLst>
          </p:cNvPr>
          <p:cNvSpPr/>
          <p:nvPr/>
        </p:nvSpPr>
        <p:spPr>
          <a:xfrm>
            <a:off x="4426742" y="2217054"/>
            <a:ext cx="868768" cy="86876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01</a:t>
            </a:r>
            <a:endParaRPr lang="zh-CN" altLang="en-US" sz="2800" b="1" dirty="0">
              <a:solidFill>
                <a:schemeClr val="bg1"/>
              </a:solidFill>
            </a:endParaRPr>
          </a:p>
        </p:txBody>
      </p:sp>
      <p:sp>
        <p:nvSpPr>
          <p:cNvPr id="30" name="椭圆 29">
            <a:extLst>
              <a:ext uri="{FF2B5EF4-FFF2-40B4-BE49-F238E27FC236}">
                <a16:creationId xmlns:a16="http://schemas.microsoft.com/office/drawing/2014/main" id="{1F129C22-2445-4B42-8885-9A7334C276B1}"/>
              </a:ext>
            </a:extLst>
          </p:cNvPr>
          <p:cNvSpPr/>
          <p:nvPr/>
        </p:nvSpPr>
        <p:spPr>
          <a:xfrm>
            <a:off x="6779197" y="2171341"/>
            <a:ext cx="868768" cy="86876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02</a:t>
            </a:r>
            <a:endParaRPr lang="zh-CN" altLang="en-US" sz="2800" b="1" dirty="0">
              <a:solidFill>
                <a:schemeClr val="bg1"/>
              </a:solidFill>
            </a:endParaRPr>
          </a:p>
        </p:txBody>
      </p:sp>
      <p:sp>
        <p:nvSpPr>
          <p:cNvPr id="31" name="椭圆 30">
            <a:extLst>
              <a:ext uri="{FF2B5EF4-FFF2-40B4-BE49-F238E27FC236}">
                <a16:creationId xmlns:a16="http://schemas.microsoft.com/office/drawing/2014/main" id="{552DE4D0-7BEC-47DA-95F9-0C452D489073}"/>
              </a:ext>
            </a:extLst>
          </p:cNvPr>
          <p:cNvSpPr/>
          <p:nvPr/>
        </p:nvSpPr>
        <p:spPr>
          <a:xfrm>
            <a:off x="6798652" y="4017817"/>
            <a:ext cx="868768" cy="86876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03</a:t>
            </a:r>
            <a:endParaRPr lang="zh-CN" altLang="en-US" sz="2800" b="1" dirty="0">
              <a:solidFill>
                <a:schemeClr val="bg1"/>
              </a:solidFill>
            </a:endParaRPr>
          </a:p>
        </p:txBody>
      </p:sp>
      <p:sp>
        <p:nvSpPr>
          <p:cNvPr id="32" name="椭圆 31">
            <a:extLst>
              <a:ext uri="{FF2B5EF4-FFF2-40B4-BE49-F238E27FC236}">
                <a16:creationId xmlns:a16="http://schemas.microsoft.com/office/drawing/2014/main" id="{A0F9996D-2CA4-4884-BF6F-77A6310D14B1}"/>
              </a:ext>
            </a:extLst>
          </p:cNvPr>
          <p:cNvSpPr/>
          <p:nvPr/>
        </p:nvSpPr>
        <p:spPr>
          <a:xfrm>
            <a:off x="4426861" y="4017817"/>
            <a:ext cx="868768" cy="86876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04</a:t>
            </a:r>
            <a:endParaRPr lang="zh-CN" altLang="en-US" sz="2800" b="1" dirty="0">
              <a:solidFill>
                <a:schemeClr val="bg1"/>
              </a:solidFill>
            </a:endParaRPr>
          </a:p>
        </p:txBody>
      </p:sp>
      <p:sp>
        <p:nvSpPr>
          <p:cNvPr id="10" name="矩形 9">
            <a:extLst>
              <a:ext uri="{FF2B5EF4-FFF2-40B4-BE49-F238E27FC236}">
                <a16:creationId xmlns:a16="http://schemas.microsoft.com/office/drawing/2014/main" id="{C164A2DB-C71A-4169-9B32-32AB92204B47}"/>
              </a:ext>
            </a:extLst>
          </p:cNvPr>
          <p:cNvSpPr/>
          <p:nvPr/>
        </p:nvSpPr>
        <p:spPr>
          <a:xfrm>
            <a:off x="2665538" y="1971133"/>
            <a:ext cx="1682032" cy="5807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a:t>
            </a:r>
          </a:p>
        </p:txBody>
      </p:sp>
      <p:sp>
        <p:nvSpPr>
          <p:cNvPr id="34" name="矩形 33">
            <a:extLst>
              <a:ext uri="{FF2B5EF4-FFF2-40B4-BE49-F238E27FC236}">
                <a16:creationId xmlns:a16="http://schemas.microsoft.com/office/drawing/2014/main" id="{A16F741A-AE5B-4220-A31C-4C9A5ED652C6}"/>
              </a:ext>
            </a:extLst>
          </p:cNvPr>
          <p:cNvSpPr/>
          <p:nvPr/>
        </p:nvSpPr>
        <p:spPr>
          <a:xfrm>
            <a:off x="1620540" y="2564668"/>
            <a:ext cx="2713115" cy="818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20000"/>
              </a:lnSpc>
            </a:pPr>
            <a:r>
              <a:rPr lang="zh-CN" altLang="en-US" dirty="0">
                <a:solidFill>
                  <a:schemeClr val="tx1">
                    <a:lumMod val="75000"/>
                    <a:lumOff val="25000"/>
                  </a:schemeClr>
                </a:solidFill>
                <a:latin typeface="+mn-ea"/>
              </a:rPr>
              <a:t>请输入内容请输入内容请输入内容请输入内容。</a:t>
            </a:r>
          </a:p>
        </p:txBody>
      </p:sp>
      <p:sp>
        <p:nvSpPr>
          <p:cNvPr id="35" name="矩形 34">
            <a:extLst>
              <a:ext uri="{FF2B5EF4-FFF2-40B4-BE49-F238E27FC236}">
                <a16:creationId xmlns:a16="http://schemas.microsoft.com/office/drawing/2014/main" id="{D24404C9-D861-4393-AF10-842E4C9D289F}"/>
              </a:ext>
            </a:extLst>
          </p:cNvPr>
          <p:cNvSpPr/>
          <p:nvPr/>
        </p:nvSpPr>
        <p:spPr>
          <a:xfrm>
            <a:off x="7771999" y="1971133"/>
            <a:ext cx="1682032" cy="5807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a:t>
            </a:r>
          </a:p>
        </p:txBody>
      </p:sp>
      <p:sp>
        <p:nvSpPr>
          <p:cNvPr id="36" name="矩形 35">
            <a:extLst>
              <a:ext uri="{FF2B5EF4-FFF2-40B4-BE49-F238E27FC236}">
                <a16:creationId xmlns:a16="http://schemas.microsoft.com/office/drawing/2014/main" id="{949209A3-3071-4E22-B898-9C6D709E62D2}"/>
              </a:ext>
            </a:extLst>
          </p:cNvPr>
          <p:cNvSpPr/>
          <p:nvPr/>
        </p:nvSpPr>
        <p:spPr>
          <a:xfrm>
            <a:off x="7812357" y="2564668"/>
            <a:ext cx="2713115" cy="818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tx1">
                    <a:lumMod val="75000"/>
                    <a:lumOff val="25000"/>
                  </a:schemeClr>
                </a:solidFill>
                <a:latin typeface="+mn-ea"/>
              </a:rPr>
              <a:t>请输入内容请输入内容请输入内容请输入内容。</a:t>
            </a:r>
          </a:p>
        </p:txBody>
      </p:sp>
      <p:sp>
        <p:nvSpPr>
          <p:cNvPr id="39" name="矩形 38">
            <a:extLst>
              <a:ext uri="{FF2B5EF4-FFF2-40B4-BE49-F238E27FC236}">
                <a16:creationId xmlns:a16="http://schemas.microsoft.com/office/drawing/2014/main" id="{43266778-3ADD-45D9-BC61-229DDB4908E4}"/>
              </a:ext>
            </a:extLst>
          </p:cNvPr>
          <p:cNvSpPr/>
          <p:nvPr/>
        </p:nvSpPr>
        <p:spPr>
          <a:xfrm>
            <a:off x="2665538" y="4099117"/>
            <a:ext cx="1682032" cy="5807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a:t>
            </a:r>
          </a:p>
        </p:txBody>
      </p:sp>
      <p:sp>
        <p:nvSpPr>
          <p:cNvPr id="40" name="矩形 39">
            <a:extLst>
              <a:ext uri="{FF2B5EF4-FFF2-40B4-BE49-F238E27FC236}">
                <a16:creationId xmlns:a16="http://schemas.microsoft.com/office/drawing/2014/main" id="{D5615864-5AB3-4475-9B5F-128E2EEDCE72}"/>
              </a:ext>
            </a:extLst>
          </p:cNvPr>
          <p:cNvSpPr/>
          <p:nvPr/>
        </p:nvSpPr>
        <p:spPr>
          <a:xfrm>
            <a:off x="1620540" y="4692652"/>
            <a:ext cx="2713115" cy="818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20000"/>
              </a:lnSpc>
            </a:pPr>
            <a:r>
              <a:rPr lang="zh-CN" altLang="en-US" dirty="0">
                <a:solidFill>
                  <a:schemeClr val="tx1">
                    <a:lumMod val="75000"/>
                    <a:lumOff val="25000"/>
                  </a:schemeClr>
                </a:solidFill>
                <a:latin typeface="+mn-ea"/>
              </a:rPr>
              <a:t>请输入内容请输入内容请输入内容请输入内容。</a:t>
            </a:r>
          </a:p>
        </p:txBody>
      </p:sp>
      <p:sp>
        <p:nvSpPr>
          <p:cNvPr id="41" name="矩形 40">
            <a:extLst>
              <a:ext uri="{FF2B5EF4-FFF2-40B4-BE49-F238E27FC236}">
                <a16:creationId xmlns:a16="http://schemas.microsoft.com/office/drawing/2014/main" id="{AC881A8B-615D-4C0B-AD8B-A74622AD1768}"/>
              </a:ext>
            </a:extLst>
          </p:cNvPr>
          <p:cNvSpPr/>
          <p:nvPr/>
        </p:nvSpPr>
        <p:spPr>
          <a:xfrm>
            <a:off x="7771999" y="4088029"/>
            <a:ext cx="1682032" cy="5807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lumMod val="75000"/>
                    <a:lumOff val="25000"/>
                  </a:schemeClr>
                </a:solidFill>
                <a:latin typeface="+mj-ea"/>
                <a:ea typeface="+mj-ea"/>
              </a:rPr>
              <a:t>添加标题</a:t>
            </a:r>
          </a:p>
        </p:txBody>
      </p:sp>
      <p:sp>
        <p:nvSpPr>
          <p:cNvPr id="42" name="矩形 41">
            <a:extLst>
              <a:ext uri="{FF2B5EF4-FFF2-40B4-BE49-F238E27FC236}">
                <a16:creationId xmlns:a16="http://schemas.microsoft.com/office/drawing/2014/main" id="{C5BF56D5-6560-4334-8FA1-AB2A2E7812E4}"/>
              </a:ext>
            </a:extLst>
          </p:cNvPr>
          <p:cNvSpPr/>
          <p:nvPr/>
        </p:nvSpPr>
        <p:spPr>
          <a:xfrm>
            <a:off x="7812357" y="4681564"/>
            <a:ext cx="2713115" cy="818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solidFill>
                  <a:schemeClr val="tx1">
                    <a:lumMod val="75000"/>
                    <a:lumOff val="25000"/>
                  </a:schemeClr>
                </a:solidFill>
                <a:latin typeface="+mn-ea"/>
              </a:rPr>
              <a:t>请输入内容请输入内容请输入内容请输入内容。</a:t>
            </a:r>
          </a:p>
        </p:txBody>
      </p:sp>
    </p:spTree>
    <p:custDataLst>
      <p:tags r:id="rId1"/>
    </p:custDataLst>
    <p:extLst>
      <p:ext uri="{BB962C8B-B14F-4D97-AF65-F5344CB8AC3E}">
        <p14:creationId xmlns:p14="http://schemas.microsoft.com/office/powerpoint/2010/main" val="21277366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60676;#33651;#31918;"/>
</p:tagLst>
</file>

<file path=ppt/tags/tag2.xml><?xml version="1.0" encoding="utf-8"?>
<p:tagLst xmlns:a="http://schemas.openxmlformats.org/drawingml/2006/main" xmlns:r="http://schemas.openxmlformats.org/officeDocument/2006/relationships" xmlns:p="http://schemas.openxmlformats.org/presentationml/2006/main">
  <p:tag name="ISLIDE.ICON" val="#35187;#47932;#94126;#33285;#110400;"/>
</p:tagLst>
</file>

<file path=ppt/tags/tag3.xml><?xml version="1.0" encoding="utf-8"?>
<p:tagLst xmlns:a="http://schemas.openxmlformats.org/drawingml/2006/main" xmlns:r="http://schemas.openxmlformats.org/officeDocument/2006/relationships" xmlns:p="http://schemas.openxmlformats.org/presentationml/2006/main">
  <p:tag name="ISLIDE.ICON" val="#55380;#93298;#40622;#40622;#31918;#84085;#83061;"/>
</p:tagLst>
</file>

<file path=ppt/tags/tag4.xml><?xml version="1.0" encoding="utf-8"?>
<p:tagLst xmlns:a="http://schemas.openxmlformats.org/drawingml/2006/main" xmlns:r="http://schemas.openxmlformats.org/officeDocument/2006/relationships" xmlns:p="http://schemas.openxmlformats.org/presentationml/2006/main">
  <p:tag name="ISLIDE.ICON" val="#55380;#93298;#40622;#40622;#31918;#84085;#83061;#55380;#86355;#89970;#110254;#83061;#83317;#87157;#84085;#93870;#110400;#7232;"/>
</p:tagLst>
</file>

<file path=ppt/tags/tag5.xml><?xml version="1.0" encoding="utf-8"?>
<p:tagLst xmlns:a="http://schemas.openxmlformats.org/drawingml/2006/main" xmlns:r="http://schemas.openxmlformats.org/officeDocument/2006/relationships" xmlns:p="http://schemas.openxmlformats.org/presentationml/2006/main">
  <p:tag name="ISLIDE.ICON" val="#55380;#93298;#40622;#40622;#31918;#84085;#83061;"/>
</p:tagLst>
</file>

<file path=ppt/theme/theme1.xml><?xml version="1.0" encoding="utf-8"?>
<a:theme xmlns:a="http://schemas.openxmlformats.org/drawingml/2006/main" name="51PPT模板网  www.51pptmoban.com">
  <a:themeElements>
    <a:clrScheme name="自定义 14">
      <a:dk1>
        <a:sysClr val="windowText" lastClr="000000"/>
      </a:dk1>
      <a:lt1>
        <a:sysClr val="window" lastClr="FFFFFF"/>
      </a:lt1>
      <a:dk2>
        <a:srgbClr val="44546A"/>
      </a:dk2>
      <a:lt2>
        <a:srgbClr val="E7E6E6"/>
      </a:lt2>
      <a:accent1>
        <a:srgbClr val="FEE5E5"/>
      </a:accent1>
      <a:accent2>
        <a:srgbClr val="A8A1F1"/>
      </a:accent2>
      <a:accent3>
        <a:srgbClr val="FFA4CD"/>
      </a:accent3>
      <a:accent4>
        <a:srgbClr val="FFBACD"/>
      </a:accent4>
      <a:accent5>
        <a:srgbClr val="F2B6AC"/>
      </a:accent5>
      <a:accent6>
        <a:srgbClr val="70AD47"/>
      </a:accent6>
      <a:hlink>
        <a:srgbClr val="0563C1"/>
      </a:hlink>
      <a:folHlink>
        <a:srgbClr val="954F72"/>
      </a:folHlink>
    </a:clrScheme>
    <a:fontScheme name="自定义 22">
      <a:majorFont>
        <a:latin typeface="Open Sans"/>
        <a:ea typeface="思源黑体 CN Bold"/>
        <a:cs typeface=""/>
      </a:majorFont>
      <a:minorFont>
        <a:latin typeface="Open Sans"/>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3622</TotalTime>
  <Words>477</Words>
  <Application>Microsoft Office PowerPoint</Application>
  <PresentationFormat>宽屏</PresentationFormat>
  <Paragraphs>113</Paragraphs>
  <Slides>13</Slides>
  <Notes>13</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13</vt:i4>
      </vt:variant>
    </vt:vector>
  </HeadingPairs>
  <TitlesOfParts>
    <vt:vector size="28" baseType="lpstr">
      <vt:lpstr>OPPOSans H</vt:lpstr>
      <vt:lpstr>阿里巴巴普惠体 B</vt:lpstr>
      <vt:lpstr>等线</vt:lpstr>
      <vt:lpstr>汉仪雅酷黑 45W</vt:lpstr>
      <vt:lpstr>思源黑体 CN Bold</vt:lpstr>
      <vt:lpstr>思源黑体 CN Light</vt:lpstr>
      <vt:lpstr>思源黑体 CN Normal</vt:lpstr>
      <vt:lpstr>Arial</vt:lpstr>
      <vt:lpstr>Bahnschrift SemiBold</vt:lpstr>
      <vt:lpstr>Bahnschrift SemiLight</vt:lpstr>
      <vt:lpstr>Calibri</vt:lpstr>
      <vt:lpstr>Open Sans</vt:lpstr>
      <vt:lpstr>Segoe UI Light</vt:lpstr>
      <vt:lpstr>51PPT模板网  www.51pptmoban.com</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毛玻璃风格季度工作汇报ppt模板</dc:title>
  <dc:creator>周宝婷</dc:creator>
  <cp:keywords>P界达人</cp:keywords>
  <dc:description>www.51pptmoban.com</dc:description>
  <cp:lastModifiedBy>Win user</cp:lastModifiedBy>
  <cp:revision>112</cp:revision>
  <dcterms:created xsi:type="dcterms:W3CDTF">2022-06-25T22:47:45Z</dcterms:created>
  <dcterms:modified xsi:type="dcterms:W3CDTF">2022-09-07T12:55:44Z</dcterms:modified>
</cp:coreProperties>
</file>