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heme/theme2.xml" ContentType="application/vnd.openxmlformats-officedocument.them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2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3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4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438" userDrawn="1">
          <p15:clr>
            <a:srgbClr val="A4A3A4"/>
          </p15:clr>
        </p15:guide>
        <p15:guide id="3" pos="72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6A32"/>
    <a:srgbClr val="92E3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4" d="100"/>
          <a:sy n="94" d="100"/>
        </p:scale>
        <p:origin x="462" y="90"/>
      </p:cViewPr>
      <p:guideLst>
        <p:guide orient="horz" pos="2137"/>
        <p:guide pos="438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outerShdw blurRad="152400" dist="38100" dir="2700000" algn="t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517-472C-96AA-7C5AB5C02C92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0517-472C-96AA-7C5AB5C02C9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17-472C-96AA-7C5AB5C02C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outerShdw blurRad="152400" dist="38100" dir="2700000" algn="t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517-472C-96AA-7C5AB5C02C92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0517-472C-96AA-7C5AB5C02C9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6.3</c:v>
                </c:pt>
                <c:pt idx="1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17-472C-96AA-7C5AB5C02C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outerShdw blurRad="152400" dist="38100" dir="2700000" algn="t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517-472C-96AA-7C5AB5C02C92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0517-472C-96AA-7C5AB5C02C9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9.4</c:v>
                </c:pt>
                <c:pt idx="1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17-472C-96AA-7C5AB5C02C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outerShdw blurRad="152400" dist="38100" dir="2700000" algn="t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517-472C-96AA-7C5AB5C02C92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0517-472C-96AA-7C5AB5C02C9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7.1</c:v>
                </c:pt>
                <c:pt idx="1">
                  <c:v>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17-472C-96AA-7C5AB5C02C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Sheet1!$A$2:$A$9</cx:f>
        <cx:lvl ptCount="8">
          <cx:pt idx="0">类别 1</cx:pt>
          <cx:pt idx="1">类别 2</cx:pt>
          <cx:pt idx="2">类别 3</cx:pt>
          <cx:pt idx="3">类别 4</cx:pt>
          <cx:pt idx="4">类别 5</cx:pt>
          <cx:pt idx="5">类别 6</cx:pt>
          <cx:pt idx="6">类别 7</cx:pt>
          <cx:pt idx="7">类别 8</cx:pt>
        </cx:lvl>
      </cx:strDim>
      <cx:numDim type="val">
        <cx:f>Sheet1!$B$2:$B$9</cx:f>
        <cx:lvl ptCount="8" formatCode="General">
          <cx:pt idx="0">100</cx:pt>
          <cx:pt idx="1">20</cx:pt>
          <cx:pt idx="2">50</cx:pt>
          <cx:pt idx="3">-40</cx:pt>
          <cx:pt idx="4">130</cx:pt>
          <cx:pt idx="5">-60</cx:pt>
          <cx:pt idx="6">70</cx:pt>
          <cx:pt idx="7">140</cx:pt>
        </cx:lvl>
      </cx:numDim>
    </cx:data>
  </cx:chartData>
  <cx:chart>
    <cx:plotArea>
      <cx:plotAreaRegion>
        <cx:series layoutId="waterfall" uniqueId="{1B47CD12-382E-4041-BE0B-09D22DBF9948}">
          <cx:tx>
            <cx:txData>
              <cx:f>Sheet1!$B$1</cx:f>
              <cx:v>系列 1</cx:v>
            </cx:txData>
          </cx:tx>
          <cx:dataLabels pos="outEnd">
            <cx:visibility seriesName="0" categoryName="0" value="1"/>
          </cx:dataLabels>
          <cx:dataId val="0"/>
          <cx:layoutPr>
            <cx:subtotals>
              <cx:idx val="0"/>
              <cx:idx val="4"/>
              <cx:idx val="7"/>
            </cx:subtotals>
          </cx:layoutPr>
        </cx:series>
      </cx:plotAreaRegion>
      <cx:axis id="0" hidden="1">
        <cx:catScaling gapWidth="0.5"/>
        <cx:tickLabels/>
      </cx:axis>
      <cx:axis id="1" hidden="1">
        <cx:valScaling/>
        <cx:tickLabels/>
      </cx:axis>
    </cx:plotArea>
    <cx:legend pos="t" align="ctr" overlay="0"/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9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7D7716-185B-4243-8C5B-96D4CB22FDAD}" type="datetimeFigureOut">
              <a:rPr lang="zh-CN" altLang="en-US" smtClean="0"/>
              <a:t>2022/9/7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D82D27-BB80-4351-BC0F-41154F995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123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82D27-BB80-4351-BC0F-41154F99572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4524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82D27-BB80-4351-BC0F-41154F99572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9360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82D27-BB80-4351-BC0F-41154F99572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8300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82D27-BB80-4351-BC0F-41154F99572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3406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82D27-BB80-4351-BC0F-41154F99572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072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82D27-BB80-4351-BC0F-41154F99572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1205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82D27-BB80-4351-BC0F-41154F99572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966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82D27-BB80-4351-BC0F-41154F99572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186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82D27-BB80-4351-BC0F-41154F99572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982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82D27-BB80-4351-BC0F-41154F99572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8539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82D27-BB80-4351-BC0F-41154F99572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046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82D27-BB80-4351-BC0F-41154F99572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2082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82D27-BB80-4351-BC0F-41154F99572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5249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82D27-BB80-4351-BC0F-41154F99572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9585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82D27-BB80-4351-BC0F-41154F99572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82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slideMaster" Target="../slideMasters/slideMaster1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8" Type="http://schemas.openxmlformats.org/officeDocument/2006/relationships/tags" Target="../tags/tag8.xml"/><Relationship Id="rId3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26" Type="http://schemas.openxmlformats.org/officeDocument/2006/relationships/tags" Target="../tags/tag64.xml"/><Relationship Id="rId21" Type="http://schemas.openxmlformats.org/officeDocument/2006/relationships/tags" Target="../tags/tag59.xml"/><Relationship Id="rId34" Type="http://schemas.openxmlformats.org/officeDocument/2006/relationships/tags" Target="../tags/tag72.xml"/><Relationship Id="rId42" Type="http://schemas.openxmlformats.org/officeDocument/2006/relationships/tags" Target="../tags/tag80.xml"/><Relationship Id="rId47" Type="http://schemas.openxmlformats.org/officeDocument/2006/relationships/tags" Target="../tags/tag85.xml"/><Relationship Id="rId50" Type="http://schemas.openxmlformats.org/officeDocument/2006/relationships/tags" Target="../tags/tag88.xml"/><Relationship Id="rId55" Type="http://schemas.openxmlformats.org/officeDocument/2006/relationships/tags" Target="../tags/tag93.xml"/><Relationship Id="rId63" Type="http://schemas.openxmlformats.org/officeDocument/2006/relationships/tags" Target="../tags/tag101.xml"/><Relationship Id="rId7" Type="http://schemas.openxmlformats.org/officeDocument/2006/relationships/tags" Target="../tags/tag45.xml"/><Relationship Id="rId2" Type="http://schemas.openxmlformats.org/officeDocument/2006/relationships/tags" Target="../tags/tag40.xml"/><Relationship Id="rId16" Type="http://schemas.openxmlformats.org/officeDocument/2006/relationships/tags" Target="../tags/tag54.xml"/><Relationship Id="rId29" Type="http://schemas.openxmlformats.org/officeDocument/2006/relationships/tags" Target="../tags/tag67.xml"/><Relationship Id="rId11" Type="http://schemas.openxmlformats.org/officeDocument/2006/relationships/tags" Target="../tags/tag49.xml"/><Relationship Id="rId24" Type="http://schemas.openxmlformats.org/officeDocument/2006/relationships/tags" Target="../tags/tag62.xml"/><Relationship Id="rId32" Type="http://schemas.openxmlformats.org/officeDocument/2006/relationships/tags" Target="../tags/tag70.xml"/><Relationship Id="rId37" Type="http://schemas.openxmlformats.org/officeDocument/2006/relationships/tags" Target="../tags/tag75.xml"/><Relationship Id="rId40" Type="http://schemas.openxmlformats.org/officeDocument/2006/relationships/tags" Target="../tags/tag78.xml"/><Relationship Id="rId45" Type="http://schemas.openxmlformats.org/officeDocument/2006/relationships/tags" Target="../tags/tag83.xml"/><Relationship Id="rId53" Type="http://schemas.openxmlformats.org/officeDocument/2006/relationships/tags" Target="../tags/tag91.xml"/><Relationship Id="rId58" Type="http://schemas.openxmlformats.org/officeDocument/2006/relationships/tags" Target="../tags/tag96.xml"/><Relationship Id="rId5" Type="http://schemas.openxmlformats.org/officeDocument/2006/relationships/tags" Target="../tags/tag43.xml"/><Relationship Id="rId61" Type="http://schemas.openxmlformats.org/officeDocument/2006/relationships/tags" Target="../tags/tag99.xml"/><Relationship Id="rId19" Type="http://schemas.openxmlformats.org/officeDocument/2006/relationships/tags" Target="../tags/tag57.xml"/><Relationship Id="rId14" Type="http://schemas.openxmlformats.org/officeDocument/2006/relationships/tags" Target="../tags/tag52.xml"/><Relationship Id="rId22" Type="http://schemas.openxmlformats.org/officeDocument/2006/relationships/tags" Target="../tags/tag60.xml"/><Relationship Id="rId27" Type="http://schemas.openxmlformats.org/officeDocument/2006/relationships/tags" Target="../tags/tag65.xml"/><Relationship Id="rId30" Type="http://schemas.openxmlformats.org/officeDocument/2006/relationships/tags" Target="../tags/tag68.xml"/><Relationship Id="rId35" Type="http://schemas.openxmlformats.org/officeDocument/2006/relationships/tags" Target="../tags/tag73.xml"/><Relationship Id="rId43" Type="http://schemas.openxmlformats.org/officeDocument/2006/relationships/tags" Target="../tags/tag81.xml"/><Relationship Id="rId48" Type="http://schemas.openxmlformats.org/officeDocument/2006/relationships/tags" Target="../tags/tag86.xml"/><Relationship Id="rId56" Type="http://schemas.openxmlformats.org/officeDocument/2006/relationships/tags" Target="../tags/tag94.xml"/><Relationship Id="rId64" Type="http://schemas.openxmlformats.org/officeDocument/2006/relationships/tags" Target="../tags/tag102.xml"/><Relationship Id="rId8" Type="http://schemas.openxmlformats.org/officeDocument/2006/relationships/tags" Target="../tags/tag46.xml"/><Relationship Id="rId51" Type="http://schemas.openxmlformats.org/officeDocument/2006/relationships/tags" Target="../tags/tag89.xml"/><Relationship Id="rId3" Type="http://schemas.openxmlformats.org/officeDocument/2006/relationships/tags" Target="../tags/tag41.xml"/><Relationship Id="rId12" Type="http://schemas.openxmlformats.org/officeDocument/2006/relationships/tags" Target="../tags/tag50.xml"/><Relationship Id="rId17" Type="http://schemas.openxmlformats.org/officeDocument/2006/relationships/tags" Target="../tags/tag55.xml"/><Relationship Id="rId25" Type="http://schemas.openxmlformats.org/officeDocument/2006/relationships/tags" Target="../tags/tag63.xml"/><Relationship Id="rId33" Type="http://schemas.openxmlformats.org/officeDocument/2006/relationships/tags" Target="../tags/tag71.xml"/><Relationship Id="rId38" Type="http://schemas.openxmlformats.org/officeDocument/2006/relationships/tags" Target="../tags/tag76.xml"/><Relationship Id="rId46" Type="http://schemas.openxmlformats.org/officeDocument/2006/relationships/tags" Target="../tags/tag84.xml"/><Relationship Id="rId59" Type="http://schemas.openxmlformats.org/officeDocument/2006/relationships/tags" Target="../tags/tag97.xml"/><Relationship Id="rId20" Type="http://schemas.openxmlformats.org/officeDocument/2006/relationships/tags" Target="../tags/tag58.xml"/><Relationship Id="rId41" Type="http://schemas.openxmlformats.org/officeDocument/2006/relationships/tags" Target="../tags/tag79.xml"/><Relationship Id="rId54" Type="http://schemas.openxmlformats.org/officeDocument/2006/relationships/tags" Target="../tags/tag92.xml"/><Relationship Id="rId62" Type="http://schemas.openxmlformats.org/officeDocument/2006/relationships/tags" Target="../tags/tag10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15" Type="http://schemas.openxmlformats.org/officeDocument/2006/relationships/tags" Target="../tags/tag53.xml"/><Relationship Id="rId23" Type="http://schemas.openxmlformats.org/officeDocument/2006/relationships/tags" Target="../tags/tag61.xml"/><Relationship Id="rId28" Type="http://schemas.openxmlformats.org/officeDocument/2006/relationships/tags" Target="../tags/tag66.xml"/><Relationship Id="rId36" Type="http://schemas.openxmlformats.org/officeDocument/2006/relationships/tags" Target="../tags/tag74.xml"/><Relationship Id="rId49" Type="http://schemas.openxmlformats.org/officeDocument/2006/relationships/tags" Target="../tags/tag87.xml"/><Relationship Id="rId57" Type="http://schemas.openxmlformats.org/officeDocument/2006/relationships/tags" Target="../tags/tag95.xml"/><Relationship Id="rId10" Type="http://schemas.openxmlformats.org/officeDocument/2006/relationships/tags" Target="../tags/tag48.xml"/><Relationship Id="rId31" Type="http://schemas.openxmlformats.org/officeDocument/2006/relationships/tags" Target="../tags/tag69.xml"/><Relationship Id="rId44" Type="http://schemas.openxmlformats.org/officeDocument/2006/relationships/tags" Target="../tags/tag82.xml"/><Relationship Id="rId52" Type="http://schemas.openxmlformats.org/officeDocument/2006/relationships/tags" Target="../tags/tag90.xml"/><Relationship Id="rId60" Type="http://schemas.openxmlformats.org/officeDocument/2006/relationships/tags" Target="../tags/tag98.xml"/><Relationship Id="rId65" Type="http://schemas.openxmlformats.org/officeDocument/2006/relationships/slideMaster" Target="../slideMasters/slideMaster1.xml"/><Relationship Id="rId4" Type="http://schemas.openxmlformats.org/officeDocument/2006/relationships/tags" Target="../tags/tag42.xml"/><Relationship Id="rId9" Type="http://schemas.openxmlformats.org/officeDocument/2006/relationships/tags" Target="../tags/tag47.xml"/><Relationship Id="rId13" Type="http://schemas.openxmlformats.org/officeDocument/2006/relationships/tags" Target="../tags/tag51.xml"/><Relationship Id="rId18" Type="http://schemas.openxmlformats.org/officeDocument/2006/relationships/tags" Target="../tags/tag56.xml"/><Relationship Id="rId39" Type="http://schemas.openxmlformats.org/officeDocument/2006/relationships/tags" Target="../tags/tag7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514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- 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6E9DA0-B28C-4CDA-8FC0-E6EE60D700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1900" y="173822"/>
            <a:ext cx="4816580" cy="432000"/>
          </a:xfrm>
        </p:spPr>
        <p:txBody>
          <a:bodyPr>
            <a:noAutofit/>
          </a:bodyPr>
          <a:lstStyle>
            <a:lvl1pPr>
              <a:defRPr lang="zh-CN" altLang="en-US" sz="2400" kern="1200" dirty="0" smtClean="0">
                <a:solidFill>
                  <a:schemeClr val="accent3"/>
                </a:solidFill>
                <a:effectLst>
                  <a:outerShdw blurRad="101600" dist="38100" dir="8100000" algn="tr" rotWithShape="0">
                    <a:schemeClr val="accent3">
                      <a:alpha val="20000"/>
                    </a:schemeClr>
                  </a:outerShdw>
                </a:effectLst>
                <a:latin typeface="仓耳渔阳体 W05" panose="02020400000000000000" pitchFamily="18" charset="-122"/>
                <a:ea typeface="仓耳渔阳体 W05" panose="02020400000000000000" pitchFamily="18" charset="-122"/>
                <a:cs typeface="+mn-cs"/>
              </a:defRPr>
            </a:lvl1pPr>
          </a:lstStyle>
          <a:p>
            <a:r>
              <a:rPr lang="zh-CN" altLang="en-US" dirty="0"/>
              <a:t>插入页标题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7941209-6EB9-445A-B641-78D86BFAAF39}"/>
              </a:ext>
            </a:extLst>
          </p:cNvPr>
          <p:cNvGrpSpPr/>
          <p:nvPr userDrawn="1"/>
        </p:nvGrpSpPr>
        <p:grpSpPr>
          <a:xfrm>
            <a:off x="276241" y="136512"/>
            <a:ext cx="455174" cy="438495"/>
            <a:chOff x="143417" y="-6495"/>
            <a:chExt cx="455174" cy="438495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A366C866-E32E-4E49-B04C-B7EFD354E8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3417" y="-6495"/>
              <a:ext cx="432000" cy="432000"/>
            </a:xfrm>
            <a:custGeom>
              <a:avLst/>
              <a:gdLst>
                <a:gd name="connsiteX0" fmla="*/ 720000 w 1440000"/>
                <a:gd name="connsiteY0" fmla="*/ 0 h 1440000"/>
                <a:gd name="connsiteX1" fmla="*/ 1440000 w 1440000"/>
                <a:gd name="connsiteY1" fmla="*/ 720000 h 1440000"/>
                <a:gd name="connsiteX2" fmla="*/ 720000 w 1440000"/>
                <a:gd name="connsiteY2" fmla="*/ 1440000 h 1440000"/>
                <a:gd name="connsiteX3" fmla="*/ 0 w 1440000"/>
                <a:gd name="connsiteY3" fmla="*/ 720000 h 1440000"/>
                <a:gd name="connsiteX4" fmla="*/ 720000 w 1440000"/>
                <a:gd name="connsiteY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000" h="1440000">
                  <a:moveTo>
                    <a:pt x="720000" y="0"/>
                  </a:moveTo>
                  <a:cubicBezTo>
                    <a:pt x="720000" y="397645"/>
                    <a:pt x="1042355" y="720000"/>
                    <a:pt x="1440000" y="720000"/>
                  </a:cubicBezTo>
                  <a:cubicBezTo>
                    <a:pt x="1042355" y="720000"/>
                    <a:pt x="720000" y="1042355"/>
                    <a:pt x="720000" y="1440000"/>
                  </a:cubicBezTo>
                  <a:cubicBezTo>
                    <a:pt x="720000" y="1042355"/>
                    <a:pt x="397645" y="720000"/>
                    <a:pt x="0" y="720000"/>
                  </a:cubicBezTo>
                  <a:cubicBezTo>
                    <a:pt x="397645" y="720000"/>
                    <a:pt x="720000" y="397645"/>
                    <a:pt x="720000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5FE405B-D16A-4430-BD57-6A655587B8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591" y="0"/>
              <a:ext cx="432000" cy="432000"/>
            </a:xfrm>
            <a:custGeom>
              <a:avLst/>
              <a:gdLst>
                <a:gd name="connsiteX0" fmla="*/ 720000 w 1440000"/>
                <a:gd name="connsiteY0" fmla="*/ 0 h 1440000"/>
                <a:gd name="connsiteX1" fmla="*/ 1440000 w 1440000"/>
                <a:gd name="connsiteY1" fmla="*/ 720000 h 1440000"/>
                <a:gd name="connsiteX2" fmla="*/ 720000 w 1440000"/>
                <a:gd name="connsiteY2" fmla="*/ 1440000 h 1440000"/>
                <a:gd name="connsiteX3" fmla="*/ 0 w 1440000"/>
                <a:gd name="connsiteY3" fmla="*/ 720000 h 1440000"/>
                <a:gd name="connsiteX4" fmla="*/ 720000 w 1440000"/>
                <a:gd name="connsiteY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000" h="1440000">
                  <a:moveTo>
                    <a:pt x="720000" y="0"/>
                  </a:moveTo>
                  <a:cubicBezTo>
                    <a:pt x="720000" y="397645"/>
                    <a:pt x="1042355" y="720000"/>
                    <a:pt x="1440000" y="720000"/>
                  </a:cubicBezTo>
                  <a:cubicBezTo>
                    <a:pt x="1042355" y="720000"/>
                    <a:pt x="720000" y="1042355"/>
                    <a:pt x="720000" y="1440000"/>
                  </a:cubicBezTo>
                  <a:cubicBezTo>
                    <a:pt x="720000" y="1042355"/>
                    <a:pt x="397645" y="720000"/>
                    <a:pt x="0" y="720000"/>
                  </a:cubicBezTo>
                  <a:cubicBezTo>
                    <a:pt x="397645" y="720000"/>
                    <a:pt x="720000" y="397645"/>
                    <a:pt x="7200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B26BEE7-2084-4DA3-86D5-F463DF7EE09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356" y="174480"/>
              <a:ext cx="216000" cy="216000"/>
            </a:xfrm>
            <a:custGeom>
              <a:avLst/>
              <a:gdLst>
                <a:gd name="connsiteX0" fmla="*/ 720000 w 1440000"/>
                <a:gd name="connsiteY0" fmla="*/ 0 h 1440000"/>
                <a:gd name="connsiteX1" fmla="*/ 1440000 w 1440000"/>
                <a:gd name="connsiteY1" fmla="*/ 720000 h 1440000"/>
                <a:gd name="connsiteX2" fmla="*/ 720000 w 1440000"/>
                <a:gd name="connsiteY2" fmla="*/ 1440000 h 1440000"/>
                <a:gd name="connsiteX3" fmla="*/ 0 w 1440000"/>
                <a:gd name="connsiteY3" fmla="*/ 720000 h 1440000"/>
                <a:gd name="connsiteX4" fmla="*/ 720000 w 1440000"/>
                <a:gd name="connsiteY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000" h="1440000">
                  <a:moveTo>
                    <a:pt x="720000" y="0"/>
                  </a:moveTo>
                  <a:cubicBezTo>
                    <a:pt x="720000" y="397645"/>
                    <a:pt x="1042355" y="720000"/>
                    <a:pt x="1440000" y="720000"/>
                  </a:cubicBezTo>
                  <a:cubicBezTo>
                    <a:pt x="1042355" y="720000"/>
                    <a:pt x="720000" y="1042355"/>
                    <a:pt x="720000" y="1440000"/>
                  </a:cubicBezTo>
                  <a:cubicBezTo>
                    <a:pt x="720000" y="1042355"/>
                    <a:pt x="397645" y="720000"/>
                    <a:pt x="0" y="720000"/>
                  </a:cubicBezTo>
                  <a:cubicBezTo>
                    <a:pt x="397645" y="720000"/>
                    <a:pt x="720000" y="397645"/>
                    <a:pt x="7200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A9E6B9A-AFF4-4D66-9EA8-3C48972287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8311" y="51435"/>
              <a:ext cx="108000" cy="108000"/>
            </a:xfrm>
            <a:custGeom>
              <a:avLst/>
              <a:gdLst>
                <a:gd name="connsiteX0" fmla="*/ 720000 w 1440000"/>
                <a:gd name="connsiteY0" fmla="*/ 0 h 1440000"/>
                <a:gd name="connsiteX1" fmla="*/ 1440000 w 1440000"/>
                <a:gd name="connsiteY1" fmla="*/ 720000 h 1440000"/>
                <a:gd name="connsiteX2" fmla="*/ 720000 w 1440000"/>
                <a:gd name="connsiteY2" fmla="*/ 1440000 h 1440000"/>
                <a:gd name="connsiteX3" fmla="*/ 0 w 1440000"/>
                <a:gd name="connsiteY3" fmla="*/ 720000 h 1440000"/>
                <a:gd name="connsiteX4" fmla="*/ 720000 w 1440000"/>
                <a:gd name="connsiteY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000" h="1440000">
                  <a:moveTo>
                    <a:pt x="720000" y="0"/>
                  </a:moveTo>
                  <a:cubicBezTo>
                    <a:pt x="720000" y="397645"/>
                    <a:pt x="1042355" y="720000"/>
                    <a:pt x="1440000" y="720000"/>
                  </a:cubicBezTo>
                  <a:cubicBezTo>
                    <a:pt x="1042355" y="720000"/>
                    <a:pt x="720000" y="1042355"/>
                    <a:pt x="720000" y="1440000"/>
                  </a:cubicBezTo>
                  <a:cubicBezTo>
                    <a:pt x="720000" y="1042355"/>
                    <a:pt x="397645" y="720000"/>
                    <a:pt x="0" y="720000"/>
                  </a:cubicBezTo>
                  <a:cubicBezTo>
                    <a:pt x="397645" y="720000"/>
                    <a:pt x="720000" y="397645"/>
                    <a:pt x="7200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66114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- 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顶角 1">
            <a:extLst>
              <a:ext uri="{FF2B5EF4-FFF2-40B4-BE49-F238E27FC236}">
                <a16:creationId xmlns:a16="http://schemas.microsoft.com/office/drawing/2014/main" id="{1296E734-5C09-41C5-B210-DD78A1779CCA}"/>
              </a:ext>
            </a:extLst>
          </p:cNvPr>
          <p:cNvSpPr/>
          <p:nvPr userDrawn="1"/>
        </p:nvSpPr>
        <p:spPr>
          <a:xfrm rot="10800000">
            <a:off x="-1" y="-4320"/>
            <a:ext cx="12192000" cy="3392488"/>
          </a:xfrm>
          <a:prstGeom prst="round2SameRect">
            <a:avLst/>
          </a:prstGeom>
          <a:solidFill>
            <a:schemeClr val="accent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顶角 2">
            <a:extLst>
              <a:ext uri="{FF2B5EF4-FFF2-40B4-BE49-F238E27FC236}">
                <a16:creationId xmlns:a16="http://schemas.microsoft.com/office/drawing/2014/main" id="{BCA9A804-4D60-4837-8BF1-F2843BBC6BAF}"/>
              </a:ext>
            </a:extLst>
          </p:cNvPr>
          <p:cNvSpPr/>
          <p:nvPr userDrawn="1"/>
        </p:nvSpPr>
        <p:spPr>
          <a:xfrm rot="10800000">
            <a:off x="-1" y="-91440"/>
            <a:ext cx="12192000" cy="3392488"/>
          </a:xfrm>
          <a:prstGeom prst="round2SameRect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378DBE5-5072-452A-A4ED-A756D9F531FB}"/>
              </a:ext>
            </a:extLst>
          </p:cNvPr>
          <p:cNvSpPr>
            <a:spLocks noChangeAspect="1"/>
          </p:cNvSpPr>
          <p:nvPr userDrawn="1"/>
        </p:nvSpPr>
        <p:spPr>
          <a:xfrm rot="5400000">
            <a:off x="0" y="0"/>
            <a:ext cx="540000" cy="54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C422FB6-C013-48D8-B9B5-E29F001C9D46}"/>
              </a:ext>
            </a:extLst>
          </p:cNvPr>
          <p:cNvSpPr>
            <a:spLocks noChangeAspect="1"/>
          </p:cNvSpPr>
          <p:nvPr userDrawn="1"/>
        </p:nvSpPr>
        <p:spPr>
          <a:xfrm rot="16200000" flipH="1">
            <a:off x="11652000" y="0"/>
            <a:ext cx="540000" cy="54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PA-任意多边形 11">
            <a:extLst>
              <a:ext uri="{FF2B5EF4-FFF2-40B4-BE49-F238E27FC236}">
                <a16:creationId xmlns:a16="http://schemas.microsoft.com/office/drawing/2014/main" id="{643705C6-31EA-4359-92EF-FAD18AD03399}"/>
              </a:ext>
            </a:extLst>
          </p:cNvPr>
          <p:cNvSpPr>
            <a:spLocks noChangeAspect="1"/>
          </p:cNvSpPr>
          <p:nvPr userDrawn="1">
            <p:custDataLst>
              <p:tags r:id="rId1"/>
            </p:custDataLst>
          </p:nvPr>
        </p:nvSpPr>
        <p:spPr>
          <a:xfrm rot="14400000">
            <a:off x="9574327" y="6228000"/>
            <a:ext cx="735096" cy="735096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>
              <a:alpha val="2673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PA-任意多边形 12">
            <a:extLst>
              <a:ext uri="{FF2B5EF4-FFF2-40B4-BE49-F238E27FC236}">
                <a16:creationId xmlns:a16="http://schemas.microsoft.com/office/drawing/2014/main" id="{2C83CEC9-B9D4-4FEF-A71D-AE9CD3FD3D51}"/>
              </a:ext>
            </a:extLst>
          </p:cNvPr>
          <p:cNvSpPr>
            <a:spLocks noChangeAspect="1"/>
          </p:cNvSpPr>
          <p:nvPr userDrawn="1">
            <p:custDataLst>
              <p:tags r:id="rId2"/>
            </p:custDataLst>
          </p:nvPr>
        </p:nvSpPr>
        <p:spPr>
          <a:xfrm rot="3600000">
            <a:off x="612060" y="4340344"/>
            <a:ext cx="598992" cy="598992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>
              <a:alpha val="4016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PA-任意多边形 13">
            <a:extLst>
              <a:ext uri="{FF2B5EF4-FFF2-40B4-BE49-F238E27FC236}">
                <a16:creationId xmlns:a16="http://schemas.microsoft.com/office/drawing/2014/main" id="{473402F8-D920-4964-B781-BECBCE591A61}"/>
              </a:ext>
            </a:extLst>
          </p:cNvPr>
          <p:cNvSpPr>
            <a:spLocks noChangeAspect="1"/>
          </p:cNvSpPr>
          <p:nvPr userDrawn="1">
            <p:custDataLst>
              <p:tags r:id="rId3"/>
            </p:custDataLst>
          </p:nvPr>
        </p:nvSpPr>
        <p:spPr>
          <a:xfrm rot="10800000">
            <a:off x="10319940" y="3549256"/>
            <a:ext cx="600947" cy="600947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>
              <a:alpha val="4232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E9F3A60-AB46-4117-AC73-E6D2CBC01DCF}"/>
              </a:ext>
            </a:extLst>
          </p:cNvPr>
          <p:cNvSpPr txBox="1"/>
          <p:nvPr userDrawn="1"/>
        </p:nvSpPr>
        <p:spPr>
          <a:xfrm>
            <a:off x="3404078" y="-98529"/>
            <a:ext cx="5383844" cy="1969477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ctr"/>
            <a:r>
              <a:rPr lang="en-US" altLang="zh-CN" sz="12000" dirty="0">
                <a:solidFill>
                  <a:schemeClr val="accent2">
                    <a:lumMod val="60000"/>
                    <a:lumOff val="40000"/>
                    <a:alpha val="60000"/>
                  </a:schemeClr>
                </a:solidFill>
                <a:latin typeface="+mj-ea"/>
                <a:ea typeface="+mj-ea"/>
              </a:rPr>
              <a:t>SPORT</a:t>
            </a:r>
            <a:endParaRPr lang="zh-CN" altLang="en-US" sz="12000" dirty="0">
              <a:solidFill>
                <a:schemeClr val="accent2">
                  <a:lumMod val="60000"/>
                  <a:lumOff val="40000"/>
                  <a:alpha val="6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6EC6B10-28DA-4CBA-813B-7A0DACAC7157}"/>
              </a:ext>
            </a:extLst>
          </p:cNvPr>
          <p:cNvGrpSpPr/>
          <p:nvPr userDrawn="1"/>
        </p:nvGrpSpPr>
        <p:grpSpPr>
          <a:xfrm>
            <a:off x="565538" y="273890"/>
            <a:ext cx="11060925" cy="2522628"/>
            <a:chOff x="591075" y="273890"/>
            <a:chExt cx="11060925" cy="2522628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0BA327B6-DC07-46E4-AA94-9624A3822B9E}"/>
                </a:ext>
              </a:extLst>
            </p:cNvPr>
            <p:cNvGrpSpPr/>
            <p:nvPr/>
          </p:nvGrpSpPr>
          <p:grpSpPr>
            <a:xfrm>
              <a:off x="591075" y="273890"/>
              <a:ext cx="2544030" cy="2522628"/>
              <a:chOff x="6471006" y="1393757"/>
              <a:chExt cx="4164587" cy="4129554"/>
            </a:xfrm>
          </p:grpSpPr>
          <p:sp>
            <p:nvSpPr>
              <p:cNvPr id="29" name="PA-椭圆 20">
                <a:extLst>
                  <a:ext uri="{FF2B5EF4-FFF2-40B4-BE49-F238E27FC236}">
                    <a16:creationId xmlns:a16="http://schemas.microsoft.com/office/drawing/2014/main" id="{C31F3B20-E330-4A98-8D7C-2756275EBA1F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6471006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61113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PA-椭圆 21">
                <a:extLst>
                  <a:ext uri="{FF2B5EF4-FFF2-40B4-BE49-F238E27FC236}">
                    <a16:creationId xmlns:a16="http://schemas.microsoft.com/office/drawing/2014/main" id="{30284715-C635-4500-AB20-5765378D2FDA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>
                <a:off x="7595202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4864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PA-椭圆 22">
                <a:extLst>
                  <a:ext uri="{FF2B5EF4-FFF2-40B4-BE49-F238E27FC236}">
                    <a16:creationId xmlns:a16="http://schemas.microsoft.com/office/drawing/2014/main" id="{C5F8105B-CC81-49C8-8ACE-7DB0C1A9876D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>
                <a:off x="8719398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9439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PA-椭圆 23">
                <a:extLst>
                  <a:ext uri="{FF2B5EF4-FFF2-40B4-BE49-F238E27FC236}">
                    <a16:creationId xmlns:a16="http://schemas.microsoft.com/office/drawing/2014/main" id="{DD7682A3-BF02-462B-874E-5ED765544B68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9843593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42948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PA-椭圆 25">
                <a:extLst>
                  <a:ext uri="{FF2B5EF4-FFF2-40B4-BE49-F238E27FC236}">
                    <a16:creationId xmlns:a16="http://schemas.microsoft.com/office/drawing/2014/main" id="{EBFB6547-2076-4079-9DAC-F718FE448411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>
                <a:off x="6471006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41688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PA-椭圆 26">
                <a:extLst>
                  <a:ext uri="{FF2B5EF4-FFF2-40B4-BE49-F238E27FC236}">
                    <a16:creationId xmlns:a16="http://schemas.microsoft.com/office/drawing/2014/main" id="{6AC74271-B266-413B-B613-10B4544CA3F4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>
              <a:xfrm>
                <a:off x="7595202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39241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PA-椭圆 27">
                <a:extLst>
                  <a:ext uri="{FF2B5EF4-FFF2-40B4-BE49-F238E27FC236}">
                    <a16:creationId xmlns:a16="http://schemas.microsoft.com/office/drawing/2014/main" id="{6A59EB4D-A484-4273-845C-A9AD9723582C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>
              <a:xfrm>
                <a:off x="8719398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8293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PA-椭圆 28">
                <a:extLst>
                  <a:ext uri="{FF2B5EF4-FFF2-40B4-BE49-F238E27FC236}">
                    <a16:creationId xmlns:a16="http://schemas.microsoft.com/office/drawing/2014/main" id="{7CBE12A1-8F55-42AE-A165-CC2B523071F2}"/>
                  </a:ext>
                </a:extLst>
              </p:cNvPr>
              <p:cNvSpPr/>
              <p:nvPr>
                <p:custDataLst>
                  <p:tags r:id="rId30"/>
                </p:custDataLst>
              </p:nvPr>
            </p:nvSpPr>
            <p:spPr>
              <a:xfrm>
                <a:off x="9843593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51502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PA-椭圆 29">
                <a:extLst>
                  <a:ext uri="{FF2B5EF4-FFF2-40B4-BE49-F238E27FC236}">
                    <a16:creationId xmlns:a16="http://schemas.microsoft.com/office/drawing/2014/main" id="{46FF2921-9F29-4C7C-B56E-153DB2A2A27B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>
              <a:xfrm>
                <a:off x="6471006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9349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PA-椭圆 30">
                <a:extLst>
                  <a:ext uri="{FF2B5EF4-FFF2-40B4-BE49-F238E27FC236}">
                    <a16:creationId xmlns:a16="http://schemas.microsoft.com/office/drawing/2014/main" id="{6862AEEB-E33A-49C3-9AEC-C7F9F2AB9AC4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>
              <a:xfrm>
                <a:off x="7595202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4182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PA-椭圆 31">
                <a:extLst>
                  <a:ext uri="{FF2B5EF4-FFF2-40B4-BE49-F238E27FC236}">
                    <a16:creationId xmlns:a16="http://schemas.microsoft.com/office/drawing/2014/main" id="{4DF5DD85-EAC3-4AE1-A2F3-56DEEB2C01AD}"/>
                  </a:ext>
                </a:extLst>
              </p:cNvPr>
              <p:cNvSpPr/>
              <p:nvPr>
                <p:custDataLst>
                  <p:tags r:id="rId33"/>
                </p:custDataLst>
              </p:nvPr>
            </p:nvSpPr>
            <p:spPr>
              <a:xfrm>
                <a:off x="8719398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5449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PA-椭圆 32">
                <a:extLst>
                  <a:ext uri="{FF2B5EF4-FFF2-40B4-BE49-F238E27FC236}">
                    <a16:creationId xmlns:a16="http://schemas.microsoft.com/office/drawing/2014/main" id="{2B8DD23D-0C2E-4927-B444-89DC972F73B7}"/>
                  </a:ext>
                </a:extLst>
              </p:cNvPr>
              <p:cNvSpPr/>
              <p:nvPr>
                <p:custDataLst>
                  <p:tags r:id="rId34"/>
                </p:custDataLst>
              </p:nvPr>
            </p:nvSpPr>
            <p:spPr>
              <a:xfrm>
                <a:off x="9843593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61355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PA-椭圆 33">
                <a:extLst>
                  <a:ext uri="{FF2B5EF4-FFF2-40B4-BE49-F238E27FC236}">
                    <a16:creationId xmlns:a16="http://schemas.microsoft.com/office/drawing/2014/main" id="{ECB6D9BF-61AF-4F19-AF38-9888BCCD44DF}"/>
                  </a:ext>
                </a:extLst>
              </p:cNvPr>
              <p:cNvSpPr/>
              <p:nvPr>
                <p:custDataLst>
                  <p:tags r:id="rId35"/>
                </p:custDataLst>
              </p:nvPr>
            </p:nvSpPr>
            <p:spPr>
              <a:xfrm>
                <a:off x="6471006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108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PA-椭圆 34">
                <a:extLst>
                  <a:ext uri="{FF2B5EF4-FFF2-40B4-BE49-F238E27FC236}">
                    <a16:creationId xmlns:a16="http://schemas.microsoft.com/office/drawing/2014/main" id="{C8C6CA0A-6437-4939-A18D-6BB4FA45E78D}"/>
                  </a:ext>
                </a:extLst>
              </p:cNvPr>
              <p:cNvSpPr/>
              <p:nvPr>
                <p:custDataLst>
                  <p:tags r:id="rId36"/>
                </p:custDataLst>
              </p:nvPr>
            </p:nvSpPr>
            <p:spPr>
              <a:xfrm>
                <a:off x="7595202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3488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PA-椭圆 35">
                <a:extLst>
                  <a:ext uri="{FF2B5EF4-FFF2-40B4-BE49-F238E27FC236}">
                    <a16:creationId xmlns:a16="http://schemas.microsoft.com/office/drawing/2014/main" id="{18A1D916-2F2A-479A-A8B7-5C490FAECAC8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>
              <a:xfrm>
                <a:off x="8719398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6234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PA-椭圆 36">
                <a:extLst>
                  <a:ext uri="{FF2B5EF4-FFF2-40B4-BE49-F238E27FC236}">
                    <a16:creationId xmlns:a16="http://schemas.microsoft.com/office/drawing/2014/main" id="{A0F07907-5A6F-483A-871A-466D4530CD7F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>
              <a:xfrm>
                <a:off x="9843593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33343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3747177-FD83-4E63-BA01-614E73FB951D}"/>
                </a:ext>
              </a:extLst>
            </p:cNvPr>
            <p:cNvGrpSpPr/>
            <p:nvPr/>
          </p:nvGrpSpPr>
          <p:grpSpPr>
            <a:xfrm>
              <a:off x="9107970" y="273890"/>
              <a:ext cx="2544030" cy="2522628"/>
              <a:chOff x="6471006" y="1393757"/>
              <a:chExt cx="4164587" cy="4129554"/>
            </a:xfrm>
          </p:grpSpPr>
          <p:sp>
            <p:nvSpPr>
              <p:cNvPr id="13" name="PA-椭圆 20">
                <a:extLst>
                  <a:ext uri="{FF2B5EF4-FFF2-40B4-BE49-F238E27FC236}">
                    <a16:creationId xmlns:a16="http://schemas.microsoft.com/office/drawing/2014/main" id="{9E8FA451-0689-4541-8922-5256CDDF8824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6471006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61113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PA-椭圆 21">
                <a:extLst>
                  <a:ext uri="{FF2B5EF4-FFF2-40B4-BE49-F238E27FC236}">
                    <a16:creationId xmlns:a16="http://schemas.microsoft.com/office/drawing/2014/main" id="{159619E7-49CA-4CDC-8C9F-D32BA814BA39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7595202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4864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PA-椭圆 22">
                <a:extLst>
                  <a:ext uri="{FF2B5EF4-FFF2-40B4-BE49-F238E27FC236}">
                    <a16:creationId xmlns:a16="http://schemas.microsoft.com/office/drawing/2014/main" id="{DF9F18C9-0EF6-4B49-A3C4-0E56542F6EDC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8719398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9439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PA-椭圆 23">
                <a:extLst>
                  <a:ext uri="{FF2B5EF4-FFF2-40B4-BE49-F238E27FC236}">
                    <a16:creationId xmlns:a16="http://schemas.microsoft.com/office/drawing/2014/main" id="{9B62A2AB-DEE3-4530-A255-A2B3342DE090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9843593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42948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PA-椭圆 25">
                <a:extLst>
                  <a:ext uri="{FF2B5EF4-FFF2-40B4-BE49-F238E27FC236}">
                    <a16:creationId xmlns:a16="http://schemas.microsoft.com/office/drawing/2014/main" id="{748A0FDA-AD8B-4E60-B2D8-EFAA2FFB3B4F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6471006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41688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PA-椭圆 26">
                <a:extLst>
                  <a:ext uri="{FF2B5EF4-FFF2-40B4-BE49-F238E27FC236}">
                    <a16:creationId xmlns:a16="http://schemas.microsoft.com/office/drawing/2014/main" id="{176E9CBA-928F-4A97-A916-05810EA55DEE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7595202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39241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PA-椭圆 27">
                <a:extLst>
                  <a:ext uri="{FF2B5EF4-FFF2-40B4-BE49-F238E27FC236}">
                    <a16:creationId xmlns:a16="http://schemas.microsoft.com/office/drawing/2014/main" id="{4CEAA36A-2D0D-4BFA-BD5F-0508A68C1C62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8719398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8293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PA-椭圆 28">
                <a:extLst>
                  <a:ext uri="{FF2B5EF4-FFF2-40B4-BE49-F238E27FC236}">
                    <a16:creationId xmlns:a16="http://schemas.microsoft.com/office/drawing/2014/main" id="{567C9C0D-3F51-48F8-928F-6216BFBEA189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9843593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51502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PA-椭圆 29">
                <a:extLst>
                  <a:ext uri="{FF2B5EF4-FFF2-40B4-BE49-F238E27FC236}">
                    <a16:creationId xmlns:a16="http://schemas.microsoft.com/office/drawing/2014/main" id="{96A88C1B-D2EE-478B-8D24-BBDAB45FF1C0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6471006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9349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PA-椭圆 30">
                <a:extLst>
                  <a:ext uri="{FF2B5EF4-FFF2-40B4-BE49-F238E27FC236}">
                    <a16:creationId xmlns:a16="http://schemas.microsoft.com/office/drawing/2014/main" id="{662420BF-39EF-4276-B405-8381DDBAE894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7595202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4182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PA-椭圆 31">
                <a:extLst>
                  <a:ext uri="{FF2B5EF4-FFF2-40B4-BE49-F238E27FC236}">
                    <a16:creationId xmlns:a16="http://schemas.microsoft.com/office/drawing/2014/main" id="{D94B7BC2-678C-4692-85D3-793FB8991390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8719398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5449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PA-椭圆 32">
                <a:extLst>
                  <a:ext uri="{FF2B5EF4-FFF2-40B4-BE49-F238E27FC236}">
                    <a16:creationId xmlns:a16="http://schemas.microsoft.com/office/drawing/2014/main" id="{4420E6BD-CC12-4B52-947F-606DD1F50E21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9843593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61355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PA-椭圆 33">
                <a:extLst>
                  <a:ext uri="{FF2B5EF4-FFF2-40B4-BE49-F238E27FC236}">
                    <a16:creationId xmlns:a16="http://schemas.microsoft.com/office/drawing/2014/main" id="{3656F4BF-123A-44DA-9B52-F62BE174F27B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6471006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108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PA-椭圆 34">
                <a:extLst>
                  <a:ext uri="{FF2B5EF4-FFF2-40B4-BE49-F238E27FC236}">
                    <a16:creationId xmlns:a16="http://schemas.microsoft.com/office/drawing/2014/main" id="{0CD03BD7-629C-4E24-A02B-2A5350EE5143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7595202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3488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PA-椭圆 35">
                <a:extLst>
                  <a:ext uri="{FF2B5EF4-FFF2-40B4-BE49-F238E27FC236}">
                    <a16:creationId xmlns:a16="http://schemas.microsoft.com/office/drawing/2014/main" id="{3E377F6F-A294-4F91-A5C7-A6E1F200C94A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8719398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6234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PA-椭圆 36">
                <a:extLst>
                  <a:ext uri="{FF2B5EF4-FFF2-40B4-BE49-F238E27FC236}">
                    <a16:creationId xmlns:a16="http://schemas.microsoft.com/office/drawing/2014/main" id="{A030744E-0874-4B7F-A2F1-FD7F8EADB750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>
                <a:off x="9843593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33343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5" name="矩形: 单圆角 44">
            <a:extLst>
              <a:ext uri="{FF2B5EF4-FFF2-40B4-BE49-F238E27FC236}">
                <a16:creationId xmlns:a16="http://schemas.microsoft.com/office/drawing/2014/main" id="{383D7614-F6C2-41B6-8D23-6AA55C8EEAB8}"/>
              </a:ext>
            </a:extLst>
          </p:cNvPr>
          <p:cNvSpPr/>
          <p:nvPr userDrawn="1"/>
        </p:nvSpPr>
        <p:spPr>
          <a:xfrm flipV="1">
            <a:off x="2484120" y="1265204"/>
            <a:ext cx="7223760" cy="4831556"/>
          </a:xfrm>
          <a:prstGeom prst="round1Rect">
            <a:avLst>
              <a:gd name="adj" fmla="val 7859"/>
            </a:avLst>
          </a:prstGeom>
          <a:solidFill>
            <a:schemeClr val="bg1"/>
          </a:solidFill>
          <a:ln w="25400">
            <a:solidFill>
              <a:schemeClr val="accent1">
                <a:shade val="50000"/>
              </a:schemeClr>
            </a:solidFill>
          </a:ln>
          <a:effectLst>
            <a:outerShdw blurRad="152400" dist="215900" dir="5400000" sx="97000" sy="97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DD20840C-1E28-40CE-B151-A23BA61C2AC4}"/>
              </a:ext>
            </a:extLst>
          </p:cNvPr>
          <p:cNvSpPr>
            <a:spLocks noChangeAspect="1"/>
          </p:cNvSpPr>
          <p:nvPr userDrawn="1"/>
        </p:nvSpPr>
        <p:spPr>
          <a:xfrm rot="5400000">
            <a:off x="2484120" y="1265204"/>
            <a:ext cx="540000" cy="54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PA-任意多边形 69">
            <a:extLst>
              <a:ext uri="{FF2B5EF4-FFF2-40B4-BE49-F238E27FC236}">
                <a16:creationId xmlns:a16="http://schemas.microsoft.com/office/drawing/2014/main" id="{BC28CC2A-06B9-4DCE-AF4F-E939CB9FA007}"/>
              </a:ext>
            </a:extLst>
          </p:cNvPr>
          <p:cNvSpPr>
            <a:spLocks noChangeAspect="1"/>
          </p:cNvSpPr>
          <p:nvPr userDrawn="1">
            <p:custDataLst>
              <p:tags r:id="rId4"/>
            </p:custDataLst>
          </p:nvPr>
        </p:nvSpPr>
        <p:spPr>
          <a:xfrm rot="7200000">
            <a:off x="941749" y="5954110"/>
            <a:ext cx="587681" cy="587681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>
              <a:alpha val="4461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PA-任意多边形 70">
            <a:extLst>
              <a:ext uri="{FF2B5EF4-FFF2-40B4-BE49-F238E27FC236}">
                <a16:creationId xmlns:a16="http://schemas.microsoft.com/office/drawing/2014/main" id="{E3320803-7795-4BD9-A290-5B6CD3C72D09}"/>
              </a:ext>
            </a:extLst>
          </p:cNvPr>
          <p:cNvSpPr>
            <a:spLocks noChangeAspect="1"/>
          </p:cNvSpPr>
          <p:nvPr userDrawn="1">
            <p:custDataLst>
              <p:tags r:id="rId5"/>
            </p:custDataLst>
          </p:nvPr>
        </p:nvSpPr>
        <p:spPr>
          <a:xfrm>
            <a:off x="4030281" y="6152430"/>
            <a:ext cx="389355" cy="389355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>
              <a:alpha val="2717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PA-任意多边形 71">
            <a:extLst>
              <a:ext uri="{FF2B5EF4-FFF2-40B4-BE49-F238E27FC236}">
                <a16:creationId xmlns:a16="http://schemas.microsoft.com/office/drawing/2014/main" id="{9EB2A1B4-4B8F-44AA-A92A-9BE1F4869B0D}"/>
              </a:ext>
            </a:extLst>
          </p:cNvPr>
          <p:cNvSpPr>
            <a:spLocks noChangeAspect="1"/>
          </p:cNvSpPr>
          <p:nvPr userDrawn="1">
            <p:custDataLst>
              <p:tags r:id="rId6"/>
            </p:custDataLst>
          </p:nvPr>
        </p:nvSpPr>
        <p:spPr>
          <a:xfrm rot="18000000">
            <a:off x="11337000" y="5324110"/>
            <a:ext cx="414105" cy="414105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>
              <a:alpha val="4452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文本占位符 50">
            <a:extLst>
              <a:ext uri="{FF2B5EF4-FFF2-40B4-BE49-F238E27FC236}">
                <a16:creationId xmlns:a16="http://schemas.microsoft.com/office/drawing/2014/main" id="{AEA8BDBD-6835-4801-89A9-F4E50E76F3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44925" y="2282990"/>
            <a:ext cx="2025347" cy="2966314"/>
          </a:xfrm>
        </p:spPr>
        <p:txBody>
          <a:bodyPr lIns="0" tIns="0" rIns="0" bIns="0" anchor="t" anchorCtr="1">
            <a:noAutofit/>
          </a:bodyPr>
          <a:lstStyle>
            <a:lvl1pPr>
              <a:defRPr sz="18000">
                <a:solidFill>
                  <a:schemeClr val="accent3"/>
                </a:solidFill>
                <a:latin typeface="仓耳渔阳体 W05" panose="02020400000000000000" pitchFamily="18" charset="-122"/>
                <a:ea typeface="仓耳渔阳体 W05" panose="02020400000000000000" pitchFamily="18" charset="-122"/>
              </a:defRPr>
            </a:lvl1pPr>
          </a:lstStyle>
          <a:p>
            <a:pPr lvl="0"/>
            <a:r>
              <a:rPr lang="en-US" altLang="zh-CN" dirty="0"/>
              <a:t>1.</a:t>
            </a:r>
            <a:endParaRPr lang="zh-CN" altLang="en-US" dirty="0"/>
          </a:p>
        </p:txBody>
      </p:sp>
      <p:sp>
        <p:nvSpPr>
          <p:cNvPr id="52" name="文本占位符 50">
            <a:extLst>
              <a:ext uri="{FF2B5EF4-FFF2-40B4-BE49-F238E27FC236}">
                <a16:creationId xmlns:a16="http://schemas.microsoft.com/office/drawing/2014/main" id="{9D0FB84D-899E-434B-B38C-D2DC60AB70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19714" y="2282990"/>
            <a:ext cx="4500000" cy="853700"/>
          </a:xfrm>
        </p:spPr>
        <p:txBody>
          <a:bodyPr anchor="b" anchorCtr="0">
            <a:noAutofit/>
          </a:bodyPr>
          <a:lstStyle>
            <a:lvl1pPr>
              <a:lnSpc>
                <a:spcPct val="0"/>
              </a:lnSpc>
              <a:spcAft>
                <a:spcPts val="0"/>
              </a:spcAft>
              <a:defRPr sz="480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标题</a:t>
            </a:r>
          </a:p>
        </p:txBody>
      </p:sp>
      <p:sp>
        <p:nvSpPr>
          <p:cNvPr id="53" name="文本占位符 50">
            <a:extLst>
              <a:ext uri="{FF2B5EF4-FFF2-40B4-BE49-F238E27FC236}">
                <a16:creationId xmlns:a16="http://schemas.microsoft.com/office/drawing/2014/main" id="{78D182DF-380F-40F7-B001-A8F68EF431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19715" y="3305232"/>
            <a:ext cx="4500000" cy="1944071"/>
          </a:xfrm>
        </p:spPr>
        <p:txBody>
          <a:bodyPr anchor="t" anchorCtr="0">
            <a:noAutofit/>
          </a:bodyPr>
          <a:lstStyle>
            <a:lvl1pPr>
              <a:defRPr sz="1800">
                <a:solidFill>
                  <a:schemeClr val="accent3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内容简介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4E5AFA1F-2DCC-4D87-B98E-187A8FAF8D14}"/>
              </a:ext>
            </a:extLst>
          </p:cNvPr>
          <p:cNvCxnSpPr>
            <a:cxnSpLocks/>
          </p:cNvCxnSpPr>
          <p:nvPr userDrawn="1"/>
        </p:nvCxnSpPr>
        <p:spPr>
          <a:xfrm>
            <a:off x="5079041" y="2282470"/>
            <a:ext cx="43607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4B22562A-9F97-4C59-81C0-FF5455E5F302}"/>
              </a:ext>
            </a:extLst>
          </p:cNvPr>
          <p:cNvCxnSpPr>
            <a:cxnSpLocks/>
          </p:cNvCxnSpPr>
          <p:nvPr userDrawn="1"/>
        </p:nvCxnSpPr>
        <p:spPr>
          <a:xfrm>
            <a:off x="4998672" y="2282470"/>
            <a:ext cx="1080000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40D910F9-D4EB-4DE4-9A89-45A93C46812F}"/>
              </a:ext>
            </a:extLst>
          </p:cNvPr>
          <p:cNvCxnSpPr>
            <a:cxnSpLocks/>
          </p:cNvCxnSpPr>
          <p:nvPr userDrawn="1"/>
        </p:nvCxnSpPr>
        <p:spPr>
          <a:xfrm>
            <a:off x="2844924" y="2282470"/>
            <a:ext cx="2016000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7E217F4F-2024-4107-8B18-FED369CF1D21}"/>
              </a:ext>
            </a:extLst>
          </p:cNvPr>
          <p:cNvCxnSpPr>
            <a:cxnSpLocks/>
          </p:cNvCxnSpPr>
          <p:nvPr userDrawn="1"/>
        </p:nvCxnSpPr>
        <p:spPr>
          <a:xfrm>
            <a:off x="2844924" y="5248323"/>
            <a:ext cx="6594871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2856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- 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单圆角 1">
            <a:extLst>
              <a:ext uri="{FF2B5EF4-FFF2-40B4-BE49-F238E27FC236}">
                <a16:creationId xmlns:a16="http://schemas.microsoft.com/office/drawing/2014/main" id="{776C5D1E-A4B3-4B1A-9C70-468FCC8DDE6D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ound1Rect">
            <a:avLst>
              <a:gd name="adj" fmla="val 7859"/>
            </a:avLst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DD3874F-1218-4D08-B8B6-A93FDDFDFA6D}"/>
              </a:ext>
            </a:extLst>
          </p:cNvPr>
          <p:cNvGrpSpPr/>
          <p:nvPr userDrawn="1"/>
        </p:nvGrpSpPr>
        <p:grpSpPr>
          <a:xfrm>
            <a:off x="890765" y="924280"/>
            <a:ext cx="2580002" cy="5293640"/>
            <a:chOff x="749272" y="818971"/>
            <a:chExt cx="2292790" cy="4704339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95ADAB2-E087-4259-9C9A-7F9A44FCF11B}"/>
                </a:ext>
              </a:extLst>
            </p:cNvPr>
            <p:cNvGrpSpPr/>
            <p:nvPr/>
          </p:nvGrpSpPr>
          <p:grpSpPr>
            <a:xfrm>
              <a:off x="749272" y="3249807"/>
              <a:ext cx="2292790" cy="2273503"/>
              <a:chOff x="749271" y="1393757"/>
              <a:chExt cx="4164587" cy="4129554"/>
            </a:xfrm>
          </p:grpSpPr>
          <p:sp>
            <p:nvSpPr>
              <p:cNvPr id="22" name="PA-椭圆 20">
                <a:extLst>
                  <a:ext uri="{FF2B5EF4-FFF2-40B4-BE49-F238E27FC236}">
                    <a16:creationId xmlns:a16="http://schemas.microsoft.com/office/drawing/2014/main" id="{F05C9552-1525-4C5C-B503-B3A3D954614E}"/>
                  </a:ext>
                </a:extLst>
              </p:cNvPr>
              <p:cNvSpPr/>
              <p:nvPr>
                <p:custDataLst>
                  <p:tags r:id="rId49"/>
                </p:custDataLst>
              </p:nvPr>
            </p:nvSpPr>
            <p:spPr>
              <a:xfrm>
                <a:off x="749271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61113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PA-椭圆 21">
                <a:extLst>
                  <a:ext uri="{FF2B5EF4-FFF2-40B4-BE49-F238E27FC236}">
                    <a16:creationId xmlns:a16="http://schemas.microsoft.com/office/drawing/2014/main" id="{92C8E3AA-6D8E-442A-B86C-318ADECC5F42}"/>
                  </a:ext>
                </a:extLst>
              </p:cNvPr>
              <p:cNvSpPr/>
              <p:nvPr>
                <p:custDataLst>
                  <p:tags r:id="rId50"/>
                </p:custDataLst>
              </p:nvPr>
            </p:nvSpPr>
            <p:spPr>
              <a:xfrm>
                <a:off x="1873467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4864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PA-椭圆 22">
                <a:extLst>
                  <a:ext uri="{FF2B5EF4-FFF2-40B4-BE49-F238E27FC236}">
                    <a16:creationId xmlns:a16="http://schemas.microsoft.com/office/drawing/2014/main" id="{F17E43FF-B61E-4C50-B743-38D11F341A7A}"/>
                  </a:ext>
                </a:extLst>
              </p:cNvPr>
              <p:cNvSpPr/>
              <p:nvPr>
                <p:custDataLst>
                  <p:tags r:id="rId51"/>
                </p:custDataLst>
              </p:nvPr>
            </p:nvSpPr>
            <p:spPr>
              <a:xfrm>
                <a:off x="2997663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9439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PA-椭圆 23">
                <a:extLst>
                  <a:ext uri="{FF2B5EF4-FFF2-40B4-BE49-F238E27FC236}">
                    <a16:creationId xmlns:a16="http://schemas.microsoft.com/office/drawing/2014/main" id="{C3ED4811-8BEC-4173-BE3E-5AC28EFBFD97}"/>
                  </a:ext>
                </a:extLst>
              </p:cNvPr>
              <p:cNvSpPr/>
              <p:nvPr>
                <p:custDataLst>
                  <p:tags r:id="rId52"/>
                </p:custDataLst>
              </p:nvPr>
            </p:nvSpPr>
            <p:spPr>
              <a:xfrm>
                <a:off x="4121858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42948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PA-椭圆 25">
                <a:extLst>
                  <a:ext uri="{FF2B5EF4-FFF2-40B4-BE49-F238E27FC236}">
                    <a16:creationId xmlns:a16="http://schemas.microsoft.com/office/drawing/2014/main" id="{B9D30930-75B8-4781-9C79-AC9A0AAC742F}"/>
                  </a:ext>
                </a:extLst>
              </p:cNvPr>
              <p:cNvSpPr/>
              <p:nvPr>
                <p:custDataLst>
                  <p:tags r:id="rId53"/>
                </p:custDataLst>
              </p:nvPr>
            </p:nvSpPr>
            <p:spPr>
              <a:xfrm>
                <a:off x="749271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41688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PA-椭圆 26">
                <a:extLst>
                  <a:ext uri="{FF2B5EF4-FFF2-40B4-BE49-F238E27FC236}">
                    <a16:creationId xmlns:a16="http://schemas.microsoft.com/office/drawing/2014/main" id="{1F4EF3E4-5921-453F-81BF-563932E52098}"/>
                  </a:ext>
                </a:extLst>
              </p:cNvPr>
              <p:cNvSpPr/>
              <p:nvPr>
                <p:custDataLst>
                  <p:tags r:id="rId54"/>
                </p:custDataLst>
              </p:nvPr>
            </p:nvSpPr>
            <p:spPr>
              <a:xfrm>
                <a:off x="1873467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39241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PA-椭圆 27">
                <a:extLst>
                  <a:ext uri="{FF2B5EF4-FFF2-40B4-BE49-F238E27FC236}">
                    <a16:creationId xmlns:a16="http://schemas.microsoft.com/office/drawing/2014/main" id="{DFC99F14-7868-4A98-8E8A-A5100CCE2065}"/>
                  </a:ext>
                </a:extLst>
              </p:cNvPr>
              <p:cNvSpPr/>
              <p:nvPr>
                <p:custDataLst>
                  <p:tags r:id="rId55"/>
                </p:custDataLst>
              </p:nvPr>
            </p:nvSpPr>
            <p:spPr>
              <a:xfrm>
                <a:off x="2997663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8293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PA-椭圆 28">
                <a:extLst>
                  <a:ext uri="{FF2B5EF4-FFF2-40B4-BE49-F238E27FC236}">
                    <a16:creationId xmlns:a16="http://schemas.microsoft.com/office/drawing/2014/main" id="{AB6BC2BF-66EC-4B8F-9369-D40678F84C84}"/>
                  </a:ext>
                </a:extLst>
              </p:cNvPr>
              <p:cNvSpPr/>
              <p:nvPr>
                <p:custDataLst>
                  <p:tags r:id="rId56"/>
                </p:custDataLst>
              </p:nvPr>
            </p:nvSpPr>
            <p:spPr>
              <a:xfrm>
                <a:off x="4121858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51502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PA-椭圆 29">
                <a:extLst>
                  <a:ext uri="{FF2B5EF4-FFF2-40B4-BE49-F238E27FC236}">
                    <a16:creationId xmlns:a16="http://schemas.microsoft.com/office/drawing/2014/main" id="{03548F13-4F9D-4AA2-8B9D-0DF49C29D093}"/>
                  </a:ext>
                </a:extLst>
              </p:cNvPr>
              <p:cNvSpPr/>
              <p:nvPr>
                <p:custDataLst>
                  <p:tags r:id="rId57"/>
                </p:custDataLst>
              </p:nvPr>
            </p:nvSpPr>
            <p:spPr>
              <a:xfrm>
                <a:off x="749271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9349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PA-椭圆 30">
                <a:extLst>
                  <a:ext uri="{FF2B5EF4-FFF2-40B4-BE49-F238E27FC236}">
                    <a16:creationId xmlns:a16="http://schemas.microsoft.com/office/drawing/2014/main" id="{0AF67233-049C-4A94-9744-61553EFE4A5B}"/>
                  </a:ext>
                </a:extLst>
              </p:cNvPr>
              <p:cNvSpPr/>
              <p:nvPr>
                <p:custDataLst>
                  <p:tags r:id="rId58"/>
                </p:custDataLst>
              </p:nvPr>
            </p:nvSpPr>
            <p:spPr>
              <a:xfrm>
                <a:off x="1873467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4182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PA-椭圆 31">
                <a:extLst>
                  <a:ext uri="{FF2B5EF4-FFF2-40B4-BE49-F238E27FC236}">
                    <a16:creationId xmlns:a16="http://schemas.microsoft.com/office/drawing/2014/main" id="{2238E654-CDAD-4217-BA2A-880480E3F07C}"/>
                  </a:ext>
                </a:extLst>
              </p:cNvPr>
              <p:cNvSpPr/>
              <p:nvPr>
                <p:custDataLst>
                  <p:tags r:id="rId59"/>
                </p:custDataLst>
              </p:nvPr>
            </p:nvSpPr>
            <p:spPr>
              <a:xfrm>
                <a:off x="2997663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5449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PA-椭圆 32">
                <a:extLst>
                  <a:ext uri="{FF2B5EF4-FFF2-40B4-BE49-F238E27FC236}">
                    <a16:creationId xmlns:a16="http://schemas.microsoft.com/office/drawing/2014/main" id="{A52ABBA4-BFB0-424B-B574-451AED4817A4}"/>
                  </a:ext>
                </a:extLst>
              </p:cNvPr>
              <p:cNvSpPr/>
              <p:nvPr>
                <p:custDataLst>
                  <p:tags r:id="rId60"/>
                </p:custDataLst>
              </p:nvPr>
            </p:nvSpPr>
            <p:spPr>
              <a:xfrm>
                <a:off x="4121858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61355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PA-椭圆 33">
                <a:extLst>
                  <a:ext uri="{FF2B5EF4-FFF2-40B4-BE49-F238E27FC236}">
                    <a16:creationId xmlns:a16="http://schemas.microsoft.com/office/drawing/2014/main" id="{145C66A8-5198-4223-9E4F-18DBC281AC7B}"/>
                  </a:ext>
                </a:extLst>
              </p:cNvPr>
              <p:cNvSpPr/>
              <p:nvPr>
                <p:custDataLst>
                  <p:tags r:id="rId61"/>
                </p:custDataLst>
              </p:nvPr>
            </p:nvSpPr>
            <p:spPr>
              <a:xfrm>
                <a:off x="749271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108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PA-椭圆 34">
                <a:extLst>
                  <a:ext uri="{FF2B5EF4-FFF2-40B4-BE49-F238E27FC236}">
                    <a16:creationId xmlns:a16="http://schemas.microsoft.com/office/drawing/2014/main" id="{5BF05A5D-6EDA-4855-9495-0BA7BB5D3EC9}"/>
                  </a:ext>
                </a:extLst>
              </p:cNvPr>
              <p:cNvSpPr/>
              <p:nvPr>
                <p:custDataLst>
                  <p:tags r:id="rId62"/>
                </p:custDataLst>
              </p:nvPr>
            </p:nvSpPr>
            <p:spPr>
              <a:xfrm>
                <a:off x="1873467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3488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PA-椭圆 35">
                <a:extLst>
                  <a:ext uri="{FF2B5EF4-FFF2-40B4-BE49-F238E27FC236}">
                    <a16:creationId xmlns:a16="http://schemas.microsoft.com/office/drawing/2014/main" id="{0DF15791-672B-4D55-B4F9-464AB138892C}"/>
                  </a:ext>
                </a:extLst>
              </p:cNvPr>
              <p:cNvSpPr/>
              <p:nvPr>
                <p:custDataLst>
                  <p:tags r:id="rId63"/>
                </p:custDataLst>
              </p:nvPr>
            </p:nvSpPr>
            <p:spPr>
              <a:xfrm>
                <a:off x="2997663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6234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PA-椭圆 36">
                <a:extLst>
                  <a:ext uri="{FF2B5EF4-FFF2-40B4-BE49-F238E27FC236}">
                    <a16:creationId xmlns:a16="http://schemas.microsoft.com/office/drawing/2014/main" id="{A35207EF-6347-4604-AE2A-4D949E7B7F3B}"/>
                  </a:ext>
                </a:extLst>
              </p:cNvPr>
              <p:cNvSpPr/>
              <p:nvPr>
                <p:custDataLst>
                  <p:tags r:id="rId64"/>
                </p:custDataLst>
              </p:nvPr>
            </p:nvSpPr>
            <p:spPr>
              <a:xfrm>
                <a:off x="4121858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33343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E0A4FCA1-E9E8-4C4D-A44B-F2D06181C771}"/>
                </a:ext>
              </a:extLst>
            </p:cNvPr>
            <p:cNvGrpSpPr/>
            <p:nvPr/>
          </p:nvGrpSpPr>
          <p:grpSpPr>
            <a:xfrm>
              <a:off x="749272" y="818971"/>
              <a:ext cx="2292790" cy="2273503"/>
              <a:chOff x="749271" y="1393757"/>
              <a:chExt cx="4164587" cy="4129554"/>
            </a:xfrm>
          </p:grpSpPr>
          <p:sp>
            <p:nvSpPr>
              <p:cNvPr id="6" name="PA-椭圆 20">
                <a:extLst>
                  <a:ext uri="{FF2B5EF4-FFF2-40B4-BE49-F238E27FC236}">
                    <a16:creationId xmlns:a16="http://schemas.microsoft.com/office/drawing/2014/main" id="{A181D38C-F15E-457B-A953-E9B9832637EA}"/>
                  </a:ext>
                </a:extLst>
              </p:cNvPr>
              <p:cNvSpPr/>
              <p:nvPr>
                <p:custDataLst>
                  <p:tags r:id="rId33"/>
                </p:custDataLst>
              </p:nvPr>
            </p:nvSpPr>
            <p:spPr>
              <a:xfrm>
                <a:off x="749271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61113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PA-椭圆 21">
                <a:extLst>
                  <a:ext uri="{FF2B5EF4-FFF2-40B4-BE49-F238E27FC236}">
                    <a16:creationId xmlns:a16="http://schemas.microsoft.com/office/drawing/2014/main" id="{42B5731D-3018-43EE-A7C8-1856CD9357A5}"/>
                  </a:ext>
                </a:extLst>
              </p:cNvPr>
              <p:cNvSpPr/>
              <p:nvPr>
                <p:custDataLst>
                  <p:tags r:id="rId34"/>
                </p:custDataLst>
              </p:nvPr>
            </p:nvSpPr>
            <p:spPr>
              <a:xfrm>
                <a:off x="1873467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4864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PA-椭圆 22">
                <a:extLst>
                  <a:ext uri="{FF2B5EF4-FFF2-40B4-BE49-F238E27FC236}">
                    <a16:creationId xmlns:a16="http://schemas.microsoft.com/office/drawing/2014/main" id="{F95604C6-D861-46F3-A5B2-52D6054C9257}"/>
                  </a:ext>
                </a:extLst>
              </p:cNvPr>
              <p:cNvSpPr/>
              <p:nvPr>
                <p:custDataLst>
                  <p:tags r:id="rId35"/>
                </p:custDataLst>
              </p:nvPr>
            </p:nvSpPr>
            <p:spPr>
              <a:xfrm>
                <a:off x="2997663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9439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PA-椭圆 23">
                <a:extLst>
                  <a:ext uri="{FF2B5EF4-FFF2-40B4-BE49-F238E27FC236}">
                    <a16:creationId xmlns:a16="http://schemas.microsoft.com/office/drawing/2014/main" id="{9AE93DFC-C774-4F99-BBEB-B6257D587E13}"/>
                  </a:ext>
                </a:extLst>
              </p:cNvPr>
              <p:cNvSpPr/>
              <p:nvPr>
                <p:custDataLst>
                  <p:tags r:id="rId36"/>
                </p:custDataLst>
              </p:nvPr>
            </p:nvSpPr>
            <p:spPr>
              <a:xfrm>
                <a:off x="4121858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42948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PA-椭圆 25">
                <a:extLst>
                  <a:ext uri="{FF2B5EF4-FFF2-40B4-BE49-F238E27FC236}">
                    <a16:creationId xmlns:a16="http://schemas.microsoft.com/office/drawing/2014/main" id="{95829FC7-C6B5-44DE-AA32-F3D8709D960D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>
              <a:xfrm>
                <a:off x="749271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41688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PA-椭圆 26">
                <a:extLst>
                  <a:ext uri="{FF2B5EF4-FFF2-40B4-BE49-F238E27FC236}">
                    <a16:creationId xmlns:a16="http://schemas.microsoft.com/office/drawing/2014/main" id="{48D58411-94CE-4DA5-B1A9-D3CACE3485C1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>
              <a:xfrm>
                <a:off x="1873467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39241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PA-椭圆 27">
                <a:extLst>
                  <a:ext uri="{FF2B5EF4-FFF2-40B4-BE49-F238E27FC236}">
                    <a16:creationId xmlns:a16="http://schemas.microsoft.com/office/drawing/2014/main" id="{50C778A2-EEC2-4642-A910-DE1C75B19202}"/>
                  </a:ext>
                </a:extLst>
              </p:cNvPr>
              <p:cNvSpPr/>
              <p:nvPr>
                <p:custDataLst>
                  <p:tags r:id="rId39"/>
                </p:custDataLst>
              </p:nvPr>
            </p:nvSpPr>
            <p:spPr>
              <a:xfrm>
                <a:off x="2997663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8293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PA-椭圆 28">
                <a:extLst>
                  <a:ext uri="{FF2B5EF4-FFF2-40B4-BE49-F238E27FC236}">
                    <a16:creationId xmlns:a16="http://schemas.microsoft.com/office/drawing/2014/main" id="{6F282413-E422-4AED-B5C7-0F7845D8CC25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>
              <a:xfrm>
                <a:off x="4121858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51502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PA-椭圆 29">
                <a:extLst>
                  <a:ext uri="{FF2B5EF4-FFF2-40B4-BE49-F238E27FC236}">
                    <a16:creationId xmlns:a16="http://schemas.microsoft.com/office/drawing/2014/main" id="{2D1CA300-11F9-4DEE-923E-BF5BBBC4DE4C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>
              <a:xfrm>
                <a:off x="749271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9349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PA-椭圆 30">
                <a:extLst>
                  <a:ext uri="{FF2B5EF4-FFF2-40B4-BE49-F238E27FC236}">
                    <a16:creationId xmlns:a16="http://schemas.microsoft.com/office/drawing/2014/main" id="{BC0E7283-7038-46CA-8477-999DFAA3DEA6}"/>
                  </a:ext>
                </a:extLst>
              </p:cNvPr>
              <p:cNvSpPr/>
              <p:nvPr>
                <p:custDataLst>
                  <p:tags r:id="rId42"/>
                </p:custDataLst>
              </p:nvPr>
            </p:nvSpPr>
            <p:spPr>
              <a:xfrm>
                <a:off x="1873467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4182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PA-椭圆 31">
                <a:extLst>
                  <a:ext uri="{FF2B5EF4-FFF2-40B4-BE49-F238E27FC236}">
                    <a16:creationId xmlns:a16="http://schemas.microsoft.com/office/drawing/2014/main" id="{56254C33-4DE2-4255-B5F0-4EA21741CF34}"/>
                  </a:ext>
                </a:extLst>
              </p:cNvPr>
              <p:cNvSpPr/>
              <p:nvPr>
                <p:custDataLst>
                  <p:tags r:id="rId43"/>
                </p:custDataLst>
              </p:nvPr>
            </p:nvSpPr>
            <p:spPr>
              <a:xfrm>
                <a:off x="2997663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5449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PA-椭圆 32">
                <a:extLst>
                  <a:ext uri="{FF2B5EF4-FFF2-40B4-BE49-F238E27FC236}">
                    <a16:creationId xmlns:a16="http://schemas.microsoft.com/office/drawing/2014/main" id="{F16703C5-D5CB-48C3-A166-6B9E67CF2F42}"/>
                  </a:ext>
                </a:extLst>
              </p:cNvPr>
              <p:cNvSpPr/>
              <p:nvPr>
                <p:custDataLst>
                  <p:tags r:id="rId44"/>
                </p:custDataLst>
              </p:nvPr>
            </p:nvSpPr>
            <p:spPr>
              <a:xfrm>
                <a:off x="4121858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61355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PA-椭圆 33">
                <a:extLst>
                  <a:ext uri="{FF2B5EF4-FFF2-40B4-BE49-F238E27FC236}">
                    <a16:creationId xmlns:a16="http://schemas.microsoft.com/office/drawing/2014/main" id="{F2F89B90-39EE-4477-AB29-F9861FDF63B6}"/>
                  </a:ext>
                </a:extLst>
              </p:cNvPr>
              <p:cNvSpPr/>
              <p:nvPr>
                <p:custDataLst>
                  <p:tags r:id="rId45"/>
                </p:custDataLst>
              </p:nvPr>
            </p:nvSpPr>
            <p:spPr>
              <a:xfrm>
                <a:off x="749271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108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PA-椭圆 34">
                <a:extLst>
                  <a:ext uri="{FF2B5EF4-FFF2-40B4-BE49-F238E27FC236}">
                    <a16:creationId xmlns:a16="http://schemas.microsoft.com/office/drawing/2014/main" id="{194D55BA-E35C-4477-B978-94AEE53E365F}"/>
                  </a:ext>
                </a:extLst>
              </p:cNvPr>
              <p:cNvSpPr/>
              <p:nvPr>
                <p:custDataLst>
                  <p:tags r:id="rId46"/>
                </p:custDataLst>
              </p:nvPr>
            </p:nvSpPr>
            <p:spPr>
              <a:xfrm>
                <a:off x="1873467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3488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PA-椭圆 35">
                <a:extLst>
                  <a:ext uri="{FF2B5EF4-FFF2-40B4-BE49-F238E27FC236}">
                    <a16:creationId xmlns:a16="http://schemas.microsoft.com/office/drawing/2014/main" id="{AD24E285-B725-4152-9A78-C5D1F9D41386}"/>
                  </a:ext>
                </a:extLst>
              </p:cNvPr>
              <p:cNvSpPr/>
              <p:nvPr>
                <p:custDataLst>
                  <p:tags r:id="rId47"/>
                </p:custDataLst>
              </p:nvPr>
            </p:nvSpPr>
            <p:spPr>
              <a:xfrm>
                <a:off x="2997663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6234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PA-椭圆 36">
                <a:extLst>
                  <a:ext uri="{FF2B5EF4-FFF2-40B4-BE49-F238E27FC236}">
                    <a16:creationId xmlns:a16="http://schemas.microsoft.com/office/drawing/2014/main" id="{4863718E-E84E-4DF3-82E5-FFFE8CA93906}"/>
                  </a:ext>
                </a:extLst>
              </p:cNvPr>
              <p:cNvSpPr/>
              <p:nvPr>
                <p:custDataLst>
                  <p:tags r:id="rId48"/>
                </p:custDataLst>
              </p:nvPr>
            </p:nvSpPr>
            <p:spPr>
              <a:xfrm>
                <a:off x="4121858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33343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92B5597-A04C-493A-8363-AE7CB8A021F8}"/>
              </a:ext>
            </a:extLst>
          </p:cNvPr>
          <p:cNvGrpSpPr/>
          <p:nvPr userDrawn="1"/>
        </p:nvGrpSpPr>
        <p:grpSpPr>
          <a:xfrm>
            <a:off x="570470" y="924280"/>
            <a:ext cx="3690616" cy="5242042"/>
            <a:chOff x="6866786" y="341666"/>
            <a:chExt cx="4645864" cy="6598848"/>
          </a:xfrm>
          <a:solidFill>
            <a:schemeClr val="accent2"/>
          </a:solidFill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5E4C9EDC-3D7E-4FFB-A47B-BBA49C385DCD}"/>
                </a:ext>
              </a:extLst>
            </p:cNvPr>
            <p:cNvGrpSpPr/>
            <p:nvPr/>
          </p:nvGrpSpPr>
          <p:grpSpPr>
            <a:xfrm>
              <a:off x="8568556" y="1892057"/>
              <a:ext cx="2944094" cy="4114104"/>
              <a:chOff x="9155482" y="3265440"/>
              <a:chExt cx="2003225" cy="2799325"/>
            </a:xfrm>
            <a:grpFill/>
          </p:grpSpPr>
          <p:grpSp>
            <p:nvGrpSpPr>
              <p:cNvPr id="111" name="图形 8">
                <a:extLst>
                  <a:ext uri="{FF2B5EF4-FFF2-40B4-BE49-F238E27FC236}">
                    <a16:creationId xmlns:a16="http://schemas.microsoft.com/office/drawing/2014/main" id="{0493D3D8-84CF-43B9-85DD-FD456BB4882D}"/>
                  </a:ext>
                </a:extLst>
              </p:cNvPr>
              <p:cNvGrpSpPr/>
              <p:nvPr/>
            </p:nvGrpSpPr>
            <p:grpSpPr>
              <a:xfrm>
                <a:off x="9509636" y="5452708"/>
                <a:ext cx="1406961" cy="612057"/>
                <a:chOff x="13226684" y="10882142"/>
                <a:chExt cx="1406961" cy="612057"/>
              </a:xfrm>
              <a:grpFill/>
            </p:grpSpPr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A9A5E2DA-FE35-4172-BD16-D8D266E5AF11}"/>
                    </a:ext>
                  </a:extLst>
                </p:cNvPr>
                <p:cNvSpPr/>
                <p:nvPr/>
              </p:nvSpPr>
              <p:spPr>
                <a:xfrm>
                  <a:off x="13591872" y="11312187"/>
                  <a:ext cx="99272" cy="99253"/>
                </a:xfrm>
                <a:custGeom>
                  <a:avLst/>
                  <a:gdLst>
                    <a:gd name="connsiteX0" fmla="*/ 97734 w 99272"/>
                    <a:gd name="connsiteY0" fmla="*/ 37400 h 99253"/>
                    <a:gd name="connsiteX1" fmla="*/ 61854 w 99272"/>
                    <a:gd name="connsiteY1" fmla="*/ 97712 h 99253"/>
                    <a:gd name="connsiteX2" fmla="*/ 1541 w 99272"/>
                    <a:gd name="connsiteY2" fmla="*/ 61831 h 99253"/>
                    <a:gd name="connsiteX3" fmla="*/ 37422 w 99272"/>
                    <a:gd name="connsiteY3" fmla="*/ 1519 h 99253"/>
                    <a:gd name="connsiteX4" fmla="*/ 37536 w 99272"/>
                    <a:gd name="connsiteY4" fmla="*/ 1490 h 99253"/>
                    <a:gd name="connsiteX5" fmla="*/ 97734 w 99272"/>
                    <a:gd name="connsiteY5" fmla="*/ 37400 h 99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272" h="99253">
                      <a:moveTo>
                        <a:pt x="97734" y="37400"/>
                      </a:moveTo>
                      <a:cubicBezTo>
                        <a:pt x="104478" y="63965"/>
                        <a:pt x="88419" y="90968"/>
                        <a:pt x="61854" y="97712"/>
                      </a:cubicBezTo>
                      <a:cubicBezTo>
                        <a:pt x="35288" y="104465"/>
                        <a:pt x="8285" y="88396"/>
                        <a:pt x="1541" y="61831"/>
                      </a:cubicBezTo>
                      <a:cubicBezTo>
                        <a:pt x="-5212" y="35276"/>
                        <a:pt x="10857" y="8272"/>
                        <a:pt x="37422" y="1519"/>
                      </a:cubicBezTo>
                      <a:cubicBezTo>
                        <a:pt x="37460" y="1509"/>
                        <a:pt x="37498" y="1500"/>
                        <a:pt x="37536" y="1490"/>
                      </a:cubicBezTo>
                      <a:cubicBezTo>
                        <a:pt x="64063" y="-5130"/>
                        <a:pt x="90952" y="10920"/>
                        <a:pt x="97734" y="37400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8742A1BE-481D-4018-91FE-C10870231AF4}"/>
                    </a:ext>
                  </a:extLst>
                </p:cNvPr>
                <p:cNvSpPr/>
                <p:nvPr/>
              </p:nvSpPr>
              <p:spPr>
                <a:xfrm>
                  <a:off x="13600185" y="11321423"/>
                  <a:ext cx="89556" cy="89597"/>
                </a:xfrm>
                <a:custGeom>
                  <a:avLst/>
                  <a:gdLst>
                    <a:gd name="connsiteX0" fmla="*/ 88088 w 89556"/>
                    <a:gd name="connsiteY0" fmla="*/ 33498 h 89597"/>
                    <a:gd name="connsiteX1" fmla="*/ 56104 w 89556"/>
                    <a:gd name="connsiteY1" fmla="*/ 88133 h 89597"/>
                    <a:gd name="connsiteX2" fmla="*/ 1468 w 89556"/>
                    <a:gd name="connsiteY2" fmla="*/ 56139 h 89597"/>
                    <a:gd name="connsiteX3" fmla="*/ 33453 w 89556"/>
                    <a:gd name="connsiteY3" fmla="*/ 1513 h 89597"/>
                    <a:gd name="connsiteX4" fmla="*/ 33510 w 89556"/>
                    <a:gd name="connsiteY4" fmla="*/ 1494 h 89597"/>
                    <a:gd name="connsiteX5" fmla="*/ 88003 w 89556"/>
                    <a:gd name="connsiteY5" fmla="*/ 33183 h 89597"/>
                    <a:gd name="connsiteX6" fmla="*/ 88088 w 89556"/>
                    <a:gd name="connsiteY6" fmla="*/ 33498 h 89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556" h="89597">
                      <a:moveTo>
                        <a:pt x="88088" y="33498"/>
                      </a:moveTo>
                      <a:cubicBezTo>
                        <a:pt x="94346" y="57415"/>
                        <a:pt x="80021" y="81875"/>
                        <a:pt x="56104" y="88133"/>
                      </a:cubicBezTo>
                      <a:cubicBezTo>
                        <a:pt x="32177" y="94381"/>
                        <a:pt x="7716" y="80066"/>
                        <a:pt x="1468" y="56139"/>
                      </a:cubicBezTo>
                      <a:cubicBezTo>
                        <a:pt x="-4790" y="32221"/>
                        <a:pt x="9536" y="7761"/>
                        <a:pt x="33453" y="1513"/>
                      </a:cubicBezTo>
                      <a:cubicBezTo>
                        <a:pt x="33472" y="1503"/>
                        <a:pt x="33491" y="1494"/>
                        <a:pt x="33510" y="1494"/>
                      </a:cubicBezTo>
                      <a:cubicBezTo>
                        <a:pt x="57313" y="-4802"/>
                        <a:pt x="81707" y="9381"/>
                        <a:pt x="88003" y="33183"/>
                      </a:cubicBezTo>
                      <a:cubicBezTo>
                        <a:pt x="88031" y="33288"/>
                        <a:pt x="88060" y="33393"/>
                        <a:pt x="88088" y="33498"/>
                      </a:cubicBezTo>
                      <a:close/>
                    </a:path>
                  </a:pathLst>
                </a:custGeom>
                <a:grpFill/>
                <a:ln w="9525" cap="flat">
                  <a:solidFill>
                    <a:srgbClr val="263238">
                      <a:alpha val="97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E4F35FA6-B239-4468-AE5C-FECC700115F1}"/>
                    </a:ext>
                  </a:extLst>
                </p:cNvPr>
                <p:cNvSpPr/>
                <p:nvPr/>
              </p:nvSpPr>
              <p:spPr>
                <a:xfrm>
                  <a:off x="13627579" y="11348715"/>
                  <a:ext cx="34872" cy="34868"/>
                </a:xfrm>
                <a:custGeom>
                  <a:avLst/>
                  <a:gdLst>
                    <a:gd name="connsiteX0" fmla="*/ 34310 w 34872"/>
                    <a:gd name="connsiteY0" fmla="*/ 13064 h 34868"/>
                    <a:gd name="connsiteX1" fmla="*/ 21803 w 34872"/>
                    <a:gd name="connsiteY1" fmla="*/ 34305 h 34868"/>
                    <a:gd name="connsiteX2" fmla="*/ 563 w 34872"/>
                    <a:gd name="connsiteY2" fmla="*/ 21808 h 34868"/>
                    <a:gd name="connsiteX3" fmla="*/ 12974 w 34872"/>
                    <a:gd name="connsiteY3" fmla="*/ 586 h 34868"/>
                    <a:gd name="connsiteX4" fmla="*/ 34291 w 34872"/>
                    <a:gd name="connsiteY4" fmla="*/ 12969 h 34868"/>
                    <a:gd name="connsiteX5" fmla="*/ 34310 w 34872"/>
                    <a:gd name="connsiteY5" fmla="*/ 13064 h 34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872" h="34868">
                      <a:moveTo>
                        <a:pt x="34310" y="13064"/>
                      </a:moveTo>
                      <a:cubicBezTo>
                        <a:pt x="36729" y="22380"/>
                        <a:pt x="31128" y="31895"/>
                        <a:pt x="21803" y="34305"/>
                      </a:cubicBezTo>
                      <a:cubicBezTo>
                        <a:pt x="12488" y="36724"/>
                        <a:pt x="2972" y="31123"/>
                        <a:pt x="563" y="21808"/>
                      </a:cubicBezTo>
                      <a:cubicBezTo>
                        <a:pt x="-1847" y="12521"/>
                        <a:pt x="3706" y="3044"/>
                        <a:pt x="12974" y="586"/>
                      </a:cubicBezTo>
                      <a:cubicBezTo>
                        <a:pt x="22280" y="-1881"/>
                        <a:pt x="31824" y="3663"/>
                        <a:pt x="34291" y="12969"/>
                      </a:cubicBezTo>
                      <a:cubicBezTo>
                        <a:pt x="34291" y="13007"/>
                        <a:pt x="34300" y="13036"/>
                        <a:pt x="34310" y="13064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F2EEF9B1-A6C2-4E14-A456-E135900657D4}"/>
                    </a:ext>
                  </a:extLst>
                </p:cNvPr>
                <p:cNvSpPr/>
                <p:nvPr/>
              </p:nvSpPr>
              <p:spPr>
                <a:xfrm>
                  <a:off x="13699132" y="11369494"/>
                  <a:ext cx="32480" cy="37814"/>
                </a:xfrm>
                <a:custGeom>
                  <a:avLst/>
                  <a:gdLst>
                    <a:gd name="connsiteX0" fmla="*/ 0 w 32480"/>
                    <a:gd name="connsiteY0" fmla="*/ 6287 h 37814"/>
                    <a:gd name="connsiteX1" fmla="*/ 8477 w 32480"/>
                    <a:gd name="connsiteY1" fmla="*/ 35528 h 37814"/>
                    <a:gd name="connsiteX2" fmla="*/ 32480 w 32480"/>
                    <a:gd name="connsiteY2" fmla="*/ 29528 h 37814"/>
                    <a:gd name="connsiteX3" fmla="*/ 25051 w 32480"/>
                    <a:gd name="connsiteY3" fmla="*/ 0 h 37814"/>
                    <a:gd name="connsiteX4" fmla="*/ 0 w 32480"/>
                    <a:gd name="connsiteY4" fmla="*/ 6287 h 37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480" h="37814">
                      <a:moveTo>
                        <a:pt x="0" y="6287"/>
                      </a:moveTo>
                      <a:lnTo>
                        <a:pt x="8477" y="35528"/>
                      </a:lnTo>
                      <a:cubicBezTo>
                        <a:pt x="16812" y="40167"/>
                        <a:pt x="27308" y="37538"/>
                        <a:pt x="32480" y="29528"/>
                      </a:cubicBezTo>
                      <a:lnTo>
                        <a:pt x="25051" y="0"/>
                      </a:lnTo>
                      <a:cubicBezTo>
                        <a:pt x="18888" y="7211"/>
                        <a:pt x="8839" y="9735"/>
                        <a:pt x="0" y="6287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A18A2550-3523-41EB-A6E6-10853EB7D234}"/>
                    </a:ext>
                  </a:extLst>
                </p:cNvPr>
                <p:cNvSpPr/>
                <p:nvPr/>
              </p:nvSpPr>
              <p:spPr>
                <a:xfrm>
                  <a:off x="13621122" y="11293476"/>
                  <a:ext cx="112648" cy="132882"/>
                </a:xfrm>
                <a:custGeom>
                  <a:avLst/>
                  <a:gdLst>
                    <a:gd name="connsiteX0" fmla="*/ 0 w 112648"/>
                    <a:gd name="connsiteY0" fmla="*/ 18011 h 132882"/>
                    <a:gd name="connsiteX1" fmla="*/ 25813 w 112648"/>
                    <a:gd name="connsiteY1" fmla="*/ 93068 h 132882"/>
                    <a:gd name="connsiteX2" fmla="*/ 50959 w 112648"/>
                    <a:gd name="connsiteY2" fmla="*/ 132882 h 132882"/>
                    <a:gd name="connsiteX3" fmla="*/ 85820 w 112648"/>
                    <a:gd name="connsiteY3" fmla="*/ 118785 h 132882"/>
                    <a:gd name="connsiteX4" fmla="*/ 84677 w 112648"/>
                    <a:gd name="connsiteY4" fmla="*/ 95735 h 132882"/>
                    <a:gd name="connsiteX5" fmla="*/ 112490 w 112648"/>
                    <a:gd name="connsiteY5" fmla="*/ 76685 h 132882"/>
                    <a:gd name="connsiteX6" fmla="*/ 108680 w 112648"/>
                    <a:gd name="connsiteY6" fmla="*/ 61445 h 132882"/>
                    <a:gd name="connsiteX7" fmla="*/ 66008 w 112648"/>
                    <a:gd name="connsiteY7" fmla="*/ 62873 h 132882"/>
                    <a:gd name="connsiteX8" fmla="*/ 45244 w 112648"/>
                    <a:gd name="connsiteY8" fmla="*/ 389 h 132882"/>
                    <a:gd name="connsiteX9" fmla="*/ 0 w 112648"/>
                    <a:gd name="connsiteY9" fmla="*/ 18011 h 132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2648" h="132882">
                      <a:moveTo>
                        <a:pt x="0" y="18011"/>
                      </a:moveTo>
                      <a:lnTo>
                        <a:pt x="25813" y="93068"/>
                      </a:lnTo>
                      <a:lnTo>
                        <a:pt x="50959" y="132882"/>
                      </a:lnTo>
                      <a:lnTo>
                        <a:pt x="85820" y="118785"/>
                      </a:lnTo>
                      <a:cubicBezTo>
                        <a:pt x="83239" y="111375"/>
                        <a:pt x="82839" y="103374"/>
                        <a:pt x="84677" y="95735"/>
                      </a:cubicBezTo>
                      <a:cubicBezTo>
                        <a:pt x="88202" y="86210"/>
                        <a:pt x="112490" y="76685"/>
                        <a:pt x="112490" y="76685"/>
                      </a:cubicBezTo>
                      <a:cubicBezTo>
                        <a:pt x="113138" y="71313"/>
                        <a:pt x="111785" y="65883"/>
                        <a:pt x="108680" y="61445"/>
                      </a:cubicBezTo>
                      <a:cubicBezTo>
                        <a:pt x="103442" y="54491"/>
                        <a:pt x="76676" y="68398"/>
                        <a:pt x="66008" y="62873"/>
                      </a:cubicBezTo>
                      <a:cubicBezTo>
                        <a:pt x="55340" y="57349"/>
                        <a:pt x="45244" y="389"/>
                        <a:pt x="45244" y="389"/>
                      </a:cubicBezTo>
                      <a:cubicBezTo>
                        <a:pt x="45244" y="389"/>
                        <a:pt x="14002" y="-4183"/>
                        <a:pt x="0" y="18011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145D2E20-E2AD-4333-897A-6FD430728D70}"/>
                    </a:ext>
                  </a:extLst>
                </p:cNvPr>
                <p:cNvSpPr/>
                <p:nvPr/>
              </p:nvSpPr>
              <p:spPr>
                <a:xfrm>
                  <a:off x="13660923" y="11383032"/>
                  <a:ext cx="99272" cy="99257"/>
                </a:xfrm>
                <a:custGeom>
                  <a:avLst/>
                  <a:gdLst>
                    <a:gd name="connsiteX0" fmla="*/ 97739 w 99272"/>
                    <a:gd name="connsiteY0" fmla="*/ 37421 h 99257"/>
                    <a:gd name="connsiteX1" fmla="*/ 61830 w 99272"/>
                    <a:gd name="connsiteY1" fmla="*/ 97724 h 99257"/>
                    <a:gd name="connsiteX2" fmla="*/ 1537 w 99272"/>
                    <a:gd name="connsiteY2" fmla="*/ 61815 h 99257"/>
                    <a:gd name="connsiteX3" fmla="*/ 37437 w 99272"/>
                    <a:gd name="connsiteY3" fmla="*/ 1512 h 99257"/>
                    <a:gd name="connsiteX4" fmla="*/ 37446 w 99272"/>
                    <a:gd name="connsiteY4" fmla="*/ 1512 h 99257"/>
                    <a:gd name="connsiteX5" fmla="*/ 97739 w 99272"/>
                    <a:gd name="connsiteY5" fmla="*/ 37421 h 99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272" h="99257">
                      <a:moveTo>
                        <a:pt x="97739" y="37421"/>
                      </a:moveTo>
                      <a:cubicBezTo>
                        <a:pt x="104474" y="63986"/>
                        <a:pt x="88396" y="90980"/>
                        <a:pt x="61830" y="97724"/>
                      </a:cubicBezTo>
                      <a:cubicBezTo>
                        <a:pt x="35265" y="104458"/>
                        <a:pt x="8271" y="88380"/>
                        <a:pt x="1537" y="61815"/>
                      </a:cubicBezTo>
                      <a:cubicBezTo>
                        <a:pt x="-5207" y="35250"/>
                        <a:pt x="10872" y="8246"/>
                        <a:pt x="37437" y="1512"/>
                      </a:cubicBezTo>
                      <a:cubicBezTo>
                        <a:pt x="37446" y="1512"/>
                        <a:pt x="37446" y="1512"/>
                        <a:pt x="37446" y="1512"/>
                      </a:cubicBezTo>
                      <a:cubicBezTo>
                        <a:pt x="64002" y="-5165"/>
                        <a:pt x="90958" y="10894"/>
                        <a:pt x="97739" y="37421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200" name="任意多边形: 形状 199">
                  <a:extLst>
                    <a:ext uri="{FF2B5EF4-FFF2-40B4-BE49-F238E27FC236}">
                      <a16:creationId xmlns:a16="http://schemas.microsoft.com/office/drawing/2014/main" id="{74FF0D19-C4FB-4ABF-BFCF-D0C965F5FFCD}"/>
                    </a:ext>
                  </a:extLst>
                </p:cNvPr>
                <p:cNvSpPr/>
                <p:nvPr/>
              </p:nvSpPr>
              <p:spPr>
                <a:xfrm rot="-1287602">
                  <a:off x="13669771" y="11391391"/>
                  <a:ext cx="89534" cy="89534"/>
                </a:xfrm>
                <a:custGeom>
                  <a:avLst/>
                  <a:gdLst>
                    <a:gd name="connsiteX0" fmla="*/ 89535 w 89534"/>
                    <a:gd name="connsiteY0" fmla="*/ 44768 h 89534"/>
                    <a:gd name="connsiteX1" fmla="*/ 44767 w 89534"/>
                    <a:gd name="connsiteY1" fmla="*/ 89535 h 89534"/>
                    <a:gd name="connsiteX2" fmla="*/ 0 w 89534"/>
                    <a:gd name="connsiteY2" fmla="*/ 44768 h 89534"/>
                    <a:gd name="connsiteX3" fmla="*/ 44767 w 89534"/>
                    <a:gd name="connsiteY3" fmla="*/ 0 h 89534"/>
                    <a:gd name="connsiteX4" fmla="*/ 89535 w 89534"/>
                    <a:gd name="connsiteY4" fmla="*/ 44768 h 89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534" h="89534">
                      <a:moveTo>
                        <a:pt x="89535" y="44768"/>
                      </a:moveTo>
                      <a:cubicBezTo>
                        <a:pt x="89535" y="69492"/>
                        <a:pt x="69492" y="89535"/>
                        <a:pt x="44767" y="89535"/>
                      </a:cubicBezTo>
                      <a:cubicBezTo>
                        <a:pt x="20043" y="89535"/>
                        <a:pt x="0" y="69492"/>
                        <a:pt x="0" y="44768"/>
                      </a:cubicBezTo>
                      <a:cubicBezTo>
                        <a:pt x="0" y="20043"/>
                        <a:pt x="20043" y="0"/>
                        <a:pt x="44767" y="0"/>
                      </a:cubicBezTo>
                      <a:cubicBezTo>
                        <a:pt x="69492" y="0"/>
                        <a:pt x="89535" y="20043"/>
                        <a:pt x="89535" y="44768"/>
                      </a:cubicBezTo>
                      <a:close/>
                    </a:path>
                  </a:pathLst>
                </a:custGeom>
                <a:grpFill/>
                <a:ln w="9525" cap="flat">
                  <a:solidFill>
                    <a:srgbClr val="263238">
                      <a:alpha val="97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AC0C15A5-D423-40E1-8099-C771755B34A9}"/>
                    </a:ext>
                  </a:extLst>
                </p:cNvPr>
                <p:cNvSpPr/>
                <p:nvPr/>
              </p:nvSpPr>
              <p:spPr>
                <a:xfrm>
                  <a:off x="13696995" y="11418732"/>
                  <a:ext cx="34868" cy="34871"/>
                </a:xfrm>
                <a:custGeom>
                  <a:avLst/>
                  <a:gdLst>
                    <a:gd name="connsiteX0" fmla="*/ 34331 w 34868"/>
                    <a:gd name="connsiteY0" fmla="*/ 13151 h 34871"/>
                    <a:gd name="connsiteX1" fmla="*/ 21720 w 34868"/>
                    <a:gd name="connsiteY1" fmla="*/ 34335 h 34871"/>
                    <a:gd name="connsiteX2" fmla="*/ 536 w 34868"/>
                    <a:gd name="connsiteY2" fmla="*/ 21714 h 34871"/>
                    <a:gd name="connsiteX3" fmla="*/ 12995 w 34868"/>
                    <a:gd name="connsiteY3" fmla="*/ 578 h 34871"/>
                    <a:gd name="connsiteX4" fmla="*/ 34293 w 34868"/>
                    <a:gd name="connsiteY4" fmla="*/ 12998 h 34871"/>
                    <a:gd name="connsiteX5" fmla="*/ 34331 w 34868"/>
                    <a:gd name="connsiteY5" fmla="*/ 13151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868" h="34871">
                      <a:moveTo>
                        <a:pt x="34331" y="13151"/>
                      </a:moveTo>
                      <a:cubicBezTo>
                        <a:pt x="36693" y="22485"/>
                        <a:pt x="31045" y="31963"/>
                        <a:pt x="21720" y="34335"/>
                      </a:cubicBezTo>
                      <a:cubicBezTo>
                        <a:pt x="12385" y="36697"/>
                        <a:pt x="2908" y="31048"/>
                        <a:pt x="536" y="21714"/>
                      </a:cubicBezTo>
                      <a:cubicBezTo>
                        <a:pt x="-1807" y="12446"/>
                        <a:pt x="3746" y="3016"/>
                        <a:pt x="12995" y="578"/>
                      </a:cubicBezTo>
                      <a:cubicBezTo>
                        <a:pt x="22301" y="-1870"/>
                        <a:pt x="31835" y="3683"/>
                        <a:pt x="34293" y="12998"/>
                      </a:cubicBezTo>
                      <a:cubicBezTo>
                        <a:pt x="34302" y="13046"/>
                        <a:pt x="34321" y="13103"/>
                        <a:pt x="34331" y="13151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3FFD8265-1D04-418F-908C-FD3C90F5BC08}"/>
                    </a:ext>
                  </a:extLst>
                </p:cNvPr>
                <p:cNvSpPr/>
                <p:nvPr/>
              </p:nvSpPr>
              <p:spPr>
                <a:xfrm>
                  <a:off x="13682956" y="11339964"/>
                  <a:ext cx="47208" cy="28580"/>
                </a:xfrm>
                <a:custGeom>
                  <a:avLst/>
                  <a:gdLst>
                    <a:gd name="connsiteX0" fmla="*/ 47132 w 47208"/>
                    <a:gd name="connsiteY0" fmla="*/ 11052 h 28580"/>
                    <a:gd name="connsiteX1" fmla="*/ 25510 w 47208"/>
                    <a:gd name="connsiteY1" fmla="*/ 28197 h 28580"/>
                    <a:gd name="connsiteX2" fmla="*/ 78 w 47208"/>
                    <a:gd name="connsiteY2" fmla="*/ 17529 h 28580"/>
                    <a:gd name="connsiteX3" fmla="*/ 21700 w 47208"/>
                    <a:gd name="connsiteY3" fmla="*/ 384 h 28580"/>
                    <a:gd name="connsiteX4" fmla="*/ 47132 w 47208"/>
                    <a:gd name="connsiteY4" fmla="*/ 11052 h 28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208" h="28580">
                      <a:moveTo>
                        <a:pt x="47132" y="11052"/>
                      </a:moveTo>
                      <a:cubicBezTo>
                        <a:pt x="48179" y="18672"/>
                        <a:pt x="38464" y="26387"/>
                        <a:pt x="25510" y="28197"/>
                      </a:cubicBezTo>
                      <a:cubicBezTo>
                        <a:pt x="12556" y="30007"/>
                        <a:pt x="1126" y="25244"/>
                        <a:pt x="78" y="17529"/>
                      </a:cubicBezTo>
                      <a:cubicBezTo>
                        <a:pt x="-970" y="9813"/>
                        <a:pt x="8650" y="2194"/>
                        <a:pt x="21700" y="384"/>
                      </a:cubicBezTo>
                      <a:cubicBezTo>
                        <a:pt x="34749" y="-1426"/>
                        <a:pt x="46084" y="3337"/>
                        <a:pt x="47132" y="11052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5AF6474F-EAED-4389-AB2D-315CF51DD608}"/>
                    </a:ext>
                  </a:extLst>
                </p:cNvPr>
                <p:cNvSpPr/>
                <p:nvPr/>
              </p:nvSpPr>
              <p:spPr>
                <a:xfrm>
                  <a:off x="14251355" y="11101337"/>
                  <a:ext cx="99086" cy="99106"/>
                </a:xfrm>
                <a:custGeom>
                  <a:avLst/>
                  <a:gdLst>
                    <a:gd name="connsiteX0" fmla="*/ 97572 w 99086"/>
                    <a:gd name="connsiteY0" fmla="*/ 37461 h 99106"/>
                    <a:gd name="connsiteX1" fmla="*/ 61644 w 99086"/>
                    <a:gd name="connsiteY1" fmla="*/ 97593 h 99106"/>
                    <a:gd name="connsiteX2" fmla="*/ 1513 w 99086"/>
                    <a:gd name="connsiteY2" fmla="*/ 61664 h 99106"/>
                    <a:gd name="connsiteX3" fmla="*/ 37374 w 99086"/>
                    <a:gd name="connsiteY3" fmla="*/ 1552 h 99106"/>
                    <a:gd name="connsiteX4" fmla="*/ 97506 w 99086"/>
                    <a:gd name="connsiteY4" fmla="*/ 37214 h 99106"/>
                    <a:gd name="connsiteX5" fmla="*/ 97572 w 99086"/>
                    <a:gd name="connsiteY5" fmla="*/ 37461 h 99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086" h="99106">
                      <a:moveTo>
                        <a:pt x="97572" y="37461"/>
                      </a:moveTo>
                      <a:cubicBezTo>
                        <a:pt x="104259" y="63988"/>
                        <a:pt x="88171" y="90906"/>
                        <a:pt x="61644" y="97593"/>
                      </a:cubicBezTo>
                      <a:cubicBezTo>
                        <a:pt x="35117" y="104279"/>
                        <a:pt x="8199" y="88192"/>
                        <a:pt x="1513" y="61664"/>
                      </a:cubicBezTo>
                      <a:cubicBezTo>
                        <a:pt x="-5164" y="35166"/>
                        <a:pt x="10885" y="8267"/>
                        <a:pt x="37374" y="1552"/>
                      </a:cubicBezTo>
                      <a:cubicBezTo>
                        <a:pt x="63825" y="-5210"/>
                        <a:pt x="90752" y="10753"/>
                        <a:pt x="97506" y="37214"/>
                      </a:cubicBezTo>
                      <a:cubicBezTo>
                        <a:pt x="97534" y="37290"/>
                        <a:pt x="97553" y="37376"/>
                        <a:pt x="97572" y="37461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F0E8C5B5-AFC8-4C0F-8BBF-665570AC872B}"/>
                    </a:ext>
                  </a:extLst>
                </p:cNvPr>
                <p:cNvSpPr/>
                <p:nvPr/>
              </p:nvSpPr>
              <p:spPr>
                <a:xfrm>
                  <a:off x="14259615" y="11110646"/>
                  <a:ext cx="89557" cy="89557"/>
                </a:xfrm>
                <a:custGeom>
                  <a:avLst/>
                  <a:gdLst>
                    <a:gd name="connsiteX0" fmla="*/ 88074 w 89557"/>
                    <a:gd name="connsiteY0" fmla="*/ 33391 h 89557"/>
                    <a:gd name="connsiteX1" fmla="*/ 56165 w 89557"/>
                    <a:gd name="connsiteY1" fmla="*/ 88074 h 89557"/>
                    <a:gd name="connsiteX2" fmla="*/ 1482 w 89557"/>
                    <a:gd name="connsiteY2" fmla="*/ 56165 h 89557"/>
                    <a:gd name="connsiteX3" fmla="*/ 33391 w 89557"/>
                    <a:gd name="connsiteY3" fmla="*/ 1482 h 89557"/>
                    <a:gd name="connsiteX4" fmla="*/ 33401 w 89557"/>
                    <a:gd name="connsiteY4" fmla="*/ 1482 h 89557"/>
                    <a:gd name="connsiteX5" fmla="*/ 88074 w 89557"/>
                    <a:gd name="connsiteY5" fmla="*/ 33391 h 89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9557" h="89557">
                      <a:moveTo>
                        <a:pt x="88074" y="33391"/>
                      </a:moveTo>
                      <a:cubicBezTo>
                        <a:pt x="94361" y="57299"/>
                        <a:pt x="80083" y="81788"/>
                        <a:pt x="56165" y="88074"/>
                      </a:cubicBezTo>
                      <a:cubicBezTo>
                        <a:pt x="32258" y="94361"/>
                        <a:pt x="7778" y="80082"/>
                        <a:pt x="1482" y="56165"/>
                      </a:cubicBezTo>
                      <a:cubicBezTo>
                        <a:pt x="-4804" y="32257"/>
                        <a:pt x="9483" y="7778"/>
                        <a:pt x="33391" y="1482"/>
                      </a:cubicBezTo>
                      <a:cubicBezTo>
                        <a:pt x="33391" y="1482"/>
                        <a:pt x="33401" y="1482"/>
                        <a:pt x="33401" y="1482"/>
                      </a:cubicBezTo>
                      <a:cubicBezTo>
                        <a:pt x="57308" y="-4804"/>
                        <a:pt x="81788" y="9483"/>
                        <a:pt x="88074" y="33391"/>
                      </a:cubicBezTo>
                      <a:close/>
                    </a:path>
                  </a:pathLst>
                </a:custGeom>
                <a:grpFill/>
                <a:ln w="9525" cap="flat">
                  <a:solidFill>
                    <a:srgbClr val="263238">
                      <a:alpha val="97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84B36958-4AB2-4159-8F46-21F3E3A254C0}"/>
                    </a:ext>
                  </a:extLst>
                </p:cNvPr>
                <p:cNvSpPr/>
                <p:nvPr/>
              </p:nvSpPr>
              <p:spPr>
                <a:xfrm>
                  <a:off x="14286825" y="11137926"/>
                  <a:ext cx="35062" cy="35060"/>
                </a:xfrm>
                <a:custGeom>
                  <a:avLst/>
                  <a:gdLst>
                    <a:gd name="connsiteX0" fmla="*/ 34480 w 35062"/>
                    <a:gd name="connsiteY0" fmla="*/ 13065 h 35060"/>
                    <a:gd name="connsiteX1" fmla="*/ 21993 w 35062"/>
                    <a:gd name="connsiteY1" fmla="*/ 34477 h 35060"/>
                    <a:gd name="connsiteX2" fmla="*/ 580 w 35062"/>
                    <a:gd name="connsiteY2" fmla="*/ 22000 h 35060"/>
                    <a:gd name="connsiteX3" fmla="*/ 13049 w 35062"/>
                    <a:gd name="connsiteY3" fmla="*/ 587 h 35060"/>
                    <a:gd name="connsiteX4" fmla="*/ 34470 w 35062"/>
                    <a:gd name="connsiteY4" fmla="*/ 13046 h 35060"/>
                    <a:gd name="connsiteX5" fmla="*/ 34480 w 35062"/>
                    <a:gd name="connsiteY5" fmla="*/ 13065 h 35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062" h="35060">
                      <a:moveTo>
                        <a:pt x="34480" y="13065"/>
                      </a:moveTo>
                      <a:cubicBezTo>
                        <a:pt x="36947" y="22428"/>
                        <a:pt x="31356" y="32010"/>
                        <a:pt x="21993" y="34477"/>
                      </a:cubicBezTo>
                      <a:cubicBezTo>
                        <a:pt x="12639" y="36944"/>
                        <a:pt x="3047" y="31353"/>
                        <a:pt x="580" y="22000"/>
                      </a:cubicBezTo>
                      <a:cubicBezTo>
                        <a:pt x="-1877" y="12646"/>
                        <a:pt x="3695" y="3064"/>
                        <a:pt x="13049" y="587"/>
                      </a:cubicBezTo>
                      <a:cubicBezTo>
                        <a:pt x="22402" y="-1889"/>
                        <a:pt x="32003" y="3693"/>
                        <a:pt x="34470" y="13046"/>
                      </a:cubicBezTo>
                      <a:cubicBezTo>
                        <a:pt x="34480" y="13056"/>
                        <a:pt x="34480" y="13056"/>
                        <a:pt x="34480" y="13065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E29B3070-8208-4741-8ECD-EF245A47D05A}"/>
                    </a:ext>
                  </a:extLst>
                </p:cNvPr>
                <p:cNvSpPr/>
                <p:nvPr/>
              </p:nvSpPr>
              <p:spPr>
                <a:xfrm>
                  <a:off x="14357976" y="11158706"/>
                  <a:ext cx="32575" cy="37766"/>
                </a:xfrm>
                <a:custGeom>
                  <a:avLst/>
                  <a:gdLst>
                    <a:gd name="connsiteX0" fmla="*/ 0 w 32575"/>
                    <a:gd name="connsiteY0" fmla="*/ 6287 h 37766"/>
                    <a:gd name="connsiteX1" fmla="*/ 8477 w 32575"/>
                    <a:gd name="connsiteY1" fmla="*/ 35528 h 37766"/>
                    <a:gd name="connsiteX2" fmla="*/ 32575 w 32575"/>
                    <a:gd name="connsiteY2" fmla="*/ 29432 h 37766"/>
                    <a:gd name="connsiteX3" fmla="*/ 25146 w 32575"/>
                    <a:gd name="connsiteY3" fmla="*/ 0 h 37766"/>
                    <a:gd name="connsiteX4" fmla="*/ 0 w 32575"/>
                    <a:gd name="connsiteY4" fmla="*/ 6287 h 37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575" h="37766">
                      <a:moveTo>
                        <a:pt x="0" y="6287"/>
                      </a:moveTo>
                      <a:lnTo>
                        <a:pt x="8477" y="35528"/>
                      </a:lnTo>
                      <a:cubicBezTo>
                        <a:pt x="16869" y="40110"/>
                        <a:pt x="27375" y="37452"/>
                        <a:pt x="32575" y="29432"/>
                      </a:cubicBezTo>
                      <a:lnTo>
                        <a:pt x="25146" y="0"/>
                      </a:lnTo>
                      <a:cubicBezTo>
                        <a:pt x="18935" y="7201"/>
                        <a:pt x="8868" y="9725"/>
                        <a:pt x="0" y="6287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731AE973-DEFF-402B-AF86-B37F0994A7A8}"/>
                    </a:ext>
                  </a:extLst>
                </p:cNvPr>
                <p:cNvSpPr/>
                <p:nvPr/>
              </p:nvSpPr>
              <p:spPr>
                <a:xfrm>
                  <a:off x="14280157" y="11082688"/>
                  <a:ext cx="112667" cy="132882"/>
                </a:xfrm>
                <a:custGeom>
                  <a:avLst/>
                  <a:gdLst>
                    <a:gd name="connsiteX0" fmla="*/ 0 w 112667"/>
                    <a:gd name="connsiteY0" fmla="*/ 18011 h 132882"/>
                    <a:gd name="connsiteX1" fmla="*/ 25813 w 112667"/>
                    <a:gd name="connsiteY1" fmla="*/ 93068 h 132882"/>
                    <a:gd name="connsiteX2" fmla="*/ 50959 w 112667"/>
                    <a:gd name="connsiteY2" fmla="*/ 132882 h 132882"/>
                    <a:gd name="connsiteX3" fmla="*/ 85820 w 112667"/>
                    <a:gd name="connsiteY3" fmla="*/ 118785 h 132882"/>
                    <a:gd name="connsiteX4" fmla="*/ 84677 w 112667"/>
                    <a:gd name="connsiteY4" fmla="*/ 95735 h 132882"/>
                    <a:gd name="connsiteX5" fmla="*/ 112490 w 112667"/>
                    <a:gd name="connsiteY5" fmla="*/ 76685 h 132882"/>
                    <a:gd name="connsiteX6" fmla="*/ 108680 w 112667"/>
                    <a:gd name="connsiteY6" fmla="*/ 61445 h 132882"/>
                    <a:gd name="connsiteX7" fmla="*/ 66008 w 112667"/>
                    <a:gd name="connsiteY7" fmla="*/ 62969 h 132882"/>
                    <a:gd name="connsiteX8" fmla="*/ 45244 w 112667"/>
                    <a:gd name="connsiteY8" fmla="*/ 389 h 132882"/>
                    <a:gd name="connsiteX9" fmla="*/ 0 w 112667"/>
                    <a:gd name="connsiteY9" fmla="*/ 18011 h 132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2667" h="132882">
                      <a:moveTo>
                        <a:pt x="0" y="18011"/>
                      </a:moveTo>
                      <a:lnTo>
                        <a:pt x="25813" y="93068"/>
                      </a:lnTo>
                      <a:lnTo>
                        <a:pt x="50959" y="132882"/>
                      </a:lnTo>
                      <a:lnTo>
                        <a:pt x="85820" y="118785"/>
                      </a:lnTo>
                      <a:cubicBezTo>
                        <a:pt x="83286" y="111356"/>
                        <a:pt x="82896" y="103374"/>
                        <a:pt x="84677" y="95735"/>
                      </a:cubicBezTo>
                      <a:cubicBezTo>
                        <a:pt x="88202" y="86686"/>
                        <a:pt x="112490" y="76685"/>
                        <a:pt x="112490" y="76685"/>
                      </a:cubicBezTo>
                      <a:cubicBezTo>
                        <a:pt x="113186" y="71303"/>
                        <a:pt x="111823" y="65864"/>
                        <a:pt x="108680" y="61445"/>
                      </a:cubicBezTo>
                      <a:cubicBezTo>
                        <a:pt x="103441" y="54587"/>
                        <a:pt x="76676" y="68493"/>
                        <a:pt x="66008" y="62969"/>
                      </a:cubicBezTo>
                      <a:cubicBezTo>
                        <a:pt x="55340" y="57444"/>
                        <a:pt x="45244" y="389"/>
                        <a:pt x="45244" y="389"/>
                      </a:cubicBezTo>
                      <a:cubicBezTo>
                        <a:pt x="45244" y="389"/>
                        <a:pt x="14383" y="-4183"/>
                        <a:pt x="0" y="18011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512BAB17-939D-43BD-BFA6-B6AE49EEFA4D}"/>
                    </a:ext>
                  </a:extLst>
                </p:cNvPr>
                <p:cNvSpPr/>
                <p:nvPr/>
              </p:nvSpPr>
              <p:spPr>
                <a:xfrm>
                  <a:off x="14320249" y="11172247"/>
                  <a:ext cx="99272" cy="99271"/>
                </a:xfrm>
                <a:custGeom>
                  <a:avLst/>
                  <a:gdLst>
                    <a:gd name="connsiteX0" fmla="*/ 97734 w 99272"/>
                    <a:gd name="connsiteY0" fmla="*/ 37417 h 99271"/>
                    <a:gd name="connsiteX1" fmla="*/ 61854 w 99272"/>
                    <a:gd name="connsiteY1" fmla="*/ 97730 h 99271"/>
                    <a:gd name="connsiteX2" fmla="*/ 1541 w 99272"/>
                    <a:gd name="connsiteY2" fmla="*/ 61849 h 99271"/>
                    <a:gd name="connsiteX3" fmla="*/ 37422 w 99272"/>
                    <a:gd name="connsiteY3" fmla="*/ 1537 h 99271"/>
                    <a:gd name="connsiteX4" fmla="*/ 37536 w 99272"/>
                    <a:gd name="connsiteY4" fmla="*/ 1508 h 99271"/>
                    <a:gd name="connsiteX5" fmla="*/ 97734 w 99272"/>
                    <a:gd name="connsiteY5" fmla="*/ 37417 h 992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272" h="99271">
                      <a:moveTo>
                        <a:pt x="97734" y="37417"/>
                      </a:moveTo>
                      <a:cubicBezTo>
                        <a:pt x="104478" y="63983"/>
                        <a:pt x="88419" y="90986"/>
                        <a:pt x="61854" y="97730"/>
                      </a:cubicBezTo>
                      <a:cubicBezTo>
                        <a:pt x="35288" y="104483"/>
                        <a:pt x="8285" y="88414"/>
                        <a:pt x="1541" y="61849"/>
                      </a:cubicBezTo>
                      <a:cubicBezTo>
                        <a:pt x="-5212" y="35293"/>
                        <a:pt x="10857" y="8290"/>
                        <a:pt x="37422" y="1537"/>
                      </a:cubicBezTo>
                      <a:cubicBezTo>
                        <a:pt x="37460" y="1527"/>
                        <a:pt x="37498" y="1518"/>
                        <a:pt x="37536" y="1508"/>
                      </a:cubicBezTo>
                      <a:cubicBezTo>
                        <a:pt x="64073" y="-5159"/>
                        <a:pt x="91000" y="10900"/>
                        <a:pt x="97734" y="37417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2E13B5C3-4FCE-4712-9EF2-295EE2D8722F}"/>
                    </a:ext>
                  </a:extLst>
                </p:cNvPr>
                <p:cNvSpPr/>
                <p:nvPr/>
              </p:nvSpPr>
              <p:spPr>
                <a:xfrm>
                  <a:off x="14329028" y="11180684"/>
                  <a:ext cx="89557" cy="89533"/>
                </a:xfrm>
                <a:custGeom>
                  <a:avLst/>
                  <a:gdLst>
                    <a:gd name="connsiteX0" fmla="*/ 88098 w 89557"/>
                    <a:gd name="connsiteY0" fmla="*/ 33457 h 89533"/>
                    <a:gd name="connsiteX1" fmla="*/ 56075 w 89557"/>
                    <a:gd name="connsiteY1" fmla="*/ 88074 h 89533"/>
                    <a:gd name="connsiteX2" fmla="*/ 1459 w 89557"/>
                    <a:gd name="connsiteY2" fmla="*/ 56060 h 89533"/>
                    <a:gd name="connsiteX3" fmla="*/ 33425 w 89557"/>
                    <a:gd name="connsiteY3" fmla="*/ 1453 h 89533"/>
                    <a:gd name="connsiteX4" fmla="*/ 88098 w 89557"/>
                    <a:gd name="connsiteY4" fmla="*/ 33457 h 89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557" h="89533">
                      <a:moveTo>
                        <a:pt x="88098" y="33457"/>
                      </a:moveTo>
                      <a:cubicBezTo>
                        <a:pt x="94337" y="57384"/>
                        <a:pt x="80002" y="81835"/>
                        <a:pt x="56075" y="88074"/>
                      </a:cubicBezTo>
                      <a:cubicBezTo>
                        <a:pt x="32158" y="94313"/>
                        <a:pt x="7707" y="79977"/>
                        <a:pt x="1459" y="56060"/>
                      </a:cubicBezTo>
                      <a:cubicBezTo>
                        <a:pt x="-4771" y="32152"/>
                        <a:pt x="9526" y="7721"/>
                        <a:pt x="33425" y="1453"/>
                      </a:cubicBezTo>
                      <a:cubicBezTo>
                        <a:pt x="57351" y="-4767"/>
                        <a:pt x="81802" y="9549"/>
                        <a:pt x="88098" y="33457"/>
                      </a:cubicBezTo>
                      <a:close/>
                    </a:path>
                  </a:pathLst>
                </a:custGeom>
                <a:grpFill/>
                <a:ln w="9525" cap="flat">
                  <a:solidFill>
                    <a:srgbClr val="263238">
                      <a:alpha val="97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00D231FE-1ECE-4053-8F16-1FED84D4C434}"/>
                    </a:ext>
                  </a:extLst>
                </p:cNvPr>
                <p:cNvSpPr/>
                <p:nvPr/>
              </p:nvSpPr>
              <p:spPr>
                <a:xfrm>
                  <a:off x="14356244" y="11207939"/>
                  <a:ext cx="35057" cy="35061"/>
                </a:xfrm>
                <a:custGeom>
                  <a:avLst/>
                  <a:gdLst>
                    <a:gd name="connsiteX0" fmla="*/ 34497 w 35057"/>
                    <a:gd name="connsiteY0" fmla="*/ 13156 h 35061"/>
                    <a:gd name="connsiteX1" fmla="*/ 21905 w 35057"/>
                    <a:gd name="connsiteY1" fmla="*/ 34501 h 35061"/>
                    <a:gd name="connsiteX2" fmla="*/ 560 w 35057"/>
                    <a:gd name="connsiteY2" fmla="*/ 21909 h 35061"/>
                    <a:gd name="connsiteX3" fmla="*/ 13066 w 35057"/>
                    <a:gd name="connsiteY3" fmla="*/ 583 h 35061"/>
                    <a:gd name="connsiteX4" fmla="*/ 34478 w 35057"/>
                    <a:gd name="connsiteY4" fmla="*/ 13070 h 35061"/>
                    <a:gd name="connsiteX5" fmla="*/ 34497 w 35057"/>
                    <a:gd name="connsiteY5" fmla="*/ 13156 h 35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057" h="35061">
                      <a:moveTo>
                        <a:pt x="34497" y="13156"/>
                      </a:moveTo>
                      <a:cubicBezTo>
                        <a:pt x="36917" y="22528"/>
                        <a:pt x="31278" y="32082"/>
                        <a:pt x="21905" y="34501"/>
                      </a:cubicBezTo>
                      <a:cubicBezTo>
                        <a:pt x="12533" y="36921"/>
                        <a:pt x="2970" y="31282"/>
                        <a:pt x="560" y="21909"/>
                      </a:cubicBezTo>
                      <a:cubicBezTo>
                        <a:pt x="-1850" y="12565"/>
                        <a:pt x="3741" y="3040"/>
                        <a:pt x="13066" y="583"/>
                      </a:cubicBezTo>
                      <a:cubicBezTo>
                        <a:pt x="22429" y="-1884"/>
                        <a:pt x="32011" y="3707"/>
                        <a:pt x="34478" y="13070"/>
                      </a:cubicBezTo>
                      <a:cubicBezTo>
                        <a:pt x="34478" y="13099"/>
                        <a:pt x="34488" y="13127"/>
                        <a:pt x="34497" y="13156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B189F87B-4AF3-47EB-BB56-B2D63E7212D4}"/>
                    </a:ext>
                  </a:extLst>
                </p:cNvPr>
                <p:cNvSpPr/>
                <p:nvPr/>
              </p:nvSpPr>
              <p:spPr>
                <a:xfrm>
                  <a:off x="14342277" y="11129086"/>
                  <a:ext cx="47209" cy="28670"/>
                </a:xfrm>
                <a:custGeom>
                  <a:avLst/>
                  <a:gdLst>
                    <a:gd name="connsiteX0" fmla="*/ 47132 w 47209"/>
                    <a:gd name="connsiteY0" fmla="*/ 11142 h 28670"/>
                    <a:gd name="connsiteX1" fmla="*/ 25510 w 47209"/>
                    <a:gd name="connsiteY1" fmla="*/ 28287 h 28670"/>
                    <a:gd name="connsiteX2" fmla="*/ 78 w 47209"/>
                    <a:gd name="connsiteY2" fmla="*/ 17619 h 28670"/>
                    <a:gd name="connsiteX3" fmla="*/ 21700 w 47209"/>
                    <a:gd name="connsiteY3" fmla="*/ 379 h 28670"/>
                    <a:gd name="connsiteX4" fmla="*/ 47132 w 47209"/>
                    <a:gd name="connsiteY4" fmla="*/ 11142 h 28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209" h="28670">
                      <a:moveTo>
                        <a:pt x="47132" y="11142"/>
                      </a:moveTo>
                      <a:cubicBezTo>
                        <a:pt x="48179" y="18762"/>
                        <a:pt x="38559" y="26477"/>
                        <a:pt x="25510" y="28287"/>
                      </a:cubicBezTo>
                      <a:cubicBezTo>
                        <a:pt x="12460" y="30097"/>
                        <a:pt x="1126" y="25334"/>
                        <a:pt x="78" y="17619"/>
                      </a:cubicBezTo>
                      <a:cubicBezTo>
                        <a:pt x="-970" y="9904"/>
                        <a:pt x="8650" y="2188"/>
                        <a:pt x="21700" y="379"/>
                      </a:cubicBezTo>
                      <a:cubicBezTo>
                        <a:pt x="34749" y="-1431"/>
                        <a:pt x="46084" y="3426"/>
                        <a:pt x="47132" y="11142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02ACD664-DD47-49D8-923D-D7D7359A5EE2}"/>
                    </a:ext>
                  </a:extLst>
                </p:cNvPr>
                <p:cNvSpPr/>
                <p:nvPr/>
              </p:nvSpPr>
              <p:spPr>
                <a:xfrm>
                  <a:off x="13226684" y="10882142"/>
                  <a:ext cx="1406961" cy="516901"/>
                </a:xfrm>
                <a:custGeom>
                  <a:avLst/>
                  <a:gdLst>
                    <a:gd name="connsiteX0" fmla="*/ 17819 w 1406961"/>
                    <a:gd name="connsiteY0" fmla="*/ 476398 h 516901"/>
                    <a:gd name="connsiteX1" fmla="*/ 350242 w 1406961"/>
                    <a:gd name="connsiteY1" fmla="*/ 494781 h 516901"/>
                    <a:gd name="connsiteX2" fmla="*/ 1175774 w 1406961"/>
                    <a:gd name="connsiteY2" fmla="*/ 232368 h 516901"/>
                    <a:gd name="connsiteX3" fmla="*/ 1271690 w 1406961"/>
                    <a:gd name="connsiteY3" fmla="*/ 187219 h 516901"/>
                    <a:gd name="connsiteX4" fmla="*/ 1405612 w 1406961"/>
                    <a:gd name="connsiteY4" fmla="*/ 24437 h 516901"/>
                    <a:gd name="connsiteX5" fmla="*/ 1109670 w 1406961"/>
                    <a:gd name="connsiteY5" fmla="*/ 114448 h 516901"/>
                    <a:gd name="connsiteX6" fmla="*/ 243848 w 1406961"/>
                    <a:gd name="connsiteY6" fmla="*/ 384387 h 516901"/>
                    <a:gd name="connsiteX7" fmla="*/ 17819 w 1406961"/>
                    <a:gd name="connsiteY7" fmla="*/ 476398 h 5169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06961" h="516901">
                      <a:moveTo>
                        <a:pt x="17819" y="476398"/>
                      </a:moveTo>
                      <a:cubicBezTo>
                        <a:pt x="17819" y="476398"/>
                        <a:pt x="134977" y="553646"/>
                        <a:pt x="350242" y="494781"/>
                      </a:cubicBezTo>
                      <a:cubicBezTo>
                        <a:pt x="503880" y="452871"/>
                        <a:pt x="1024040" y="282279"/>
                        <a:pt x="1175774" y="232368"/>
                      </a:cubicBezTo>
                      <a:cubicBezTo>
                        <a:pt x="1209473" y="221309"/>
                        <a:pt x="1241687" y="206145"/>
                        <a:pt x="1271690" y="187219"/>
                      </a:cubicBezTo>
                      <a:cubicBezTo>
                        <a:pt x="1331793" y="149119"/>
                        <a:pt x="1418851" y="82444"/>
                        <a:pt x="1405612" y="24437"/>
                      </a:cubicBezTo>
                      <a:cubicBezTo>
                        <a:pt x="1385800" y="-63574"/>
                        <a:pt x="1109670" y="114448"/>
                        <a:pt x="1109670" y="114448"/>
                      </a:cubicBezTo>
                      <a:lnTo>
                        <a:pt x="243848" y="384387"/>
                      </a:lnTo>
                      <a:cubicBezTo>
                        <a:pt x="243848" y="384387"/>
                        <a:pt x="-78002" y="381815"/>
                        <a:pt x="17819" y="476398"/>
                      </a:cubicBezTo>
                      <a:close/>
                    </a:path>
                  </a:pathLst>
                </a:custGeom>
                <a:grpFill/>
                <a:ln w="9525" cap="flat">
                  <a:solidFill>
                    <a:srgbClr val="263238">
                      <a:alpha val="97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74545730-ECAE-485B-AD00-4C1458AFF2B0}"/>
                    </a:ext>
                  </a:extLst>
                </p:cNvPr>
                <p:cNvSpPr/>
                <p:nvPr/>
              </p:nvSpPr>
              <p:spPr>
                <a:xfrm>
                  <a:off x="13263458" y="10901245"/>
                  <a:ext cx="1352916" cy="473987"/>
                </a:xfrm>
                <a:custGeom>
                  <a:avLst/>
                  <a:gdLst>
                    <a:gd name="connsiteX0" fmla="*/ 0 w 1352916"/>
                    <a:gd name="connsiteY0" fmla="*/ 440150 h 473987"/>
                    <a:gd name="connsiteX1" fmla="*/ 323850 w 1352916"/>
                    <a:gd name="connsiteY1" fmla="*/ 451104 h 473987"/>
                    <a:gd name="connsiteX2" fmla="*/ 1127760 w 1352916"/>
                    <a:gd name="connsiteY2" fmla="*/ 195453 h 473987"/>
                    <a:gd name="connsiteX3" fmla="*/ 1221200 w 1352916"/>
                    <a:gd name="connsiteY3" fmla="*/ 151448 h 473987"/>
                    <a:gd name="connsiteX4" fmla="*/ 1351693 w 1352916"/>
                    <a:gd name="connsiteY4" fmla="*/ 0 h 473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2916" h="473987">
                      <a:moveTo>
                        <a:pt x="0" y="440150"/>
                      </a:moveTo>
                      <a:cubicBezTo>
                        <a:pt x="0" y="440150"/>
                        <a:pt x="114300" y="508349"/>
                        <a:pt x="323850" y="451104"/>
                      </a:cubicBezTo>
                      <a:cubicBezTo>
                        <a:pt x="473392" y="410242"/>
                        <a:pt x="980027" y="244126"/>
                        <a:pt x="1127760" y="195453"/>
                      </a:cubicBezTo>
                      <a:cubicBezTo>
                        <a:pt x="1160631" y="184756"/>
                        <a:pt x="1192016" y="169974"/>
                        <a:pt x="1221200" y="151448"/>
                      </a:cubicBezTo>
                      <a:cubicBezTo>
                        <a:pt x="1279779" y="114395"/>
                        <a:pt x="1364075" y="56769"/>
                        <a:pt x="1351693" y="0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</p:grpSp>
          <p:grpSp>
            <p:nvGrpSpPr>
              <p:cNvPr id="112" name="图形 8">
                <a:extLst>
                  <a:ext uri="{FF2B5EF4-FFF2-40B4-BE49-F238E27FC236}">
                    <a16:creationId xmlns:a16="http://schemas.microsoft.com/office/drawing/2014/main" id="{6D344FE3-4F1F-4D1C-A7EE-B4AB783FACD8}"/>
                  </a:ext>
                </a:extLst>
              </p:cNvPr>
              <p:cNvGrpSpPr/>
              <p:nvPr/>
            </p:nvGrpSpPr>
            <p:grpSpPr>
              <a:xfrm>
                <a:off x="9155482" y="3265440"/>
                <a:ext cx="2003225" cy="2460271"/>
                <a:chOff x="12872530" y="8694874"/>
                <a:chExt cx="2003225" cy="2460271"/>
              </a:xfrm>
              <a:grpFill/>
            </p:grpSpPr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E72B1FF2-FDFB-4D0B-B53A-6142A8679739}"/>
                    </a:ext>
                  </a:extLst>
                </p:cNvPr>
                <p:cNvSpPr/>
                <p:nvPr/>
              </p:nvSpPr>
              <p:spPr>
                <a:xfrm>
                  <a:off x="13970308" y="8845465"/>
                  <a:ext cx="142017" cy="83058"/>
                </a:xfrm>
                <a:custGeom>
                  <a:avLst/>
                  <a:gdLst>
                    <a:gd name="connsiteX0" fmla="*/ 92488 w 142017"/>
                    <a:gd name="connsiteY0" fmla="*/ 10573 h 83058"/>
                    <a:gd name="connsiteX1" fmla="*/ 36481 w 142017"/>
                    <a:gd name="connsiteY1" fmla="*/ 27051 h 83058"/>
                    <a:gd name="connsiteX2" fmla="*/ 0 w 142017"/>
                    <a:gd name="connsiteY2" fmla="*/ 83058 h 83058"/>
                    <a:gd name="connsiteX3" fmla="*/ 80581 w 142017"/>
                    <a:gd name="connsiteY3" fmla="*/ 81439 h 83058"/>
                    <a:gd name="connsiteX4" fmla="*/ 100584 w 142017"/>
                    <a:gd name="connsiteY4" fmla="*/ 76486 h 83058"/>
                    <a:gd name="connsiteX5" fmla="*/ 129159 w 142017"/>
                    <a:gd name="connsiteY5" fmla="*/ 50578 h 83058"/>
                    <a:gd name="connsiteX6" fmla="*/ 142018 w 142017"/>
                    <a:gd name="connsiteY6" fmla="*/ 0 h 83058"/>
                    <a:gd name="connsiteX7" fmla="*/ 92488 w 142017"/>
                    <a:gd name="connsiteY7" fmla="*/ 10573 h 83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2017" h="83058">
                      <a:moveTo>
                        <a:pt x="92488" y="10573"/>
                      </a:moveTo>
                      <a:cubicBezTo>
                        <a:pt x="72971" y="12602"/>
                        <a:pt x="53988" y="18183"/>
                        <a:pt x="36481" y="27051"/>
                      </a:cubicBezTo>
                      <a:cubicBezTo>
                        <a:pt x="16469" y="39234"/>
                        <a:pt x="3048" y="59826"/>
                        <a:pt x="0" y="83058"/>
                      </a:cubicBezTo>
                      <a:lnTo>
                        <a:pt x="80581" y="81439"/>
                      </a:lnTo>
                      <a:cubicBezTo>
                        <a:pt x="87601" y="81944"/>
                        <a:pt x="94612" y="80210"/>
                        <a:pt x="100584" y="76486"/>
                      </a:cubicBezTo>
                      <a:cubicBezTo>
                        <a:pt x="110871" y="68675"/>
                        <a:pt x="117348" y="48958"/>
                        <a:pt x="129159" y="50578"/>
                      </a:cubicBezTo>
                      <a:cubicBezTo>
                        <a:pt x="125158" y="50006"/>
                        <a:pt x="132874" y="26003"/>
                        <a:pt x="142018" y="0"/>
                      </a:cubicBezTo>
                      <a:cubicBezTo>
                        <a:pt x="141922" y="381"/>
                        <a:pt x="99536" y="9239"/>
                        <a:pt x="92488" y="10573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F21DFE7F-F8A7-4C86-B27A-4B33BC1A2613}"/>
                    </a:ext>
                  </a:extLst>
                </p:cNvPr>
                <p:cNvSpPr/>
                <p:nvPr/>
              </p:nvSpPr>
              <p:spPr>
                <a:xfrm>
                  <a:off x="14279204" y="9092067"/>
                  <a:ext cx="499913" cy="348390"/>
                </a:xfrm>
                <a:custGeom>
                  <a:avLst/>
                  <a:gdLst>
                    <a:gd name="connsiteX0" fmla="*/ 36576 w 499913"/>
                    <a:gd name="connsiteY0" fmla="*/ 0 h 348390"/>
                    <a:gd name="connsiteX1" fmla="*/ 307848 w 499913"/>
                    <a:gd name="connsiteY1" fmla="*/ 127635 h 348390"/>
                    <a:gd name="connsiteX2" fmla="*/ 499681 w 499913"/>
                    <a:gd name="connsiteY2" fmla="*/ 277177 h 348390"/>
                    <a:gd name="connsiteX3" fmla="*/ 459010 w 499913"/>
                    <a:gd name="connsiteY3" fmla="*/ 347663 h 348390"/>
                    <a:gd name="connsiteX4" fmla="*/ 238125 w 499913"/>
                    <a:gd name="connsiteY4" fmla="*/ 242316 h 348390"/>
                    <a:gd name="connsiteX5" fmla="*/ 0 w 499913"/>
                    <a:gd name="connsiteY5" fmla="*/ 174212 h 348390"/>
                    <a:gd name="connsiteX6" fmla="*/ 36576 w 499913"/>
                    <a:gd name="connsiteY6" fmla="*/ 0 h 348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9913" h="348390">
                      <a:moveTo>
                        <a:pt x="36576" y="0"/>
                      </a:moveTo>
                      <a:lnTo>
                        <a:pt x="307848" y="127635"/>
                      </a:lnTo>
                      <a:lnTo>
                        <a:pt x="499681" y="277177"/>
                      </a:lnTo>
                      <a:cubicBezTo>
                        <a:pt x="499681" y="277177"/>
                        <a:pt x="505492" y="336709"/>
                        <a:pt x="459010" y="347663"/>
                      </a:cubicBezTo>
                      <a:cubicBezTo>
                        <a:pt x="412528" y="358616"/>
                        <a:pt x="238125" y="242316"/>
                        <a:pt x="238125" y="242316"/>
                      </a:cubicBezTo>
                      <a:lnTo>
                        <a:pt x="0" y="174212"/>
                      </a:lnTo>
                      <a:cubicBezTo>
                        <a:pt x="0" y="174212"/>
                        <a:pt x="43339" y="122396"/>
                        <a:pt x="36576" y="0"/>
                      </a:cubicBezTo>
                      <a:close/>
                    </a:path>
                  </a:pathLst>
                </a:custGeom>
                <a:grpFill/>
                <a:ln w="9525" cap="flat">
                  <a:solidFill>
                    <a:srgbClr val="263238">
                      <a:alpha val="97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grpSp>
              <p:nvGrpSpPr>
                <p:cNvPr id="115" name="图形 8">
                  <a:extLst>
                    <a:ext uri="{FF2B5EF4-FFF2-40B4-BE49-F238E27FC236}">
                      <a16:creationId xmlns:a16="http://schemas.microsoft.com/office/drawing/2014/main" id="{1EF0BF3D-5F50-4626-9261-3428704048F7}"/>
                    </a:ext>
                  </a:extLst>
                </p:cNvPr>
                <p:cNvGrpSpPr/>
                <p:nvPr/>
              </p:nvGrpSpPr>
              <p:grpSpPr>
                <a:xfrm>
                  <a:off x="13075274" y="8843434"/>
                  <a:ext cx="1681227" cy="596253"/>
                  <a:chOff x="13075274" y="8843434"/>
                  <a:chExt cx="1681227" cy="596253"/>
                </a:xfrm>
                <a:grpFill/>
              </p:grpSpPr>
              <p:sp>
                <p:nvSpPr>
                  <p:cNvPr id="191" name="任意多边形: 形状 190">
                    <a:extLst>
                      <a:ext uri="{FF2B5EF4-FFF2-40B4-BE49-F238E27FC236}">
                        <a16:creationId xmlns:a16="http://schemas.microsoft.com/office/drawing/2014/main" id="{C4F622B8-BF69-4094-8712-04D61748278A}"/>
                      </a:ext>
                    </a:extLst>
                  </p:cNvPr>
                  <p:cNvSpPr/>
                  <p:nvPr/>
                </p:nvSpPr>
                <p:spPr>
                  <a:xfrm>
                    <a:off x="14284919" y="9214368"/>
                    <a:ext cx="471582" cy="225318"/>
                  </a:xfrm>
                  <a:custGeom>
                    <a:avLst/>
                    <a:gdLst>
                      <a:gd name="connsiteX0" fmla="*/ 0 w 471582"/>
                      <a:gd name="connsiteY0" fmla="*/ 48673 h 225318"/>
                      <a:gd name="connsiteX1" fmla="*/ 97727 w 471582"/>
                      <a:gd name="connsiteY1" fmla="*/ 0 h 225318"/>
                      <a:gd name="connsiteX2" fmla="*/ 88963 w 471582"/>
                      <a:gd name="connsiteY2" fmla="*/ 30861 h 225318"/>
                      <a:gd name="connsiteX3" fmla="*/ 125159 w 471582"/>
                      <a:gd name="connsiteY3" fmla="*/ 45053 h 225318"/>
                      <a:gd name="connsiteX4" fmla="*/ 192596 w 471582"/>
                      <a:gd name="connsiteY4" fmla="*/ 48482 h 225318"/>
                      <a:gd name="connsiteX5" fmla="*/ 217361 w 471582"/>
                      <a:gd name="connsiteY5" fmla="*/ 51245 h 225318"/>
                      <a:gd name="connsiteX6" fmla="*/ 214598 w 471582"/>
                      <a:gd name="connsiteY6" fmla="*/ 70295 h 225318"/>
                      <a:gd name="connsiteX7" fmla="*/ 264890 w 471582"/>
                      <a:gd name="connsiteY7" fmla="*/ 56007 h 225318"/>
                      <a:gd name="connsiteX8" fmla="*/ 260318 w 471582"/>
                      <a:gd name="connsiteY8" fmla="*/ 79724 h 225318"/>
                      <a:gd name="connsiteX9" fmla="*/ 298418 w 471582"/>
                      <a:gd name="connsiteY9" fmla="*/ 93440 h 225318"/>
                      <a:gd name="connsiteX10" fmla="*/ 471583 w 471582"/>
                      <a:gd name="connsiteY10" fmla="*/ 209455 h 225318"/>
                      <a:gd name="connsiteX11" fmla="*/ 351377 w 471582"/>
                      <a:gd name="connsiteY11" fmla="*/ 188786 h 225318"/>
                      <a:gd name="connsiteX12" fmla="*/ 245554 w 471582"/>
                      <a:gd name="connsiteY12" fmla="*/ 126111 h 225318"/>
                      <a:gd name="connsiteX13" fmla="*/ 108490 w 471582"/>
                      <a:gd name="connsiteY13" fmla="*/ 82963 h 2253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1582" h="225318">
                        <a:moveTo>
                          <a:pt x="0" y="48673"/>
                        </a:moveTo>
                        <a:cubicBezTo>
                          <a:pt x="25689" y="21260"/>
                          <a:pt x="60370" y="3991"/>
                          <a:pt x="97727" y="0"/>
                        </a:cubicBezTo>
                        <a:cubicBezTo>
                          <a:pt x="84487" y="571"/>
                          <a:pt x="80391" y="20669"/>
                          <a:pt x="88963" y="30861"/>
                        </a:cubicBezTo>
                        <a:cubicBezTo>
                          <a:pt x="97536" y="41053"/>
                          <a:pt x="111919" y="43339"/>
                          <a:pt x="125159" y="45053"/>
                        </a:cubicBezTo>
                        <a:cubicBezTo>
                          <a:pt x="147438" y="48759"/>
                          <a:pt x="170059" y="49911"/>
                          <a:pt x="192596" y="48482"/>
                        </a:cubicBezTo>
                        <a:cubicBezTo>
                          <a:pt x="200911" y="46406"/>
                          <a:pt x="209702" y="47387"/>
                          <a:pt x="217361" y="51245"/>
                        </a:cubicBezTo>
                        <a:cubicBezTo>
                          <a:pt x="224219" y="56293"/>
                          <a:pt x="223076" y="70295"/>
                          <a:pt x="214598" y="70295"/>
                        </a:cubicBezTo>
                        <a:cubicBezTo>
                          <a:pt x="232648" y="73228"/>
                          <a:pt x="251079" y="67999"/>
                          <a:pt x="264890" y="56007"/>
                        </a:cubicBezTo>
                        <a:cubicBezTo>
                          <a:pt x="264890" y="56007"/>
                          <a:pt x="256032" y="71533"/>
                          <a:pt x="260318" y="79724"/>
                        </a:cubicBezTo>
                        <a:cubicBezTo>
                          <a:pt x="264605" y="87916"/>
                          <a:pt x="283559" y="85534"/>
                          <a:pt x="298418" y="93440"/>
                        </a:cubicBezTo>
                        <a:cubicBezTo>
                          <a:pt x="366522" y="128778"/>
                          <a:pt x="411289" y="162116"/>
                          <a:pt x="471583" y="209455"/>
                        </a:cubicBezTo>
                        <a:cubicBezTo>
                          <a:pt x="464820" y="225457"/>
                          <a:pt x="446151" y="242602"/>
                          <a:pt x="351377" y="188786"/>
                        </a:cubicBezTo>
                        <a:cubicBezTo>
                          <a:pt x="315754" y="168497"/>
                          <a:pt x="282702" y="143637"/>
                          <a:pt x="245554" y="126111"/>
                        </a:cubicBezTo>
                        <a:cubicBezTo>
                          <a:pt x="202216" y="105632"/>
                          <a:pt x="154496" y="96583"/>
                          <a:pt x="108490" y="82963"/>
                        </a:cubicBezTo>
                        <a:close/>
                      </a:path>
                    </a:pathLst>
                  </a:custGeom>
                  <a:grpFill/>
                  <a:ln w="9525" cap="flat">
                    <a:solidFill>
                      <a:srgbClr val="263238">
                        <a:alpha val="97000"/>
                      </a:srgb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92" name="任意多边形: 形状 191">
                    <a:extLst>
                      <a:ext uri="{FF2B5EF4-FFF2-40B4-BE49-F238E27FC236}">
                        <a16:creationId xmlns:a16="http://schemas.microsoft.com/office/drawing/2014/main" id="{06D247D1-00D5-49D0-A838-45F7FA03F1D2}"/>
                      </a:ext>
                    </a:extLst>
                  </p:cNvPr>
                  <p:cNvSpPr/>
                  <p:nvPr/>
                </p:nvSpPr>
                <p:spPr>
                  <a:xfrm>
                    <a:off x="14284919" y="9214368"/>
                    <a:ext cx="471582" cy="225318"/>
                  </a:xfrm>
                  <a:custGeom>
                    <a:avLst/>
                    <a:gdLst>
                      <a:gd name="connsiteX0" fmla="*/ 0 w 471582"/>
                      <a:gd name="connsiteY0" fmla="*/ 48673 h 225318"/>
                      <a:gd name="connsiteX1" fmla="*/ 97727 w 471582"/>
                      <a:gd name="connsiteY1" fmla="*/ 0 h 225318"/>
                      <a:gd name="connsiteX2" fmla="*/ 88963 w 471582"/>
                      <a:gd name="connsiteY2" fmla="*/ 30861 h 225318"/>
                      <a:gd name="connsiteX3" fmla="*/ 125159 w 471582"/>
                      <a:gd name="connsiteY3" fmla="*/ 45053 h 225318"/>
                      <a:gd name="connsiteX4" fmla="*/ 192596 w 471582"/>
                      <a:gd name="connsiteY4" fmla="*/ 48482 h 225318"/>
                      <a:gd name="connsiteX5" fmla="*/ 217361 w 471582"/>
                      <a:gd name="connsiteY5" fmla="*/ 51245 h 225318"/>
                      <a:gd name="connsiteX6" fmla="*/ 214598 w 471582"/>
                      <a:gd name="connsiteY6" fmla="*/ 70295 h 225318"/>
                      <a:gd name="connsiteX7" fmla="*/ 264890 w 471582"/>
                      <a:gd name="connsiteY7" fmla="*/ 56007 h 225318"/>
                      <a:gd name="connsiteX8" fmla="*/ 260318 w 471582"/>
                      <a:gd name="connsiteY8" fmla="*/ 79724 h 225318"/>
                      <a:gd name="connsiteX9" fmla="*/ 298418 w 471582"/>
                      <a:gd name="connsiteY9" fmla="*/ 93440 h 225318"/>
                      <a:gd name="connsiteX10" fmla="*/ 471583 w 471582"/>
                      <a:gd name="connsiteY10" fmla="*/ 209455 h 225318"/>
                      <a:gd name="connsiteX11" fmla="*/ 351377 w 471582"/>
                      <a:gd name="connsiteY11" fmla="*/ 188786 h 225318"/>
                      <a:gd name="connsiteX12" fmla="*/ 245554 w 471582"/>
                      <a:gd name="connsiteY12" fmla="*/ 126111 h 225318"/>
                      <a:gd name="connsiteX13" fmla="*/ 108490 w 471582"/>
                      <a:gd name="connsiteY13" fmla="*/ 82963 h 2253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1582" h="225318">
                        <a:moveTo>
                          <a:pt x="0" y="48673"/>
                        </a:moveTo>
                        <a:cubicBezTo>
                          <a:pt x="25689" y="21260"/>
                          <a:pt x="60370" y="3991"/>
                          <a:pt x="97727" y="0"/>
                        </a:cubicBezTo>
                        <a:cubicBezTo>
                          <a:pt x="84487" y="571"/>
                          <a:pt x="80391" y="20669"/>
                          <a:pt x="88963" y="30861"/>
                        </a:cubicBezTo>
                        <a:cubicBezTo>
                          <a:pt x="97536" y="41053"/>
                          <a:pt x="111919" y="43339"/>
                          <a:pt x="125159" y="45053"/>
                        </a:cubicBezTo>
                        <a:cubicBezTo>
                          <a:pt x="147438" y="48759"/>
                          <a:pt x="170059" y="49911"/>
                          <a:pt x="192596" y="48482"/>
                        </a:cubicBezTo>
                        <a:cubicBezTo>
                          <a:pt x="200911" y="46406"/>
                          <a:pt x="209702" y="47387"/>
                          <a:pt x="217361" y="51245"/>
                        </a:cubicBezTo>
                        <a:cubicBezTo>
                          <a:pt x="224219" y="56293"/>
                          <a:pt x="223076" y="70295"/>
                          <a:pt x="214598" y="70295"/>
                        </a:cubicBezTo>
                        <a:cubicBezTo>
                          <a:pt x="232648" y="73228"/>
                          <a:pt x="251079" y="67999"/>
                          <a:pt x="264890" y="56007"/>
                        </a:cubicBezTo>
                        <a:cubicBezTo>
                          <a:pt x="264890" y="56007"/>
                          <a:pt x="256032" y="71533"/>
                          <a:pt x="260318" y="79724"/>
                        </a:cubicBezTo>
                        <a:cubicBezTo>
                          <a:pt x="264605" y="87916"/>
                          <a:pt x="283559" y="85534"/>
                          <a:pt x="298418" y="93440"/>
                        </a:cubicBezTo>
                        <a:cubicBezTo>
                          <a:pt x="366522" y="128778"/>
                          <a:pt x="411289" y="162116"/>
                          <a:pt x="471583" y="209455"/>
                        </a:cubicBezTo>
                        <a:cubicBezTo>
                          <a:pt x="464820" y="225457"/>
                          <a:pt x="446151" y="242602"/>
                          <a:pt x="351377" y="188786"/>
                        </a:cubicBezTo>
                        <a:cubicBezTo>
                          <a:pt x="315754" y="168497"/>
                          <a:pt x="282702" y="143637"/>
                          <a:pt x="245554" y="126111"/>
                        </a:cubicBezTo>
                        <a:cubicBezTo>
                          <a:pt x="202216" y="105632"/>
                          <a:pt x="154496" y="96583"/>
                          <a:pt x="108490" y="82963"/>
                        </a:cubicBezTo>
                        <a:close/>
                      </a:path>
                    </a:pathLst>
                  </a:custGeom>
                  <a:grpFill/>
                  <a:ln w="9525" cap="flat">
                    <a:solidFill>
                      <a:srgbClr val="263238">
                        <a:alpha val="97000"/>
                      </a:srgb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93" name="任意多边形: 形状 192">
                    <a:extLst>
                      <a:ext uri="{FF2B5EF4-FFF2-40B4-BE49-F238E27FC236}">
                        <a16:creationId xmlns:a16="http://schemas.microsoft.com/office/drawing/2014/main" id="{3F574321-FD45-4B7F-91AD-B3A9ADE032EE}"/>
                      </a:ext>
                    </a:extLst>
                  </p:cNvPr>
                  <p:cNvSpPr/>
                  <p:nvPr/>
                </p:nvSpPr>
                <p:spPr>
                  <a:xfrm>
                    <a:off x="13075274" y="8843434"/>
                    <a:ext cx="657766" cy="278065"/>
                  </a:xfrm>
                  <a:custGeom>
                    <a:avLst/>
                    <a:gdLst>
                      <a:gd name="connsiteX0" fmla="*/ 72265 w 657766"/>
                      <a:gd name="connsiteY0" fmla="*/ 2412 h 278065"/>
                      <a:gd name="connsiteX1" fmla="*/ 2637 w 657766"/>
                      <a:gd name="connsiteY1" fmla="*/ 40512 h 278065"/>
                      <a:gd name="connsiteX2" fmla="*/ 2637 w 657766"/>
                      <a:gd name="connsiteY2" fmla="*/ 40512 h 278065"/>
                      <a:gd name="connsiteX3" fmla="*/ 377065 w 657766"/>
                      <a:gd name="connsiteY3" fmla="*/ 195484 h 278065"/>
                      <a:gd name="connsiteX4" fmla="*/ 657766 w 657766"/>
                      <a:gd name="connsiteY4" fmla="*/ 278065 h 278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7766" h="278065">
                        <a:moveTo>
                          <a:pt x="72265" y="2412"/>
                        </a:moveTo>
                        <a:cubicBezTo>
                          <a:pt x="72265" y="2412"/>
                          <a:pt x="-16223" y="-14352"/>
                          <a:pt x="2637" y="40512"/>
                        </a:cubicBezTo>
                        <a:lnTo>
                          <a:pt x="2637" y="40512"/>
                        </a:lnTo>
                        <a:cubicBezTo>
                          <a:pt x="2637" y="40512"/>
                          <a:pt x="212187" y="144525"/>
                          <a:pt x="377065" y="195484"/>
                        </a:cubicBezTo>
                        <a:cubicBezTo>
                          <a:pt x="541942" y="246443"/>
                          <a:pt x="657766" y="278065"/>
                          <a:pt x="657766" y="278065"/>
                        </a:cubicBezTo>
                      </a:path>
                    </a:pathLst>
                  </a:custGeom>
                  <a:grpFill/>
                  <a:ln w="9525" cap="flat">
                    <a:solidFill>
                      <a:srgbClr val="263238">
                        <a:alpha val="97000"/>
                      </a:srgb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</p:grp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D0BC0588-0449-4E96-B068-DD4C256FE695}"/>
                    </a:ext>
                  </a:extLst>
                </p:cNvPr>
                <p:cNvSpPr/>
                <p:nvPr/>
              </p:nvSpPr>
              <p:spPr>
                <a:xfrm>
                  <a:off x="14279204" y="9092067"/>
                  <a:ext cx="499913" cy="348390"/>
                </a:xfrm>
                <a:custGeom>
                  <a:avLst/>
                  <a:gdLst>
                    <a:gd name="connsiteX0" fmla="*/ 36576 w 499913"/>
                    <a:gd name="connsiteY0" fmla="*/ 0 h 348390"/>
                    <a:gd name="connsiteX1" fmla="*/ 307848 w 499913"/>
                    <a:gd name="connsiteY1" fmla="*/ 127635 h 348390"/>
                    <a:gd name="connsiteX2" fmla="*/ 499681 w 499913"/>
                    <a:gd name="connsiteY2" fmla="*/ 277177 h 348390"/>
                    <a:gd name="connsiteX3" fmla="*/ 459010 w 499913"/>
                    <a:gd name="connsiteY3" fmla="*/ 347663 h 348390"/>
                    <a:gd name="connsiteX4" fmla="*/ 238125 w 499913"/>
                    <a:gd name="connsiteY4" fmla="*/ 242316 h 348390"/>
                    <a:gd name="connsiteX5" fmla="*/ 0 w 499913"/>
                    <a:gd name="connsiteY5" fmla="*/ 174212 h 348390"/>
                    <a:gd name="connsiteX6" fmla="*/ 36576 w 499913"/>
                    <a:gd name="connsiteY6" fmla="*/ 0 h 348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9913" h="348390">
                      <a:moveTo>
                        <a:pt x="36576" y="0"/>
                      </a:moveTo>
                      <a:lnTo>
                        <a:pt x="307848" y="127635"/>
                      </a:lnTo>
                      <a:lnTo>
                        <a:pt x="499681" y="277177"/>
                      </a:lnTo>
                      <a:cubicBezTo>
                        <a:pt x="499681" y="277177"/>
                        <a:pt x="505492" y="336709"/>
                        <a:pt x="459010" y="347663"/>
                      </a:cubicBezTo>
                      <a:cubicBezTo>
                        <a:pt x="412528" y="358616"/>
                        <a:pt x="238125" y="242316"/>
                        <a:pt x="238125" y="242316"/>
                      </a:cubicBezTo>
                      <a:lnTo>
                        <a:pt x="0" y="174212"/>
                      </a:lnTo>
                      <a:cubicBezTo>
                        <a:pt x="0" y="174212"/>
                        <a:pt x="43339" y="122396"/>
                        <a:pt x="36576" y="0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75BCA2E0-2ADB-440E-83C4-C7AB08930A4F}"/>
                    </a:ext>
                  </a:extLst>
                </p:cNvPr>
                <p:cNvSpPr/>
                <p:nvPr/>
              </p:nvSpPr>
              <p:spPr>
                <a:xfrm>
                  <a:off x="14738214" y="9369244"/>
                  <a:ext cx="137541" cy="160872"/>
                </a:xfrm>
                <a:custGeom>
                  <a:avLst/>
                  <a:gdLst>
                    <a:gd name="connsiteX0" fmla="*/ 40672 w 137541"/>
                    <a:gd name="connsiteY0" fmla="*/ 0 h 160872"/>
                    <a:gd name="connsiteX1" fmla="*/ 102489 w 137541"/>
                    <a:gd name="connsiteY1" fmla="*/ 32480 h 160872"/>
                    <a:gd name="connsiteX2" fmla="*/ 137541 w 137541"/>
                    <a:gd name="connsiteY2" fmla="*/ 98203 h 160872"/>
                    <a:gd name="connsiteX3" fmla="*/ 137541 w 137541"/>
                    <a:gd name="connsiteY3" fmla="*/ 158877 h 160872"/>
                    <a:gd name="connsiteX4" fmla="*/ 110395 w 137541"/>
                    <a:gd name="connsiteY4" fmla="*/ 131731 h 160872"/>
                    <a:gd name="connsiteX5" fmla="*/ 49721 w 137541"/>
                    <a:gd name="connsiteY5" fmla="*/ 103156 h 160872"/>
                    <a:gd name="connsiteX6" fmla="*/ 0 w 137541"/>
                    <a:gd name="connsiteY6" fmla="*/ 70295 h 160872"/>
                    <a:gd name="connsiteX7" fmla="*/ 40672 w 137541"/>
                    <a:gd name="connsiteY7" fmla="*/ 0 h 160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7541" h="160872">
                      <a:moveTo>
                        <a:pt x="40672" y="0"/>
                      </a:moveTo>
                      <a:cubicBezTo>
                        <a:pt x="40672" y="0"/>
                        <a:pt x="99346" y="30004"/>
                        <a:pt x="102489" y="32480"/>
                      </a:cubicBezTo>
                      <a:cubicBezTo>
                        <a:pt x="129540" y="54007"/>
                        <a:pt x="137541" y="98203"/>
                        <a:pt x="137541" y="98203"/>
                      </a:cubicBezTo>
                      <a:lnTo>
                        <a:pt x="137541" y="158877"/>
                      </a:lnTo>
                      <a:cubicBezTo>
                        <a:pt x="137541" y="158877"/>
                        <a:pt x="116872" y="171831"/>
                        <a:pt x="110395" y="131731"/>
                      </a:cubicBezTo>
                      <a:lnTo>
                        <a:pt x="49721" y="103156"/>
                      </a:lnTo>
                      <a:lnTo>
                        <a:pt x="0" y="70295"/>
                      </a:lnTo>
                      <a:cubicBezTo>
                        <a:pt x="0" y="70295"/>
                        <a:pt x="35528" y="62008"/>
                        <a:pt x="40672" y="0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83388059-0560-4F91-AB61-3CD64BE73136}"/>
                    </a:ext>
                  </a:extLst>
                </p:cNvPr>
                <p:cNvSpPr/>
                <p:nvPr/>
              </p:nvSpPr>
              <p:spPr>
                <a:xfrm>
                  <a:off x="13465388" y="9565810"/>
                  <a:ext cx="586073" cy="409141"/>
                </a:xfrm>
                <a:custGeom>
                  <a:avLst/>
                  <a:gdLst>
                    <a:gd name="connsiteX0" fmla="*/ 0 w 586073"/>
                    <a:gd name="connsiteY0" fmla="*/ 221106 h 409141"/>
                    <a:gd name="connsiteX1" fmla="*/ 586073 w 586073"/>
                    <a:gd name="connsiteY1" fmla="*/ 224916 h 409141"/>
                    <a:gd name="connsiteX2" fmla="*/ 431006 w 586073"/>
                    <a:gd name="connsiteY2" fmla="*/ 2888 h 409141"/>
                    <a:gd name="connsiteX3" fmla="*/ 0 w 586073"/>
                    <a:gd name="connsiteY3" fmla="*/ 221106 h 409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86073" h="409141">
                      <a:moveTo>
                        <a:pt x="0" y="221106"/>
                      </a:moveTo>
                      <a:cubicBezTo>
                        <a:pt x="0" y="221106"/>
                        <a:pt x="395478" y="641635"/>
                        <a:pt x="586073" y="224916"/>
                      </a:cubicBezTo>
                      <a:cubicBezTo>
                        <a:pt x="586073" y="224916"/>
                        <a:pt x="556070" y="16509"/>
                        <a:pt x="431006" y="2888"/>
                      </a:cubicBezTo>
                      <a:cubicBezTo>
                        <a:pt x="305943" y="-10732"/>
                        <a:pt x="65246" y="17747"/>
                        <a:pt x="0" y="221106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FCEDE419-6FCB-4712-AC3A-1CF606DA52C9}"/>
                    </a:ext>
                  </a:extLst>
                </p:cNvPr>
                <p:cNvSpPr/>
                <p:nvPr/>
              </p:nvSpPr>
              <p:spPr>
                <a:xfrm>
                  <a:off x="13481138" y="10901958"/>
                  <a:ext cx="166360" cy="253187"/>
                </a:xfrm>
                <a:custGeom>
                  <a:avLst/>
                  <a:gdLst>
                    <a:gd name="connsiteX0" fmla="*/ 64832 w 166360"/>
                    <a:gd name="connsiteY0" fmla="*/ 39006 h 253187"/>
                    <a:gd name="connsiteX1" fmla="*/ 14635 w 166360"/>
                    <a:gd name="connsiteY1" fmla="*/ 130446 h 253187"/>
                    <a:gd name="connsiteX2" fmla="*/ 347 w 166360"/>
                    <a:gd name="connsiteY2" fmla="*/ 195121 h 253187"/>
                    <a:gd name="connsiteX3" fmla="*/ 8825 w 166360"/>
                    <a:gd name="connsiteY3" fmla="*/ 225220 h 253187"/>
                    <a:gd name="connsiteX4" fmla="*/ 135412 w 166360"/>
                    <a:gd name="connsiteY4" fmla="*/ 185025 h 253187"/>
                    <a:gd name="connsiteX5" fmla="*/ 157510 w 166360"/>
                    <a:gd name="connsiteY5" fmla="*/ 99300 h 253187"/>
                    <a:gd name="connsiteX6" fmla="*/ 152843 w 166360"/>
                    <a:gd name="connsiteY6" fmla="*/ 19956 h 253187"/>
                    <a:gd name="connsiteX7" fmla="*/ 64832 w 166360"/>
                    <a:gd name="connsiteY7" fmla="*/ 39006 h 253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60" h="253187">
                      <a:moveTo>
                        <a:pt x="64832" y="39006"/>
                      </a:moveTo>
                      <a:lnTo>
                        <a:pt x="14635" y="130446"/>
                      </a:lnTo>
                      <a:cubicBezTo>
                        <a:pt x="3557" y="150106"/>
                        <a:pt x="-1415" y="172623"/>
                        <a:pt x="347" y="195121"/>
                      </a:cubicBezTo>
                      <a:cubicBezTo>
                        <a:pt x="1100" y="205627"/>
                        <a:pt x="3986" y="215867"/>
                        <a:pt x="8825" y="225220"/>
                      </a:cubicBezTo>
                      <a:cubicBezTo>
                        <a:pt x="36828" y="276084"/>
                        <a:pt x="132650" y="254557"/>
                        <a:pt x="135412" y="185025"/>
                      </a:cubicBezTo>
                      <a:cubicBezTo>
                        <a:pt x="136593" y="155202"/>
                        <a:pt x="144127" y="125979"/>
                        <a:pt x="157510" y="99300"/>
                      </a:cubicBezTo>
                      <a:cubicBezTo>
                        <a:pt x="170807" y="74039"/>
                        <a:pt x="169016" y="43483"/>
                        <a:pt x="152843" y="19956"/>
                      </a:cubicBezTo>
                      <a:cubicBezTo>
                        <a:pt x="137317" y="-1951"/>
                        <a:pt x="79691" y="-17667"/>
                        <a:pt x="64832" y="39006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53088750-483E-4EFD-AB5F-CCB699D11E73}"/>
                    </a:ext>
                  </a:extLst>
                </p:cNvPr>
                <p:cNvSpPr/>
                <p:nvPr/>
              </p:nvSpPr>
              <p:spPr>
                <a:xfrm>
                  <a:off x="13487048" y="11050661"/>
                  <a:ext cx="126799" cy="66993"/>
                </a:xfrm>
                <a:custGeom>
                  <a:avLst/>
                  <a:gdLst>
                    <a:gd name="connsiteX0" fmla="*/ 45396 w 126799"/>
                    <a:gd name="connsiteY0" fmla="*/ 66706 h 66993"/>
                    <a:gd name="connsiteX1" fmla="*/ 83496 w 126799"/>
                    <a:gd name="connsiteY1" fmla="*/ 47656 h 66993"/>
                    <a:gd name="connsiteX2" fmla="*/ 122453 w 126799"/>
                    <a:gd name="connsiteY2" fmla="*/ 33559 h 66993"/>
                    <a:gd name="connsiteX3" fmla="*/ 123215 w 126799"/>
                    <a:gd name="connsiteY3" fmla="*/ 16986 h 66993"/>
                    <a:gd name="connsiteX4" fmla="*/ 105117 w 126799"/>
                    <a:gd name="connsiteY4" fmla="*/ 10795 h 66993"/>
                    <a:gd name="connsiteX5" fmla="*/ 342 w 126799"/>
                    <a:gd name="connsiteY5" fmla="*/ 10795 h 66993"/>
                    <a:gd name="connsiteX6" fmla="*/ 45396 w 126799"/>
                    <a:gd name="connsiteY6" fmla="*/ 66706 h 66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6799" h="66993">
                      <a:moveTo>
                        <a:pt x="45396" y="66706"/>
                      </a:moveTo>
                      <a:cubicBezTo>
                        <a:pt x="59873" y="68992"/>
                        <a:pt x="72351" y="57181"/>
                        <a:pt x="83496" y="47656"/>
                      </a:cubicBezTo>
                      <a:cubicBezTo>
                        <a:pt x="94640" y="38131"/>
                        <a:pt x="109022" y="27844"/>
                        <a:pt x="122453" y="33559"/>
                      </a:cubicBezTo>
                      <a:cubicBezTo>
                        <a:pt x="128358" y="30797"/>
                        <a:pt x="127882" y="21463"/>
                        <a:pt x="123215" y="16986"/>
                      </a:cubicBezTo>
                      <a:cubicBezTo>
                        <a:pt x="118024" y="12995"/>
                        <a:pt x="111661" y="10823"/>
                        <a:pt x="105117" y="10795"/>
                      </a:cubicBezTo>
                      <a:cubicBezTo>
                        <a:pt x="84734" y="8413"/>
                        <a:pt x="5962" y="-12256"/>
                        <a:pt x="342" y="10795"/>
                      </a:cubicBezTo>
                      <a:cubicBezTo>
                        <a:pt x="-3753" y="24606"/>
                        <a:pt x="29965" y="64135"/>
                        <a:pt x="45396" y="66706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76959544-4EC7-46A2-B008-4E8132A02A81}"/>
                    </a:ext>
                  </a:extLst>
                </p:cNvPr>
                <p:cNvSpPr/>
                <p:nvPr/>
              </p:nvSpPr>
              <p:spPr>
                <a:xfrm>
                  <a:off x="13487048" y="11050661"/>
                  <a:ext cx="126799" cy="66993"/>
                </a:xfrm>
                <a:custGeom>
                  <a:avLst/>
                  <a:gdLst>
                    <a:gd name="connsiteX0" fmla="*/ 45396 w 126799"/>
                    <a:gd name="connsiteY0" fmla="*/ 66706 h 66993"/>
                    <a:gd name="connsiteX1" fmla="*/ 83496 w 126799"/>
                    <a:gd name="connsiteY1" fmla="*/ 47656 h 66993"/>
                    <a:gd name="connsiteX2" fmla="*/ 122453 w 126799"/>
                    <a:gd name="connsiteY2" fmla="*/ 33559 h 66993"/>
                    <a:gd name="connsiteX3" fmla="*/ 123215 w 126799"/>
                    <a:gd name="connsiteY3" fmla="*/ 16986 h 66993"/>
                    <a:gd name="connsiteX4" fmla="*/ 105117 w 126799"/>
                    <a:gd name="connsiteY4" fmla="*/ 10795 h 66993"/>
                    <a:gd name="connsiteX5" fmla="*/ 342 w 126799"/>
                    <a:gd name="connsiteY5" fmla="*/ 10795 h 66993"/>
                    <a:gd name="connsiteX6" fmla="*/ 45396 w 126799"/>
                    <a:gd name="connsiteY6" fmla="*/ 66706 h 66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6799" h="66993">
                      <a:moveTo>
                        <a:pt x="45396" y="66706"/>
                      </a:moveTo>
                      <a:cubicBezTo>
                        <a:pt x="59873" y="68992"/>
                        <a:pt x="72351" y="57181"/>
                        <a:pt x="83496" y="47656"/>
                      </a:cubicBezTo>
                      <a:cubicBezTo>
                        <a:pt x="94640" y="38131"/>
                        <a:pt x="109022" y="27844"/>
                        <a:pt x="122453" y="33559"/>
                      </a:cubicBezTo>
                      <a:cubicBezTo>
                        <a:pt x="128358" y="30797"/>
                        <a:pt x="127882" y="21463"/>
                        <a:pt x="123215" y="16986"/>
                      </a:cubicBezTo>
                      <a:cubicBezTo>
                        <a:pt x="118024" y="12995"/>
                        <a:pt x="111661" y="10823"/>
                        <a:pt x="105117" y="10795"/>
                      </a:cubicBezTo>
                      <a:cubicBezTo>
                        <a:pt x="84734" y="8413"/>
                        <a:pt x="5962" y="-12256"/>
                        <a:pt x="342" y="10795"/>
                      </a:cubicBezTo>
                      <a:cubicBezTo>
                        <a:pt x="-3753" y="24606"/>
                        <a:pt x="29965" y="64135"/>
                        <a:pt x="45396" y="66706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291F838A-026D-42F0-9320-5F7821018115}"/>
                    </a:ext>
                  </a:extLst>
                </p:cNvPr>
                <p:cNvSpPr/>
                <p:nvPr/>
              </p:nvSpPr>
              <p:spPr>
                <a:xfrm>
                  <a:off x="13555648" y="10877119"/>
                  <a:ext cx="81571" cy="100876"/>
                </a:xfrm>
                <a:custGeom>
                  <a:avLst/>
                  <a:gdLst>
                    <a:gd name="connsiteX0" fmla="*/ 1561 w 81571"/>
                    <a:gd name="connsiteY0" fmla="*/ 17840 h 100876"/>
                    <a:gd name="connsiteX1" fmla="*/ 37 w 81571"/>
                    <a:gd name="connsiteY1" fmla="*/ 54702 h 100876"/>
                    <a:gd name="connsiteX2" fmla="*/ 42604 w 81571"/>
                    <a:gd name="connsiteY2" fmla="*/ 100841 h 100876"/>
                    <a:gd name="connsiteX3" fmla="*/ 46900 w 81571"/>
                    <a:gd name="connsiteY3" fmla="*/ 100803 h 100876"/>
                    <a:gd name="connsiteX4" fmla="*/ 48233 w 81571"/>
                    <a:gd name="connsiteY4" fmla="*/ 100803 h 100876"/>
                    <a:gd name="connsiteX5" fmla="*/ 81571 w 81571"/>
                    <a:gd name="connsiteY5" fmla="*/ 63846 h 100876"/>
                    <a:gd name="connsiteX6" fmla="*/ 81571 w 81571"/>
                    <a:gd name="connsiteY6" fmla="*/ 17935 h 100876"/>
                    <a:gd name="connsiteX7" fmla="*/ 1561 w 81571"/>
                    <a:gd name="connsiteY7" fmla="*/ 17840 h 10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1571" h="100876">
                      <a:moveTo>
                        <a:pt x="1561" y="17840"/>
                      </a:moveTo>
                      <a:cubicBezTo>
                        <a:pt x="1561" y="17840"/>
                        <a:pt x="513" y="37652"/>
                        <a:pt x="37" y="54702"/>
                      </a:cubicBezTo>
                      <a:cubicBezTo>
                        <a:pt x="-954" y="79200"/>
                        <a:pt x="18106" y="99850"/>
                        <a:pt x="42604" y="100841"/>
                      </a:cubicBezTo>
                      <a:cubicBezTo>
                        <a:pt x="44033" y="100898"/>
                        <a:pt x="45471" y="100889"/>
                        <a:pt x="46900" y="100803"/>
                      </a:cubicBezTo>
                      <a:lnTo>
                        <a:pt x="48233" y="100803"/>
                      </a:lnTo>
                      <a:cubicBezTo>
                        <a:pt x="67198" y="98888"/>
                        <a:pt x="81619" y="82905"/>
                        <a:pt x="81571" y="63846"/>
                      </a:cubicBezTo>
                      <a:lnTo>
                        <a:pt x="81571" y="17935"/>
                      </a:lnTo>
                      <a:cubicBezTo>
                        <a:pt x="81571" y="17935"/>
                        <a:pt x="46233" y="-22356"/>
                        <a:pt x="1561" y="17840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AE4609C9-4F22-4D4E-A909-8E4F94A0AAC4}"/>
                    </a:ext>
                  </a:extLst>
                </p:cNvPr>
                <p:cNvSpPr/>
                <p:nvPr/>
              </p:nvSpPr>
              <p:spPr>
                <a:xfrm>
                  <a:off x="13491413" y="9717425"/>
                  <a:ext cx="323958" cy="1197030"/>
                </a:xfrm>
                <a:custGeom>
                  <a:avLst/>
                  <a:gdLst>
                    <a:gd name="connsiteX0" fmla="*/ 302968 w 323958"/>
                    <a:gd name="connsiteY0" fmla="*/ 610034 h 1197030"/>
                    <a:gd name="connsiteX1" fmla="*/ 259439 w 323958"/>
                    <a:gd name="connsiteY1" fmla="*/ 798534 h 1197030"/>
                    <a:gd name="connsiteX2" fmla="*/ 150378 w 323958"/>
                    <a:gd name="connsiteY2" fmla="*/ 1186297 h 1197030"/>
                    <a:gd name="connsiteX3" fmla="*/ 58366 w 323958"/>
                    <a:gd name="connsiteY3" fmla="*/ 1139815 h 1197030"/>
                    <a:gd name="connsiteX4" fmla="*/ 93228 w 323958"/>
                    <a:gd name="connsiteY4" fmla="*/ 747099 h 1197030"/>
                    <a:gd name="connsiteX5" fmla="*/ 156950 w 323958"/>
                    <a:gd name="connsiteY5" fmla="*/ 571934 h 1197030"/>
                    <a:gd name="connsiteX6" fmla="*/ 61700 w 323958"/>
                    <a:gd name="connsiteY6" fmla="*/ 12341 h 1197030"/>
                    <a:gd name="connsiteX7" fmla="*/ 307826 w 323958"/>
                    <a:gd name="connsiteY7" fmla="*/ 215318 h 1197030"/>
                    <a:gd name="connsiteX8" fmla="*/ 302968 w 323958"/>
                    <a:gd name="connsiteY8" fmla="*/ 610034 h 1197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3958" h="1197030">
                      <a:moveTo>
                        <a:pt x="302968" y="610034"/>
                      </a:moveTo>
                      <a:cubicBezTo>
                        <a:pt x="302206" y="614416"/>
                        <a:pt x="279060" y="738812"/>
                        <a:pt x="259439" y="798534"/>
                      </a:cubicBezTo>
                      <a:cubicBezTo>
                        <a:pt x="232102" y="881878"/>
                        <a:pt x="150378" y="1186297"/>
                        <a:pt x="150378" y="1186297"/>
                      </a:cubicBezTo>
                      <a:cubicBezTo>
                        <a:pt x="150378" y="1186297"/>
                        <a:pt x="56747" y="1230398"/>
                        <a:pt x="58366" y="1139815"/>
                      </a:cubicBezTo>
                      <a:cubicBezTo>
                        <a:pt x="58366" y="1139815"/>
                        <a:pt x="69987" y="865209"/>
                        <a:pt x="93228" y="747099"/>
                      </a:cubicBezTo>
                      <a:cubicBezTo>
                        <a:pt x="114278" y="640229"/>
                        <a:pt x="149425" y="585746"/>
                        <a:pt x="156950" y="571934"/>
                      </a:cubicBezTo>
                      <a:cubicBezTo>
                        <a:pt x="136662" y="546026"/>
                        <a:pt x="-112989" y="63776"/>
                        <a:pt x="61700" y="12341"/>
                      </a:cubicBezTo>
                      <a:cubicBezTo>
                        <a:pt x="270107" y="-48810"/>
                        <a:pt x="287442" y="132927"/>
                        <a:pt x="307826" y="215318"/>
                      </a:cubicBezTo>
                      <a:cubicBezTo>
                        <a:pt x="344973" y="363718"/>
                        <a:pt x="306873" y="587269"/>
                        <a:pt x="302968" y="610034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704F792B-9907-4F3C-A621-7B3F88CC8097}"/>
                    </a:ext>
                  </a:extLst>
                </p:cNvPr>
                <p:cNvSpPr/>
                <p:nvPr/>
              </p:nvSpPr>
              <p:spPr>
                <a:xfrm>
                  <a:off x="13810275" y="9739153"/>
                  <a:ext cx="415210" cy="1199871"/>
                </a:xfrm>
                <a:custGeom>
                  <a:avLst/>
                  <a:gdLst>
                    <a:gd name="connsiteX0" fmla="*/ 401778 w 415210"/>
                    <a:gd name="connsiteY0" fmla="*/ 1185238 h 1199871"/>
                    <a:gd name="connsiteX1" fmla="*/ 315101 w 415210"/>
                    <a:gd name="connsiteY1" fmla="*/ 1150377 h 1199871"/>
                    <a:gd name="connsiteX2" fmla="*/ 230995 w 415210"/>
                    <a:gd name="connsiteY2" fmla="*/ 758328 h 1199871"/>
                    <a:gd name="connsiteX3" fmla="*/ 241282 w 415210"/>
                    <a:gd name="connsiteY3" fmla="*/ 594688 h 1199871"/>
                    <a:gd name="connsiteX4" fmla="*/ 12206 w 415210"/>
                    <a:gd name="connsiteY4" fmla="*/ 56335 h 1199871"/>
                    <a:gd name="connsiteX5" fmla="*/ 302242 w 415210"/>
                    <a:gd name="connsiteY5" fmla="*/ 189209 h 1199871"/>
                    <a:gd name="connsiteX6" fmla="*/ 401778 w 415210"/>
                    <a:gd name="connsiteY6" fmla="*/ 1185238 h 1199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5210" h="1199871">
                      <a:moveTo>
                        <a:pt x="401778" y="1185238"/>
                      </a:moveTo>
                      <a:cubicBezTo>
                        <a:pt x="401778" y="1185238"/>
                        <a:pt x="321482" y="1235245"/>
                        <a:pt x="315101" y="1150377"/>
                      </a:cubicBezTo>
                      <a:cubicBezTo>
                        <a:pt x="315101" y="1150377"/>
                        <a:pt x="238901" y="878438"/>
                        <a:pt x="230995" y="758328"/>
                      </a:cubicBezTo>
                      <a:cubicBezTo>
                        <a:pt x="226585" y="703569"/>
                        <a:pt x="230052" y="648466"/>
                        <a:pt x="241282" y="594688"/>
                      </a:cubicBezTo>
                      <a:cubicBezTo>
                        <a:pt x="216898" y="564684"/>
                        <a:pt x="-60851" y="142727"/>
                        <a:pt x="12206" y="56335"/>
                      </a:cubicBezTo>
                      <a:cubicBezTo>
                        <a:pt x="152318" y="-109495"/>
                        <a:pt x="273476" y="138631"/>
                        <a:pt x="302242" y="189209"/>
                      </a:cubicBezTo>
                      <a:cubicBezTo>
                        <a:pt x="469120" y="483055"/>
                        <a:pt x="401778" y="1185238"/>
                        <a:pt x="401778" y="1185238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789791DB-79DE-4851-B21B-1E5AA8EB220F}"/>
                    </a:ext>
                  </a:extLst>
                </p:cNvPr>
                <p:cNvSpPr/>
                <p:nvPr/>
              </p:nvSpPr>
              <p:spPr>
                <a:xfrm>
                  <a:off x="14125530" y="10940800"/>
                  <a:ext cx="91190" cy="70438"/>
                </a:xfrm>
                <a:custGeom>
                  <a:avLst/>
                  <a:gdLst>
                    <a:gd name="connsiteX0" fmla="*/ 44899 w 91190"/>
                    <a:gd name="connsiteY0" fmla="*/ 21310 h 70438"/>
                    <a:gd name="connsiteX1" fmla="*/ 22420 w 91190"/>
                    <a:gd name="connsiteY1" fmla="*/ 29693 h 70438"/>
                    <a:gd name="connsiteX2" fmla="*/ 3370 w 91190"/>
                    <a:gd name="connsiteY2" fmla="*/ 43980 h 70438"/>
                    <a:gd name="connsiteX3" fmla="*/ 6504 w 91190"/>
                    <a:gd name="connsiteY3" fmla="*/ 67068 h 70438"/>
                    <a:gd name="connsiteX4" fmla="*/ 24134 w 91190"/>
                    <a:gd name="connsiteY4" fmla="*/ 68554 h 70438"/>
                    <a:gd name="connsiteX5" fmla="*/ 39184 w 91190"/>
                    <a:gd name="connsiteY5" fmla="*/ 55505 h 70438"/>
                    <a:gd name="connsiteX6" fmla="*/ 63377 w 91190"/>
                    <a:gd name="connsiteY6" fmla="*/ 16738 h 70438"/>
                    <a:gd name="connsiteX7" fmla="*/ 91190 w 91190"/>
                    <a:gd name="connsiteY7" fmla="*/ 546 h 70438"/>
                    <a:gd name="connsiteX8" fmla="*/ 44899 w 91190"/>
                    <a:gd name="connsiteY8" fmla="*/ 21310 h 70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1190" h="70438">
                      <a:moveTo>
                        <a:pt x="44899" y="21310"/>
                      </a:moveTo>
                      <a:cubicBezTo>
                        <a:pt x="37660" y="24739"/>
                        <a:pt x="29849" y="26644"/>
                        <a:pt x="22420" y="29693"/>
                      </a:cubicBezTo>
                      <a:cubicBezTo>
                        <a:pt x="14705" y="32293"/>
                        <a:pt x="8028" y="37303"/>
                        <a:pt x="3370" y="43980"/>
                      </a:cubicBezTo>
                      <a:cubicBezTo>
                        <a:pt x="-2145" y="51219"/>
                        <a:pt x="-745" y="61563"/>
                        <a:pt x="6504" y="67068"/>
                      </a:cubicBezTo>
                      <a:cubicBezTo>
                        <a:pt x="11590" y="70945"/>
                        <a:pt x="18467" y="71526"/>
                        <a:pt x="24134" y="68554"/>
                      </a:cubicBezTo>
                      <a:cubicBezTo>
                        <a:pt x="30240" y="65640"/>
                        <a:pt x="35440" y="61135"/>
                        <a:pt x="39184" y="55505"/>
                      </a:cubicBezTo>
                      <a:cubicBezTo>
                        <a:pt x="48232" y="43218"/>
                        <a:pt x="53662" y="28454"/>
                        <a:pt x="63377" y="16738"/>
                      </a:cubicBezTo>
                      <a:cubicBezTo>
                        <a:pt x="70369" y="8137"/>
                        <a:pt x="80255" y="2375"/>
                        <a:pt x="91190" y="546"/>
                      </a:cubicBezTo>
                      <a:cubicBezTo>
                        <a:pt x="74903" y="-3359"/>
                        <a:pt x="58805" y="14738"/>
                        <a:pt x="44899" y="21310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9E14D634-78B7-4C98-A7AC-96EE7D738B79}"/>
                    </a:ext>
                  </a:extLst>
                </p:cNvPr>
                <p:cNvSpPr/>
                <p:nvPr/>
              </p:nvSpPr>
              <p:spPr>
                <a:xfrm>
                  <a:off x="14139377" y="10909027"/>
                  <a:ext cx="72675" cy="120065"/>
                </a:xfrm>
                <a:custGeom>
                  <a:avLst/>
                  <a:gdLst>
                    <a:gd name="connsiteX0" fmla="*/ 0 w 72675"/>
                    <a:gd name="connsiteY0" fmla="*/ 22222 h 120065"/>
                    <a:gd name="connsiteX1" fmla="*/ 0 w 72675"/>
                    <a:gd name="connsiteY1" fmla="*/ 102708 h 120065"/>
                    <a:gd name="connsiteX2" fmla="*/ 72676 w 72675"/>
                    <a:gd name="connsiteY2" fmla="*/ 102708 h 120065"/>
                    <a:gd name="connsiteX3" fmla="*/ 72676 w 72675"/>
                    <a:gd name="connsiteY3" fmla="*/ 15364 h 120065"/>
                    <a:gd name="connsiteX4" fmla="*/ 0 w 72675"/>
                    <a:gd name="connsiteY4" fmla="*/ 22222 h 120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675" h="120065">
                      <a:moveTo>
                        <a:pt x="0" y="22222"/>
                      </a:moveTo>
                      <a:lnTo>
                        <a:pt x="0" y="102708"/>
                      </a:lnTo>
                      <a:cubicBezTo>
                        <a:pt x="0" y="102708"/>
                        <a:pt x="38957" y="141761"/>
                        <a:pt x="72676" y="102708"/>
                      </a:cubicBezTo>
                      <a:lnTo>
                        <a:pt x="72676" y="15364"/>
                      </a:lnTo>
                      <a:cubicBezTo>
                        <a:pt x="72676" y="15364"/>
                        <a:pt x="26956" y="-23403"/>
                        <a:pt x="0" y="22222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5BACEEA3-9402-4CAF-9425-32503105A2AF}"/>
                    </a:ext>
                  </a:extLst>
                </p:cNvPr>
                <p:cNvSpPr/>
                <p:nvPr/>
              </p:nvSpPr>
              <p:spPr>
                <a:xfrm>
                  <a:off x="14127757" y="10940012"/>
                  <a:ext cx="188975" cy="158032"/>
                </a:xfrm>
                <a:custGeom>
                  <a:avLst/>
                  <a:gdLst>
                    <a:gd name="connsiteX0" fmla="*/ 0 w 188975"/>
                    <a:gd name="connsiteY0" fmla="*/ 60579 h 158032"/>
                    <a:gd name="connsiteX1" fmla="*/ 0 w 188975"/>
                    <a:gd name="connsiteY1" fmla="*/ 144780 h 158032"/>
                    <a:gd name="connsiteX2" fmla="*/ 181737 w 188975"/>
                    <a:gd name="connsiteY2" fmla="*/ 155162 h 158032"/>
                    <a:gd name="connsiteX3" fmla="*/ 181737 w 188975"/>
                    <a:gd name="connsiteY3" fmla="*/ 122587 h 158032"/>
                    <a:gd name="connsiteX4" fmla="*/ 123158 w 188975"/>
                    <a:gd name="connsiteY4" fmla="*/ 36386 h 158032"/>
                    <a:gd name="connsiteX5" fmla="*/ 78296 w 188975"/>
                    <a:gd name="connsiteY5" fmla="*/ 0 h 158032"/>
                    <a:gd name="connsiteX6" fmla="*/ 37433 w 188975"/>
                    <a:gd name="connsiteY6" fmla="*/ 52864 h 158032"/>
                    <a:gd name="connsiteX7" fmla="*/ 20955 w 188975"/>
                    <a:gd name="connsiteY7" fmla="*/ 69437 h 158032"/>
                    <a:gd name="connsiteX8" fmla="*/ 1200 w 188975"/>
                    <a:gd name="connsiteY8" fmla="*/ 63551 h 158032"/>
                    <a:gd name="connsiteX9" fmla="*/ 0 w 188975"/>
                    <a:gd name="connsiteY9" fmla="*/ 60579 h 158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975" h="158032">
                      <a:moveTo>
                        <a:pt x="0" y="60579"/>
                      </a:moveTo>
                      <a:lnTo>
                        <a:pt x="0" y="144780"/>
                      </a:lnTo>
                      <a:cubicBezTo>
                        <a:pt x="0" y="144780"/>
                        <a:pt x="104775" y="165449"/>
                        <a:pt x="181737" y="155162"/>
                      </a:cubicBezTo>
                      <a:cubicBezTo>
                        <a:pt x="181737" y="155162"/>
                        <a:pt x="198025" y="147733"/>
                        <a:pt x="181737" y="122587"/>
                      </a:cubicBezTo>
                      <a:cubicBezTo>
                        <a:pt x="165449" y="97441"/>
                        <a:pt x="123158" y="36386"/>
                        <a:pt x="123158" y="36386"/>
                      </a:cubicBezTo>
                      <a:cubicBezTo>
                        <a:pt x="123158" y="36386"/>
                        <a:pt x="114967" y="0"/>
                        <a:pt x="78296" y="0"/>
                      </a:cubicBezTo>
                      <a:cubicBezTo>
                        <a:pt x="48292" y="0"/>
                        <a:pt x="44387" y="37529"/>
                        <a:pt x="37433" y="52864"/>
                      </a:cubicBezTo>
                      <a:cubicBezTo>
                        <a:pt x="34214" y="60255"/>
                        <a:pt x="28327" y="66170"/>
                        <a:pt x="20955" y="69437"/>
                      </a:cubicBezTo>
                      <a:cubicBezTo>
                        <a:pt x="13878" y="73266"/>
                        <a:pt x="5029" y="70628"/>
                        <a:pt x="1200" y="63551"/>
                      </a:cubicBezTo>
                      <a:cubicBezTo>
                        <a:pt x="695" y="62608"/>
                        <a:pt x="295" y="61608"/>
                        <a:pt x="0" y="60579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1414418B-15D6-4CCC-A278-E1F920E115A8}"/>
                    </a:ext>
                  </a:extLst>
                </p:cNvPr>
                <p:cNvSpPr/>
                <p:nvPr/>
              </p:nvSpPr>
              <p:spPr>
                <a:xfrm>
                  <a:off x="14203641" y="11025737"/>
                  <a:ext cx="94993" cy="44649"/>
                </a:xfrm>
                <a:custGeom>
                  <a:avLst/>
                  <a:gdLst>
                    <a:gd name="connsiteX0" fmla="*/ 4030 w 94993"/>
                    <a:gd name="connsiteY0" fmla="*/ 10382 h 44649"/>
                    <a:gd name="connsiteX1" fmla="*/ 3620 w 94993"/>
                    <a:gd name="connsiteY1" fmla="*/ 28832 h 44649"/>
                    <a:gd name="connsiteX2" fmla="*/ 12888 w 94993"/>
                    <a:gd name="connsiteY2" fmla="*/ 32861 h 44649"/>
                    <a:gd name="connsiteX3" fmla="*/ 48131 w 94993"/>
                    <a:gd name="connsiteY3" fmla="*/ 40100 h 44649"/>
                    <a:gd name="connsiteX4" fmla="*/ 94994 w 94993"/>
                    <a:gd name="connsiteY4" fmla="*/ 34957 h 44649"/>
                    <a:gd name="connsiteX5" fmla="*/ 75944 w 94993"/>
                    <a:gd name="connsiteY5" fmla="*/ 0 h 44649"/>
                    <a:gd name="connsiteX6" fmla="*/ 4030 w 94993"/>
                    <a:gd name="connsiteY6" fmla="*/ 10382 h 44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4993" h="44649">
                      <a:moveTo>
                        <a:pt x="4030" y="10382"/>
                      </a:moveTo>
                      <a:cubicBezTo>
                        <a:pt x="-1180" y="15364"/>
                        <a:pt x="-1361" y="23622"/>
                        <a:pt x="3620" y="28832"/>
                      </a:cubicBezTo>
                      <a:cubicBezTo>
                        <a:pt x="6040" y="31366"/>
                        <a:pt x="9383" y="32814"/>
                        <a:pt x="12888" y="32861"/>
                      </a:cubicBezTo>
                      <a:cubicBezTo>
                        <a:pt x="24956" y="33328"/>
                        <a:pt x="36863" y="35776"/>
                        <a:pt x="48131" y="40100"/>
                      </a:cubicBezTo>
                      <a:cubicBezTo>
                        <a:pt x="86707" y="52769"/>
                        <a:pt x="94994" y="34957"/>
                        <a:pt x="94994" y="34957"/>
                      </a:cubicBezTo>
                      <a:cubicBezTo>
                        <a:pt x="94994" y="15907"/>
                        <a:pt x="77849" y="2381"/>
                        <a:pt x="75944" y="0"/>
                      </a:cubicBezTo>
                      <a:cubicBezTo>
                        <a:pt x="76515" y="0"/>
                        <a:pt x="12698" y="2857"/>
                        <a:pt x="4030" y="10382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5F5A57F5-3971-49A4-99DF-E1FF2E902C2B}"/>
                    </a:ext>
                  </a:extLst>
                </p:cNvPr>
                <p:cNvSpPr/>
                <p:nvPr/>
              </p:nvSpPr>
              <p:spPr>
                <a:xfrm>
                  <a:off x="13485398" y="9708811"/>
                  <a:ext cx="626927" cy="245840"/>
                </a:xfrm>
                <a:custGeom>
                  <a:avLst/>
                  <a:gdLst>
                    <a:gd name="connsiteX0" fmla="*/ 432808 w 626927"/>
                    <a:gd name="connsiteY0" fmla="*/ 27242 h 245840"/>
                    <a:gd name="connsiteX1" fmla="*/ 94861 w 626927"/>
                    <a:gd name="connsiteY1" fmla="*/ 0 h 245840"/>
                    <a:gd name="connsiteX2" fmla="*/ 22472 w 626927"/>
                    <a:gd name="connsiteY2" fmla="*/ 245840 h 245840"/>
                    <a:gd name="connsiteX3" fmla="*/ 22472 w 626927"/>
                    <a:gd name="connsiteY3" fmla="*/ 245840 h 245840"/>
                    <a:gd name="connsiteX4" fmla="*/ 161251 w 626927"/>
                    <a:gd name="connsiteY4" fmla="*/ 182975 h 245840"/>
                    <a:gd name="connsiteX5" fmla="*/ 161251 w 626927"/>
                    <a:gd name="connsiteY5" fmla="*/ 182975 h 245840"/>
                    <a:gd name="connsiteX6" fmla="*/ 396709 w 626927"/>
                    <a:gd name="connsiteY6" fmla="*/ 212408 h 245840"/>
                    <a:gd name="connsiteX7" fmla="*/ 438238 w 626927"/>
                    <a:gd name="connsiteY7" fmla="*/ 197167 h 245840"/>
                    <a:gd name="connsiteX8" fmla="*/ 611688 w 626927"/>
                    <a:gd name="connsiteY8" fmla="*/ 192024 h 245840"/>
                    <a:gd name="connsiteX9" fmla="*/ 626928 w 626927"/>
                    <a:gd name="connsiteY9" fmla="*/ 219551 h 245840"/>
                    <a:gd name="connsiteX10" fmla="*/ 432808 w 626927"/>
                    <a:gd name="connsiteY10" fmla="*/ 27242 h 245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26927" h="245840">
                      <a:moveTo>
                        <a:pt x="432808" y="27242"/>
                      </a:moveTo>
                      <a:cubicBezTo>
                        <a:pt x="432808" y="27242"/>
                        <a:pt x="129723" y="95"/>
                        <a:pt x="94861" y="0"/>
                      </a:cubicBezTo>
                      <a:cubicBezTo>
                        <a:pt x="48094" y="0"/>
                        <a:pt x="-42013" y="74676"/>
                        <a:pt x="22472" y="245840"/>
                      </a:cubicBezTo>
                      <a:lnTo>
                        <a:pt x="22472" y="245840"/>
                      </a:lnTo>
                      <a:cubicBezTo>
                        <a:pt x="18661" y="244126"/>
                        <a:pt x="-22010" y="135446"/>
                        <a:pt x="161251" y="182975"/>
                      </a:cubicBezTo>
                      <a:lnTo>
                        <a:pt x="161251" y="182975"/>
                      </a:lnTo>
                      <a:cubicBezTo>
                        <a:pt x="265168" y="217551"/>
                        <a:pt x="295934" y="255079"/>
                        <a:pt x="396709" y="212408"/>
                      </a:cubicBezTo>
                      <a:cubicBezTo>
                        <a:pt x="409853" y="206788"/>
                        <a:pt x="424045" y="201739"/>
                        <a:pt x="438238" y="197167"/>
                      </a:cubicBezTo>
                      <a:cubicBezTo>
                        <a:pt x="501484" y="176975"/>
                        <a:pt x="555109" y="157448"/>
                        <a:pt x="611688" y="192024"/>
                      </a:cubicBezTo>
                      <a:lnTo>
                        <a:pt x="626928" y="219551"/>
                      </a:lnTo>
                      <a:cubicBezTo>
                        <a:pt x="626928" y="219551"/>
                        <a:pt x="538155" y="23050"/>
                        <a:pt x="432808" y="27242"/>
                      </a:cubicBezTo>
                      <a:close/>
                    </a:path>
                  </a:pathLst>
                </a:custGeom>
                <a:grpFill/>
                <a:ln w="9525" cap="flat">
                  <a:solidFill>
                    <a:srgbClr val="263238">
                      <a:alpha val="97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grpSp>
              <p:nvGrpSpPr>
                <p:cNvPr id="130" name="图形 8">
                  <a:extLst>
                    <a:ext uri="{FF2B5EF4-FFF2-40B4-BE49-F238E27FC236}">
                      <a16:creationId xmlns:a16="http://schemas.microsoft.com/office/drawing/2014/main" id="{164BDE8A-E85F-4D04-B4B1-1B488B064DEB}"/>
                    </a:ext>
                  </a:extLst>
                </p:cNvPr>
                <p:cNvGrpSpPr/>
                <p:nvPr/>
              </p:nvGrpSpPr>
              <p:grpSpPr>
                <a:xfrm>
                  <a:off x="13499107" y="9727554"/>
                  <a:ext cx="499408" cy="219866"/>
                  <a:chOff x="13499107" y="9727554"/>
                  <a:chExt cx="499408" cy="219866"/>
                </a:xfrm>
                <a:grpFill/>
              </p:grpSpPr>
              <p:sp>
                <p:nvSpPr>
                  <p:cNvPr id="187" name="任意多边形: 形状 186">
                    <a:extLst>
                      <a:ext uri="{FF2B5EF4-FFF2-40B4-BE49-F238E27FC236}">
                        <a16:creationId xmlns:a16="http://schemas.microsoft.com/office/drawing/2014/main" id="{D92CE698-71FF-4185-B33C-109ED393B6D0}"/>
                      </a:ext>
                    </a:extLst>
                  </p:cNvPr>
                  <p:cNvSpPr/>
                  <p:nvPr/>
                </p:nvSpPr>
                <p:spPr>
                  <a:xfrm>
                    <a:off x="13499107" y="9727554"/>
                    <a:ext cx="499408" cy="116793"/>
                  </a:xfrm>
                  <a:custGeom>
                    <a:avLst/>
                    <a:gdLst>
                      <a:gd name="connsiteX0" fmla="*/ 0 w 499408"/>
                      <a:gd name="connsiteY0" fmla="*/ 47455 h 116793"/>
                      <a:gd name="connsiteX1" fmla="*/ 130207 w 499408"/>
                      <a:gd name="connsiteY1" fmla="*/ 41931 h 116793"/>
                      <a:gd name="connsiteX2" fmla="*/ 258889 w 499408"/>
                      <a:gd name="connsiteY2" fmla="*/ 85841 h 116793"/>
                      <a:gd name="connsiteX3" fmla="*/ 150209 w 499408"/>
                      <a:gd name="connsiteY3" fmla="*/ 95366 h 116793"/>
                      <a:gd name="connsiteX4" fmla="*/ 399669 w 499408"/>
                      <a:gd name="connsiteY4" fmla="*/ 98509 h 116793"/>
                      <a:gd name="connsiteX5" fmla="*/ 337185 w 499408"/>
                      <a:gd name="connsiteY5" fmla="*/ 85079 h 116793"/>
                      <a:gd name="connsiteX6" fmla="*/ 499110 w 499408"/>
                      <a:gd name="connsiteY6" fmla="*/ 36978 h 116793"/>
                      <a:gd name="connsiteX7" fmla="*/ 459581 w 499408"/>
                      <a:gd name="connsiteY7" fmla="*/ 35454 h 116793"/>
                      <a:gd name="connsiteX8" fmla="*/ 188881 w 499408"/>
                      <a:gd name="connsiteY8" fmla="*/ 24786 h 116793"/>
                      <a:gd name="connsiteX9" fmla="*/ 86487 w 499408"/>
                      <a:gd name="connsiteY9" fmla="*/ 21 h 116793"/>
                      <a:gd name="connsiteX10" fmla="*/ 0 w 499408"/>
                      <a:gd name="connsiteY10" fmla="*/ 47455 h 1167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99408" h="116793">
                        <a:moveTo>
                          <a:pt x="0" y="47455"/>
                        </a:moveTo>
                        <a:cubicBezTo>
                          <a:pt x="35338" y="18880"/>
                          <a:pt x="87630" y="25643"/>
                          <a:pt x="130207" y="41931"/>
                        </a:cubicBezTo>
                        <a:cubicBezTo>
                          <a:pt x="172784" y="58219"/>
                          <a:pt x="213455" y="82984"/>
                          <a:pt x="258889" y="85841"/>
                        </a:cubicBezTo>
                        <a:lnTo>
                          <a:pt x="150209" y="95366"/>
                        </a:lnTo>
                        <a:cubicBezTo>
                          <a:pt x="230934" y="122817"/>
                          <a:pt x="318287" y="123922"/>
                          <a:pt x="399669" y="98509"/>
                        </a:cubicBezTo>
                        <a:cubicBezTo>
                          <a:pt x="393097" y="91651"/>
                          <a:pt x="343757" y="92032"/>
                          <a:pt x="337185" y="85079"/>
                        </a:cubicBezTo>
                        <a:cubicBezTo>
                          <a:pt x="369475" y="82888"/>
                          <a:pt x="506635" y="43074"/>
                          <a:pt x="499110" y="36978"/>
                        </a:cubicBezTo>
                        <a:cubicBezTo>
                          <a:pt x="491585" y="30882"/>
                          <a:pt x="469297" y="36025"/>
                          <a:pt x="459581" y="35454"/>
                        </a:cubicBezTo>
                        <a:cubicBezTo>
                          <a:pt x="369408" y="30815"/>
                          <a:pt x="279178" y="27262"/>
                          <a:pt x="188881" y="24786"/>
                        </a:cubicBezTo>
                        <a:cubicBezTo>
                          <a:pt x="154114" y="23833"/>
                          <a:pt x="121253" y="1450"/>
                          <a:pt x="86487" y="21"/>
                        </a:cubicBezTo>
                        <a:cubicBezTo>
                          <a:pt x="51263" y="-703"/>
                          <a:pt x="18317" y="17366"/>
                          <a:pt x="0" y="47455"/>
                        </a:cubicBezTo>
                        <a:close/>
                      </a:path>
                    </a:pathLst>
                  </a:custGeom>
                  <a:grpFill/>
                  <a:ln w="9525" cap="flat">
                    <a:solidFill>
                      <a:srgbClr val="263238">
                        <a:alpha val="97000"/>
                      </a:srgb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88" name="任意多边形: 形状 187">
                    <a:extLst>
                      <a:ext uri="{FF2B5EF4-FFF2-40B4-BE49-F238E27FC236}">
                        <a16:creationId xmlns:a16="http://schemas.microsoft.com/office/drawing/2014/main" id="{CB0436DF-2D23-48C5-9751-B19C758C008D}"/>
                      </a:ext>
                    </a:extLst>
                  </p:cNvPr>
                  <p:cNvSpPr/>
                  <p:nvPr/>
                </p:nvSpPr>
                <p:spPr>
                  <a:xfrm>
                    <a:off x="13499107" y="9727554"/>
                    <a:ext cx="499408" cy="116793"/>
                  </a:xfrm>
                  <a:custGeom>
                    <a:avLst/>
                    <a:gdLst>
                      <a:gd name="connsiteX0" fmla="*/ 0 w 499408"/>
                      <a:gd name="connsiteY0" fmla="*/ 47455 h 116793"/>
                      <a:gd name="connsiteX1" fmla="*/ 130207 w 499408"/>
                      <a:gd name="connsiteY1" fmla="*/ 41931 h 116793"/>
                      <a:gd name="connsiteX2" fmla="*/ 258889 w 499408"/>
                      <a:gd name="connsiteY2" fmla="*/ 85841 h 116793"/>
                      <a:gd name="connsiteX3" fmla="*/ 150209 w 499408"/>
                      <a:gd name="connsiteY3" fmla="*/ 95366 h 116793"/>
                      <a:gd name="connsiteX4" fmla="*/ 399669 w 499408"/>
                      <a:gd name="connsiteY4" fmla="*/ 98509 h 116793"/>
                      <a:gd name="connsiteX5" fmla="*/ 337185 w 499408"/>
                      <a:gd name="connsiteY5" fmla="*/ 85079 h 116793"/>
                      <a:gd name="connsiteX6" fmla="*/ 499110 w 499408"/>
                      <a:gd name="connsiteY6" fmla="*/ 36978 h 116793"/>
                      <a:gd name="connsiteX7" fmla="*/ 459581 w 499408"/>
                      <a:gd name="connsiteY7" fmla="*/ 35454 h 116793"/>
                      <a:gd name="connsiteX8" fmla="*/ 188881 w 499408"/>
                      <a:gd name="connsiteY8" fmla="*/ 24786 h 116793"/>
                      <a:gd name="connsiteX9" fmla="*/ 86487 w 499408"/>
                      <a:gd name="connsiteY9" fmla="*/ 21 h 116793"/>
                      <a:gd name="connsiteX10" fmla="*/ 0 w 499408"/>
                      <a:gd name="connsiteY10" fmla="*/ 47455 h 1167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99408" h="116793">
                        <a:moveTo>
                          <a:pt x="0" y="47455"/>
                        </a:moveTo>
                        <a:cubicBezTo>
                          <a:pt x="35338" y="18880"/>
                          <a:pt x="87630" y="25643"/>
                          <a:pt x="130207" y="41931"/>
                        </a:cubicBezTo>
                        <a:cubicBezTo>
                          <a:pt x="172784" y="58219"/>
                          <a:pt x="213455" y="82984"/>
                          <a:pt x="258889" y="85841"/>
                        </a:cubicBezTo>
                        <a:lnTo>
                          <a:pt x="150209" y="95366"/>
                        </a:lnTo>
                        <a:cubicBezTo>
                          <a:pt x="230934" y="122817"/>
                          <a:pt x="318287" y="123922"/>
                          <a:pt x="399669" y="98509"/>
                        </a:cubicBezTo>
                        <a:cubicBezTo>
                          <a:pt x="393097" y="91651"/>
                          <a:pt x="343757" y="92032"/>
                          <a:pt x="337185" y="85079"/>
                        </a:cubicBezTo>
                        <a:cubicBezTo>
                          <a:pt x="369475" y="82888"/>
                          <a:pt x="506635" y="43074"/>
                          <a:pt x="499110" y="36978"/>
                        </a:cubicBezTo>
                        <a:cubicBezTo>
                          <a:pt x="491585" y="30882"/>
                          <a:pt x="469297" y="36025"/>
                          <a:pt x="459581" y="35454"/>
                        </a:cubicBezTo>
                        <a:cubicBezTo>
                          <a:pt x="369408" y="30815"/>
                          <a:pt x="279178" y="27262"/>
                          <a:pt x="188881" y="24786"/>
                        </a:cubicBezTo>
                        <a:cubicBezTo>
                          <a:pt x="154114" y="23833"/>
                          <a:pt x="121253" y="1450"/>
                          <a:pt x="86487" y="21"/>
                        </a:cubicBezTo>
                        <a:cubicBezTo>
                          <a:pt x="51263" y="-703"/>
                          <a:pt x="18317" y="17366"/>
                          <a:pt x="0" y="47455"/>
                        </a:cubicBezTo>
                        <a:close/>
                      </a:path>
                    </a:pathLst>
                  </a:custGeom>
                  <a:grpFill/>
                  <a:ln w="9525" cap="flat">
                    <a:solidFill>
                      <a:srgbClr val="263238">
                        <a:alpha val="97000"/>
                      </a:srgb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89" name="任意多边形: 形状 188">
                    <a:extLst>
                      <a:ext uri="{FF2B5EF4-FFF2-40B4-BE49-F238E27FC236}">
                        <a16:creationId xmlns:a16="http://schemas.microsoft.com/office/drawing/2014/main" id="{F60D364E-50BE-4ED0-8BD4-775539ABA370}"/>
                      </a:ext>
                    </a:extLst>
                  </p:cNvPr>
                  <p:cNvSpPr/>
                  <p:nvPr/>
                </p:nvSpPr>
                <p:spPr>
                  <a:xfrm>
                    <a:off x="13714467" y="9866423"/>
                    <a:ext cx="169164" cy="80997"/>
                  </a:xfrm>
                  <a:custGeom>
                    <a:avLst/>
                    <a:gdLst>
                      <a:gd name="connsiteX0" fmla="*/ 0 w 169164"/>
                      <a:gd name="connsiteY0" fmla="*/ 19838 h 80997"/>
                      <a:gd name="connsiteX1" fmla="*/ 84582 w 169164"/>
                      <a:gd name="connsiteY1" fmla="*/ 75655 h 80997"/>
                      <a:gd name="connsiteX2" fmla="*/ 99822 w 169164"/>
                      <a:gd name="connsiteY2" fmla="*/ 80989 h 80997"/>
                      <a:gd name="connsiteX3" fmla="*/ 114205 w 169164"/>
                      <a:gd name="connsiteY3" fmla="*/ 65749 h 80997"/>
                      <a:gd name="connsiteX4" fmla="*/ 138303 w 169164"/>
                      <a:gd name="connsiteY4" fmla="*/ 30030 h 80997"/>
                      <a:gd name="connsiteX5" fmla="*/ 169164 w 169164"/>
                      <a:gd name="connsiteY5" fmla="*/ 312 h 80997"/>
                      <a:gd name="connsiteX6" fmla="*/ 131064 w 169164"/>
                      <a:gd name="connsiteY6" fmla="*/ 9837 h 80997"/>
                      <a:gd name="connsiteX7" fmla="*/ 87344 w 169164"/>
                      <a:gd name="connsiteY7" fmla="*/ 17933 h 80997"/>
                      <a:gd name="connsiteX8" fmla="*/ 0 w 169164"/>
                      <a:gd name="connsiteY8" fmla="*/ 19838 h 80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9164" h="80997">
                        <a:moveTo>
                          <a:pt x="0" y="19838"/>
                        </a:moveTo>
                        <a:lnTo>
                          <a:pt x="84582" y="75655"/>
                        </a:lnTo>
                        <a:cubicBezTo>
                          <a:pt x="88840" y="79246"/>
                          <a:pt x="94260" y="81141"/>
                          <a:pt x="99822" y="80989"/>
                        </a:cubicBezTo>
                        <a:cubicBezTo>
                          <a:pt x="106966" y="79751"/>
                          <a:pt x="110871" y="72226"/>
                          <a:pt x="114205" y="65749"/>
                        </a:cubicBezTo>
                        <a:cubicBezTo>
                          <a:pt x="120730" y="52890"/>
                          <a:pt x="128826" y="40889"/>
                          <a:pt x="138303" y="30030"/>
                        </a:cubicBezTo>
                        <a:cubicBezTo>
                          <a:pt x="146780" y="20505"/>
                          <a:pt x="163544" y="10980"/>
                          <a:pt x="169164" y="312"/>
                        </a:cubicBezTo>
                        <a:cubicBezTo>
                          <a:pt x="159639" y="-1783"/>
                          <a:pt x="141637" y="7265"/>
                          <a:pt x="131064" y="9837"/>
                        </a:cubicBezTo>
                        <a:cubicBezTo>
                          <a:pt x="116653" y="13352"/>
                          <a:pt x="102061" y="16057"/>
                          <a:pt x="87344" y="17933"/>
                        </a:cubicBezTo>
                        <a:cubicBezTo>
                          <a:pt x="58379" y="21658"/>
                          <a:pt x="29099" y="22296"/>
                          <a:pt x="0" y="19838"/>
                        </a:cubicBezTo>
                        <a:close/>
                      </a:path>
                    </a:pathLst>
                  </a:custGeom>
                  <a:grpFill/>
                  <a:ln w="9525" cap="flat">
                    <a:solidFill>
                      <a:srgbClr val="263238">
                        <a:alpha val="97000"/>
                      </a:srgb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90" name="任意多边形: 形状 189">
                    <a:extLst>
                      <a:ext uri="{FF2B5EF4-FFF2-40B4-BE49-F238E27FC236}">
                        <a16:creationId xmlns:a16="http://schemas.microsoft.com/office/drawing/2014/main" id="{22A37FEE-9EC5-4679-9154-FB54971AC79F}"/>
                      </a:ext>
                    </a:extLst>
                  </p:cNvPr>
                  <p:cNvSpPr/>
                  <p:nvPr/>
                </p:nvSpPr>
                <p:spPr>
                  <a:xfrm>
                    <a:off x="13714467" y="9866423"/>
                    <a:ext cx="169164" cy="80997"/>
                  </a:xfrm>
                  <a:custGeom>
                    <a:avLst/>
                    <a:gdLst>
                      <a:gd name="connsiteX0" fmla="*/ 0 w 169164"/>
                      <a:gd name="connsiteY0" fmla="*/ 19838 h 80997"/>
                      <a:gd name="connsiteX1" fmla="*/ 84582 w 169164"/>
                      <a:gd name="connsiteY1" fmla="*/ 75655 h 80997"/>
                      <a:gd name="connsiteX2" fmla="*/ 99822 w 169164"/>
                      <a:gd name="connsiteY2" fmla="*/ 80989 h 80997"/>
                      <a:gd name="connsiteX3" fmla="*/ 114205 w 169164"/>
                      <a:gd name="connsiteY3" fmla="*/ 65749 h 80997"/>
                      <a:gd name="connsiteX4" fmla="*/ 138303 w 169164"/>
                      <a:gd name="connsiteY4" fmla="*/ 30030 h 80997"/>
                      <a:gd name="connsiteX5" fmla="*/ 169164 w 169164"/>
                      <a:gd name="connsiteY5" fmla="*/ 312 h 80997"/>
                      <a:gd name="connsiteX6" fmla="*/ 131064 w 169164"/>
                      <a:gd name="connsiteY6" fmla="*/ 9837 h 80997"/>
                      <a:gd name="connsiteX7" fmla="*/ 87344 w 169164"/>
                      <a:gd name="connsiteY7" fmla="*/ 17933 h 80997"/>
                      <a:gd name="connsiteX8" fmla="*/ 0 w 169164"/>
                      <a:gd name="connsiteY8" fmla="*/ 19838 h 80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9164" h="80997">
                        <a:moveTo>
                          <a:pt x="0" y="19838"/>
                        </a:moveTo>
                        <a:lnTo>
                          <a:pt x="84582" y="75655"/>
                        </a:lnTo>
                        <a:cubicBezTo>
                          <a:pt x="88840" y="79246"/>
                          <a:pt x="94260" y="81141"/>
                          <a:pt x="99822" y="80989"/>
                        </a:cubicBezTo>
                        <a:cubicBezTo>
                          <a:pt x="106966" y="79751"/>
                          <a:pt x="110871" y="72226"/>
                          <a:pt x="114205" y="65749"/>
                        </a:cubicBezTo>
                        <a:cubicBezTo>
                          <a:pt x="120730" y="52890"/>
                          <a:pt x="128826" y="40889"/>
                          <a:pt x="138303" y="30030"/>
                        </a:cubicBezTo>
                        <a:cubicBezTo>
                          <a:pt x="146780" y="20505"/>
                          <a:pt x="163544" y="10980"/>
                          <a:pt x="169164" y="312"/>
                        </a:cubicBezTo>
                        <a:cubicBezTo>
                          <a:pt x="159639" y="-1783"/>
                          <a:pt x="141637" y="7265"/>
                          <a:pt x="131064" y="9837"/>
                        </a:cubicBezTo>
                        <a:cubicBezTo>
                          <a:pt x="116653" y="13352"/>
                          <a:pt x="102061" y="16057"/>
                          <a:pt x="87344" y="17933"/>
                        </a:cubicBezTo>
                        <a:cubicBezTo>
                          <a:pt x="58379" y="21658"/>
                          <a:pt x="29099" y="22296"/>
                          <a:pt x="0" y="19838"/>
                        </a:cubicBezTo>
                        <a:close/>
                      </a:path>
                    </a:pathLst>
                  </a:custGeom>
                  <a:grpFill/>
                  <a:ln w="9525" cap="flat">
                    <a:solidFill>
                      <a:srgbClr val="263238">
                        <a:alpha val="97000"/>
                      </a:srgb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</p:grp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98D3191E-E223-47D9-A1D4-0187248AAA88}"/>
                    </a:ext>
                  </a:extLst>
                </p:cNvPr>
                <p:cNvSpPr/>
                <p:nvPr/>
              </p:nvSpPr>
              <p:spPr>
                <a:xfrm>
                  <a:off x="13485398" y="9708811"/>
                  <a:ext cx="626927" cy="245840"/>
                </a:xfrm>
                <a:custGeom>
                  <a:avLst/>
                  <a:gdLst>
                    <a:gd name="connsiteX0" fmla="*/ 432808 w 626927"/>
                    <a:gd name="connsiteY0" fmla="*/ 27242 h 245840"/>
                    <a:gd name="connsiteX1" fmla="*/ 94861 w 626927"/>
                    <a:gd name="connsiteY1" fmla="*/ 0 h 245840"/>
                    <a:gd name="connsiteX2" fmla="*/ 22472 w 626927"/>
                    <a:gd name="connsiteY2" fmla="*/ 245840 h 245840"/>
                    <a:gd name="connsiteX3" fmla="*/ 22472 w 626927"/>
                    <a:gd name="connsiteY3" fmla="*/ 245840 h 245840"/>
                    <a:gd name="connsiteX4" fmla="*/ 161251 w 626927"/>
                    <a:gd name="connsiteY4" fmla="*/ 182975 h 245840"/>
                    <a:gd name="connsiteX5" fmla="*/ 161251 w 626927"/>
                    <a:gd name="connsiteY5" fmla="*/ 182975 h 245840"/>
                    <a:gd name="connsiteX6" fmla="*/ 396709 w 626927"/>
                    <a:gd name="connsiteY6" fmla="*/ 212408 h 245840"/>
                    <a:gd name="connsiteX7" fmla="*/ 438238 w 626927"/>
                    <a:gd name="connsiteY7" fmla="*/ 197167 h 245840"/>
                    <a:gd name="connsiteX8" fmla="*/ 611688 w 626927"/>
                    <a:gd name="connsiteY8" fmla="*/ 192024 h 245840"/>
                    <a:gd name="connsiteX9" fmla="*/ 626928 w 626927"/>
                    <a:gd name="connsiteY9" fmla="*/ 219551 h 245840"/>
                    <a:gd name="connsiteX10" fmla="*/ 432808 w 626927"/>
                    <a:gd name="connsiteY10" fmla="*/ 27242 h 245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26927" h="245840">
                      <a:moveTo>
                        <a:pt x="432808" y="27242"/>
                      </a:moveTo>
                      <a:cubicBezTo>
                        <a:pt x="432808" y="27242"/>
                        <a:pt x="129723" y="95"/>
                        <a:pt x="94861" y="0"/>
                      </a:cubicBezTo>
                      <a:cubicBezTo>
                        <a:pt x="48094" y="0"/>
                        <a:pt x="-42013" y="74676"/>
                        <a:pt x="22472" y="245840"/>
                      </a:cubicBezTo>
                      <a:lnTo>
                        <a:pt x="22472" y="245840"/>
                      </a:lnTo>
                      <a:cubicBezTo>
                        <a:pt x="18661" y="244126"/>
                        <a:pt x="-22010" y="135446"/>
                        <a:pt x="161251" y="182975"/>
                      </a:cubicBezTo>
                      <a:lnTo>
                        <a:pt x="161251" y="182975"/>
                      </a:lnTo>
                      <a:cubicBezTo>
                        <a:pt x="265168" y="217551"/>
                        <a:pt x="295934" y="255079"/>
                        <a:pt x="396709" y="212408"/>
                      </a:cubicBezTo>
                      <a:cubicBezTo>
                        <a:pt x="409853" y="206788"/>
                        <a:pt x="424045" y="201739"/>
                        <a:pt x="438238" y="197167"/>
                      </a:cubicBezTo>
                      <a:cubicBezTo>
                        <a:pt x="501484" y="176975"/>
                        <a:pt x="555109" y="157448"/>
                        <a:pt x="611688" y="192024"/>
                      </a:cubicBezTo>
                      <a:lnTo>
                        <a:pt x="626928" y="219551"/>
                      </a:lnTo>
                      <a:cubicBezTo>
                        <a:pt x="626928" y="219551"/>
                        <a:pt x="538155" y="23050"/>
                        <a:pt x="432808" y="27242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E244F8ED-9C03-472A-8E37-20A1163949A6}"/>
                    </a:ext>
                  </a:extLst>
                </p:cNvPr>
                <p:cNvSpPr/>
                <p:nvPr/>
              </p:nvSpPr>
              <p:spPr>
                <a:xfrm>
                  <a:off x="13465388" y="8939191"/>
                  <a:ext cx="862014" cy="851495"/>
                </a:xfrm>
                <a:custGeom>
                  <a:avLst/>
                  <a:gdLst>
                    <a:gd name="connsiteX0" fmla="*/ 563785 w 862014"/>
                    <a:gd name="connsiteY0" fmla="*/ 29051 h 851495"/>
                    <a:gd name="connsiteX1" fmla="*/ 371951 w 862014"/>
                    <a:gd name="connsiteY1" fmla="*/ 0 h 851495"/>
                    <a:gd name="connsiteX2" fmla="*/ 98774 w 862014"/>
                    <a:gd name="connsiteY2" fmla="*/ 456247 h 851495"/>
                    <a:gd name="connsiteX3" fmla="*/ 0 w 862014"/>
                    <a:gd name="connsiteY3" fmla="*/ 846772 h 851495"/>
                    <a:gd name="connsiteX4" fmla="*/ 194691 w 862014"/>
                    <a:gd name="connsiteY4" fmla="*/ 810578 h 851495"/>
                    <a:gd name="connsiteX5" fmla="*/ 488347 w 862014"/>
                    <a:gd name="connsiteY5" fmla="*/ 834390 h 851495"/>
                    <a:gd name="connsiteX6" fmla="*/ 585216 w 862014"/>
                    <a:gd name="connsiteY6" fmla="*/ 850011 h 851495"/>
                    <a:gd name="connsiteX7" fmla="*/ 586073 w 862014"/>
                    <a:gd name="connsiteY7" fmla="*/ 850583 h 851495"/>
                    <a:gd name="connsiteX8" fmla="*/ 656749 w 862014"/>
                    <a:gd name="connsiteY8" fmla="*/ 511016 h 851495"/>
                    <a:gd name="connsiteX9" fmla="*/ 862013 w 862014"/>
                    <a:gd name="connsiteY9" fmla="*/ 154400 h 851495"/>
                    <a:gd name="connsiteX10" fmla="*/ 563785 w 862014"/>
                    <a:gd name="connsiteY10" fmla="*/ 29051 h 851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62014" h="851495">
                      <a:moveTo>
                        <a:pt x="563785" y="29051"/>
                      </a:moveTo>
                      <a:lnTo>
                        <a:pt x="371951" y="0"/>
                      </a:lnTo>
                      <a:cubicBezTo>
                        <a:pt x="371951" y="0"/>
                        <a:pt x="159829" y="177260"/>
                        <a:pt x="98774" y="456247"/>
                      </a:cubicBezTo>
                      <a:cubicBezTo>
                        <a:pt x="37719" y="735235"/>
                        <a:pt x="0" y="846772"/>
                        <a:pt x="0" y="846772"/>
                      </a:cubicBezTo>
                      <a:cubicBezTo>
                        <a:pt x="0" y="846772"/>
                        <a:pt x="69723" y="741140"/>
                        <a:pt x="194691" y="810578"/>
                      </a:cubicBezTo>
                      <a:cubicBezTo>
                        <a:pt x="296228" y="867061"/>
                        <a:pt x="417767" y="852678"/>
                        <a:pt x="488347" y="834390"/>
                      </a:cubicBezTo>
                      <a:cubicBezTo>
                        <a:pt x="521380" y="825379"/>
                        <a:pt x="556689" y="831075"/>
                        <a:pt x="585216" y="850011"/>
                      </a:cubicBezTo>
                      <a:lnTo>
                        <a:pt x="586073" y="850583"/>
                      </a:lnTo>
                      <a:cubicBezTo>
                        <a:pt x="607314" y="865537"/>
                        <a:pt x="499777" y="694372"/>
                        <a:pt x="656749" y="511016"/>
                      </a:cubicBezTo>
                      <a:cubicBezTo>
                        <a:pt x="718185" y="439198"/>
                        <a:pt x="847249" y="381000"/>
                        <a:pt x="862013" y="154400"/>
                      </a:cubicBezTo>
                      <a:cubicBezTo>
                        <a:pt x="862394" y="154876"/>
                        <a:pt x="816578" y="84296"/>
                        <a:pt x="563785" y="29051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F67D9D92-511E-4543-A7F9-DF5230C4B95A}"/>
                    </a:ext>
                  </a:extLst>
                </p:cNvPr>
                <p:cNvSpPr/>
                <p:nvPr/>
              </p:nvSpPr>
              <p:spPr>
                <a:xfrm>
                  <a:off x="14016798" y="8972305"/>
                  <a:ext cx="172164" cy="222250"/>
                </a:xfrm>
                <a:custGeom>
                  <a:avLst/>
                  <a:gdLst>
                    <a:gd name="connsiteX0" fmla="*/ 33711 w 172164"/>
                    <a:gd name="connsiteY0" fmla="*/ 55658 h 222250"/>
                    <a:gd name="connsiteX1" fmla="*/ 8374 w 172164"/>
                    <a:gd name="connsiteY1" fmla="*/ 76328 h 222250"/>
                    <a:gd name="connsiteX2" fmla="*/ 278 w 172164"/>
                    <a:gd name="connsiteY2" fmla="*/ 102521 h 222250"/>
                    <a:gd name="connsiteX3" fmla="*/ 43236 w 172164"/>
                    <a:gd name="connsiteY3" fmla="*/ 201962 h 222250"/>
                    <a:gd name="connsiteX4" fmla="*/ 96100 w 172164"/>
                    <a:gd name="connsiteY4" fmla="*/ 222251 h 222250"/>
                    <a:gd name="connsiteX5" fmla="*/ 161822 w 172164"/>
                    <a:gd name="connsiteY5" fmla="*/ 178626 h 222250"/>
                    <a:gd name="connsiteX6" fmla="*/ 166775 w 172164"/>
                    <a:gd name="connsiteY6" fmla="*/ 97759 h 222250"/>
                    <a:gd name="connsiteX7" fmla="*/ 125341 w 172164"/>
                    <a:gd name="connsiteY7" fmla="*/ 26607 h 222250"/>
                    <a:gd name="connsiteX8" fmla="*/ 96766 w 172164"/>
                    <a:gd name="connsiteY8" fmla="*/ 3271 h 222250"/>
                    <a:gd name="connsiteX9" fmla="*/ 33711 w 172164"/>
                    <a:gd name="connsiteY9" fmla="*/ 55658 h 222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2164" h="222250">
                      <a:moveTo>
                        <a:pt x="33711" y="55658"/>
                      </a:moveTo>
                      <a:cubicBezTo>
                        <a:pt x="24414" y="61430"/>
                        <a:pt x="15899" y="68384"/>
                        <a:pt x="8374" y="76328"/>
                      </a:cubicBezTo>
                      <a:cubicBezTo>
                        <a:pt x="3307" y="84148"/>
                        <a:pt x="507" y="93206"/>
                        <a:pt x="278" y="102521"/>
                      </a:cubicBezTo>
                      <a:cubicBezTo>
                        <a:pt x="-2341" y="140669"/>
                        <a:pt x="13661" y="177721"/>
                        <a:pt x="43236" y="201962"/>
                      </a:cubicBezTo>
                      <a:cubicBezTo>
                        <a:pt x="58028" y="214554"/>
                        <a:pt x="76678" y="221717"/>
                        <a:pt x="96100" y="222251"/>
                      </a:cubicBezTo>
                      <a:cubicBezTo>
                        <a:pt x="124313" y="220755"/>
                        <a:pt x="149487" y="204048"/>
                        <a:pt x="161822" y="178626"/>
                      </a:cubicBezTo>
                      <a:cubicBezTo>
                        <a:pt x="173624" y="153261"/>
                        <a:pt x="175395" y="124372"/>
                        <a:pt x="166775" y="97759"/>
                      </a:cubicBezTo>
                      <a:cubicBezTo>
                        <a:pt x="158088" y="71403"/>
                        <a:pt x="143972" y="47172"/>
                        <a:pt x="125341" y="26607"/>
                      </a:cubicBezTo>
                      <a:cubicBezTo>
                        <a:pt x="117797" y="16682"/>
                        <a:pt x="108006" y="8681"/>
                        <a:pt x="96766" y="3271"/>
                      </a:cubicBezTo>
                      <a:cubicBezTo>
                        <a:pt x="55333" y="-13207"/>
                        <a:pt x="56476" y="36989"/>
                        <a:pt x="33711" y="55658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AFF66FFC-C2FB-473D-908B-D25BFDC21996}"/>
                    </a:ext>
                  </a:extLst>
                </p:cNvPr>
                <p:cNvSpPr/>
                <p:nvPr/>
              </p:nvSpPr>
              <p:spPr>
                <a:xfrm>
                  <a:off x="14118232" y="9325715"/>
                  <a:ext cx="68199" cy="63817"/>
                </a:xfrm>
                <a:custGeom>
                  <a:avLst/>
                  <a:gdLst>
                    <a:gd name="connsiteX0" fmla="*/ 0 w 68199"/>
                    <a:gd name="connsiteY0" fmla="*/ 63817 h 63817"/>
                    <a:gd name="connsiteX1" fmla="*/ 68199 w 68199"/>
                    <a:gd name="connsiteY1" fmla="*/ 0 h 63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8199" h="63817">
                      <a:moveTo>
                        <a:pt x="0" y="63817"/>
                      </a:moveTo>
                      <a:cubicBezTo>
                        <a:pt x="24165" y="44129"/>
                        <a:pt x="46958" y="22812"/>
                        <a:pt x="68199" y="0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BD28B66D-4C7B-42C8-90D2-32DB7D185F1C}"/>
                    </a:ext>
                  </a:extLst>
                </p:cNvPr>
                <p:cNvSpPr/>
                <p:nvPr/>
              </p:nvSpPr>
              <p:spPr>
                <a:xfrm>
                  <a:off x="13798954" y="9415250"/>
                  <a:ext cx="285750" cy="134207"/>
                </a:xfrm>
                <a:custGeom>
                  <a:avLst/>
                  <a:gdLst>
                    <a:gd name="connsiteX0" fmla="*/ 0 w 285750"/>
                    <a:gd name="connsiteY0" fmla="*/ 134207 h 134207"/>
                    <a:gd name="connsiteX1" fmla="*/ 285750 w 285750"/>
                    <a:gd name="connsiteY1" fmla="*/ 0 h 134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750" h="134207">
                      <a:moveTo>
                        <a:pt x="0" y="134207"/>
                      </a:moveTo>
                      <a:cubicBezTo>
                        <a:pt x="180975" y="90107"/>
                        <a:pt x="202025" y="62389"/>
                        <a:pt x="285750" y="0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FB36F7B9-A1D6-4634-BEA8-F7ECBDA3D442}"/>
                    </a:ext>
                  </a:extLst>
                </p:cNvPr>
                <p:cNvSpPr/>
                <p:nvPr/>
              </p:nvSpPr>
              <p:spPr>
                <a:xfrm>
                  <a:off x="13740756" y="9555839"/>
                  <a:ext cx="31241" cy="6381"/>
                </a:xfrm>
                <a:custGeom>
                  <a:avLst/>
                  <a:gdLst>
                    <a:gd name="connsiteX0" fmla="*/ 0 w 31241"/>
                    <a:gd name="connsiteY0" fmla="*/ 6382 h 6381"/>
                    <a:gd name="connsiteX1" fmla="*/ 31242 w 31241"/>
                    <a:gd name="connsiteY1" fmla="*/ 0 h 6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241" h="6381">
                      <a:moveTo>
                        <a:pt x="0" y="6382"/>
                      </a:moveTo>
                      <a:cubicBezTo>
                        <a:pt x="10382" y="4477"/>
                        <a:pt x="20860" y="2286"/>
                        <a:pt x="31242" y="0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AC4EB39A-5FFC-4099-BA93-43EE19ECB374}"/>
                    </a:ext>
                  </a:extLst>
                </p:cNvPr>
                <p:cNvSpPr/>
                <p:nvPr/>
              </p:nvSpPr>
              <p:spPr>
                <a:xfrm>
                  <a:off x="13655983" y="9567460"/>
                  <a:ext cx="51816" cy="5619"/>
                </a:xfrm>
                <a:custGeom>
                  <a:avLst/>
                  <a:gdLst>
                    <a:gd name="connsiteX0" fmla="*/ 0 w 51816"/>
                    <a:gd name="connsiteY0" fmla="*/ 5620 h 5619"/>
                    <a:gd name="connsiteX1" fmla="*/ 51816 w 51816"/>
                    <a:gd name="connsiteY1" fmla="*/ 0 h 5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1816" h="5619">
                      <a:moveTo>
                        <a:pt x="0" y="5620"/>
                      </a:moveTo>
                      <a:cubicBezTo>
                        <a:pt x="17336" y="4286"/>
                        <a:pt x="34576" y="2476"/>
                        <a:pt x="51816" y="0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E5752375-3171-40DA-89FC-0D7E44079524}"/>
                    </a:ext>
                  </a:extLst>
                </p:cNvPr>
                <p:cNvSpPr/>
                <p:nvPr/>
              </p:nvSpPr>
              <p:spPr>
                <a:xfrm>
                  <a:off x="14026696" y="9185031"/>
                  <a:ext cx="120110" cy="23718"/>
                </a:xfrm>
                <a:custGeom>
                  <a:avLst/>
                  <a:gdLst>
                    <a:gd name="connsiteX0" fmla="*/ 0 w 120110"/>
                    <a:gd name="connsiteY0" fmla="*/ 17621 h 23718"/>
                    <a:gd name="connsiteX1" fmla="*/ 120110 w 120110"/>
                    <a:gd name="connsiteY1" fmla="*/ 0 h 23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0110" h="23718">
                      <a:moveTo>
                        <a:pt x="0" y="17621"/>
                      </a:moveTo>
                      <a:cubicBezTo>
                        <a:pt x="40662" y="29899"/>
                        <a:pt x="84687" y="23441"/>
                        <a:pt x="120110" y="0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117BF8CC-88DC-4D28-A7F8-EECBC02B9F9B}"/>
                    </a:ext>
                  </a:extLst>
                </p:cNvPr>
                <p:cNvSpPr/>
                <p:nvPr/>
              </p:nvSpPr>
              <p:spPr>
                <a:xfrm>
                  <a:off x="13981072" y="9179982"/>
                  <a:ext cx="24479" cy="14573"/>
                </a:xfrm>
                <a:custGeom>
                  <a:avLst/>
                  <a:gdLst>
                    <a:gd name="connsiteX0" fmla="*/ 0 w 24479"/>
                    <a:gd name="connsiteY0" fmla="*/ 0 h 14573"/>
                    <a:gd name="connsiteX1" fmla="*/ 24479 w 24479"/>
                    <a:gd name="connsiteY1" fmla="*/ 14573 h 14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4479" h="14573">
                      <a:moveTo>
                        <a:pt x="0" y="0"/>
                      </a:moveTo>
                      <a:cubicBezTo>
                        <a:pt x="7629" y="5696"/>
                        <a:pt x="15830" y="10582"/>
                        <a:pt x="24479" y="14573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E6828B69-FC8B-4398-8F3B-7B551CB1ADFF}"/>
                    </a:ext>
                  </a:extLst>
                </p:cNvPr>
                <p:cNvSpPr/>
                <p:nvPr/>
              </p:nvSpPr>
              <p:spPr>
                <a:xfrm>
                  <a:off x="13760568" y="9591653"/>
                  <a:ext cx="177450" cy="82498"/>
                </a:xfrm>
                <a:custGeom>
                  <a:avLst/>
                  <a:gdLst>
                    <a:gd name="connsiteX0" fmla="*/ 177451 w 177450"/>
                    <a:gd name="connsiteY0" fmla="*/ 0 h 82498"/>
                    <a:gd name="connsiteX1" fmla="*/ 12668 w 177450"/>
                    <a:gd name="connsiteY1" fmla="*/ 32861 h 82498"/>
                    <a:gd name="connsiteX2" fmla="*/ 0 w 177450"/>
                    <a:gd name="connsiteY2" fmla="*/ 45529 h 82498"/>
                    <a:gd name="connsiteX3" fmla="*/ 5143 w 177450"/>
                    <a:gd name="connsiteY3" fmla="*/ 55721 h 82498"/>
                    <a:gd name="connsiteX4" fmla="*/ 160687 w 177450"/>
                    <a:gd name="connsiteY4" fmla="*/ 77724 h 82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450" h="82498">
                      <a:moveTo>
                        <a:pt x="177451" y="0"/>
                      </a:moveTo>
                      <a:cubicBezTo>
                        <a:pt x="125616" y="22965"/>
                        <a:pt x="69342" y="34185"/>
                        <a:pt x="12668" y="32861"/>
                      </a:cubicBezTo>
                      <a:cubicBezTo>
                        <a:pt x="5667" y="32861"/>
                        <a:pt x="0" y="38529"/>
                        <a:pt x="0" y="45529"/>
                      </a:cubicBezTo>
                      <a:cubicBezTo>
                        <a:pt x="0" y="49549"/>
                        <a:pt x="1905" y="53330"/>
                        <a:pt x="5143" y="55721"/>
                      </a:cubicBezTo>
                      <a:cubicBezTo>
                        <a:pt x="29813" y="73247"/>
                        <a:pt x="76771" y="91345"/>
                        <a:pt x="160687" y="77724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81F7EC9C-3217-4829-A2DA-ADB72C499DAE}"/>
                    </a:ext>
                  </a:extLst>
                </p:cNvPr>
                <p:cNvSpPr/>
                <p:nvPr/>
              </p:nvSpPr>
              <p:spPr>
                <a:xfrm>
                  <a:off x="13957259" y="9555839"/>
                  <a:ext cx="44195" cy="26669"/>
                </a:xfrm>
                <a:custGeom>
                  <a:avLst/>
                  <a:gdLst>
                    <a:gd name="connsiteX0" fmla="*/ 44196 w 44195"/>
                    <a:gd name="connsiteY0" fmla="*/ 0 h 26669"/>
                    <a:gd name="connsiteX1" fmla="*/ 0 w 44195"/>
                    <a:gd name="connsiteY1" fmla="*/ 26670 h 26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95" h="26669">
                      <a:moveTo>
                        <a:pt x="44196" y="0"/>
                      </a:moveTo>
                      <a:cubicBezTo>
                        <a:pt x="30089" y="9887"/>
                        <a:pt x="15326" y="18793"/>
                        <a:pt x="0" y="26670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C167A450-8E4E-4486-91CC-88ACA9206053}"/>
                    </a:ext>
                  </a:extLst>
                </p:cNvPr>
                <p:cNvSpPr/>
                <p:nvPr/>
              </p:nvSpPr>
              <p:spPr>
                <a:xfrm>
                  <a:off x="13527777" y="9689761"/>
                  <a:ext cx="4095" cy="15335"/>
                </a:xfrm>
                <a:custGeom>
                  <a:avLst/>
                  <a:gdLst>
                    <a:gd name="connsiteX0" fmla="*/ 4096 w 4095"/>
                    <a:gd name="connsiteY0" fmla="*/ 0 h 15335"/>
                    <a:gd name="connsiteX1" fmla="*/ 0 w 4095"/>
                    <a:gd name="connsiteY1" fmla="*/ 15335 h 15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95" h="15335">
                      <a:moveTo>
                        <a:pt x="4096" y="0"/>
                      </a:moveTo>
                      <a:cubicBezTo>
                        <a:pt x="-667" y="15145"/>
                        <a:pt x="5810" y="0"/>
                        <a:pt x="0" y="15335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4F9A6D7B-F37C-4B76-817F-818477E3F383}"/>
                    </a:ext>
                  </a:extLst>
                </p:cNvPr>
                <p:cNvSpPr/>
                <p:nvPr/>
              </p:nvSpPr>
              <p:spPr>
                <a:xfrm>
                  <a:off x="13543017" y="9121499"/>
                  <a:ext cx="190023" cy="528446"/>
                </a:xfrm>
                <a:custGeom>
                  <a:avLst/>
                  <a:gdLst>
                    <a:gd name="connsiteX0" fmla="*/ 190024 w 190023"/>
                    <a:gd name="connsiteY0" fmla="*/ 0 h 528446"/>
                    <a:gd name="connsiteX1" fmla="*/ 46387 w 190023"/>
                    <a:gd name="connsiteY1" fmla="*/ 291465 h 528446"/>
                    <a:gd name="connsiteX2" fmla="*/ 0 w 190023"/>
                    <a:gd name="connsiteY2" fmla="*/ 528447 h 528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023" h="528446">
                      <a:moveTo>
                        <a:pt x="190024" y="0"/>
                      </a:moveTo>
                      <a:cubicBezTo>
                        <a:pt x="107633" y="73152"/>
                        <a:pt x="68961" y="183547"/>
                        <a:pt x="46387" y="291465"/>
                      </a:cubicBezTo>
                      <a:cubicBezTo>
                        <a:pt x="29909" y="370142"/>
                        <a:pt x="19908" y="450818"/>
                        <a:pt x="0" y="528447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F227525D-0307-4500-9BBF-05342DF5675D}"/>
                    </a:ext>
                  </a:extLst>
                </p:cNvPr>
                <p:cNvSpPr/>
                <p:nvPr/>
              </p:nvSpPr>
              <p:spPr>
                <a:xfrm>
                  <a:off x="13587594" y="9671417"/>
                  <a:ext cx="393477" cy="63280"/>
                </a:xfrm>
                <a:custGeom>
                  <a:avLst/>
                  <a:gdLst>
                    <a:gd name="connsiteX0" fmla="*/ 0 w 393477"/>
                    <a:gd name="connsiteY0" fmla="*/ 56 h 63280"/>
                    <a:gd name="connsiteX1" fmla="*/ 139732 w 393477"/>
                    <a:gd name="connsiteY1" fmla="*/ 45776 h 63280"/>
                    <a:gd name="connsiteX2" fmla="*/ 393478 w 393477"/>
                    <a:gd name="connsiteY2" fmla="*/ 49395 h 63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3477" h="63280">
                      <a:moveTo>
                        <a:pt x="0" y="56"/>
                      </a:moveTo>
                      <a:cubicBezTo>
                        <a:pt x="49339" y="-1468"/>
                        <a:pt x="93250" y="28631"/>
                        <a:pt x="139732" y="45776"/>
                      </a:cubicBezTo>
                      <a:cubicBezTo>
                        <a:pt x="220218" y="74351"/>
                        <a:pt x="308896" y="62254"/>
                        <a:pt x="393478" y="49395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79FB4B44-4B79-4C5B-9B1B-1A0F43B73CE6}"/>
                    </a:ext>
                  </a:extLst>
                </p:cNvPr>
                <p:cNvSpPr/>
                <p:nvPr/>
              </p:nvSpPr>
              <p:spPr>
                <a:xfrm>
                  <a:off x="14065418" y="9013581"/>
                  <a:ext cx="70815" cy="169057"/>
                </a:xfrm>
                <a:custGeom>
                  <a:avLst/>
                  <a:gdLst>
                    <a:gd name="connsiteX0" fmla="*/ 21476 w 70815"/>
                    <a:gd name="connsiteY0" fmla="*/ 0 h 169057"/>
                    <a:gd name="connsiteX1" fmla="*/ 19476 w 70815"/>
                    <a:gd name="connsiteY1" fmla="*/ 146113 h 169057"/>
                    <a:gd name="connsiteX2" fmla="*/ 70816 w 70815"/>
                    <a:gd name="connsiteY2" fmla="*/ 165925 h 169057"/>
                    <a:gd name="connsiteX3" fmla="*/ 21952 w 70815"/>
                    <a:gd name="connsiteY3" fmla="*/ 78486 h 169057"/>
                    <a:gd name="connsiteX4" fmla="*/ 21476 w 70815"/>
                    <a:gd name="connsiteY4" fmla="*/ 0 h 169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815" h="169057">
                      <a:moveTo>
                        <a:pt x="21476" y="0"/>
                      </a:moveTo>
                      <a:cubicBezTo>
                        <a:pt x="21476" y="0"/>
                        <a:pt x="-25482" y="111538"/>
                        <a:pt x="19476" y="146113"/>
                      </a:cubicBezTo>
                      <a:cubicBezTo>
                        <a:pt x="64434" y="180689"/>
                        <a:pt x="70816" y="165925"/>
                        <a:pt x="70816" y="165925"/>
                      </a:cubicBezTo>
                      <a:cubicBezTo>
                        <a:pt x="70816" y="165925"/>
                        <a:pt x="31287" y="142589"/>
                        <a:pt x="21952" y="78486"/>
                      </a:cubicBezTo>
                      <a:cubicBezTo>
                        <a:pt x="18904" y="57055"/>
                        <a:pt x="13284" y="31147"/>
                        <a:pt x="21476" y="0"/>
                      </a:cubicBezTo>
                      <a:close/>
                    </a:path>
                  </a:pathLst>
                </a:custGeom>
                <a:grpFill/>
                <a:ln w="9525" cap="flat">
                  <a:solidFill>
                    <a:srgbClr val="263238">
                      <a:alpha val="97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50AC5667-0BF8-4C4C-B15D-23E56436FAB2}"/>
                    </a:ext>
                  </a:extLst>
                </p:cNvPr>
                <p:cNvSpPr/>
                <p:nvPr/>
              </p:nvSpPr>
              <p:spPr>
                <a:xfrm>
                  <a:off x="14051470" y="8792428"/>
                  <a:ext cx="334355" cy="402131"/>
                </a:xfrm>
                <a:custGeom>
                  <a:avLst/>
                  <a:gdLst>
                    <a:gd name="connsiteX0" fmla="*/ 1706 w 334355"/>
                    <a:gd name="connsiteY0" fmla="*/ 174385 h 402131"/>
                    <a:gd name="connsiteX1" fmla="*/ 35424 w 334355"/>
                    <a:gd name="connsiteY1" fmla="*/ 221153 h 402131"/>
                    <a:gd name="connsiteX2" fmla="*/ 35901 w 334355"/>
                    <a:gd name="connsiteY2" fmla="*/ 299639 h 402131"/>
                    <a:gd name="connsiteX3" fmla="*/ 78573 w 334355"/>
                    <a:gd name="connsiteY3" fmla="*/ 382792 h 402131"/>
                    <a:gd name="connsiteX4" fmla="*/ 175251 w 334355"/>
                    <a:gd name="connsiteY4" fmla="*/ 392317 h 402131"/>
                    <a:gd name="connsiteX5" fmla="*/ 208303 w 334355"/>
                    <a:gd name="connsiteY5" fmla="*/ 359837 h 402131"/>
                    <a:gd name="connsiteX6" fmla="*/ 269168 w 334355"/>
                    <a:gd name="connsiteY6" fmla="*/ 279255 h 402131"/>
                    <a:gd name="connsiteX7" fmla="*/ 333081 w 334355"/>
                    <a:gd name="connsiteY7" fmla="*/ 142857 h 402131"/>
                    <a:gd name="connsiteX8" fmla="*/ 271835 w 334355"/>
                    <a:gd name="connsiteY8" fmla="*/ 13127 h 402131"/>
                    <a:gd name="connsiteX9" fmla="*/ 128388 w 334355"/>
                    <a:gd name="connsiteY9" fmla="*/ 27605 h 402131"/>
                    <a:gd name="connsiteX10" fmla="*/ 89812 w 334355"/>
                    <a:gd name="connsiteY10" fmla="*/ 67610 h 402131"/>
                    <a:gd name="connsiteX11" fmla="*/ 65142 w 334355"/>
                    <a:gd name="connsiteY11" fmla="*/ 121140 h 402131"/>
                    <a:gd name="connsiteX12" fmla="*/ 1706 w 334355"/>
                    <a:gd name="connsiteY12" fmla="*/ 174385 h 402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34355" h="402131">
                      <a:moveTo>
                        <a:pt x="1706" y="174385"/>
                      </a:moveTo>
                      <a:cubicBezTo>
                        <a:pt x="7554" y="193225"/>
                        <a:pt x="19394" y="209647"/>
                        <a:pt x="35424" y="221153"/>
                      </a:cubicBezTo>
                      <a:cubicBezTo>
                        <a:pt x="29614" y="252014"/>
                        <a:pt x="32853" y="268778"/>
                        <a:pt x="35901" y="299639"/>
                      </a:cubicBezTo>
                      <a:cubicBezTo>
                        <a:pt x="38101" y="332043"/>
                        <a:pt x="53531" y="362113"/>
                        <a:pt x="78573" y="382792"/>
                      </a:cubicBezTo>
                      <a:cubicBezTo>
                        <a:pt x="104957" y="403080"/>
                        <a:pt x="146200" y="409271"/>
                        <a:pt x="175251" y="392317"/>
                      </a:cubicBezTo>
                      <a:cubicBezTo>
                        <a:pt x="188225" y="383678"/>
                        <a:pt x="199435" y="372657"/>
                        <a:pt x="208303" y="359837"/>
                      </a:cubicBezTo>
                      <a:cubicBezTo>
                        <a:pt x="232592" y="328595"/>
                        <a:pt x="246403" y="311545"/>
                        <a:pt x="269168" y="279255"/>
                      </a:cubicBezTo>
                      <a:cubicBezTo>
                        <a:pt x="298314" y="236964"/>
                        <a:pt x="326318" y="192197"/>
                        <a:pt x="333081" y="142857"/>
                      </a:cubicBezTo>
                      <a:cubicBezTo>
                        <a:pt x="339843" y="93518"/>
                        <a:pt x="319746" y="38082"/>
                        <a:pt x="271835" y="13127"/>
                      </a:cubicBezTo>
                      <a:cubicBezTo>
                        <a:pt x="227639" y="-9924"/>
                        <a:pt x="168393" y="-1066"/>
                        <a:pt x="128388" y="27605"/>
                      </a:cubicBezTo>
                      <a:cubicBezTo>
                        <a:pt x="113291" y="38587"/>
                        <a:pt x="100242" y="52132"/>
                        <a:pt x="89812" y="67610"/>
                      </a:cubicBezTo>
                      <a:cubicBezTo>
                        <a:pt x="81049" y="80468"/>
                        <a:pt x="72667" y="132570"/>
                        <a:pt x="65142" y="121140"/>
                      </a:cubicBezTo>
                      <a:cubicBezTo>
                        <a:pt x="41615" y="84659"/>
                        <a:pt x="-10010" y="121235"/>
                        <a:pt x="1706" y="174385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D5C9A771-1C72-48AD-A7BC-74E5D222A42B}"/>
                    </a:ext>
                  </a:extLst>
                </p:cNvPr>
                <p:cNvSpPr/>
                <p:nvPr/>
              </p:nvSpPr>
              <p:spPr>
                <a:xfrm>
                  <a:off x="14087942" y="8922236"/>
                  <a:ext cx="15236" cy="48482"/>
                </a:xfrm>
                <a:custGeom>
                  <a:avLst/>
                  <a:gdLst>
                    <a:gd name="connsiteX0" fmla="*/ 12573 w 15236"/>
                    <a:gd name="connsiteY0" fmla="*/ 48482 h 48482"/>
                    <a:gd name="connsiteX1" fmla="*/ 0 w 15236"/>
                    <a:gd name="connsiteY1" fmla="*/ 0 h 48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236" h="48482">
                      <a:moveTo>
                        <a:pt x="12573" y="48482"/>
                      </a:moveTo>
                      <a:cubicBezTo>
                        <a:pt x="18831" y="31280"/>
                        <a:pt x="13830" y="12001"/>
                        <a:pt x="0" y="0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8DF92B77-60EB-4BE6-8DF9-6A865434B0C5}"/>
                    </a:ext>
                  </a:extLst>
                </p:cNvPr>
                <p:cNvSpPr/>
                <p:nvPr/>
              </p:nvSpPr>
              <p:spPr>
                <a:xfrm>
                  <a:off x="14076798" y="8931739"/>
                  <a:ext cx="16097" cy="3069"/>
                </a:xfrm>
                <a:custGeom>
                  <a:avLst/>
                  <a:gdLst>
                    <a:gd name="connsiteX0" fmla="*/ 16097 w 16097"/>
                    <a:gd name="connsiteY0" fmla="*/ 3070 h 3069"/>
                    <a:gd name="connsiteX1" fmla="*/ 0 w 16097"/>
                    <a:gd name="connsiteY1" fmla="*/ 22 h 3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97" h="3069">
                      <a:moveTo>
                        <a:pt x="16097" y="3070"/>
                      </a:moveTo>
                      <a:cubicBezTo>
                        <a:pt x="11021" y="879"/>
                        <a:pt x="5525" y="-169"/>
                        <a:pt x="0" y="22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A7FAACEB-56D2-48EB-AB13-A197F2ABE76F}"/>
                    </a:ext>
                  </a:extLst>
                </p:cNvPr>
                <p:cNvSpPr/>
                <p:nvPr/>
              </p:nvSpPr>
              <p:spPr>
                <a:xfrm>
                  <a:off x="14239199" y="9043966"/>
                  <a:ext cx="40195" cy="69771"/>
                </a:xfrm>
                <a:custGeom>
                  <a:avLst/>
                  <a:gdLst>
                    <a:gd name="connsiteX0" fmla="*/ 40196 w 40195"/>
                    <a:gd name="connsiteY0" fmla="*/ 0 h 69771"/>
                    <a:gd name="connsiteX1" fmla="*/ 28575 w 40195"/>
                    <a:gd name="connsiteY1" fmla="*/ 29528 h 69771"/>
                    <a:gd name="connsiteX2" fmla="*/ 0 w 40195"/>
                    <a:gd name="connsiteY2" fmla="*/ 60103 h 69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195" h="69771">
                      <a:moveTo>
                        <a:pt x="40196" y="0"/>
                      </a:moveTo>
                      <a:cubicBezTo>
                        <a:pt x="31480" y="7172"/>
                        <a:pt x="27089" y="18336"/>
                        <a:pt x="28575" y="29528"/>
                      </a:cubicBezTo>
                      <a:cubicBezTo>
                        <a:pt x="30289" y="66008"/>
                        <a:pt x="12478" y="81343"/>
                        <a:pt x="0" y="60103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0CA601DB-7304-4E41-B019-7E7CC3CA1CA2}"/>
                    </a:ext>
                  </a:extLst>
                </p:cNvPr>
                <p:cNvSpPr/>
                <p:nvPr/>
              </p:nvSpPr>
              <p:spPr>
                <a:xfrm>
                  <a:off x="14209123" y="9022711"/>
                  <a:ext cx="19015" cy="32320"/>
                </a:xfrm>
                <a:custGeom>
                  <a:avLst/>
                  <a:gdLst>
                    <a:gd name="connsiteX0" fmla="*/ 18360 w 19015"/>
                    <a:gd name="connsiteY0" fmla="*/ 18016 h 32320"/>
                    <a:gd name="connsiteX1" fmla="*/ 6073 w 19015"/>
                    <a:gd name="connsiteY1" fmla="*/ 32208 h 32320"/>
                    <a:gd name="connsiteX2" fmla="*/ 643 w 19015"/>
                    <a:gd name="connsiteY2" fmla="*/ 14206 h 32320"/>
                    <a:gd name="connsiteX3" fmla="*/ 12931 w 19015"/>
                    <a:gd name="connsiteY3" fmla="*/ 109 h 32320"/>
                    <a:gd name="connsiteX4" fmla="*/ 18360 w 19015"/>
                    <a:gd name="connsiteY4" fmla="*/ 18016 h 32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15" h="32320">
                      <a:moveTo>
                        <a:pt x="18360" y="18016"/>
                      </a:moveTo>
                      <a:cubicBezTo>
                        <a:pt x="16455" y="26874"/>
                        <a:pt x="10931" y="33256"/>
                        <a:pt x="6073" y="32208"/>
                      </a:cubicBezTo>
                      <a:cubicBezTo>
                        <a:pt x="1215" y="31160"/>
                        <a:pt x="-1261" y="22683"/>
                        <a:pt x="643" y="14206"/>
                      </a:cubicBezTo>
                      <a:cubicBezTo>
                        <a:pt x="2548" y="5728"/>
                        <a:pt x="7978" y="-939"/>
                        <a:pt x="12931" y="109"/>
                      </a:cubicBezTo>
                      <a:cubicBezTo>
                        <a:pt x="17884" y="1156"/>
                        <a:pt x="20265" y="9157"/>
                        <a:pt x="18360" y="18016"/>
                      </a:cubicBezTo>
                      <a:close/>
                    </a:path>
                  </a:pathLst>
                </a:custGeom>
                <a:grpFill/>
                <a:ln w="9525" cap="flat">
                  <a:solidFill>
                    <a:srgbClr val="263238">
                      <a:alpha val="97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C3C7AB55-A2A8-46BB-BF69-A6BABDB50459}"/>
                    </a:ext>
                  </a:extLst>
                </p:cNvPr>
                <p:cNvSpPr/>
                <p:nvPr/>
              </p:nvSpPr>
              <p:spPr>
                <a:xfrm>
                  <a:off x="14286645" y="9044996"/>
                  <a:ext cx="19015" cy="32324"/>
                </a:xfrm>
                <a:custGeom>
                  <a:avLst/>
                  <a:gdLst>
                    <a:gd name="connsiteX0" fmla="*/ 18372 w 19015"/>
                    <a:gd name="connsiteY0" fmla="*/ 18020 h 32324"/>
                    <a:gd name="connsiteX1" fmla="*/ 6085 w 19015"/>
                    <a:gd name="connsiteY1" fmla="*/ 32212 h 32324"/>
                    <a:gd name="connsiteX2" fmla="*/ 655 w 19015"/>
                    <a:gd name="connsiteY2" fmla="*/ 14305 h 32324"/>
                    <a:gd name="connsiteX3" fmla="*/ 12943 w 19015"/>
                    <a:gd name="connsiteY3" fmla="*/ 113 h 32324"/>
                    <a:gd name="connsiteX4" fmla="*/ 18372 w 19015"/>
                    <a:gd name="connsiteY4" fmla="*/ 18020 h 32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15" h="32324">
                      <a:moveTo>
                        <a:pt x="18372" y="18020"/>
                      </a:moveTo>
                      <a:cubicBezTo>
                        <a:pt x="16467" y="26878"/>
                        <a:pt x="11037" y="33260"/>
                        <a:pt x="6085" y="32212"/>
                      </a:cubicBezTo>
                      <a:cubicBezTo>
                        <a:pt x="1131" y="31164"/>
                        <a:pt x="-1250" y="23163"/>
                        <a:pt x="655" y="14305"/>
                      </a:cubicBezTo>
                      <a:cubicBezTo>
                        <a:pt x="2560" y="5447"/>
                        <a:pt x="8085" y="-935"/>
                        <a:pt x="12943" y="113"/>
                      </a:cubicBezTo>
                      <a:cubicBezTo>
                        <a:pt x="17800" y="1160"/>
                        <a:pt x="20277" y="8495"/>
                        <a:pt x="18372" y="18020"/>
                      </a:cubicBezTo>
                      <a:close/>
                    </a:path>
                  </a:pathLst>
                </a:custGeom>
                <a:grpFill/>
                <a:ln w="9525" cap="flat">
                  <a:solidFill>
                    <a:srgbClr val="263238">
                      <a:alpha val="97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98BF9CC0-63DA-43FA-BE7D-FC24F9794938}"/>
                    </a:ext>
                  </a:extLst>
                </p:cNvPr>
                <p:cNvSpPr/>
                <p:nvPr/>
              </p:nvSpPr>
              <p:spPr>
                <a:xfrm>
                  <a:off x="14200087" y="9136037"/>
                  <a:ext cx="24729" cy="23461"/>
                </a:xfrm>
                <a:custGeom>
                  <a:avLst/>
                  <a:gdLst>
                    <a:gd name="connsiteX0" fmla="*/ 1679 w 24729"/>
                    <a:gd name="connsiteY0" fmla="*/ 11846 h 23461"/>
                    <a:gd name="connsiteX1" fmla="*/ 1679 w 24729"/>
                    <a:gd name="connsiteY1" fmla="*/ 22229 h 23461"/>
                    <a:gd name="connsiteX2" fmla="*/ 12471 w 24729"/>
                    <a:gd name="connsiteY2" fmla="*/ 19866 h 23461"/>
                    <a:gd name="connsiteX3" fmla="*/ 12537 w 24729"/>
                    <a:gd name="connsiteY3" fmla="*/ 19752 h 23461"/>
                    <a:gd name="connsiteX4" fmla="*/ 17300 w 24729"/>
                    <a:gd name="connsiteY4" fmla="*/ 8132 h 23461"/>
                    <a:gd name="connsiteX5" fmla="*/ 24729 w 24729"/>
                    <a:gd name="connsiteY5" fmla="*/ 321 h 23461"/>
                    <a:gd name="connsiteX6" fmla="*/ 1679 w 24729"/>
                    <a:gd name="connsiteY6" fmla="*/ 11846 h 23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729" h="23461">
                      <a:moveTo>
                        <a:pt x="1679" y="11846"/>
                      </a:moveTo>
                      <a:cubicBezTo>
                        <a:pt x="-560" y="14942"/>
                        <a:pt x="-560" y="19133"/>
                        <a:pt x="1679" y="22229"/>
                      </a:cubicBezTo>
                      <a:cubicBezTo>
                        <a:pt x="5308" y="24553"/>
                        <a:pt x="10146" y="23495"/>
                        <a:pt x="12471" y="19866"/>
                      </a:cubicBezTo>
                      <a:cubicBezTo>
                        <a:pt x="12490" y="19828"/>
                        <a:pt x="12518" y="19790"/>
                        <a:pt x="12537" y="19752"/>
                      </a:cubicBezTo>
                      <a:cubicBezTo>
                        <a:pt x="14566" y="16076"/>
                        <a:pt x="16166" y="12180"/>
                        <a:pt x="17300" y="8132"/>
                      </a:cubicBezTo>
                      <a:cubicBezTo>
                        <a:pt x="18852" y="4788"/>
                        <a:pt x="21462" y="2045"/>
                        <a:pt x="24729" y="321"/>
                      </a:cubicBezTo>
                      <a:cubicBezTo>
                        <a:pt x="15347" y="-1308"/>
                        <a:pt x="6003" y="3369"/>
                        <a:pt x="1679" y="11846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7F08A779-AFC9-4F89-97CC-0F7AEE2FAAEC}"/>
                    </a:ext>
                  </a:extLst>
                </p:cNvPr>
                <p:cNvSpPr/>
                <p:nvPr/>
              </p:nvSpPr>
              <p:spPr>
                <a:xfrm>
                  <a:off x="14188621" y="8985403"/>
                  <a:ext cx="66675" cy="15129"/>
                </a:xfrm>
                <a:custGeom>
                  <a:avLst/>
                  <a:gdLst>
                    <a:gd name="connsiteX0" fmla="*/ 0 w 66675"/>
                    <a:gd name="connsiteY0" fmla="*/ 5604 h 15129"/>
                    <a:gd name="connsiteX1" fmla="*/ 66675 w 66675"/>
                    <a:gd name="connsiteY1" fmla="*/ 15129 h 15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6675" h="15129">
                      <a:moveTo>
                        <a:pt x="0" y="5604"/>
                      </a:moveTo>
                      <a:cubicBezTo>
                        <a:pt x="22184" y="-4473"/>
                        <a:pt x="48196" y="-759"/>
                        <a:pt x="66675" y="15129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54FD8283-10F3-4F45-B93A-E4497E9847AF}"/>
                    </a:ext>
                  </a:extLst>
                </p:cNvPr>
                <p:cNvSpPr/>
                <p:nvPr/>
              </p:nvSpPr>
              <p:spPr>
                <a:xfrm>
                  <a:off x="14292730" y="9018057"/>
                  <a:ext cx="40100" cy="21240"/>
                </a:xfrm>
                <a:custGeom>
                  <a:avLst/>
                  <a:gdLst>
                    <a:gd name="connsiteX0" fmla="*/ 0 w 40100"/>
                    <a:gd name="connsiteY0" fmla="*/ 11430 h 21240"/>
                    <a:gd name="connsiteX1" fmla="*/ 15812 w 40100"/>
                    <a:gd name="connsiteY1" fmla="*/ 0 h 21240"/>
                    <a:gd name="connsiteX2" fmla="*/ 33909 w 40100"/>
                    <a:gd name="connsiteY2" fmla="*/ 9525 h 21240"/>
                    <a:gd name="connsiteX3" fmla="*/ 40100 w 40100"/>
                    <a:gd name="connsiteY3" fmla="*/ 21241 h 21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100" h="21240">
                      <a:moveTo>
                        <a:pt x="0" y="11430"/>
                      </a:moveTo>
                      <a:lnTo>
                        <a:pt x="15812" y="0"/>
                      </a:lnTo>
                      <a:cubicBezTo>
                        <a:pt x="22965" y="305"/>
                        <a:pt x="29604" y="3800"/>
                        <a:pt x="33909" y="9525"/>
                      </a:cubicBezTo>
                      <a:cubicBezTo>
                        <a:pt x="36795" y="12935"/>
                        <a:pt x="38910" y="16935"/>
                        <a:pt x="40100" y="21241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60245D54-6D76-48BC-A5F8-D631FC7AF3BD}"/>
                    </a:ext>
                  </a:extLst>
                </p:cNvPr>
                <p:cNvSpPr/>
                <p:nvPr/>
              </p:nvSpPr>
              <p:spPr>
                <a:xfrm>
                  <a:off x="13077214" y="8796316"/>
                  <a:ext cx="782666" cy="332327"/>
                </a:xfrm>
                <a:custGeom>
                  <a:avLst/>
                  <a:gdLst>
                    <a:gd name="connsiteX0" fmla="*/ 760126 w 782666"/>
                    <a:gd name="connsiteY0" fmla="*/ 142875 h 332327"/>
                    <a:gd name="connsiteX1" fmla="*/ 437228 w 782666"/>
                    <a:gd name="connsiteY1" fmla="*/ 104775 h 332327"/>
                    <a:gd name="connsiteX2" fmla="*/ 54704 w 782666"/>
                    <a:gd name="connsiteY2" fmla="*/ 0 h 332327"/>
                    <a:gd name="connsiteX3" fmla="*/ 697 w 782666"/>
                    <a:gd name="connsiteY3" fmla="*/ 87916 h 332327"/>
                    <a:gd name="connsiteX4" fmla="*/ 8413 w 782666"/>
                    <a:gd name="connsiteY4" fmla="*/ 97441 h 332327"/>
                    <a:gd name="connsiteX5" fmla="*/ 388174 w 782666"/>
                    <a:gd name="connsiteY5" fmla="*/ 246602 h 332327"/>
                    <a:gd name="connsiteX6" fmla="*/ 661352 w 782666"/>
                    <a:gd name="connsiteY6" fmla="*/ 332327 h 332327"/>
                    <a:gd name="connsiteX7" fmla="*/ 760126 w 782666"/>
                    <a:gd name="connsiteY7" fmla="*/ 142875 h 332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2666" h="332327">
                      <a:moveTo>
                        <a:pt x="760126" y="142875"/>
                      </a:moveTo>
                      <a:lnTo>
                        <a:pt x="437228" y="104775"/>
                      </a:lnTo>
                      <a:lnTo>
                        <a:pt x="54704" y="0"/>
                      </a:lnTo>
                      <a:cubicBezTo>
                        <a:pt x="54704" y="0"/>
                        <a:pt x="-7208" y="12383"/>
                        <a:pt x="697" y="87916"/>
                      </a:cubicBezTo>
                      <a:cubicBezTo>
                        <a:pt x="697" y="91916"/>
                        <a:pt x="8413" y="97441"/>
                        <a:pt x="8413" y="97441"/>
                      </a:cubicBezTo>
                      <a:cubicBezTo>
                        <a:pt x="8413" y="97441"/>
                        <a:pt x="150811" y="176117"/>
                        <a:pt x="388174" y="246602"/>
                      </a:cubicBezTo>
                      <a:cubicBezTo>
                        <a:pt x="438276" y="261557"/>
                        <a:pt x="661352" y="332327"/>
                        <a:pt x="661352" y="332327"/>
                      </a:cubicBezTo>
                      <a:cubicBezTo>
                        <a:pt x="661352" y="332327"/>
                        <a:pt x="845374" y="320135"/>
                        <a:pt x="760126" y="142875"/>
                      </a:cubicBezTo>
                      <a:close/>
                    </a:path>
                  </a:pathLst>
                </a:custGeom>
                <a:grpFill/>
                <a:ln w="9525" cap="flat">
                  <a:solidFill>
                    <a:srgbClr val="263238">
                      <a:alpha val="97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grpSp>
              <p:nvGrpSpPr>
                <p:cNvPr id="156" name="图形 8">
                  <a:extLst>
                    <a:ext uri="{FF2B5EF4-FFF2-40B4-BE49-F238E27FC236}">
                      <a16:creationId xmlns:a16="http://schemas.microsoft.com/office/drawing/2014/main" id="{C3CE298E-9A6B-4801-B4DD-8B5BFE26B17C}"/>
                    </a:ext>
                  </a:extLst>
                </p:cNvPr>
                <p:cNvGrpSpPr/>
                <p:nvPr/>
              </p:nvGrpSpPr>
              <p:grpSpPr>
                <a:xfrm>
                  <a:off x="13075098" y="8845845"/>
                  <a:ext cx="672040" cy="285083"/>
                  <a:chOff x="13075098" y="8845845"/>
                  <a:chExt cx="672040" cy="285083"/>
                </a:xfrm>
                <a:grpFill/>
              </p:grpSpPr>
              <p:sp>
                <p:nvSpPr>
                  <p:cNvPr id="185" name="任意多边形: 形状 184">
                    <a:extLst>
                      <a:ext uri="{FF2B5EF4-FFF2-40B4-BE49-F238E27FC236}">
                        <a16:creationId xmlns:a16="http://schemas.microsoft.com/office/drawing/2014/main" id="{F1778AB6-D37F-489D-9B23-7575BE6A57DB}"/>
                      </a:ext>
                    </a:extLst>
                  </p:cNvPr>
                  <p:cNvSpPr/>
                  <p:nvPr/>
                </p:nvSpPr>
                <p:spPr>
                  <a:xfrm>
                    <a:off x="13075098" y="8845845"/>
                    <a:ext cx="672039" cy="285083"/>
                  </a:xfrm>
                  <a:custGeom>
                    <a:avLst/>
                    <a:gdLst>
                      <a:gd name="connsiteX0" fmla="*/ 72441 w 672039"/>
                      <a:gd name="connsiteY0" fmla="*/ 0 h 285083"/>
                      <a:gd name="connsiteX1" fmla="*/ 262941 w 672039"/>
                      <a:gd name="connsiteY1" fmla="*/ 96679 h 285083"/>
                      <a:gd name="connsiteX2" fmla="*/ 367716 w 672039"/>
                      <a:gd name="connsiteY2" fmla="*/ 86392 h 285083"/>
                      <a:gd name="connsiteX3" fmla="*/ 380289 w 672039"/>
                      <a:gd name="connsiteY3" fmla="*/ 91240 h 285083"/>
                      <a:gd name="connsiteX4" fmla="*/ 380479 w 672039"/>
                      <a:gd name="connsiteY4" fmla="*/ 98488 h 285083"/>
                      <a:gd name="connsiteX5" fmla="*/ 390004 w 672039"/>
                      <a:gd name="connsiteY5" fmla="*/ 131350 h 285083"/>
                      <a:gd name="connsiteX6" fmla="*/ 418579 w 672039"/>
                      <a:gd name="connsiteY6" fmla="*/ 140875 h 285083"/>
                      <a:gd name="connsiteX7" fmla="*/ 433057 w 672039"/>
                      <a:gd name="connsiteY7" fmla="*/ 97060 h 285083"/>
                      <a:gd name="connsiteX8" fmla="*/ 578599 w 672039"/>
                      <a:gd name="connsiteY8" fmla="*/ 209550 h 285083"/>
                      <a:gd name="connsiteX9" fmla="*/ 532212 w 672039"/>
                      <a:gd name="connsiteY9" fmla="*/ 163640 h 285083"/>
                      <a:gd name="connsiteX10" fmla="*/ 593172 w 672039"/>
                      <a:gd name="connsiteY10" fmla="*/ 192215 h 285083"/>
                      <a:gd name="connsiteX11" fmla="*/ 672039 w 672039"/>
                      <a:gd name="connsiteY11" fmla="*/ 285083 h 285083"/>
                      <a:gd name="connsiteX12" fmla="*/ 372383 w 672039"/>
                      <a:gd name="connsiteY12" fmla="*/ 191453 h 285083"/>
                      <a:gd name="connsiteX13" fmla="*/ 10433 w 672039"/>
                      <a:gd name="connsiteY13" fmla="*/ 47720 h 285083"/>
                      <a:gd name="connsiteX14" fmla="*/ 2051 w 672039"/>
                      <a:gd name="connsiteY14" fmla="*/ 25813 h 285083"/>
                      <a:gd name="connsiteX15" fmla="*/ 72441 w 672039"/>
                      <a:gd name="connsiteY15" fmla="*/ 0 h 285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2039" h="285083">
                        <a:moveTo>
                          <a:pt x="72441" y="0"/>
                        </a:moveTo>
                        <a:cubicBezTo>
                          <a:pt x="72441" y="0"/>
                          <a:pt x="190836" y="85154"/>
                          <a:pt x="262941" y="96679"/>
                        </a:cubicBezTo>
                        <a:cubicBezTo>
                          <a:pt x="298174" y="102175"/>
                          <a:pt x="334226" y="98631"/>
                          <a:pt x="367716" y="86392"/>
                        </a:cubicBezTo>
                        <a:cubicBezTo>
                          <a:pt x="372526" y="84258"/>
                          <a:pt x="378155" y="86430"/>
                          <a:pt x="380289" y="91240"/>
                        </a:cubicBezTo>
                        <a:cubicBezTo>
                          <a:pt x="381308" y="93536"/>
                          <a:pt x="381374" y="96136"/>
                          <a:pt x="380479" y="98488"/>
                        </a:cubicBezTo>
                        <a:cubicBezTo>
                          <a:pt x="376764" y="111157"/>
                          <a:pt x="376383" y="125540"/>
                          <a:pt x="390004" y="131350"/>
                        </a:cubicBezTo>
                        <a:cubicBezTo>
                          <a:pt x="391623" y="132017"/>
                          <a:pt x="409816" y="89630"/>
                          <a:pt x="418579" y="140875"/>
                        </a:cubicBezTo>
                        <a:cubicBezTo>
                          <a:pt x="418579" y="140875"/>
                          <a:pt x="431438" y="93250"/>
                          <a:pt x="433057" y="97060"/>
                        </a:cubicBezTo>
                        <a:cubicBezTo>
                          <a:pt x="487540" y="213932"/>
                          <a:pt x="578599" y="209550"/>
                          <a:pt x="578599" y="209550"/>
                        </a:cubicBezTo>
                        <a:lnTo>
                          <a:pt x="532212" y="163640"/>
                        </a:lnTo>
                        <a:cubicBezTo>
                          <a:pt x="554168" y="169193"/>
                          <a:pt x="574856" y="178899"/>
                          <a:pt x="593172" y="192215"/>
                        </a:cubicBezTo>
                        <a:cubicBezTo>
                          <a:pt x="626919" y="215970"/>
                          <a:pt x="654056" y="247936"/>
                          <a:pt x="672039" y="285083"/>
                        </a:cubicBezTo>
                        <a:cubicBezTo>
                          <a:pt x="672039" y="285083"/>
                          <a:pt x="433152" y="210788"/>
                          <a:pt x="372383" y="191453"/>
                        </a:cubicBezTo>
                        <a:cubicBezTo>
                          <a:pt x="311613" y="172117"/>
                          <a:pt x="18529" y="57436"/>
                          <a:pt x="10433" y="47720"/>
                        </a:cubicBezTo>
                        <a:cubicBezTo>
                          <a:pt x="2336" y="38005"/>
                          <a:pt x="-3188" y="23241"/>
                          <a:pt x="2051" y="25813"/>
                        </a:cubicBezTo>
                        <a:cubicBezTo>
                          <a:pt x="55772" y="51721"/>
                          <a:pt x="72441" y="0"/>
                          <a:pt x="72441" y="0"/>
                        </a:cubicBezTo>
                        <a:close/>
                      </a:path>
                    </a:pathLst>
                  </a:custGeom>
                  <a:grpFill/>
                  <a:ln w="9525" cap="flat">
                    <a:solidFill>
                      <a:srgbClr val="263238">
                        <a:alpha val="97000"/>
                      </a:srgb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86" name="任意多边形: 形状 185">
                    <a:extLst>
                      <a:ext uri="{FF2B5EF4-FFF2-40B4-BE49-F238E27FC236}">
                        <a16:creationId xmlns:a16="http://schemas.microsoft.com/office/drawing/2014/main" id="{27C1B4B4-6B6C-4511-B51E-0897F47DBB99}"/>
                      </a:ext>
                    </a:extLst>
                  </p:cNvPr>
                  <p:cNvSpPr/>
                  <p:nvPr/>
                </p:nvSpPr>
                <p:spPr>
                  <a:xfrm>
                    <a:off x="13075099" y="8845845"/>
                    <a:ext cx="672039" cy="285083"/>
                  </a:xfrm>
                  <a:custGeom>
                    <a:avLst/>
                    <a:gdLst>
                      <a:gd name="connsiteX0" fmla="*/ 72441 w 672039"/>
                      <a:gd name="connsiteY0" fmla="*/ 0 h 285083"/>
                      <a:gd name="connsiteX1" fmla="*/ 262941 w 672039"/>
                      <a:gd name="connsiteY1" fmla="*/ 96679 h 285083"/>
                      <a:gd name="connsiteX2" fmla="*/ 367716 w 672039"/>
                      <a:gd name="connsiteY2" fmla="*/ 86392 h 285083"/>
                      <a:gd name="connsiteX3" fmla="*/ 380289 w 672039"/>
                      <a:gd name="connsiteY3" fmla="*/ 91240 h 285083"/>
                      <a:gd name="connsiteX4" fmla="*/ 380479 w 672039"/>
                      <a:gd name="connsiteY4" fmla="*/ 98488 h 285083"/>
                      <a:gd name="connsiteX5" fmla="*/ 390004 w 672039"/>
                      <a:gd name="connsiteY5" fmla="*/ 131350 h 285083"/>
                      <a:gd name="connsiteX6" fmla="*/ 418579 w 672039"/>
                      <a:gd name="connsiteY6" fmla="*/ 140875 h 285083"/>
                      <a:gd name="connsiteX7" fmla="*/ 433057 w 672039"/>
                      <a:gd name="connsiteY7" fmla="*/ 97060 h 285083"/>
                      <a:gd name="connsiteX8" fmla="*/ 578599 w 672039"/>
                      <a:gd name="connsiteY8" fmla="*/ 209550 h 285083"/>
                      <a:gd name="connsiteX9" fmla="*/ 532212 w 672039"/>
                      <a:gd name="connsiteY9" fmla="*/ 163640 h 285083"/>
                      <a:gd name="connsiteX10" fmla="*/ 593172 w 672039"/>
                      <a:gd name="connsiteY10" fmla="*/ 192215 h 285083"/>
                      <a:gd name="connsiteX11" fmla="*/ 672039 w 672039"/>
                      <a:gd name="connsiteY11" fmla="*/ 285083 h 285083"/>
                      <a:gd name="connsiteX12" fmla="*/ 372383 w 672039"/>
                      <a:gd name="connsiteY12" fmla="*/ 191453 h 285083"/>
                      <a:gd name="connsiteX13" fmla="*/ 10433 w 672039"/>
                      <a:gd name="connsiteY13" fmla="*/ 47720 h 285083"/>
                      <a:gd name="connsiteX14" fmla="*/ 2051 w 672039"/>
                      <a:gd name="connsiteY14" fmla="*/ 25813 h 285083"/>
                      <a:gd name="connsiteX15" fmla="*/ 72441 w 672039"/>
                      <a:gd name="connsiteY15" fmla="*/ 0 h 285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2039" h="285083">
                        <a:moveTo>
                          <a:pt x="72441" y="0"/>
                        </a:moveTo>
                        <a:cubicBezTo>
                          <a:pt x="72441" y="0"/>
                          <a:pt x="190836" y="85154"/>
                          <a:pt x="262941" y="96679"/>
                        </a:cubicBezTo>
                        <a:cubicBezTo>
                          <a:pt x="298174" y="102175"/>
                          <a:pt x="334226" y="98631"/>
                          <a:pt x="367716" y="86392"/>
                        </a:cubicBezTo>
                        <a:cubicBezTo>
                          <a:pt x="372526" y="84258"/>
                          <a:pt x="378155" y="86430"/>
                          <a:pt x="380289" y="91240"/>
                        </a:cubicBezTo>
                        <a:cubicBezTo>
                          <a:pt x="381308" y="93536"/>
                          <a:pt x="381374" y="96136"/>
                          <a:pt x="380479" y="98488"/>
                        </a:cubicBezTo>
                        <a:cubicBezTo>
                          <a:pt x="376764" y="111157"/>
                          <a:pt x="376383" y="125540"/>
                          <a:pt x="390004" y="131350"/>
                        </a:cubicBezTo>
                        <a:cubicBezTo>
                          <a:pt x="391623" y="132017"/>
                          <a:pt x="409816" y="89630"/>
                          <a:pt x="418579" y="140875"/>
                        </a:cubicBezTo>
                        <a:cubicBezTo>
                          <a:pt x="418579" y="140875"/>
                          <a:pt x="431438" y="93250"/>
                          <a:pt x="433057" y="97060"/>
                        </a:cubicBezTo>
                        <a:cubicBezTo>
                          <a:pt x="487540" y="213932"/>
                          <a:pt x="578599" y="209550"/>
                          <a:pt x="578599" y="209550"/>
                        </a:cubicBezTo>
                        <a:lnTo>
                          <a:pt x="532212" y="163640"/>
                        </a:lnTo>
                        <a:cubicBezTo>
                          <a:pt x="554168" y="169193"/>
                          <a:pt x="574856" y="178899"/>
                          <a:pt x="593172" y="192215"/>
                        </a:cubicBezTo>
                        <a:cubicBezTo>
                          <a:pt x="626919" y="215970"/>
                          <a:pt x="654056" y="247936"/>
                          <a:pt x="672039" y="285083"/>
                        </a:cubicBezTo>
                        <a:cubicBezTo>
                          <a:pt x="672039" y="285083"/>
                          <a:pt x="433152" y="210788"/>
                          <a:pt x="372383" y="191453"/>
                        </a:cubicBezTo>
                        <a:cubicBezTo>
                          <a:pt x="311613" y="172117"/>
                          <a:pt x="18529" y="57436"/>
                          <a:pt x="10433" y="47720"/>
                        </a:cubicBezTo>
                        <a:cubicBezTo>
                          <a:pt x="2336" y="38005"/>
                          <a:pt x="-3188" y="23241"/>
                          <a:pt x="2051" y="25813"/>
                        </a:cubicBezTo>
                        <a:cubicBezTo>
                          <a:pt x="55772" y="51721"/>
                          <a:pt x="72441" y="0"/>
                          <a:pt x="72441" y="0"/>
                        </a:cubicBezTo>
                        <a:close/>
                      </a:path>
                    </a:pathLst>
                  </a:custGeom>
                  <a:grpFill/>
                  <a:ln w="9525" cap="flat">
                    <a:solidFill>
                      <a:srgbClr val="263238">
                        <a:alpha val="97000"/>
                      </a:srgb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</p:grp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5895B553-210D-4561-B04C-511E3866B9A6}"/>
                    </a:ext>
                  </a:extLst>
                </p:cNvPr>
                <p:cNvSpPr/>
                <p:nvPr/>
              </p:nvSpPr>
              <p:spPr>
                <a:xfrm>
                  <a:off x="13077214" y="8796316"/>
                  <a:ext cx="782666" cy="332327"/>
                </a:xfrm>
                <a:custGeom>
                  <a:avLst/>
                  <a:gdLst>
                    <a:gd name="connsiteX0" fmla="*/ 760126 w 782666"/>
                    <a:gd name="connsiteY0" fmla="*/ 142875 h 332327"/>
                    <a:gd name="connsiteX1" fmla="*/ 437228 w 782666"/>
                    <a:gd name="connsiteY1" fmla="*/ 104775 h 332327"/>
                    <a:gd name="connsiteX2" fmla="*/ 54704 w 782666"/>
                    <a:gd name="connsiteY2" fmla="*/ 0 h 332327"/>
                    <a:gd name="connsiteX3" fmla="*/ 697 w 782666"/>
                    <a:gd name="connsiteY3" fmla="*/ 87916 h 332327"/>
                    <a:gd name="connsiteX4" fmla="*/ 8413 w 782666"/>
                    <a:gd name="connsiteY4" fmla="*/ 97441 h 332327"/>
                    <a:gd name="connsiteX5" fmla="*/ 388174 w 782666"/>
                    <a:gd name="connsiteY5" fmla="*/ 246602 h 332327"/>
                    <a:gd name="connsiteX6" fmla="*/ 661352 w 782666"/>
                    <a:gd name="connsiteY6" fmla="*/ 332327 h 332327"/>
                    <a:gd name="connsiteX7" fmla="*/ 760126 w 782666"/>
                    <a:gd name="connsiteY7" fmla="*/ 142875 h 332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2666" h="332327">
                      <a:moveTo>
                        <a:pt x="760126" y="142875"/>
                      </a:moveTo>
                      <a:lnTo>
                        <a:pt x="437228" y="104775"/>
                      </a:lnTo>
                      <a:lnTo>
                        <a:pt x="54704" y="0"/>
                      </a:lnTo>
                      <a:cubicBezTo>
                        <a:pt x="54704" y="0"/>
                        <a:pt x="-7208" y="12383"/>
                        <a:pt x="697" y="87916"/>
                      </a:cubicBezTo>
                      <a:cubicBezTo>
                        <a:pt x="697" y="91916"/>
                        <a:pt x="8413" y="97441"/>
                        <a:pt x="8413" y="97441"/>
                      </a:cubicBezTo>
                      <a:cubicBezTo>
                        <a:pt x="8413" y="97441"/>
                        <a:pt x="150811" y="176117"/>
                        <a:pt x="388174" y="246602"/>
                      </a:cubicBezTo>
                      <a:cubicBezTo>
                        <a:pt x="438276" y="261557"/>
                        <a:pt x="661352" y="332327"/>
                        <a:pt x="661352" y="332327"/>
                      </a:cubicBezTo>
                      <a:cubicBezTo>
                        <a:pt x="661352" y="332327"/>
                        <a:pt x="845374" y="320135"/>
                        <a:pt x="760126" y="142875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12E8567A-DE43-4AFE-9108-E65BF08217ED}"/>
                    </a:ext>
                  </a:extLst>
                </p:cNvPr>
                <p:cNvSpPr/>
                <p:nvPr/>
              </p:nvSpPr>
              <p:spPr>
                <a:xfrm>
                  <a:off x="13581688" y="9803394"/>
                  <a:ext cx="356329" cy="40591"/>
                </a:xfrm>
                <a:custGeom>
                  <a:avLst/>
                  <a:gdLst>
                    <a:gd name="connsiteX0" fmla="*/ 0 w 356329"/>
                    <a:gd name="connsiteY0" fmla="*/ 0 h 40591"/>
                    <a:gd name="connsiteX1" fmla="*/ 356330 w 356329"/>
                    <a:gd name="connsiteY1" fmla="*/ 12573 h 40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6329" h="40591">
                      <a:moveTo>
                        <a:pt x="0" y="0"/>
                      </a:moveTo>
                      <a:cubicBezTo>
                        <a:pt x="112852" y="49378"/>
                        <a:pt x="240277" y="53873"/>
                        <a:pt x="356330" y="12573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7E63D2EE-93E7-41A1-977A-FAE2821467D2}"/>
                    </a:ext>
                  </a:extLst>
                </p:cNvPr>
                <p:cNvSpPr/>
                <p:nvPr/>
              </p:nvSpPr>
              <p:spPr>
                <a:xfrm>
                  <a:off x="13740756" y="9879308"/>
                  <a:ext cx="95250" cy="11310"/>
                </a:xfrm>
                <a:custGeom>
                  <a:avLst/>
                  <a:gdLst>
                    <a:gd name="connsiteX0" fmla="*/ 0 w 95250"/>
                    <a:gd name="connsiteY0" fmla="*/ 10192 h 11310"/>
                    <a:gd name="connsiteX1" fmla="*/ 95250 w 95250"/>
                    <a:gd name="connsiteY1" fmla="*/ 0 h 11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0" h="11310">
                      <a:moveTo>
                        <a:pt x="0" y="10192"/>
                      </a:moveTo>
                      <a:cubicBezTo>
                        <a:pt x="32109" y="13325"/>
                        <a:pt x="64532" y="9858"/>
                        <a:pt x="95250" y="0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BCA901CB-860E-4691-9165-C12573B7D209}"/>
                    </a:ext>
                  </a:extLst>
                </p:cNvPr>
                <p:cNvSpPr/>
                <p:nvPr/>
              </p:nvSpPr>
              <p:spPr>
                <a:xfrm>
                  <a:off x="13465388" y="8925570"/>
                  <a:ext cx="15525" cy="51720"/>
                </a:xfrm>
                <a:custGeom>
                  <a:avLst/>
                  <a:gdLst>
                    <a:gd name="connsiteX0" fmla="*/ 0 w 15525"/>
                    <a:gd name="connsiteY0" fmla="*/ 51721 h 51720"/>
                    <a:gd name="connsiteX1" fmla="*/ 15526 w 15525"/>
                    <a:gd name="connsiteY1" fmla="*/ 0 h 51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25" h="51720">
                      <a:moveTo>
                        <a:pt x="0" y="51721"/>
                      </a:moveTo>
                      <a:cubicBezTo>
                        <a:pt x="8696" y="35738"/>
                        <a:pt x="13983" y="18126"/>
                        <a:pt x="15526" y="0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A6B4442D-0B29-41E1-8BF4-87D3121059E2}"/>
                    </a:ext>
                  </a:extLst>
                </p:cNvPr>
                <p:cNvSpPr/>
                <p:nvPr/>
              </p:nvSpPr>
              <p:spPr>
                <a:xfrm>
                  <a:off x="13493166" y="8943000"/>
                  <a:ext cx="56327" cy="66675"/>
                </a:xfrm>
                <a:custGeom>
                  <a:avLst/>
                  <a:gdLst>
                    <a:gd name="connsiteX0" fmla="*/ 321 w 56327"/>
                    <a:gd name="connsiteY0" fmla="*/ 43815 h 66675"/>
                    <a:gd name="connsiteX1" fmla="*/ 14798 w 56327"/>
                    <a:gd name="connsiteY1" fmla="*/ 0 h 66675"/>
                    <a:gd name="connsiteX2" fmla="*/ 56328 w 56327"/>
                    <a:gd name="connsiteY2" fmla="*/ 66675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327" h="66675">
                      <a:moveTo>
                        <a:pt x="321" y="43815"/>
                      </a:moveTo>
                      <a:cubicBezTo>
                        <a:pt x="-1403" y="27804"/>
                        <a:pt x="3883" y="11830"/>
                        <a:pt x="14798" y="0"/>
                      </a:cubicBezTo>
                      <a:cubicBezTo>
                        <a:pt x="26086" y="23717"/>
                        <a:pt x="40021" y="46082"/>
                        <a:pt x="56328" y="66675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753494A3-ACFE-474F-99E4-E4DFE712D18F}"/>
                    </a:ext>
                  </a:extLst>
                </p:cNvPr>
                <p:cNvSpPr/>
                <p:nvPr/>
              </p:nvSpPr>
              <p:spPr>
                <a:xfrm>
                  <a:off x="13653507" y="8931788"/>
                  <a:ext cx="126777" cy="27309"/>
                </a:xfrm>
                <a:custGeom>
                  <a:avLst/>
                  <a:gdLst>
                    <a:gd name="connsiteX0" fmla="*/ 0 w 126777"/>
                    <a:gd name="connsiteY0" fmla="*/ 27310 h 27309"/>
                    <a:gd name="connsiteX1" fmla="*/ 126778 w 126777"/>
                    <a:gd name="connsiteY1" fmla="*/ 926 h 27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6777" h="27309">
                      <a:moveTo>
                        <a:pt x="0" y="27310"/>
                      </a:moveTo>
                      <a:cubicBezTo>
                        <a:pt x="38691" y="6079"/>
                        <a:pt x="82830" y="-3103"/>
                        <a:pt x="126778" y="926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68ED29F8-8F70-45F5-94C3-21FB7C1B5FC4}"/>
                    </a:ext>
                  </a:extLst>
                </p:cNvPr>
                <p:cNvSpPr/>
                <p:nvPr/>
              </p:nvSpPr>
              <p:spPr>
                <a:xfrm>
                  <a:off x="14285109" y="9217225"/>
                  <a:ext cx="95250" cy="47625"/>
                </a:xfrm>
                <a:custGeom>
                  <a:avLst/>
                  <a:gdLst>
                    <a:gd name="connsiteX0" fmla="*/ 0 w 95250"/>
                    <a:gd name="connsiteY0" fmla="*/ 47625 h 47625"/>
                    <a:gd name="connsiteX1" fmla="*/ 95250 w 95250"/>
                    <a:gd name="connsiteY1" fmla="*/ 0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0" h="47625">
                      <a:moveTo>
                        <a:pt x="0" y="47625"/>
                      </a:moveTo>
                      <a:cubicBezTo>
                        <a:pt x="25765" y="21869"/>
                        <a:pt x="59189" y="5162"/>
                        <a:pt x="95250" y="0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FDDE14ED-9DC1-47A3-86F8-BC2CA8A38E04}"/>
                    </a:ext>
                  </a:extLst>
                </p:cNvPr>
                <p:cNvSpPr/>
                <p:nvPr/>
              </p:nvSpPr>
              <p:spPr>
                <a:xfrm>
                  <a:off x="14482087" y="9260278"/>
                  <a:ext cx="51816" cy="34385"/>
                </a:xfrm>
                <a:custGeom>
                  <a:avLst/>
                  <a:gdLst>
                    <a:gd name="connsiteX0" fmla="*/ 0 w 51816"/>
                    <a:gd name="connsiteY0" fmla="*/ 34385 h 34385"/>
                    <a:gd name="connsiteX1" fmla="*/ 51816 w 51816"/>
                    <a:gd name="connsiteY1" fmla="*/ 0 h 34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1816" h="34385">
                      <a:moveTo>
                        <a:pt x="0" y="34385"/>
                      </a:moveTo>
                      <a:cubicBezTo>
                        <a:pt x="21212" y="30413"/>
                        <a:pt x="39910" y="18002"/>
                        <a:pt x="51816" y="0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62D9DA7C-2741-4AF9-86AF-066B5E21A39F}"/>
                    </a:ext>
                  </a:extLst>
                </p:cNvPr>
                <p:cNvSpPr/>
                <p:nvPr/>
              </p:nvSpPr>
              <p:spPr>
                <a:xfrm>
                  <a:off x="14524949" y="9242181"/>
                  <a:ext cx="45338" cy="61150"/>
                </a:xfrm>
                <a:custGeom>
                  <a:avLst/>
                  <a:gdLst>
                    <a:gd name="connsiteX0" fmla="*/ 45339 w 45338"/>
                    <a:gd name="connsiteY0" fmla="*/ 0 h 61150"/>
                    <a:gd name="connsiteX1" fmla="*/ 0 w 45338"/>
                    <a:gd name="connsiteY1" fmla="*/ 61150 h 6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338" h="61150">
                      <a:moveTo>
                        <a:pt x="45339" y="0"/>
                      </a:moveTo>
                      <a:cubicBezTo>
                        <a:pt x="33433" y="22574"/>
                        <a:pt x="18136" y="43196"/>
                        <a:pt x="0" y="61150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CFB4F00C-737C-4A21-98B3-D4DA54140E92}"/>
                    </a:ext>
                  </a:extLst>
                </p:cNvPr>
                <p:cNvSpPr/>
                <p:nvPr/>
              </p:nvSpPr>
              <p:spPr>
                <a:xfrm>
                  <a:off x="13668080" y="9038155"/>
                  <a:ext cx="78866" cy="92868"/>
                </a:xfrm>
                <a:custGeom>
                  <a:avLst/>
                  <a:gdLst>
                    <a:gd name="connsiteX0" fmla="*/ 0 w 78866"/>
                    <a:gd name="connsiteY0" fmla="*/ 0 h 92868"/>
                    <a:gd name="connsiteX1" fmla="*/ 78867 w 78866"/>
                    <a:gd name="connsiteY1" fmla="*/ 92869 h 92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866" h="92868">
                      <a:moveTo>
                        <a:pt x="0" y="0"/>
                      </a:moveTo>
                      <a:cubicBezTo>
                        <a:pt x="33747" y="23755"/>
                        <a:pt x="60884" y="55721"/>
                        <a:pt x="78867" y="92869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1B40669B-B956-464C-83FE-0420BD7133B5}"/>
                    </a:ext>
                  </a:extLst>
                </p:cNvPr>
                <p:cNvSpPr/>
                <p:nvPr/>
              </p:nvSpPr>
              <p:spPr>
                <a:xfrm>
                  <a:off x="14114707" y="8922522"/>
                  <a:ext cx="41624" cy="85587"/>
                </a:xfrm>
                <a:custGeom>
                  <a:avLst/>
                  <a:gdLst>
                    <a:gd name="connsiteX0" fmla="*/ 3524 w 41624"/>
                    <a:gd name="connsiteY0" fmla="*/ 84868 h 85587"/>
                    <a:gd name="connsiteX1" fmla="*/ 41624 w 41624"/>
                    <a:gd name="connsiteY1" fmla="*/ 19050 h 85587"/>
                    <a:gd name="connsiteX2" fmla="*/ 13906 w 41624"/>
                    <a:gd name="connsiteY2" fmla="*/ 0 h 85587"/>
                    <a:gd name="connsiteX3" fmla="*/ 0 w 41624"/>
                    <a:gd name="connsiteY3" fmla="*/ 83820 h 85587"/>
                    <a:gd name="connsiteX4" fmla="*/ 2219 w 41624"/>
                    <a:gd name="connsiteY4" fmla="*/ 85573 h 85587"/>
                    <a:gd name="connsiteX5" fmla="*/ 3524 w 41624"/>
                    <a:gd name="connsiteY5" fmla="*/ 84868 h 85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624" h="85587">
                      <a:moveTo>
                        <a:pt x="3524" y="84868"/>
                      </a:moveTo>
                      <a:cubicBezTo>
                        <a:pt x="16192" y="64675"/>
                        <a:pt x="28861" y="36386"/>
                        <a:pt x="41624" y="19050"/>
                      </a:cubicBezTo>
                      <a:cubicBezTo>
                        <a:pt x="26194" y="8096"/>
                        <a:pt x="13906" y="0"/>
                        <a:pt x="13906" y="0"/>
                      </a:cubicBezTo>
                      <a:cubicBezTo>
                        <a:pt x="10763" y="28165"/>
                        <a:pt x="6115" y="56150"/>
                        <a:pt x="0" y="83820"/>
                      </a:cubicBezTo>
                      <a:cubicBezTo>
                        <a:pt x="124" y="84915"/>
                        <a:pt x="1124" y="85706"/>
                        <a:pt x="2219" y="85573"/>
                      </a:cubicBezTo>
                      <a:cubicBezTo>
                        <a:pt x="2724" y="85515"/>
                        <a:pt x="3200" y="85258"/>
                        <a:pt x="3524" y="84868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0BB2A02C-BD58-4038-8498-954722DCCF7C}"/>
                    </a:ext>
                  </a:extLst>
                </p:cNvPr>
                <p:cNvSpPr/>
                <p:nvPr/>
              </p:nvSpPr>
              <p:spPr>
                <a:xfrm>
                  <a:off x="14093181" y="8761662"/>
                  <a:ext cx="318867" cy="254342"/>
                </a:xfrm>
                <a:custGeom>
                  <a:avLst/>
                  <a:gdLst>
                    <a:gd name="connsiteX0" fmla="*/ 82201 w 318867"/>
                    <a:gd name="connsiteY0" fmla="*/ 22843 h 254342"/>
                    <a:gd name="connsiteX1" fmla="*/ 0 w 318867"/>
                    <a:gd name="connsiteY1" fmla="*/ 131618 h 254342"/>
                    <a:gd name="connsiteX2" fmla="*/ 238125 w 318867"/>
                    <a:gd name="connsiteY2" fmla="*/ 252014 h 254342"/>
                    <a:gd name="connsiteX3" fmla="*/ 268510 w 318867"/>
                    <a:gd name="connsiteY3" fmla="*/ 252586 h 254342"/>
                    <a:gd name="connsiteX4" fmla="*/ 293465 w 318867"/>
                    <a:gd name="connsiteY4" fmla="*/ 229726 h 254342"/>
                    <a:gd name="connsiteX5" fmla="*/ 312515 w 318867"/>
                    <a:gd name="connsiteY5" fmla="*/ 97328 h 254342"/>
                    <a:gd name="connsiteX6" fmla="*/ 224790 w 318867"/>
                    <a:gd name="connsiteY6" fmla="*/ 8460 h 254342"/>
                    <a:gd name="connsiteX7" fmla="*/ 82201 w 318867"/>
                    <a:gd name="connsiteY7" fmla="*/ 22843 h 254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8867" h="254342">
                      <a:moveTo>
                        <a:pt x="82201" y="22843"/>
                      </a:moveTo>
                      <a:cubicBezTo>
                        <a:pt x="42758" y="48198"/>
                        <a:pt x="13621" y="86756"/>
                        <a:pt x="0" y="131618"/>
                      </a:cubicBezTo>
                      <a:cubicBezTo>
                        <a:pt x="67380" y="192035"/>
                        <a:pt x="149523" y="233564"/>
                        <a:pt x="238125" y="252014"/>
                      </a:cubicBezTo>
                      <a:cubicBezTo>
                        <a:pt x="248021" y="254910"/>
                        <a:pt x="258509" y="255110"/>
                        <a:pt x="268510" y="252586"/>
                      </a:cubicBezTo>
                      <a:cubicBezTo>
                        <a:pt x="279149" y="247976"/>
                        <a:pt x="287941" y="239927"/>
                        <a:pt x="293465" y="229726"/>
                      </a:cubicBezTo>
                      <a:cubicBezTo>
                        <a:pt x="318478" y="190359"/>
                        <a:pt x="325412" y="142153"/>
                        <a:pt x="312515" y="97328"/>
                      </a:cubicBezTo>
                      <a:cubicBezTo>
                        <a:pt x="298961" y="55504"/>
                        <a:pt x="266433" y="22548"/>
                        <a:pt x="224790" y="8460"/>
                      </a:cubicBezTo>
                      <a:cubicBezTo>
                        <a:pt x="180022" y="-6970"/>
                        <a:pt x="118872" y="-779"/>
                        <a:pt x="82201" y="22843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C4BC13CC-FCED-450B-BECF-5B09DA6F65F3}"/>
                    </a:ext>
                  </a:extLst>
                </p:cNvPr>
                <p:cNvSpPr/>
                <p:nvPr/>
              </p:nvSpPr>
              <p:spPr>
                <a:xfrm>
                  <a:off x="14178144" y="8804888"/>
                  <a:ext cx="134683" cy="110204"/>
                </a:xfrm>
                <a:custGeom>
                  <a:avLst/>
                  <a:gdLst>
                    <a:gd name="connsiteX0" fmla="*/ 134683 w 134683"/>
                    <a:gd name="connsiteY0" fmla="*/ 0 h 110204"/>
                    <a:gd name="connsiteX1" fmla="*/ 0 w 134683"/>
                    <a:gd name="connsiteY1" fmla="*/ 110204 h 110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4683" h="110204">
                      <a:moveTo>
                        <a:pt x="134683" y="0"/>
                      </a:moveTo>
                      <a:cubicBezTo>
                        <a:pt x="72971" y="9258"/>
                        <a:pt x="21288" y="51549"/>
                        <a:pt x="0" y="110204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5F97A095-E36A-45A2-AF8B-237D7524073E}"/>
                    </a:ext>
                  </a:extLst>
                </p:cNvPr>
                <p:cNvSpPr/>
                <p:nvPr/>
              </p:nvSpPr>
              <p:spPr>
                <a:xfrm rot="-4259401">
                  <a:off x="14329307" y="8773246"/>
                  <a:ext cx="23812" cy="37909"/>
                </a:xfrm>
                <a:custGeom>
                  <a:avLst/>
                  <a:gdLst>
                    <a:gd name="connsiteX0" fmla="*/ 23813 w 23812"/>
                    <a:gd name="connsiteY0" fmla="*/ 18955 h 37909"/>
                    <a:gd name="connsiteX1" fmla="*/ 11906 w 23812"/>
                    <a:gd name="connsiteY1" fmla="*/ 37909 h 37909"/>
                    <a:gd name="connsiteX2" fmla="*/ 0 w 23812"/>
                    <a:gd name="connsiteY2" fmla="*/ 18955 h 37909"/>
                    <a:gd name="connsiteX3" fmla="*/ 11906 w 23812"/>
                    <a:gd name="connsiteY3" fmla="*/ 0 h 37909"/>
                    <a:gd name="connsiteX4" fmla="*/ 23813 w 23812"/>
                    <a:gd name="connsiteY4" fmla="*/ 18955 h 37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812" h="37909">
                      <a:moveTo>
                        <a:pt x="23813" y="18955"/>
                      </a:moveTo>
                      <a:cubicBezTo>
                        <a:pt x="23813" y="29423"/>
                        <a:pt x="18482" y="37909"/>
                        <a:pt x="11906" y="37909"/>
                      </a:cubicBezTo>
                      <a:cubicBezTo>
                        <a:pt x="5331" y="37909"/>
                        <a:pt x="0" y="29423"/>
                        <a:pt x="0" y="18955"/>
                      </a:cubicBezTo>
                      <a:cubicBezTo>
                        <a:pt x="0" y="8486"/>
                        <a:pt x="5331" y="0"/>
                        <a:pt x="11906" y="0"/>
                      </a:cubicBezTo>
                      <a:cubicBezTo>
                        <a:pt x="18482" y="0"/>
                        <a:pt x="23813" y="8486"/>
                        <a:pt x="23813" y="18955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958CB1AC-3E01-4346-A0AA-2A0FD2C1FAB6}"/>
                    </a:ext>
                  </a:extLst>
                </p:cNvPr>
                <p:cNvSpPr/>
                <p:nvPr/>
              </p:nvSpPr>
              <p:spPr>
                <a:xfrm>
                  <a:off x="14330448" y="8977431"/>
                  <a:ext cx="27543" cy="36296"/>
                </a:xfrm>
                <a:custGeom>
                  <a:avLst/>
                  <a:gdLst>
                    <a:gd name="connsiteX0" fmla="*/ 14192 w 27543"/>
                    <a:gd name="connsiteY0" fmla="*/ 1384 h 36296"/>
                    <a:gd name="connsiteX1" fmla="*/ 24479 w 27543"/>
                    <a:gd name="connsiteY1" fmla="*/ 15861 h 36296"/>
                    <a:gd name="connsiteX2" fmla="*/ 0 w 27543"/>
                    <a:gd name="connsiteY2" fmla="*/ 36245 h 36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543" h="36296">
                      <a:moveTo>
                        <a:pt x="14192" y="1384"/>
                      </a:moveTo>
                      <a:cubicBezTo>
                        <a:pt x="14192" y="1384"/>
                        <a:pt x="35243" y="-6617"/>
                        <a:pt x="24479" y="15861"/>
                      </a:cubicBezTo>
                      <a:cubicBezTo>
                        <a:pt x="13716" y="38340"/>
                        <a:pt x="0" y="36245"/>
                        <a:pt x="0" y="36245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79A8EC9E-89E7-4EF8-AE4D-E727FF1CBABA}"/>
                    </a:ext>
                  </a:extLst>
                </p:cNvPr>
                <p:cNvSpPr/>
                <p:nvPr/>
              </p:nvSpPr>
              <p:spPr>
                <a:xfrm>
                  <a:off x="14259773" y="8914045"/>
                  <a:ext cx="95170" cy="64808"/>
                </a:xfrm>
                <a:custGeom>
                  <a:avLst/>
                  <a:gdLst>
                    <a:gd name="connsiteX0" fmla="*/ 0 w 95170"/>
                    <a:gd name="connsiteY0" fmla="*/ 42958 h 64808"/>
                    <a:gd name="connsiteX1" fmla="*/ 41148 w 95170"/>
                    <a:gd name="connsiteY1" fmla="*/ 0 h 64808"/>
                    <a:gd name="connsiteX2" fmla="*/ 90964 w 95170"/>
                    <a:gd name="connsiteY2" fmla="*/ 58293 h 64808"/>
                    <a:gd name="connsiteX3" fmla="*/ 0 w 95170"/>
                    <a:gd name="connsiteY3" fmla="*/ 42958 h 64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170" h="64808">
                      <a:moveTo>
                        <a:pt x="0" y="42958"/>
                      </a:moveTo>
                      <a:cubicBezTo>
                        <a:pt x="0" y="42958"/>
                        <a:pt x="18479" y="0"/>
                        <a:pt x="41148" y="0"/>
                      </a:cubicBezTo>
                      <a:cubicBezTo>
                        <a:pt x="63818" y="0"/>
                        <a:pt x="109157" y="15907"/>
                        <a:pt x="90964" y="58293"/>
                      </a:cubicBezTo>
                      <a:cubicBezTo>
                        <a:pt x="81915" y="79248"/>
                        <a:pt x="0" y="42958"/>
                        <a:pt x="0" y="42958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308B6359-DFBF-4DCA-8202-BC0A39FEAD1C}"/>
                    </a:ext>
                  </a:extLst>
                </p:cNvPr>
                <p:cNvSpPr/>
                <p:nvPr/>
              </p:nvSpPr>
              <p:spPr>
                <a:xfrm>
                  <a:off x="14322085" y="8862610"/>
                  <a:ext cx="143428" cy="125009"/>
                </a:xfrm>
                <a:custGeom>
                  <a:avLst/>
                  <a:gdLst>
                    <a:gd name="connsiteX0" fmla="*/ 143428 w 143428"/>
                    <a:gd name="connsiteY0" fmla="*/ 102203 h 125009"/>
                    <a:gd name="connsiteX1" fmla="*/ 25223 w 143428"/>
                    <a:gd name="connsiteY1" fmla="*/ 110871 h 125009"/>
                    <a:gd name="connsiteX2" fmla="*/ 2649 w 143428"/>
                    <a:gd name="connsiteY2" fmla="*/ 88201 h 125009"/>
                    <a:gd name="connsiteX3" fmla="*/ 8840 w 143428"/>
                    <a:gd name="connsiteY3" fmla="*/ 83344 h 125009"/>
                    <a:gd name="connsiteX4" fmla="*/ 11412 w 143428"/>
                    <a:gd name="connsiteY4" fmla="*/ 83344 h 125009"/>
                    <a:gd name="connsiteX5" fmla="*/ 14460 w 143428"/>
                    <a:gd name="connsiteY5" fmla="*/ 81248 h 125009"/>
                    <a:gd name="connsiteX6" fmla="*/ 57894 w 143428"/>
                    <a:gd name="connsiteY6" fmla="*/ 61055 h 125009"/>
                    <a:gd name="connsiteX7" fmla="*/ 124092 w 143428"/>
                    <a:gd name="connsiteY7" fmla="*/ 0 h 125009"/>
                    <a:gd name="connsiteX8" fmla="*/ 53131 w 143428"/>
                    <a:gd name="connsiteY8" fmla="*/ 82677 h 125009"/>
                    <a:gd name="connsiteX9" fmla="*/ 56655 w 143428"/>
                    <a:gd name="connsiteY9" fmla="*/ 82677 h 125009"/>
                    <a:gd name="connsiteX10" fmla="*/ 141618 w 143428"/>
                    <a:gd name="connsiteY10" fmla="*/ 53245 h 125009"/>
                    <a:gd name="connsiteX11" fmla="*/ 43416 w 143428"/>
                    <a:gd name="connsiteY11" fmla="*/ 100870 h 125009"/>
                    <a:gd name="connsiteX12" fmla="*/ 53417 w 143428"/>
                    <a:gd name="connsiteY12" fmla="*/ 103537 h 125009"/>
                    <a:gd name="connsiteX13" fmla="*/ 143428 w 143428"/>
                    <a:gd name="connsiteY13" fmla="*/ 102203 h 125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43428" h="125009">
                      <a:moveTo>
                        <a:pt x="143428" y="102203"/>
                      </a:moveTo>
                      <a:cubicBezTo>
                        <a:pt x="114853" y="128968"/>
                        <a:pt x="65895" y="132588"/>
                        <a:pt x="25223" y="110871"/>
                      </a:cubicBezTo>
                      <a:cubicBezTo>
                        <a:pt x="17317" y="106680"/>
                        <a:pt x="-8210" y="88868"/>
                        <a:pt x="2649" y="88201"/>
                      </a:cubicBezTo>
                      <a:cubicBezTo>
                        <a:pt x="648" y="86201"/>
                        <a:pt x="1887" y="84392"/>
                        <a:pt x="8840" y="83344"/>
                      </a:cubicBezTo>
                      <a:lnTo>
                        <a:pt x="11412" y="83344"/>
                      </a:lnTo>
                      <a:lnTo>
                        <a:pt x="14460" y="81248"/>
                      </a:lnTo>
                      <a:cubicBezTo>
                        <a:pt x="27223" y="73247"/>
                        <a:pt x="44558" y="68961"/>
                        <a:pt x="57894" y="61055"/>
                      </a:cubicBezTo>
                      <a:cubicBezTo>
                        <a:pt x="84164" y="45796"/>
                        <a:pt x="106766" y="24955"/>
                        <a:pt x="124092" y="0"/>
                      </a:cubicBezTo>
                      <a:cubicBezTo>
                        <a:pt x="121425" y="35623"/>
                        <a:pt x="92469" y="68770"/>
                        <a:pt x="53131" y="82677"/>
                      </a:cubicBezTo>
                      <a:cubicBezTo>
                        <a:pt x="54303" y="82772"/>
                        <a:pt x="55484" y="82772"/>
                        <a:pt x="56655" y="82677"/>
                      </a:cubicBezTo>
                      <a:cubicBezTo>
                        <a:pt x="86793" y="79200"/>
                        <a:pt x="115796" y="69161"/>
                        <a:pt x="141618" y="53245"/>
                      </a:cubicBezTo>
                      <a:cubicBezTo>
                        <a:pt x="124950" y="84868"/>
                        <a:pt x="85135" y="103727"/>
                        <a:pt x="43416" y="100870"/>
                      </a:cubicBezTo>
                      <a:cubicBezTo>
                        <a:pt x="46702" y="101937"/>
                        <a:pt x="50035" y="102822"/>
                        <a:pt x="53417" y="103537"/>
                      </a:cubicBezTo>
                      <a:cubicBezTo>
                        <a:pt x="83154" y="109680"/>
                        <a:pt x="113882" y="109223"/>
                        <a:pt x="143428" y="102203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908CDF9A-AF1F-4C44-897E-27FEC2395D3E}"/>
                    </a:ext>
                  </a:extLst>
                </p:cNvPr>
                <p:cNvSpPr/>
                <p:nvPr/>
              </p:nvSpPr>
              <p:spPr>
                <a:xfrm>
                  <a:off x="14831082" y="9457922"/>
                  <a:ext cx="31068" cy="84581"/>
                </a:xfrm>
                <a:custGeom>
                  <a:avLst/>
                  <a:gdLst>
                    <a:gd name="connsiteX0" fmla="*/ 4381 w 31068"/>
                    <a:gd name="connsiteY0" fmla="*/ 36957 h 84581"/>
                    <a:gd name="connsiteX1" fmla="*/ 17526 w 31068"/>
                    <a:gd name="connsiteY1" fmla="*/ 84582 h 84581"/>
                    <a:gd name="connsiteX2" fmla="*/ 24289 w 31068"/>
                    <a:gd name="connsiteY2" fmla="*/ 64198 h 84581"/>
                    <a:gd name="connsiteX3" fmla="*/ 17526 w 31068"/>
                    <a:gd name="connsiteY3" fmla="*/ 43434 h 84581"/>
                    <a:gd name="connsiteX4" fmla="*/ 22098 w 31068"/>
                    <a:gd name="connsiteY4" fmla="*/ 15526 h 84581"/>
                    <a:gd name="connsiteX5" fmla="*/ 0 w 31068"/>
                    <a:gd name="connsiteY5" fmla="*/ 0 h 84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068" h="84581">
                      <a:moveTo>
                        <a:pt x="4381" y="36957"/>
                      </a:moveTo>
                      <a:cubicBezTo>
                        <a:pt x="4858" y="64484"/>
                        <a:pt x="8477" y="84582"/>
                        <a:pt x="17526" y="84582"/>
                      </a:cubicBezTo>
                      <a:cubicBezTo>
                        <a:pt x="31052" y="84582"/>
                        <a:pt x="24289" y="64198"/>
                        <a:pt x="24289" y="64198"/>
                      </a:cubicBezTo>
                      <a:cubicBezTo>
                        <a:pt x="24289" y="64198"/>
                        <a:pt x="22003" y="63532"/>
                        <a:pt x="17526" y="43434"/>
                      </a:cubicBezTo>
                      <a:cubicBezTo>
                        <a:pt x="17526" y="43434"/>
                        <a:pt x="44672" y="43434"/>
                        <a:pt x="22098" y="15526"/>
                      </a:cubicBezTo>
                      <a:lnTo>
                        <a:pt x="0" y="0"/>
                      </a:ln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FC0B3099-7C94-4B70-937F-E97B79BCC245}"/>
                    </a:ext>
                  </a:extLst>
                </p:cNvPr>
                <p:cNvSpPr/>
                <p:nvPr/>
              </p:nvSpPr>
              <p:spPr>
                <a:xfrm>
                  <a:off x="14817366" y="9486592"/>
                  <a:ext cx="20859" cy="47364"/>
                </a:xfrm>
                <a:custGeom>
                  <a:avLst/>
                  <a:gdLst>
                    <a:gd name="connsiteX0" fmla="*/ 12287 w 20859"/>
                    <a:gd name="connsiteY0" fmla="*/ 47149 h 47364"/>
                    <a:gd name="connsiteX1" fmla="*/ 0 w 20859"/>
                    <a:gd name="connsiteY1" fmla="*/ 25241 h 47364"/>
                    <a:gd name="connsiteX2" fmla="*/ 0 w 20859"/>
                    <a:gd name="connsiteY2" fmla="*/ 0 h 47364"/>
                    <a:gd name="connsiteX3" fmla="*/ 15145 w 20859"/>
                    <a:gd name="connsiteY3" fmla="*/ 7525 h 47364"/>
                    <a:gd name="connsiteX4" fmla="*/ 20860 w 20859"/>
                    <a:gd name="connsiteY4" fmla="*/ 45625 h 47364"/>
                    <a:gd name="connsiteX5" fmla="*/ 12287 w 20859"/>
                    <a:gd name="connsiteY5" fmla="*/ 47149 h 47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859" h="47364">
                      <a:moveTo>
                        <a:pt x="12287" y="47149"/>
                      </a:moveTo>
                      <a:cubicBezTo>
                        <a:pt x="9525" y="46482"/>
                        <a:pt x="1905" y="42767"/>
                        <a:pt x="0" y="25241"/>
                      </a:cubicBezTo>
                      <a:lnTo>
                        <a:pt x="0" y="0"/>
                      </a:lnTo>
                      <a:cubicBezTo>
                        <a:pt x="4867" y="2848"/>
                        <a:pt x="9935" y="5363"/>
                        <a:pt x="15145" y="7525"/>
                      </a:cubicBezTo>
                      <a:cubicBezTo>
                        <a:pt x="15812" y="20098"/>
                        <a:pt x="20288" y="33242"/>
                        <a:pt x="20860" y="45625"/>
                      </a:cubicBezTo>
                      <a:cubicBezTo>
                        <a:pt x="18288" y="47168"/>
                        <a:pt x="15230" y="47711"/>
                        <a:pt x="12287" y="47149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3A6E46CA-B7BE-4339-AB33-4C84D5303220}"/>
                    </a:ext>
                  </a:extLst>
                </p:cNvPr>
                <p:cNvSpPr/>
                <p:nvPr/>
              </p:nvSpPr>
              <p:spPr>
                <a:xfrm>
                  <a:off x="14796443" y="9479353"/>
                  <a:ext cx="20626" cy="31177"/>
                </a:xfrm>
                <a:custGeom>
                  <a:avLst/>
                  <a:gdLst>
                    <a:gd name="connsiteX0" fmla="*/ 3779 w 20626"/>
                    <a:gd name="connsiteY0" fmla="*/ 0 h 31177"/>
                    <a:gd name="connsiteX1" fmla="*/ 3779 w 20626"/>
                    <a:gd name="connsiteY1" fmla="*/ 25527 h 31177"/>
                    <a:gd name="connsiteX2" fmla="*/ 17685 w 20626"/>
                    <a:gd name="connsiteY2" fmla="*/ 29432 h 31177"/>
                    <a:gd name="connsiteX3" fmla="*/ 20067 w 20626"/>
                    <a:gd name="connsiteY3" fmla="*/ 20574 h 31177"/>
                    <a:gd name="connsiteX4" fmla="*/ 17685 w 20626"/>
                    <a:gd name="connsiteY4" fmla="*/ 6382 h 31177"/>
                    <a:gd name="connsiteX5" fmla="*/ 3779 w 20626"/>
                    <a:gd name="connsiteY5" fmla="*/ 0 h 31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626" h="31177">
                      <a:moveTo>
                        <a:pt x="3779" y="0"/>
                      </a:moveTo>
                      <a:cubicBezTo>
                        <a:pt x="-1260" y="7763"/>
                        <a:pt x="-1260" y="17764"/>
                        <a:pt x="3779" y="25527"/>
                      </a:cubicBezTo>
                      <a:cubicBezTo>
                        <a:pt x="6922" y="30099"/>
                        <a:pt x="13780" y="33338"/>
                        <a:pt x="17685" y="29432"/>
                      </a:cubicBezTo>
                      <a:cubicBezTo>
                        <a:pt x="19591" y="26899"/>
                        <a:pt x="20448" y="23727"/>
                        <a:pt x="20067" y="20574"/>
                      </a:cubicBezTo>
                      <a:cubicBezTo>
                        <a:pt x="20067" y="15716"/>
                        <a:pt x="22353" y="7525"/>
                        <a:pt x="17685" y="6382"/>
                      </a:cubicBezTo>
                      <a:cubicBezTo>
                        <a:pt x="12913" y="4572"/>
                        <a:pt x="8265" y="2448"/>
                        <a:pt x="3779" y="0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082EEE52-1F2F-4DED-8574-4E15FD2BB060}"/>
                    </a:ext>
                  </a:extLst>
                </p:cNvPr>
                <p:cNvSpPr/>
                <p:nvPr/>
              </p:nvSpPr>
              <p:spPr>
                <a:xfrm>
                  <a:off x="12914897" y="8713120"/>
                  <a:ext cx="234863" cy="169492"/>
                </a:xfrm>
                <a:custGeom>
                  <a:avLst/>
                  <a:gdLst>
                    <a:gd name="connsiteX0" fmla="*/ 197685 w 234863"/>
                    <a:gd name="connsiteY0" fmla="*/ 169492 h 169492"/>
                    <a:gd name="connsiteX1" fmla="*/ 128724 w 234863"/>
                    <a:gd name="connsiteY1" fmla="*/ 148251 h 169492"/>
                    <a:gd name="connsiteX2" fmla="*/ 83671 w 234863"/>
                    <a:gd name="connsiteY2" fmla="*/ 148251 h 169492"/>
                    <a:gd name="connsiteX3" fmla="*/ 32140 w 234863"/>
                    <a:gd name="connsiteY3" fmla="*/ 105960 h 169492"/>
                    <a:gd name="connsiteX4" fmla="*/ 30521 w 234863"/>
                    <a:gd name="connsiteY4" fmla="*/ 103674 h 169492"/>
                    <a:gd name="connsiteX5" fmla="*/ 57763 w 234863"/>
                    <a:gd name="connsiteY5" fmla="*/ 89292 h 169492"/>
                    <a:gd name="connsiteX6" fmla="*/ 53286 w 234863"/>
                    <a:gd name="connsiteY6" fmla="*/ 67384 h 169492"/>
                    <a:gd name="connsiteX7" fmla="*/ 3565 w 234863"/>
                    <a:gd name="connsiteY7" fmla="*/ 36904 h 169492"/>
                    <a:gd name="connsiteX8" fmla="*/ 34903 w 234863"/>
                    <a:gd name="connsiteY8" fmla="*/ 9377 h 169492"/>
                    <a:gd name="connsiteX9" fmla="*/ 77194 w 234863"/>
                    <a:gd name="connsiteY9" fmla="*/ 33189 h 169492"/>
                    <a:gd name="connsiteX10" fmla="*/ 113008 w 234863"/>
                    <a:gd name="connsiteY10" fmla="*/ 50811 h 169492"/>
                    <a:gd name="connsiteX11" fmla="*/ 209686 w 234863"/>
                    <a:gd name="connsiteY11" fmla="*/ 95864 h 169492"/>
                    <a:gd name="connsiteX12" fmla="*/ 197685 w 234863"/>
                    <a:gd name="connsiteY12" fmla="*/ 169492 h 169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4863" h="169492">
                      <a:moveTo>
                        <a:pt x="197685" y="169492"/>
                      </a:moveTo>
                      <a:lnTo>
                        <a:pt x="128724" y="148251"/>
                      </a:lnTo>
                      <a:cubicBezTo>
                        <a:pt x="113808" y="150671"/>
                        <a:pt x="98587" y="150671"/>
                        <a:pt x="83671" y="148251"/>
                      </a:cubicBezTo>
                      <a:cubicBezTo>
                        <a:pt x="53286" y="144632"/>
                        <a:pt x="19091" y="117295"/>
                        <a:pt x="32140" y="105960"/>
                      </a:cubicBezTo>
                      <a:cubicBezTo>
                        <a:pt x="32807" y="105294"/>
                        <a:pt x="31093" y="104437"/>
                        <a:pt x="30521" y="103674"/>
                      </a:cubicBezTo>
                      <a:lnTo>
                        <a:pt x="57763" y="89292"/>
                      </a:lnTo>
                      <a:lnTo>
                        <a:pt x="53286" y="67384"/>
                      </a:lnTo>
                      <a:cubicBezTo>
                        <a:pt x="53286" y="67384"/>
                        <a:pt x="11757" y="51382"/>
                        <a:pt x="3565" y="36904"/>
                      </a:cubicBezTo>
                      <a:cubicBezTo>
                        <a:pt x="-9198" y="13949"/>
                        <a:pt x="14900" y="-15293"/>
                        <a:pt x="34903" y="9377"/>
                      </a:cubicBezTo>
                      <a:cubicBezTo>
                        <a:pt x="45285" y="22607"/>
                        <a:pt x="60496" y="31170"/>
                        <a:pt x="77194" y="33189"/>
                      </a:cubicBezTo>
                      <a:lnTo>
                        <a:pt x="113008" y="50811"/>
                      </a:lnTo>
                      <a:cubicBezTo>
                        <a:pt x="144345" y="67670"/>
                        <a:pt x="176625" y="82719"/>
                        <a:pt x="209686" y="95864"/>
                      </a:cubicBezTo>
                      <a:cubicBezTo>
                        <a:pt x="272647" y="121296"/>
                        <a:pt x="197685" y="169492"/>
                        <a:pt x="197685" y="169492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379EFC6C-06D5-45B7-A6A3-513899CA086D}"/>
                    </a:ext>
                  </a:extLst>
                </p:cNvPr>
                <p:cNvSpPr/>
                <p:nvPr/>
              </p:nvSpPr>
              <p:spPr>
                <a:xfrm>
                  <a:off x="12881040" y="8782791"/>
                  <a:ext cx="74178" cy="50495"/>
                </a:xfrm>
                <a:custGeom>
                  <a:avLst/>
                  <a:gdLst>
                    <a:gd name="connsiteX0" fmla="*/ 4942 w 74178"/>
                    <a:gd name="connsiteY0" fmla="*/ 1332 h 50495"/>
                    <a:gd name="connsiteX1" fmla="*/ 18849 w 74178"/>
                    <a:gd name="connsiteY1" fmla="*/ 43338 h 50495"/>
                    <a:gd name="connsiteX2" fmla="*/ 66474 w 74178"/>
                    <a:gd name="connsiteY2" fmla="*/ 49815 h 50495"/>
                    <a:gd name="connsiteX3" fmla="*/ 74151 w 74178"/>
                    <a:gd name="connsiteY3" fmla="*/ 40775 h 50495"/>
                    <a:gd name="connsiteX4" fmla="*/ 71617 w 74178"/>
                    <a:gd name="connsiteY4" fmla="*/ 35432 h 50495"/>
                    <a:gd name="connsiteX5" fmla="*/ 4942 w 74178"/>
                    <a:gd name="connsiteY5" fmla="*/ 1332 h 50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4178" h="50495">
                      <a:moveTo>
                        <a:pt x="4942" y="1332"/>
                      </a:moveTo>
                      <a:cubicBezTo>
                        <a:pt x="180" y="2761"/>
                        <a:pt x="-7821" y="29907"/>
                        <a:pt x="18849" y="43338"/>
                      </a:cubicBezTo>
                      <a:cubicBezTo>
                        <a:pt x="33908" y="49529"/>
                        <a:pt x="50310" y="51758"/>
                        <a:pt x="66474" y="49815"/>
                      </a:cubicBezTo>
                      <a:cubicBezTo>
                        <a:pt x="71084" y="49443"/>
                        <a:pt x="74522" y="45395"/>
                        <a:pt x="74151" y="40775"/>
                      </a:cubicBezTo>
                      <a:cubicBezTo>
                        <a:pt x="73980" y="38747"/>
                        <a:pt x="73084" y="36851"/>
                        <a:pt x="71617" y="35432"/>
                      </a:cubicBezTo>
                      <a:cubicBezTo>
                        <a:pt x="55044" y="19239"/>
                        <a:pt x="29421" y="-6097"/>
                        <a:pt x="4942" y="1332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469705B7-19A0-4997-BA9F-D4DFEDE59220}"/>
                    </a:ext>
                  </a:extLst>
                </p:cNvPr>
                <p:cNvSpPr/>
                <p:nvPr/>
              </p:nvSpPr>
              <p:spPr>
                <a:xfrm>
                  <a:off x="12872530" y="8694874"/>
                  <a:ext cx="197951" cy="122645"/>
                </a:xfrm>
                <a:custGeom>
                  <a:avLst/>
                  <a:gdLst>
                    <a:gd name="connsiteX0" fmla="*/ 197952 w 197951"/>
                    <a:gd name="connsiteY0" fmla="*/ 91345 h 122645"/>
                    <a:gd name="connsiteX1" fmla="*/ 119180 w 197951"/>
                    <a:gd name="connsiteY1" fmla="*/ 51530 h 122645"/>
                    <a:gd name="connsiteX2" fmla="*/ 76889 w 197951"/>
                    <a:gd name="connsiteY2" fmla="*/ 27623 h 122645"/>
                    <a:gd name="connsiteX3" fmla="*/ 45647 w 197951"/>
                    <a:gd name="connsiteY3" fmla="*/ 55245 h 122645"/>
                    <a:gd name="connsiteX4" fmla="*/ 95272 w 197951"/>
                    <a:gd name="connsiteY4" fmla="*/ 85535 h 122645"/>
                    <a:gd name="connsiteX5" fmla="*/ 99749 w 197951"/>
                    <a:gd name="connsiteY5" fmla="*/ 107537 h 122645"/>
                    <a:gd name="connsiteX6" fmla="*/ 64602 w 197951"/>
                    <a:gd name="connsiteY6" fmla="*/ 122396 h 122645"/>
                    <a:gd name="connsiteX7" fmla="*/ 1451 w 197951"/>
                    <a:gd name="connsiteY7" fmla="*/ 62865 h 122645"/>
                    <a:gd name="connsiteX8" fmla="*/ 36217 w 197951"/>
                    <a:gd name="connsiteY8" fmla="*/ 11049 h 122645"/>
                    <a:gd name="connsiteX9" fmla="*/ 98796 w 197951"/>
                    <a:gd name="connsiteY9" fmla="*/ 0 h 122645"/>
                    <a:gd name="connsiteX10" fmla="*/ 134706 w 197951"/>
                    <a:gd name="connsiteY10" fmla="*/ 26670 h 122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7951" h="122645">
                      <a:moveTo>
                        <a:pt x="197952" y="91345"/>
                      </a:moveTo>
                      <a:lnTo>
                        <a:pt x="119180" y="51530"/>
                      </a:lnTo>
                      <a:cubicBezTo>
                        <a:pt x="103359" y="47101"/>
                        <a:pt x="88843" y="38900"/>
                        <a:pt x="76889" y="27623"/>
                      </a:cubicBezTo>
                      <a:cubicBezTo>
                        <a:pt x="53458" y="6191"/>
                        <a:pt x="32693" y="32195"/>
                        <a:pt x="45647" y="55245"/>
                      </a:cubicBezTo>
                      <a:cubicBezTo>
                        <a:pt x="53743" y="69723"/>
                        <a:pt x="95272" y="85535"/>
                        <a:pt x="95272" y="85535"/>
                      </a:cubicBezTo>
                      <a:lnTo>
                        <a:pt x="99749" y="107537"/>
                      </a:lnTo>
                      <a:cubicBezTo>
                        <a:pt x="91443" y="118300"/>
                        <a:pt x="78108" y="123930"/>
                        <a:pt x="64602" y="122396"/>
                      </a:cubicBezTo>
                      <a:cubicBezTo>
                        <a:pt x="48409" y="120396"/>
                        <a:pt x="-9884" y="110014"/>
                        <a:pt x="1451" y="62865"/>
                      </a:cubicBezTo>
                      <a:lnTo>
                        <a:pt x="36217" y="11049"/>
                      </a:lnTo>
                      <a:lnTo>
                        <a:pt x="98796" y="0"/>
                      </a:lnTo>
                      <a:lnTo>
                        <a:pt x="134706" y="26670"/>
                      </a:lnTo>
                      <a:close/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AC29B095-F505-4547-83D6-0E6D1CA48ED9}"/>
                    </a:ext>
                  </a:extLst>
                </p:cNvPr>
                <p:cNvSpPr/>
                <p:nvPr/>
              </p:nvSpPr>
              <p:spPr>
                <a:xfrm>
                  <a:off x="12907699" y="8737927"/>
                  <a:ext cx="41147" cy="40385"/>
                </a:xfrm>
                <a:custGeom>
                  <a:avLst/>
                  <a:gdLst>
                    <a:gd name="connsiteX0" fmla="*/ 41148 w 41147"/>
                    <a:gd name="connsiteY0" fmla="*/ 40386 h 40385"/>
                    <a:gd name="connsiteX1" fmla="*/ 0 w 41147"/>
                    <a:gd name="connsiteY1" fmla="*/ 0 h 40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1147" h="40385">
                      <a:moveTo>
                        <a:pt x="41148" y="40386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E5B5FBBA-045B-4E10-9FCF-CD5B3398582A}"/>
                    </a:ext>
                  </a:extLst>
                </p:cNvPr>
                <p:cNvSpPr/>
                <p:nvPr/>
              </p:nvSpPr>
              <p:spPr>
                <a:xfrm>
                  <a:off x="12957706" y="8714496"/>
                  <a:ext cx="43624" cy="30575"/>
                </a:xfrm>
                <a:custGeom>
                  <a:avLst/>
                  <a:gdLst>
                    <a:gd name="connsiteX0" fmla="*/ 10382 w 43624"/>
                    <a:gd name="connsiteY0" fmla="*/ 0 h 30575"/>
                    <a:gd name="connsiteX1" fmla="*/ 0 w 43624"/>
                    <a:gd name="connsiteY1" fmla="*/ 14573 h 30575"/>
                    <a:gd name="connsiteX2" fmla="*/ 28575 w 43624"/>
                    <a:gd name="connsiteY2" fmla="*/ 30575 h 30575"/>
                    <a:gd name="connsiteX3" fmla="*/ 43625 w 43624"/>
                    <a:gd name="connsiteY3" fmla="*/ 23431 h 30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624" h="30575">
                      <a:moveTo>
                        <a:pt x="10382" y="0"/>
                      </a:moveTo>
                      <a:cubicBezTo>
                        <a:pt x="9715" y="8096"/>
                        <a:pt x="0" y="14573"/>
                        <a:pt x="0" y="14573"/>
                      </a:cubicBezTo>
                      <a:cubicBezTo>
                        <a:pt x="6982" y="23536"/>
                        <a:pt x="17288" y="29308"/>
                        <a:pt x="28575" y="30575"/>
                      </a:cubicBezTo>
                      <a:lnTo>
                        <a:pt x="43625" y="23431"/>
                      </a:ln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2AB34FFE-7CBF-4803-8DF9-A129072ECE64}"/>
                    </a:ext>
                  </a:extLst>
                </p:cNvPr>
                <p:cNvSpPr/>
                <p:nvPr/>
              </p:nvSpPr>
              <p:spPr>
                <a:xfrm>
                  <a:off x="12888988" y="8720116"/>
                  <a:ext cx="79290" cy="85248"/>
                </a:xfrm>
                <a:custGeom>
                  <a:avLst/>
                  <a:gdLst>
                    <a:gd name="connsiteX0" fmla="*/ 10044 w 79290"/>
                    <a:gd name="connsiteY0" fmla="*/ 0 h 85248"/>
                    <a:gd name="connsiteX1" fmla="*/ 7091 w 79290"/>
                    <a:gd name="connsiteY1" fmla="*/ 43529 h 85248"/>
                    <a:gd name="connsiteX2" fmla="*/ 31666 w 79290"/>
                    <a:gd name="connsiteY2" fmla="*/ 62579 h 85248"/>
                    <a:gd name="connsiteX3" fmla="*/ 79291 w 79290"/>
                    <a:gd name="connsiteY3" fmla="*/ 85249 h 85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290" h="85248">
                      <a:moveTo>
                        <a:pt x="10044" y="0"/>
                      </a:moveTo>
                      <a:cubicBezTo>
                        <a:pt x="10044" y="0"/>
                        <a:pt x="-10435" y="24956"/>
                        <a:pt x="7091" y="43529"/>
                      </a:cubicBezTo>
                      <a:cubicBezTo>
                        <a:pt x="14406" y="50940"/>
                        <a:pt x="22664" y="57350"/>
                        <a:pt x="31666" y="62579"/>
                      </a:cubicBezTo>
                      <a:cubicBezTo>
                        <a:pt x="43953" y="70104"/>
                        <a:pt x="67003" y="77629"/>
                        <a:pt x="79291" y="85249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12581E2C-E47D-44CE-BC9A-B6D56AB4535E}"/>
                    </a:ext>
                  </a:extLst>
                </p:cNvPr>
                <p:cNvSpPr/>
                <p:nvPr/>
              </p:nvSpPr>
              <p:spPr>
                <a:xfrm>
                  <a:off x="12878977" y="8725735"/>
                  <a:ext cx="78728" cy="82026"/>
                </a:xfrm>
                <a:custGeom>
                  <a:avLst/>
                  <a:gdLst>
                    <a:gd name="connsiteX0" fmla="*/ 16149 w 78728"/>
                    <a:gd name="connsiteY0" fmla="*/ 0 h 82026"/>
                    <a:gd name="connsiteX1" fmla="*/ 1290 w 78728"/>
                    <a:gd name="connsiteY1" fmla="*/ 40958 h 82026"/>
                    <a:gd name="connsiteX2" fmla="*/ 22436 w 78728"/>
                    <a:gd name="connsiteY2" fmla="*/ 64294 h 82026"/>
                    <a:gd name="connsiteX3" fmla="*/ 78728 w 78728"/>
                    <a:gd name="connsiteY3" fmla="*/ 82010 h 82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28" h="82026">
                      <a:moveTo>
                        <a:pt x="16149" y="0"/>
                      </a:moveTo>
                      <a:cubicBezTo>
                        <a:pt x="3109" y="9192"/>
                        <a:pt x="-2825" y="25537"/>
                        <a:pt x="1290" y="40958"/>
                      </a:cubicBezTo>
                      <a:cubicBezTo>
                        <a:pt x="6081" y="50521"/>
                        <a:pt x="13387" y="58588"/>
                        <a:pt x="22436" y="64294"/>
                      </a:cubicBezTo>
                      <a:cubicBezTo>
                        <a:pt x="38771" y="76171"/>
                        <a:pt x="58535" y="82391"/>
                        <a:pt x="78728" y="82010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64EEF621-908A-460A-BE41-4F49383359B8}"/>
                    </a:ext>
                  </a:extLst>
                </p:cNvPr>
                <p:cNvSpPr/>
                <p:nvPr/>
              </p:nvSpPr>
              <p:spPr>
                <a:xfrm>
                  <a:off x="12971898" y="8798697"/>
                  <a:ext cx="42672" cy="29588"/>
                </a:xfrm>
                <a:custGeom>
                  <a:avLst/>
                  <a:gdLst>
                    <a:gd name="connsiteX0" fmla="*/ 0 w 42672"/>
                    <a:gd name="connsiteY0" fmla="*/ 0 h 29588"/>
                    <a:gd name="connsiteX1" fmla="*/ 42672 w 42672"/>
                    <a:gd name="connsiteY1" fmla="*/ 29527 h 29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2672" h="29588">
                      <a:moveTo>
                        <a:pt x="0" y="0"/>
                      </a:moveTo>
                      <a:cubicBezTo>
                        <a:pt x="0" y="0"/>
                        <a:pt x="20955" y="31147"/>
                        <a:pt x="42672" y="29527"/>
                      </a:cubicBezTo>
                    </a:path>
                  </a:pathLst>
                </a:custGeom>
                <a:grpFill/>
                <a:ln w="9525" cap="rnd">
                  <a:solidFill>
                    <a:srgbClr val="263238">
                      <a:alpha val="97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</p:grpSp>
        </p:grpSp>
        <p:grpSp>
          <p:nvGrpSpPr>
            <p:cNvPr id="40" name="图形 6">
              <a:extLst>
                <a:ext uri="{FF2B5EF4-FFF2-40B4-BE49-F238E27FC236}">
                  <a16:creationId xmlns:a16="http://schemas.microsoft.com/office/drawing/2014/main" id="{9FF19953-1037-427C-BABB-63E2159B423E}"/>
                </a:ext>
              </a:extLst>
            </p:cNvPr>
            <p:cNvGrpSpPr/>
            <p:nvPr/>
          </p:nvGrpSpPr>
          <p:grpSpPr>
            <a:xfrm>
              <a:off x="6866786" y="341666"/>
              <a:ext cx="2616735" cy="6598848"/>
              <a:chOff x="7786584" y="1867355"/>
              <a:chExt cx="1621205" cy="4088334"/>
            </a:xfrm>
            <a:grpFill/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7B1CA722-9184-49F8-BD92-4F04EC70979E}"/>
                  </a:ext>
                </a:extLst>
              </p:cNvPr>
              <p:cNvSpPr/>
              <p:nvPr/>
            </p:nvSpPr>
            <p:spPr>
              <a:xfrm>
                <a:off x="8226792" y="1867355"/>
                <a:ext cx="485393" cy="222388"/>
              </a:xfrm>
              <a:custGeom>
                <a:avLst/>
                <a:gdLst>
                  <a:gd name="connsiteX0" fmla="*/ 10001 w 485393"/>
                  <a:gd name="connsiteY0" fmla="*/ 174001 h 222388"/>
                  <a:gd name="connsiteX1" fmla="*/ 38576 w 485393"/>
                  <a:gd name="connsiteY1" fmla="*/ 90657 h 222388"/>
                  <a:gd name="connsiteX2" fmla="*/ 86963 w 485393"/>
                  <a:gd name="connsiteY2" fmla="*/ 15600 h 222388"/>
                  <a:gd name="connsiteX3" fmla="*/ 270320 w 485393"/>
                  <a:gd name="connsiteY3" fmla="*/ 12267 h 222388"/>
                  <a:gd name="connsiteX4" fmla="*/ 453676 w 485393"/>
                  <a:gd name="connsiteY4" fmla="*/ 93991 h 222388"/>
                  <a:gd name="connsiteX5" fmla="*/ 475393 w 485393"/>
                  <a:gd name="connsiteY5" fmla="*/ 164000 h 222388"/>
                  <a:gd name="connsiteX6" fmla="*/ 485394 w 485393"/>
                  <a:gd name="connsiteY6" fmla="*/ 222388 h 222388"/>
                  <a:gd name="connsiteX7" fmla="*/ 330327 w 485393"/>
                  <a:gd name="connsiteY7" fmla="*/ 177335 h 222388"/>
                  <a:gd name="connsiteX8" fmla="*/ 90011 w 485393"/>
                  <a:gd name="connsiteY8" fmla="*/ 164000 h 222388"/>
                  <a:gd name="connsiteX9" fmla="*/ 0 w 485393"/>
                  <a:gd name="connsiteY9" fmla="*/ 209053 h 22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5393" h="222388">
                    <a:moveTo>
                      <a:pt x="10001" y="174001"/>
                    </a:moveTo>
                    <a:cubicBezTo>
                      <a:pt x="10001" y="174001"/>
                      <a:pt x="24955" y="127329"/>
                      <a:pt x="38576" y="90657"/>
                    </a:cubicBezTo>
                    <a:cubicBezTo>
                      <a:pt x="52197" y="53986"/>
                      <a:pt x="75247" y="23982"/>
                      <a:pt x="86963" y="15600"/>
                    </a:cubicBezTo>
                    <a:cubicBezTo>
                      <a:pt x="98679" y="7218"/>
                      <a:pt x="156972" y="-12975"/>
                      <a:pt x="270320" y="12267"/>
                    </a:cubicBezTo>
                    <a:cubicBezTo>
                      <a:pt x="383667" y="37508"/>
                      <a:pt x="435388" y="78942"/>
                      <a:pt x="453676" y="93991"/>
                    </a:cubicBezTo>
                    <a:cubicBezTo>
                      <a:pt x="471964" y="109041"/>
                      <a:pt x="472059" y="133996"/>
                      <a:pt x="475393" y="164000"/>
                    </a:cubicBezTo>
                    <a:cubicBezTo>
                      <a:pt x="477698" y="183625"/>
                      <a:pt x="481031" y="203114"/>
                      <a:pt x="485394" y="222388"/>
                    </a:cubicBezTo>
                    <a:cubicBezTo>
                      <a:pt x="485394" y="222388"/>
                      <a:pt x="473678" y="197337"/>
                      <a:pt x="330327" y="177335"/>
                    </a:cubicBezTo>
                    <a:cubicBezTo>
                      <a:pt x="186976" y="157332"/>
                      <a:pt x="131540" y="143997"/>
                      <a:pt x="90011" y="164000"/>
                    </a:cubicBezTo>
                    <a:cubicBezTo>
                      <a:pt x="48482" y="184002"/>
                      <a:pt x="0" y="209053"/>
                      <a:pt x="0" y="209053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4129D7CC-62EA-4D57-AB9A-0647828E3BC4}"/>
                  </a:ext>
                </a:extLst>
              </p:cNvPr>
              <p:cNvSpPr/>
              <p:nvPr/>
            </p:nvSpPr>
            <p:spPr>
              <a:xfrm>
                <a:off x="8135091" y="1970425"/>
                <a:ext cx="671873" cy="337707"/>
              </a:xfrm>
              <a:custGeom>
                <a:avLst/>
                <a:gdLst>
                  <a:gd name="connsiteX0" fmla="*/ 137516 w 671873"/>
                  <a:gd name="connsiteY0" fmla="*/ 311723 h 337707"/>
                  <a:gd name="connsiteX1" fmla="*/ 70841 w 671873"/>
                  <a:gd name="connsiteY1" fmla="*/ 300959 h 337707"/>
                  <a:gd name="connsiteX2" fmla="*/ 21407 w 671873"/>
                  <a:gd name="connsiteY2" fmla="*/ 181992 h 337707"/>
                  <a:gd name="connsiteX3" fmla="*/ 102941 w 671873"/>
                  <a:gd name="connsiteY3" fmla="*/ 63025 h 337707"/>
                  <a:gd name="connsiteX4" fmla="*/ 201810 w 671873"/>
                  <a:gd name="connsiteY4" fmla="*/ 4637 h 337707"/>
                  <a:gd name="connsiteX5" fmla="*/ 516897 w 671873"/>
                  <a:gd name="connsiteY5" fmla="*/ 61215 h 337707"/>
                  <a:gd name="connsiteX6" fmla="*/ 661391 w 671873"/>
                  <a:gd name="connsiteY6" fmla="*/ 161418 h 337707"/>
                  <a:gd name="connsiteX7" fmla="*/ 624720 w 671873"/>
                  <a:gd name="connsiteY7" fmla="*/ 259907 h 337707"/>
                  <a:gd name="connsiteX8" fmla="*/ 493085 w 671873"/>
                  <a:gd name="connsiteY8" fmla="*/ 332868 h 337707"/>
                  <a:gd name="connsiteX9" fmla="*/ 137516 w 671873"/>
                  <a:gd name="connsiteY9" fmla="*/ 311723 h 33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1873" h="337707">
                    <a:moveTo>
                      <a:pt x="137516" y="311723"/>
                    </a:moveTo>
                    <a:cubicBezTo>
                      <a:pt x="115066" y="309702"/>
                      <a:pt x="92787" y="306106"/>
                      <a:pt x="70841" y="300959"/>
                    </a:cubicBezTo>
                    <a:cubicBezTo>
                      <a:pt x="16454" y="290101"/>
                      <a:pt x="-28028" y="249524"/>
                      <a:pt x="21407" y="181992"/>
                    </a:cubicBezTo>
                    <a:cubicBezTo>
                      <a:pt x="70841" y="114460"/>
                      <a:pt x="102941" y="63025"/>
                      <a:pt x="102941" y="63025"/>
                    </a:cubicBezTo>
                    <a:cubicBezTo>
                      <a:pt x="102941" y="63025"/>
                      <a:pt x="123419" y="24925"/>
                      <a:pt x="201810" y="4637"/>
                    </a:cubicBezTo>
                    <a:cubicBezTo>
                      <a:pt x="280201" y="-15652"/>
                      <a:pt x="450222" y="35688"/>
                      <a:pt x="516897" y="61215"/>
                    </a:cubicBezTo>
                    <a:cubicBezTo>
                      <a:pt x="583572" y="86742"/>
                      <a:pt x="636817" y="118079"/>
                      <a:pt x="661391" y="161418"/>
                    </a:cubicBezTo>
                    <a:cubicBezTo>
                      <a:pt x="685966" y="204757"/>
                      <a:pt x="664725" y="217997"/>
                      <a:pt x="624720" y="259907"/>
                    </a:cubicBezTo>
                    <a:cubicBezTo>
                      <a:pt x="584715" y="301817"/>
                      <a:pt x="559760" y="314580"/>
                      <a:pt x="493085" y="332868"/>
                    </a:cubicBezTo>
                    <a:cubicBezTo>
                      <a:pt x="426410" y="351156"/>
                      <a:pt x="137516" y="311723"/>
                      <a:pt x="137516" y="311723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0B925B75-1ADB-418F-A9C4-545FB4FF0BDF}"/>
                  </a:ext>
                </a:extLst>
              </p:cNvPr>
              <p:cNvSpPr/>
              <p:nvPr/>
            </p:nvSpPr>
            <p:spPr>
              <a:xfrm>
                <a:off x="8260130" y="2044681"/>
                <a:ext cx="444436" cy="484830"/>
              </a:xfrm>
              <a:custGeom>
                <a:avLst/>
                <a:gdLst>
                  <a:gd name="connsiteX0" fmla="*/ 64294 w 444436"/>
                  <a:gd name="connsiteY0" fmla="*/ 15248 h 484830"/>
                  <a:gd name="connsiteX1" fmla="*/ 0 w 444436"/>
                  <a:gd name="connsiteY1" fmla="*/ 104212 h 484830"/>
                  <a:gd name="connsiteX2" fmla="*/ 12383 w 444436"/>
                  <a:gd name="connsiteY2" fmla="*/ 269756 h 484830"/>
                  <a:gd name="connsiteX3" fmla="*/ 96393 w 444436"/>
                  <a:gd name="connsiteY3" fmla="*/ 437872 h 484830"/>
                  <a:gd name="connsiteX4" fmla="*/ 195263 w 444436"/>
                  <a:gd name="connsiteY4" fmla="*/ 435396 h 484830"/>
                  <a:gd name="connsiteX5" fmla="*/ 232410 w 444436"/>
                  <a:gd name="connsiteY5" fmla="*/ 484831 h 484830"/>
                  <a:gd name="connsiteX6" fmla="*/ 432435 w 444436"/>
                  <a:gd name="connsiteY6" fmla="*/ 356338 h 484830"/>
                  <a:gd name="connsiteX7" fmla="*/ 397764 w 444436"/>
                  <a:gd name="connsiteY7" fmla="*/ 277186 h 484830"/>
                  <a:gd name="connsiteX8" fmla="*/ 395288 w 444436"/>
                  <a:gd name="connsiteY8" fmla="*/ 225274 h 484830"/>
                  <a:gd name="connsiteX9" fmla="*/ 434912 w 444436"/>
                  <a:gd name="connsiteY9" fmla="*/ 185746 h 484830"/>
                  <a:gd name="connsiteX10" fmla="*/ 444437 w 444436"/>
                  <a:gd name="connsiteY10" fmla="*/ 128596 h 484830"/>
                  <a:gd name="connsiteX11" fmla="*/ 261556 w 444436"/>
                  <a:gd name="connsiteY11" fmla="*/ 12486 h 484830"/>
                  <a:gd name="connsiteX12" fmla="*/ 64294 w 444436"/>
                  <a:gd name="connsiteY12" fmla="*/ 15248 h 484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4436" h="484830">
                    <a:moveTo>
                      <a:pt x="64294" y="15248"/>
                    </a:moveTo>
                    <a:cubicBezTo>
                      <a:pt x="64294" y="15248"/>
                      <a:pt x="0" y="74589"/>
                      <a:pt x="0" y="104212"/>
                    </a:cubicBezTo>
                    <a:cubicBezTo>
                      <a:pt x="0" y="133834"/>
                      <a:pt x="4953" y="232704"/>
                      <a:pt x="12383" y="269756"/>
                    </a:cubicBezTo>
                    <a:cubicBezTo>
                      <a:pt x="19812" y="306808"/>
                      <a:pt x="74200" y="420537"/>
                      <a:pt x="96393" y="437872"/>
                    </a:cubicBezTo>
                    <a:cubicBezTo>
                      <a:pt x="118586" y="455208"/>
                      <a:pt x="195263" y="435396"/>
                      <a:pt x="195263" y="435396"/>
                    </a:cubicBezTo>
                    <a:lnTo>
                      <a:pt x="232410" y="484831"/>
                    </a:lnTo>
                    <a:lnTo>
                      <a:pt x="432435" y="356338"/>
                    </a:lnTo>
                    <a:cubicBezTo>
                      <a:pt x="432435" y="356338"/>
                      <a:pt x="400241" y="284615"/>
                      <a:pt x="397764" y="277186"/>
                    </a:cubicBezTo>
                    <a:cubicBezTo>
                      <a:pt x="395869" y="259949"/>
                      <a:pt x="395040" y="242613"/>
                      <a:pt x="395288" y="225274"/>
                    </a:cubicBezTo>
                    <a:cubicBezTo>
                      <a:pt x="395288" y="225274"/>
                      <a:pt x="425005" y="210511"/>
                      <a:pt x="434912" y="185746"/>
                    </a:cubicBezTo>
                    <a:cubicBezTo>
                      <a:pt x="441131" y="167331"/>
                      <a:pt x="444351" y="148033"/>
                      <a:pt x="444437" y="128596"/>
                    </a:cubicBezTo>
                    <a:cubicBezTo>
                      <a:pt x="444437" y="128596"/>
                      <a:pt x="357950" y="42109"/>
                      <a:pt x="261556" y="12486"/>
                    </a:cubicBezTo>
                    <a:cubicBezTo>
                      <a:pt x="165163" y="-17137"/>
                      <a:pt x="64294" y="15248"/>
                      <a:pt x="64294" y="15248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46883260-311A-42D0-A3B8-C30F0007CDF0}"/>
                  </a:ext>
                </a:extLst>
              </p:cNvPr>
              <p:cNvSpPr/>
              <p:nvPr/>
            </p:nvSpPr>
            <p:spPr>
              <a:xfrm>
                <a:off x="8321947" y="2151655"/>
                <a:ext cx="34575" cy="106299"/>
              </a:xfrm>
              <a:custGeom>
                <a:avLst/>
                <a:gdLst>
                  <a:gd name="connsiteX0" fmla="*/ 19812 w 34575"/>
                  <a:gd name="connsiteY0" fmla="*/ 0 h 106299"/>
                  <a:gd name="connsiteX1" fmla="*/ 24765 w 34575"/>
                  <a:gd name="connsiteY1" fmla="*/ 39529 h 106299"/>
                  <a:gd name="connsiteX2" fmla="*/ 0 w 34575"/>
                  <a:gd name="connsiteY2" fmla="*/ 86487 h 106299"/>
                  <a:gd name="connsiteX3" fmla="*/ 34576 w 34575"/>
                  <a:gd name="connsiteY3" fmla="*/ 106299 h 106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575" h="106299">
                    <a:moveTo>
                      <a:pt x="19812" y="0"/>
                    </a:moveTo>
                    <a:lnTo>
                      <a:pt x="24765" y="39529"/>
                    </a:lnTo>
                    <a:cubicBezTo>
                      <a:pt x="24765" y="39529"/>
                      <a:pt x="0" y="66675"/>
                      <a:pt x="0" y="86487"/>
                    </a:cubicBezTo>
                    <a:cubicBezTo>
                      <a:pt x="0" y="106299"/>
                      <a:pt x="34576" y="106299"/>
                      <a:pt x="34576" y="106299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1410AD42-A0F6-452C-AB73-924DAC75B76B}"/>
                  </a:ext>
                </a:extLst>
              </p:cNvPr>
              <p:cNvSpPr/>
              <p:nvPr/>
            </p:nvSpPr>
            <p:spPr>
              <a:xfrm>
                <a:off x="8413387" y="2136796"/>
                <a:ext cx="64293" cy="19812"/>
              </a:xfrm>
              <a:custGeom>
                <a:avLst/>
                <a:gdLst>
                  <a:gd name="connsiteX0" fmla="*/ 0 w 64293"/>
                  <a:gd name="connsiteY0" fmla="*/ 2477 h 19812"/>
                  <a:gd name="connsiteX1" fmla="*/ 2476 w 64293"/>
                  <a:gd name="connsiteY1" fmla="*/ 19812 h 19812"/>
                  <a:gd name="connsiteX2" fmla="*/ 64294 w 64293"/>
                  <a:gd name="connsiteY2" fmla="*/ 0 h 1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293" h="19812">
                    <a:moveTo>
                      <a:pt x="0" y="2477"/>
                    </a:moveTo>
                    <a:lnTo>
                      <a:pt x="2476" y="19812"/>
                    </a:lnTo>
                    <a:lnTo>
                      <a:pt x="64294" y="0"/>
                    </a:ln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0DF2C6BD-D01B-4F27-A791-C3C061BBB1CD}"/>
                  </a:ext>
                </a:extLst>
              </p:cNvPr>
              <p:cNvSpPr/>
              <p:nvPr/>
            </p:nvSpPr>
            <p:spPr>
              <a:xfrm>
                <a:off x="8285847" y="2191184"/>
                <a:ext cx="39528" cy="27527"/>
              </a:xfrm>
              <a:custGeom>
                <a:avLst/>
                <a:gdLst>
                  <a:gd name="connsiteX0" fmla="*/ 6477 w 39528"/>
                  <a:gd name="connsiteY0" fmla="*/ 0 h 27527"/>
                  <a:gd name="connsiteX1" fmla="*/ 0 w 39528"/>
                  <a:gd name="connsiteY1" fmla="*/ 27527 h 27527"/>
                  <a:gd name="connsiteX2" fmla="*/ 39529 w 39528"/>
                  <a:gd name="connsiteY2" fmla="*/ 5239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528" h="27527">
                    <a:moveTo>
                      <a:pt x="6477" y="0"/>
                    </a:moveTo>
                    <a:lnTo>
                      <a:pt x="0" y="27527"/>
                    </a:lnTo>
                    <a:lnTo>
                      <a:pt x="39529" y="5239"/>
                    </a:ln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25D73061-AAFE-4854-A7DA-FBEFADD61CA4}"/>
                  </a:ext>
                </a:extLst>
              </p:cNvPr>
              <p:cNvSpPr/>
              <p:nvPr/>
            </p:nvSpPr>
            <p:spPr>
              <a:xfrm>
                <a:off x="8451582" y="2143559"/>
                <a:ext cx="23622" cy="20383"/>
              </a:xfrm>
              <a:custGeom>
                <a:avLst/>
                <a:gdLst>
                  <a:gd name="connsiteX0" fmla="*/ 23622 w 23622"/>
                  <a:gd name="connsiteY0" fmla="*/ 10192 h 20383"/>
                  <a:gd name="connsiteX1" fmla="*/ 11811 w 23622"/>
                  <a:gd name="connsiteY1" fmla="*/ 20383 h 20383"/>
                  <a:gd name="connsiteX2" fmla="*/ 0 w 23622"/>
                  <a:gd name="connsiteY2" fmla="*/ 10192 h 20383"/>
                  <a:gd name="connsiteX3" fmla="*/ 11811 w 23622"/>
                  <a:gd name="connsiteY3" fmla="*/ 0 h 20383"/>
                  <a:gd name="connsiteX4" fmla="*/ 23622 w 23622"/>
                  <a:gd name="connsiteY4" fmla="*/ 10192 h 20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22" h="20383">
                    <a:moveTo>
                      <a:pt x="23622" y="10192"/>
                    </a:moveTo>
                    <a:cubicBezTo>
                      <a:pt x="23622" y="15820"/>
                      <a:pt x="18334" y="20383"/>
                      <a:pt x="11811" y="20383"/>
                    </a:cubicBezTo>
                    <a:cubicBezTo>
                      <a:pt x="5288" y="20383"/>
                      <a:pt x="0" y="15820"/>
                      <a:pt x="0" y="10192"/>
                    </a:cubicBezTo>
                    <a:cubicBezTo>
                      <a:pt x="0" y="4563"/>
                      <a:pt x="5288" y="0"/>
                      <a:pt x="11811" y="0"/>
                    </a:cubicBezTo>
                    <a:cubicBezTo>
                      <a:pt x="18334" y="0"/>
                      <a:pt x="23622" y="4563"/>
                      <a:pt x="23622" y="10192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263238">
                    <a:alpha val="97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4CE17B81-4CE9-4818-99EC-4C50D57ADBB7}"/>
                  </a:ext>
                </a:extLst>
              </p:cNvPr>
              <p:cNvSpPr/>
              <p:nvPr/>
            </p:nvSpPr>
            <p:spPr>
              <a:xfrm>
                <a:off x="8308612" y="2198328"/>
                <a:ext cx="23622" cy="20383"/>
              </a:xfrm>
              <a:custGeom>
                <a:avLst/>
                <a:gdLst>
                  <a:gd name="connsiteX0" fmla="*/ 23622 w 23622"/>
                  <a:gd name="connsiteY0" fmla="*/ 10192 h 20383"/>
                  <a:gd name="connsiteX1" fmla="*/ 11811 w 23622"/>
                  <a:gd name="connsiteY1" fmla="*/ 20383 h 20383"/>
                  <a:gd name="connsiteX2" fmla="*/ 0 w 23622"/>
                  <a:gd name="connsiteY2" fmla="*/ 10192 h 20383"/>
                  <a:gd name="connsiteX3" fmla="*/ 11811 w 23622"/>
                  <a:gd name="connsiteY3" fmla="*/ 0 h 20383"/>
                  <a:gd name="connsiteX4" fmla="*/ 23622 w 23622"/>
                  <a:gd name="connsiteY4" fmla="*/ 10192 h 20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22" h="20383">
                    <a:moveTo>
                      <a:pt x="23622" y="10192"/>
                    </a:moveTo>
                    <a:cubicBezTo>
                      <a:pt x="23622" y="15820"/>
                      <a:pt x="18334" y="20383"/>
                      <a:pt x="11811" y="20383"/>
                    </a:cubicBezTo>
                    <a:cubicBezTo>
                      <a:pt x="5288" y="20383"/>
                      <a:pt x="0" y="15820"/>
                      <a:pt x="0" y="10192"/>
                    </a:cubicBezTo>
                    <a:cubicBezTo>
                      <a:pt x="0" y="4563"/>
                      <a:pt x="5288" y="0"/>
                      <a:pt x="11811" y="0"/>
                    </a:cubicBezTo>
                    <a:cubicBezTo>
                      <a:pt x="18334" y="0"/>
                      <a:pt x="23622" y="4563"/>
                      <a:pt x="23622" y="10192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263238">
                    <a:alpha val="97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16AF93E1-AF1C-45FB-8151-7A268A867DCE}"/>
                  </a:ext>
                </a:extLst>
              </p:cNvPr>
              <p:cNvSpPr/>
              <p:nvPr/>
            </p:nvSpPr>
            <p:spPr>
              <a:xfrm>
                <a:off x="8380145" y="2060181"/>
                <a:ext cx="110013" cy="57851"/>
              </a:xfrm>
              <a:custGeom>
                <a:avLst/>
                <a:gdLst>
                  <a:gd name="connsiteX0" fmla="*/ 0 w 110013"/>
                  <a:gd name="connsiteY0" fmla="*/ 57851 h 57851"/>
                  <a:gd name="connsiteX1" fmla="*/ 58293 w 110013"/>
                  <a:gd name="connsiteY1" fmla="*/ 1178 h 57851"/>
                  <a:gd name="connsiteX2" fmla="*/ 110014 w 110013"/>
                  <a:gd name="connsiteY2" fmla="*/ 16227 h 57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013" h="57851">
                    <a:moveTo>
                      <a:pt x="0" y="57851"/>
                    </a:moveTo>
                    <a:cubicBezTo>
                      <a:pt x="0" y="57851"/>
                      <a:pt x="13430" y="10226"/>
                      <a:pt x="58293" y="1178"/>
                    </a:cubicBezTo>
                    <a:cubicBezTo>
                      <a:pt x="76962" y="-2650"/>
                      <a:pt x="96317" y="2981"/>
                      <a:pt x="110014" y="16227"/>
                    </a:cubicBezTo>
                  </a:path>
                </a:pathLst>
              </a:custGeom>
              <a:grpFill/>
              <a:ln w="19050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B1AF86BC-535C-43B4-8C31-C6EB30F8F059}"/>
                  </a:ext>
                </a:extLst>
              </p:cNvPr>
              <p:cNvSpPr/>
              <p:nvPr/>
            </p:nvSpPr>
            <p:spPr>
              <a:xfrm>
                <a:off x="8273465" y="2133506"/>
                <a:ext cx="51625" cy="34532"/>
              </a:xfrm>
              <a:custGeom>
                <a:avLst/>
                <a:gdLst>
                  <a:gd name="connsiteX0" fmla="*/ 51625 w 51625"/>
                  <a:gd name="connsiteY0" fmla="*/ 7862 h 34532"/>
                  <a:gd name="connsiteX1" fmla="*/ 24956 w 51625"/>
                  <a:gd name="connsiteY1" fmla="*/ 1195 h 34532"/>
                  <a:gd name="connsiteX2" fmla="*/ 0 w 51625"/>
                  <a:gd name="connsiteY2" fmla="*/ 34532 h 34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625" h="34532">
                    <a:moveTo>
                      <a:pt x="51625" y="7862"/>
                    </a:moveTo>
                    <a:cubicBezTo>
                      <a:pt x="51625" y="7862"/>
                      <a:pt x="36767" y="-3663"/>
                      <a:pt x="24956" y="1195"/>
                    </a:cubicBezTo>
                    <a:cubicBezTo>
                      <a:pt x="11325" y="7112"/>
                      <a:pt x="1838" y="19789"/>
                      <a:pt x="0" y="34532"/>
                    </a:cubicBezTo>
                  </a:path>
                </a:pathLst>
              </a:custGeom>
              <a:grpFill/>
              <a:ln w="19050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23839D8B-E663-4168-8804-583056DD28C9}"/>
                  </a:ext>
                </a:extLst>
              </p:cNvPr>
              <p:cNvSpPr/>
              <p:nvPr/>
            </p:nvSpPr>
            <p:spPr>
              <a:xfrm>
                <a:off x="8570073" y="2077170"/>
                <a:ext cx="110394" cy="98803"/>
              </a:xfrm>
              <a:custGeom>
                <a:avLst/>
                <a:gdLst>
                  <a:gd name="connsiteX0" fmla="*/ 25146 w 110394"/>
                  <a:gd name="connsiteY0" fmla="*/ 47530 h 98803"/>
                  <a:gd name="connsiteX1" fmla="*/ 70104 w 110394"/>
                  <a:gd name="connsiteY1" fmla="*/ 97536 h 98803"/>
                  <a:gd name="connsiteX2" fmla="*/ 110395 w 110394"/>
                  <a:gd name="connsiteY2" fmla="*/ 74390 h 98803"/>
                  <a:gd name="connsiteX3" fmla="*/ 0 w 110394"/>
                  <a:gd name="connsiteY3" fmla="*/ 0 h 98803"/>
                  <a:gd name="connsiteX4" fmla="*/ 25146 w 110394"/>
                  <a:gd name="connsiteY4" fmla="*/ 47530 h 98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394" h="98803">
                    <a:moveTo>
                      <a:pt x="25146" y="47530"/>
                    </a:moveTo>
                    <a:cubicBezTo>
                      <a:pt x="53721" y="70866"/>
                      <a:pt x="48482" y="105918"/>
                      <a:pt x="70104" y="97536"/>
                    </a:cubicBezTo>
                    <a:cubicBezTo>
                      <a:pt x="84401" y="91431"/>
                      <a:pt x="97917" y="83663"/>
                      <a:pt x="110395" y="74390"/>
                    </a:cubicBezTo>
                    <a:cubicBezTo>
                      <a:pt x="76714" y="45255"/>
                      <a:pt x="39653" y="20279"/>
                      <a:pt x="0" y="0"/>
                    </a:cubicBezTo>
                    <a:cubicBezTo>
                      <a:pt x="705" y="18846"/>
                      <a:pt x="9963" y="36344"/>
                      <a:pt x="25146" y="47530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93295D49-5BE0-415F-8478-25E41C779488}"/>
                  </a:ext>
                </a:extLst>
              </p:cNvPr>
              <p:cNvSpPr/>
              <p:nvPr/>
            </p:nvSpPr>
            <p:spPr>
              <a:xfrm>
                <a:off x="8455392" y="2421403"/>
                <a:ext cx="79724" cy="108394"/>
              </a:xfrm>
              <a:custGeom>
                <a:avLst/>
                <a:gdLst>
                  <a:gd name="connsiteX0" fmla="*/ 0 w 79724"/>
                  <a:gd name="connsiteY0" fmla="*/ 58960 h 108394"/>
                  <a:gd name="connsiteX1" fmla="*/ 79724 w 79724"/>
                  <a:gd name="connsiteY1" fmla="*/ 0 h 108394"/>
                  <a:gd name="connsiteX2" fmla="*/ 37147 w 79724"/>
                  <a:gd name="connsiteY2" fmla="*/ 108395 h 108394"/>
                  <a:gd name="connsiteX3" fmla="*/ 0 w 79724"/>
                  <a:gd name="connsiteY3" fmla="*/ 58960 h 108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724" h="108394">
                    <a:moveTo>
                      <a:pt x="0" y="58960"/>
                    </a:moveTo>
                    <a:lnTo>
                      <a:pt x="79724" y="0"/>
                    </a:lnTo>
                    <a:lnTo>
                      <a:pt x="37147" y="108395"/>
                    </a:lnTo>
                    <a:lnTo>
                      <a:pt x="0" y="58960"/>
                    </a:ln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7102BF6-3489-4F0A-9A18-1EB01FFE444E}"/>
                  </a:ext>
                </a:extLst>
              </p:cNvPr>
              <p:cNvSpPr/>
              <p:nvPr/>
            </p:nvSpPr>
            <p:spPr>
              <a:xfrm>
                <a:off x="8164549" y="5371328"/>
                <a:ext cx="509394" cy="233211"/>
              </a:xfrm>
              <a:custGeom>
                <a:avLst/>
                <a:gdLst>
                  <a:gd name="connsiteX0" fmla="*/ 268174 w 509394"/>
                  <a:gd name="connsiteY0" fmla="*/ 32353 h 233211"/>
                  <a:gd name="connsiteX1" fmla="*/ 124823 w 509394"/>
                  <a:gd name="connsiteY1" fmla="*/ 122364 h 233211"/>
                  <a:gd name="connsiteX2" fmla="*/ 8142 w 509394"/>
                  <a:gd name="connsiteY2" fmla="*/ 162369 h 233211"/>
                  <a:gd name="connsiteX3" fmla="*/ 24810 w 509394"/>
                  <a:gd name="connsiteY3" fmla="*/ 215709 h 233211"/>
                  <a:gd name="connsiteX4" fmla="*/ 261507 w 509394"/>
                  <a:gd name="connsiteY4" fmla="*/ 232378 h 233211"/>
                  <a:gd name="connsiteX5" fmla="*/ 404382 w 509394"/>
                  <a:gd name="connsiteY5" fmla="*/ 229044 h 233211"/>
                  <a:gd name="connsiteX6" fmla="*/ 497727 w 509394"/>
                  <a:gd name="connsiteY6" fmla="*/ 169037 h 233211"/>
                  <a:gd name="connsiteX7" fmla="*/ 501060 w 509394"/>
                  <a:gd name="connsiteY7" fmla="*/ 12351 h 233211"/>
                  <a:gd name="connsiteX8" fmla="*/ 268174 w 509394"/>
                  <a:gd name="connsiteY8" fmla="*/ 32353 h 233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9394" h="233211">
                    <a:moveTo>
                      <a:pt x="268174" y="32353"/>
                    </a:moveTo>
                    <a:cubicBezTo>
                      <a:pt x="268174" y="32353"/>
                      <a:pt x="144825" y="119030"/>
                      <a:pt x="124823" y="122364"/>
                    </a:cubicBezTo>
                    <a:cubicBezTo>
                      <a:pt x="104820" y="125698"/>
                      <a:pt x="18143" y="142367"/>
                      <a:pt x="8142" y="162369"/>
                    </a:cubicBezTo>
                    <a:cubicBezTo>
                      <a:pt x="-1860" y="182372"/>
                      <a:pt x="-8527" y="209042"/>
                      <a:pt x="24810" y="215709"/>
                    </a:cubicBezTo>
                    <a:cubicBezTo>
                      <a:pt x="58148" y="222377"/>
                      <a:pt x="208167" y="232378"/>
                      <a:pt x="261507" y="232378"/>
                    </a:cubicBezTo>
                    <a:cubicBezTo>
                      <a:pt x="314847" y="232378"/>
                      <a:pt x="374854" y="235712"/>
                      <a:pt x="404382" y="229044"/>
                    </a:cubicBezTo>
                    <a:cubicBezTo>
                      <a:pt x="433909" y="222377"/>
                      <a:pt x="481058" y="235712"/>
                      <a:pt x="497727" y="169037"/>
                    </a:cubicBezTo>
                    <a:cubicBezTo>
                      <a:pt x="514395" y="102362"/>
                      <a:pt x="511062" y="49022"/>
                      <a:pt x="501060" y="12351"/>
                    </a:cubicBezTo>
                    <a:cubicBezTo>
                      <a:pt x="491059" y="-24321"/>
                      <a:pt x="268174" y="32353"/>
                      <a:pt x="268174" y="32353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F63BEA04-FEDC-41F7-94EF-EDBA942C33DF}"/>
                  </a:ext>
                </a:extLst>
              </p:cNvPr>
              <p:cNvSpPr/>
              <p:nvPr/>
            </p:nvSpPr>
            <p:spPr>
              <a:xfrm>
                <a:off x="8164575" y="5544937"/>
                <a:ext cx="459028" cy="59602"/>
              </a:xfrm>
              <a:custGeom>
                <a:avLst/>
                <a:gdLst>
                  <a:gd name="connsiteX0" fmla="*/ 431025 w 459028"/>
                  <a:gd name="connsiteY0" fmla="*/ 28384 h 59602"/>
                  <a:gd name="connsiteX1" fmla="*/ 229095 w 459028"/>
                  <a:gd name="connsiteY1" fmla="*/ 19526 h 59602"/>
                  <a:gd name="connsiteX2" fmla="*/ 3257 w 459028"/>
                  <a:gd name="connsiteY2" fmla="*/ 0 h 59602"/>
                  <a:gd name="connsiteX3" fmla="*/ 24784 w 459028"/>
                  <a:gd name="connsiteY3" fmla="*/ 42100 h 59602"/>
                  <a:gd name="connsiteX4" fmla="*/ 261480 w 459028"/>
                  <a:gd name="connsiteY4" fmla="*/ 58769 h 59602"/>
                  <a:gd name="connsiteX5" fmla="*/ 404355 w 459028"/>
                  <a:gd name="connsiteY5" fmla="*/ 55436 h 59602"/>
                  <a:gd name="connsiteX6" fmla="*/ 459029 w 459028"/>
                  <a:gd name="connsiteY6" fmla="*/ 46768 h 59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9028" h="59602">
                    <a:moveTo>
                      <a:pt x="431025" y="28384"/>
                    </a:moveTo>
                    <a:cubicBezTo>
                      <a:pt x="363950" y="21374"/>
                      <a:pt x="296523" y="18421"/>
                      <a:pt x="229095" y="19526"/>
                    </a:cubicBezTo>
                    <a:cubicBezTo>
                      <a:pt x="143942" y="22098"/>
                      <a:pt x="29070" y="4286"/>
                      <a:pt x="3257" y="0"/>
                    </a:cubicBezTo>
                    <a:cubicBezTo>
                      <a:pt x="-2934" y="17621"/>
                      <a:pt x="-2553" y="36576"/>
                      <a:pt x="24784" y="42100"/>
                    </a:cubicBezTo>
                    <a:cubicBezTo>
                      <a:pt x="58121" y="48768"/>
                      <a:pt x="208140" y="58769"/>
                      <a:pt x="261480" y="58769"/>
                    </a:cubicBezTo>
                    <a:cubicBezTo>
                      <a:pt x="314820" y="58769"/>
                      <a:pt x="374827" y="62103"/>
                      <a:pt x="404355" y="55436"/>
                    </a:cubicBezTo>
                    <a:cubicBezTo>
                      <a:pt x="420262" y="51911"/>
                      <a:pt x="440740" y="53912"/>
                      <a:pt x="459029" y="46768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5514146C-1C9F-49D5-B38D-6CFB53C7CCA7}"/>
                  </a:ext>
                </a:extLst>
              </p:cNvPr>
              <p:cNvSpPr/>
              <p:nvPr/>
            </p:nvSpPr>
            <p:spPr>
              <a:xfrm>
                <a:off x="8401671" y="5506646"/>
                <a:ext cx="10477" cy="27384"/>
              </a:xfrm>
              <a:custGeom>
                <a:avLst/>
                <a:gdLst>
                  <a:gd name="connsiteX0" fmla="*/ 4953 w 10477"/>
                  <a:gd name="connsiteY0" fmla="*/ 27337 h 27384"/>
                  <a:gd name="connsiteX1" fmla="*/ 4953 w 10477"/>
                  <a:gd name="connsiteY1" fmla="*/ 27337 h 27384"/>
                  <a:gd name="connsiteX2" fmla="*/ 0 w 10477"/>
                  <a:gd name="connsiteY2" fmla="*/ 22384 h 27384"/>
                  <a:gd name="connsiteX3" fmla="*/ 0 w 10477"/>
                  <a:gd name="connsiteY3" fmla="*/ 22289 h 27384"/>
                  <a:gd name="connsiteX4" fmla="*/ 476 w 10477"/>
                  <a:gd name="connsiteY4" fmla="*/ 4858 h 27384"/>
                  <a:gd name="connsiteX5" fmla="*/ 5334 w 10477"/>
                  <a:gd name="connsiteY5" fmla="*/ 0 h 27384"/>
                  <a:gd name="connsiteX6" fmla="*/ 5525 w 10477"/>
                  <a:gd name="connsiteY6" fmla="*/ 0 h 27384"/>
                  <a:gd name="connsiteX7" fmla="*/ 10477 w 10477"/>
                  <a:gd name="connsiteY7" fmla="*/ 5144 h 27384"/>
                  <a:gd name="connsiteX8" fmla="*/ 10477 w 10477"/>
                  <a:gd name="connsiteY8" fmla="*/ 22479 h 27384"/>
                  <a:gd name="connsiteX9" fmla="*/ 5667 w 10477"/>
                  <a:gd name="connsiteY9" fmla="*/ 27384 h 27384"/>
                  <a:gd name="connsiteX10" fmla="*/ 4953 w 10477"/>
                  <a:gd name="connsiteY10" fmla="*/ 27337 h 27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477" h="27384">
                    <a:moveTo>
                      <a:pt x="4953" y="27337"/>
                    </a:moveTo>
                    <a:lnTo>
                      <a:pt x="4953" y="27337"/>
                    </a:lnTo>
                    <a:cubicBezTo>
                      <a:pt x="2219" y="27337"/>
                      <a:pt x="0" y="25118"/>
                      <a:pt x="0" y="22384"/>
                    </a:cubicBezTo>
                    <a:cubicBezTo>
                      <a:pt x="0" y="22355"/>
                      <a:pt x="0" y="22317"/>
                      <a:pt x="0" y="22289"/>
                    </a:cubicBezTo>
                    <a:lnTo>
                      <a:pt x="476" y="4858"/>
                    </a:lnTo>
                    <a:cubicBezTo>
                      <a:pt x="476" y="2172"/>
                      <a:pt x="2648" y="0"/>
                      <a:pt x="5334" y="0"/>
                    </a:cubicBezTo>
                    <a:cubicBezTo>
                      <a:pt x="5391" y="0"/>
                      <a:pt x="5458" y="0"/>
                      <a:pt x="5525" y="0"/>
                    </a:cubicBezTo>
                    <a:cubicBezTo>
                      <a:pt x="8287" y="105"/>
                      <a:pt x="10477" y="2372"/>
                      <a:pt x="10477" y="5144"/>
                    </a:cubicBezTo>
                    <a:lnTo>
                      <a:pt x="10477" y="22479"/>
                    </a:lnTo>
                    <a:cubicBezTo>
                      <a:pt x="10506" y="25165"/>
                      <a:pt x="8344" y="27356"/>
                      <a:pt x="5667" y="27384"/>
                    </a:cubicBezTo>
                    <a:cubicBezTo>
                      <a:pt x="5429" y="27384"/>
                      <a:pt x="5191" y="27365"/>
                      <a:pt x="4953" y="27337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FE4E63B9-7C2B-416A-9BA4-9DCCC3FF3317}"/>
                  </a:ext>
                </a:extLst>
              </p:cNvPr>
              <p:cNvSpPr/>
              <p:nvPr/>
            </p:nvSpPr>
            <p:spPr>
              <a:xfrm>
                <a:off x="8397479" y="5434732"/>
                <a:ext cx="21243" cy="86965"/>
              </a:xfrm>
              <a:custGeom>
                <a:avLst/>
                <a:gdLst>
                  <a:gd name="connsiteX0" fmla="*/ 9526 w 21243"/>
                  <a:gd name="connsiteY0" fmla="*/ 86963 h 86965"/>
                  <a:gd name="connsiteX1" fmla="*/ 9526 w 21243"/>
                  <a:gd name="connsiteY1" fmla="*/ 86963 h 86965"/>
                  <a:gd name="connsiteX2" fmla="*/ 1 w 21243"/>
                  <a:gd name="connsiteY2" fmla="*/ 76676 h 86965"/>
                  <a:gd name="connsiteX3" fmla="*/ 1525 w 21243"/>
                  <a:gd name="connsiteY3" fmla="*/ 9525 h 86965"/>
                  <a:gd name="connsiteX4" fmla="*/ 11716 w 21243"/>
                  <a:gd name="connsiteY4" fmla="*/ 0 h 86965"/>
                  <a:gd name="connsiteX5" fmla="*/ 21241 w 21243"/>
                  <a:gd name="connsiteY5" fmla="*/ 10192 h 86965"/>
                  <a:gd name="connsiteX6" fmla="*/ 19717 w 21243"/>
                  <a:gd name="connsiteY6" fmla="*/ 77343 h 86965"/>
                  <a:gd name="connsiteX7" fmla="*/ 9526 w 21243"/>
                  <a:gd name="connsiteY7" fmla="*/ 86963 h 86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43" h="86965">
                    <a:moveTo>
                      <a:pt x="9526" y="86963"/>
                    </a:moveTo>
                    <a:lnTo>
                      <a:pt x="9526" y="86963"/>
                    </a:lnTo>
                    <a:cubicBezTo>
                      <a:pt x="4125" y="86611"/>
                      <a:pt x="-66" y="82087"/>
                      <a:pt x="1" y="76676"/>
                    </a:cubicBezTo>
                    <a:lnTo>
                      <a:pt x="1525" y="9525"/>
                    </a:lnTo>
                    <a:cubicBezTo>
                      <a:pt x="1925" y="4181"/>
                      <a:pt x="6354" y="38"/>
                      <a:pt x="11716" y="0"/>
                    </a:cubicBezTo>
                    <a:cubicBezTo>
                      <a:pt x="17127" y="257"/>
                      <a:pt x="21346" y="4772"/>
                      <a:pt x="21241" y="10192"/>
                    </a:cubicBezTo>
                    <a:lnTo>
                      <a:pt x="19717" y="77343"/>
                    </a:lnTo>
                    <a:cubicBezTo>
                      <a:pt x="19508" y="82791"/>
                      <a:pt x="14974" y="87068"/>
                      <a:pt x="9526" y="86963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6C53B832-BDFC-4D06-A26F-A8A838305546}"/>
                  </a:ext>
                </a:extLst>
              </p:cNvPr>
              <p:cNvSpPr/>
              <p:nvPr/>
            </p:nvSpPr>
            <p:spPr>
              <a:xfrm>
                <a:off x="8273108" y="5461688"/>
                <a:ext cx="52868" cy="46862"/>
              </a:xfrm>
              <a:custGeom>
                <a:avLst/>
                <a:gdLst>
                  <a:gd name="connsiteX0" fmla="*/ 16074 w 52868"/>
                  <a:gd name="connsiteY0" fmla="*/ 46863 h 46862"/>
                  <a:gd name="connsiteX1" fmla="*/ 2929 w 52868"/>
                  <a:gd name="connsiteY1" fmla="*/ 38767 h 46862"/>
                  <a:gd name="connsiteX2" fmla="*/ 2929 w 52868"/>
                  <a:gd name="connsiteY2" fmla="*/ 16288 h 46862"/>
                  <a:gd name="connsiteX3" fmla="*/ 37791 w 52868"/>
                  <a:gd name="connsiteY3" fmla="*/ 0 h 46862"/>
                  <a:gd name="connsiteX4" fmla="*/ 52869 w 52868"/>
                  <a:gd name="connsiteY4" fmla="*/ 15021 h 46862"/>
                  <a:gd name="connsiteX5" fmla="*/ 39505 w 52868"/>
                  <a:gd name="connsiteY5" fmla="*/ 30004 h 46862"/>
                  <a:gd name="connsiteX6" fmla="*/ 31123 w 52868"/>
                  <a:gd name="connsiteY6" fmla="*/ 31432 h 46862"/>
                  <a:gd name="connsiteX7" fmla="*/ 22836 w 52868"/>
                  <a:gd name="connsiteY7" fmla="*/ 45339 h 46862"/>
                  <a:gd name="connsiteX8" fmla="*/ 16074 w 52868"/>
                  <a:gd name="connsiteY8" fmla="*/ 46863 h 46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868" h="46862">
                    <a:moveTo>
                      <a:pt x="16074" y="46863"/>
                    </a:moveTo>
                    <a:cubicBezTo>
                      <a:pt x="10520" y="46853"/>
                      <a:pt x="5434" y="43720"/>
                      <a:pt x="2929" y="38767"/>
                    </a:cubicBezTo>
                    <a:cubicBezTo>
                      <a:pt x="-976" y="31785"/>
                      <a:pt x="-976" y="23270"/>
                      <a:pt x="2929" y="16288"/>
                    </a:cubicBezTo>
                    <a:cubicBezTo>
                      <a:pt x="10549" y="3048"/>
                      <a:pt x="29789" y="476"/>
                      <a:pt x="37791" y="0"/>
                    </a:cubicBezTo>
                    <a:cubicBezTo>
                      <a:pt x="46106" y="-10"/>
                      <a:pt x="52849" y="6715"/>
                      <a:pt x="52869" y="15021"/>
                    </a:cubicBezTo>
                    <a:cubicBezTo>
                      <a:pt x="52878" y="22688"/>
                      <a:pt x="47125" y="29146"/>
                      <a:pt x="39505" y="30004"/>
                    </a:cubicBezTo>
                    <a:cubicBezTo>
                      <a:pt x="36676" y="30232"/>
                      <a:pt x="33866" y="30709"/>
                      <a:pt x="31123" y="31432"/>
                    </a:cubicBezTo>
                    <a:cubicBezTo>
                      <a:pt x="31352" y="37300"/>
                      <a:pt x="28104" y="42748"/>
                      <a:pt x="22836" y="45339"/>
                    </a:cubicBezTo>
                    <a:cubicBezTo>
                      <a:pt x="20722" y="46349"/>
                      <a:pt x="18417" y="46872"/>
                      <a:pt x="16074" y="46863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F273B6D3-4BE7-44D6-A1F0-D2E6D2D1E712}"/>
                  </a:ext>
                </a:extLst>
              </p:cNvPr>
              <p:cNvSpPr/>
              <p:nvPr/>
            </p:nvSpPr>
            <p:spPr>
              <a:xfrm>
                <a:off x="8310065" y="5438896"/>
                <a:ext cx="53676" cy="46796"/>
              </a:xfrm>
              <a:custGeom>
                <a:avLst/>
                <a:gdLst>
                  <a:gd name="connsiteX0" fmla="*/ 16169 w 53676"/>
                  <a:gd name="connsiteY0" fmla="*/ 46795 h 46796"/>
                  <a:gd name="connsiteX1" fmla="*/ 2929 w 53676"/>
                  <a:gd name="connsiteY1" fmla="*/ 38699 h 46796"/>
                  <a:gd name="connsiteX2" fmla="*/ 2929 w 53676"/>
                  <a:gd name="connsiteY2" fmla="*/ 16220 h 46796"/>
                  <a:gd name="connsiteX3" fmla="*/ 37790 w 53676"/>
                  <a:gd name="connsiteY3" fmla="*/ 27 h 46796"/>
                  <a:gd name="connsiteX4" fmla="*/ 53650 w 53676"/>
                  <a:gd name="connsiteY4" fmla="*/ 14077 h 46796"/>
                  <a:gd name="connsiteX5" fmla="*/ 39600 w 53676"/>
                  <a:gd name="connsiteY5" fmla="*/ 29936 h 46796"/>
                  <a:gd name="connsiteX6" fmla="*/ 31123 w 53676"/>
                  <a:gd name="connsiteY6" fmla="*/ 31365 h 46796"/>
                  <a:gd name="connsiteX7" fmla="*/ 22836 w 53676"/>
                  <a:gd name="connsiteY7" fmla="*/ 45271 h 46796"/>
                  <a:gd name="connsiteX8" fmla="*/ 16169 w 53676"/>
                  <a:gd name="connsiteY8" fmla="*/ 46795 h 46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676" h="46796">
                    <a:moveTo>
                      <a:pt x="16169" y="46795"/>
                    </a:moveTo>
                    <a:cubicBezTo>
                      <a:pt x="10568" y="46862"/>
                      <a:pt x="5415" y="43719"/>
                      <a:pt x="2929" y="38699"/>
                    </a:cubicBezTo>
                    <a:cubicBezTo>
                      <a:pt x="-976" y="31717"/>
                      <a:pt x="-976" y="23202"/>
                      <a:pt x="2929" y="16220"/>
                    </a:cubicBezTo>
                    <a:cubicBezTo>
                      <a:pt x="10644" y="2980"/>
                      <a:pt x="29885" y="504"/>
                      <a:pt x="37790" y="27"/>
                    </a:cubicBezTo>
                    <a:cubicBezTo>
                      <a:pt x="46049" y="-468"/>
                      <a:pt x="53154" y="5819"/>
                      <a:pt x="53650" y="14077"/>
                    </a:cubicBezTo>
                    <a:cubicBezTo>
                      <a:pt x="54145" y="22335"/>
                      <a:pt x="47858" y="29441"/>
                      <a:pt x="39600" y="29936"/>
                    </a:cubicBezTo>
                    <a:cubicBezTo>
                      <a:pt x="36733" y="30155"/>
                      <a:pt x="33904" y="30631"/>
                      <a:pt x="31123" y="31365"/>
                    </a:cubicBezTo>
                    <a:cubicBezTo>
                      <a:pt x="31352" y="37232"/>
                      <a:pt x="28103" y="42680"/>
                      <a:pt x="22836" y="45271"/>
                    </a:cubicBezTo>
                    <a:cubicBezTo>
                      <a:pt x="20760" y="46281"/>
                      <a:pt x="18474" y="46805"/>
                      <a:pt x="16169" y="46795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33BB0747-71A7-4986-BFD2-AEEC06E1B5C0}"/>
                  </a:ext>
                </a:extLst>
              </p:cNvPr>
              <p:cNvSpPr/>
              <p:nvPr/>
            </p:nvSpPr>
            <p:spPr>
              <a:xfrm>
                <a:off x="8347007" y="5416036"/>
                <a:ext cx="53596" cy="46890"/>
              </a:xfrm>
              <a:custGeom>
                <a:avLst/>
                <a:gdLst>
                  <a:gd name="connsiteX0" fmla="*/ 16183 w 53596"/>
                  <a:gd name="connsiteY0" fmla="*/ 46890 h 46890"/>
                  <a:gd name="connsiteX1" fmla="*/ 2943 w 53596"/>
                  <a:gd name="connsiteY1" fmla="*/ 38794 h 46890"/>
                  <a:gd name="connsiteX2" fmla="*/ 2943 w 53596"/>
                  <a:gd name="connsiteY2" fmla="*/ 16315 h 46890"/>
                  <a:gd name="connsiteX3" fmla="*/ 37710 w 53596"/>
                  <a:gd name="connsiteY3" fmla="*/ 27 h 46890"/>
                  <a:gd name="connsiteX4" fmla="*/ 53569 w 53596"/>
                  <a:gd name="connsiteY4" fmla="*/ 14077 h 46890"/>
                  <a:gd name="connsiteX5" fmla="*/ 39519 w 53596"/>
                  <a:gd name="connsiteY5" fmla="*/ 29936 h 46890"/>
                  <a:gd name="connsiteX6" fmla="*/ 31137 w 53596"/>
                  <a:gd name="connsiteY6" fmla="*/ 31460 h 46890"/>
                  <a:gd name="connsiteX7" fmla="*/ 22851 w 53596"/>
                  <a:gd name="connsiteY7" fmla="*/ 45271 h 46890"/>
                  <a:gd name="connsiteX8" fmla="*/ 16183 w 53596"/>
                  <a:gd name="connsiteY8" fmla="*/ 46890 h 46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596" h="46890">
                    <a:moveTo>
                      <a:pt x="16183" y="46890"/>
                    </a:moveTo>
                    <a:cubicBezTo>
                      <a:pt x="10601" y="46890"/>
                      <a:pt x="5486" y="43766"/>
                      <a:pt x="2943" y="38794"/>
                    </a:cubicBezTo>
                    <a:cubicBezTo>
                      <a:pt x="-981" y="31812"/>
                      <a:pt x="-981" y="23297"/>
                      <a:pt x="2943" y="16315"/>
                    </a:cubicBezTo>
                    <a:cubicBezTo>
                      <a:pt x="10563" y="2980"/>
                      <a:pt x="29804" y="504"/>
                      <a:pt x="37710" y="27"/>
                    </a:cubicBezTo>
                    <a:cubicBezTo>
                      <a:pt x="45968" y="-468"/>
                      <a:pt x="53073" y="5819"/>
                      <a:pt x="53569" y="14077"/>
                    </a:cubicBezTo>
                    <a:cubicBezTo>
                      <a:pt x="54064" y="22335"/>
                      <a:pt x="47777" y="29440"/>
                      <a:pt x="39519" y="29936"/>
                    </a:cubicBezTo>
                    <a:cubicBezTo>
                      <a:pt x="36681" y="30145"/>
                      <a:pt x="33871" y="30660"/>
                      <a:pt x="31137" y="31460"/>
                    </a:cubicBezTo>
                    <a:cubicBezTo>
                      <a:pt x="31252" y="37270"/>
                      <a:pt x="28032" y="42642"/>
                      <a:pt x="22851" y="45271"/>
                    </a:cubicBezTo>
                    <a:cubicBezTo>
                      <a:pt x="20774" y="46300"/>
                      <a:pt x="18498" y="46852"/>
                      <a:pt x="16183" y="46890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4A9B8A48-381D-44C9-88BD-597AB44BDD6C}"/>
                  </a:ext>
                </a:extLst>
              </p:cNvPr>
              <p:cNvSpPr/>
              <p:nvPr/>
            </p:nvSpPr>
            <p:spPr>
              <a:xfrm>
                <a:off x="8200122" y="5520076"/>
                <a:ext cx="79724" cy="29241"/>
              </a:xfrm>
              <a:custGeom>
                <a:avLst/>
                <a:gdLst>
                  <a:gd name="connsiteX0" fmla="*/ 0 w 79724"/>
                  <a:gd name="connsiteY0" fmla="*/ 0 h 29241"/>
                  <a:gd name="connsiteX1" fmla="*/ 34195 w 79724"/>
                  <a:gd name="connsiteY1" fmla="*/ 3238 h 29241"/>
                  <a:gd name="connsiteX2" fmla="*/ 79724 w 79724"/>
                  <a:gd name="connsiteY2" fmla="*/ 29242 h 29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9724" h="29241">
                    <a:moveTo>
                      <a:pt x="0" y="0"/>
                    </a:moveTo>
                    <a:cubicBezTo>
                      <a:pt x="0" y="0"/>
                      <a:pt x="1619" y="3238"/>
                      <a:pt x="34195" y="3238"/>
                    </a:cubicBezTo>
                    <a:cubicBezTo>
                      <a:pt x="66770" y="3238"/>
                      <a:pt x="76486" y="17907"/>
                      <a:pt x="79724" y="29242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B91857FE-2CCA-4DC0-98F2-7413F93DCBAE}"/>
                  </a:ext>
                </a:extLst>
              </p:cNvPr>
              <p:cNvSpPr/>
              <p:nvPr/>
            </p:nvSpPr>
            <p:spPr>
              <a:xfrm>
                <a:off x="8508256" y="5495692"/>
                <a:ext cx="25336" cy="13049"/>
              </a:xfrm>
              <a:custGeom>
                <a:avLst/>
                <a:gdLst>
                  <a:gd name="connsiteX0" fmla="*/ 0 w 25336"/>
                  <a:gd name="connsiteY0" fmla="*/ 13049 h 13049"/>
                  <a:gd name="connsiteX1" fmla="*/ 25336 w 25336"/>
                  <a:gd name="connsiteY1" fmla="*/ 0 h 13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336" h="13049">
                    <a:moveTo>
                      <a:pt x="0" y="13049"/>
                    </a:moveTo>
                    <a:cubicBezTo>
                      <a:pt x="7163" y="6563"/>
                      <a:pt x="15897" y="2067"/>
                      <a:pt x="25336" y="0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54FA41B9-86E9-46BB-AEEC-C14E50954FB5}"/>
                  </a:ext>
                </a:extLst>
              </p:cNvPr>
              <p:cNvSpPr/>
              <p:nvPr/>
            </p:nvSpPr>
            <p:spPr>
              <a:xfrm>
                <a:off x="8463679" y="5521600"/>
                <a:ext cx="30956" cy="40766"/>
              </a:xfrm>
              <a:custGeom>
                <a:avLst/>
                <a:gdLst>
                  <a:gd name="connsiteX0" fmla="*/ 0 w 30956"/>
                  <a:gd name="connsiteY0" fmla="*/ 40767 h 40766"/>
                  <a:gd name="connsiteX1" fmla="*/ 30956 w 30956"/>
                  <a:gd name="connsiteY1" fmla="*/ 0 h 40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56" h="40766">
                    <a:moveTo>
                      <a:pt x="0" y="40767"/>
                    </a:moveTo>
                    <a:cubicBezTo>
                      <a:pt x="9049" y="26261"/>
                      <a:pt x="19412" y="12611"/>
                      <a:pt x="30956" y="0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D3582D7C-C878-4406-87CD-3898C3A80E99}"/>
                  </a:ext>
                </a:extLst>
              </p:cNvPr>
              <p:cNvSpPr/>
              <p:nvPr/>
            </p:nvSpPr>
            <p:spPr>
              <a:xfrm>
                <a:off x="8293467" y="3701879"/>
                <a:ext cx="448205" cy="1756584"/>
              </a:xfrm>
              <a:custGeom>
                <a:avLst/>
                <a:gdLst>
                  <a:gd name="connsiteX0" fmla="*/ 3334 w 448205"/>
                  <a:gd name="connsiteY0" fmla="*/ 71502 h 1756584"/>
                  <a:gd name="connsiteX1" fmla="*/ 0 w 448205"/>
                  <a:gd name="connsiteY1" fmla="*/ 498222 h 1756584"/>
                  <a:gd name="connsiteX2" fmla="*/ 38100 w 448205"/>
                  <a:gd name="connsiteY2" fmla="*/ 976473 h 1756584"/>
                  <a:gd name="connsiteX3" fmla="*/ 142875 w 448205"/>
                  <a:gd name="connsiteY3" fmla="*/ 1411765 h 1756584"/>
                  <a:gd name="connsiteX4" fmla="*/ 139541 w 448205"/>
                  <a:gd name="connsiteY4" fmla="*/ 1554640 h 1756584"/>
                  <a:gd name="connsiteX5" fmla="*/ 149542 w 448205"/>
                  <a:gd name="connsiteY5" fmla="*/ 1614648 h 1756584"/>
                  <a:gd name="connsiteX6" fmla="*/ 132874 w 448205"/>
                  <a:gd name="connsiteY6" fmla="*/ 1657987 h 1756584"/>
                  <a:gd name="connsiteX7" fmla="*/ 132874 w 448205"/>
                  <a:gd name="connsiteY7" fmla="*/ 1717994 h 1756584"/>
                  <a:gd name="connsiteX8" fmla="*/ 266224 w 448205"/>
                  <a:gd name="connsiteY8" fmla="*/ 1754665 h 1756584"/>
                  <a:gd name="connsiteX9" fmla="*/ 446246 w 448205"/>
                  <a:gd name="connsiteY9" fmla="*/ 1647985 h 1756584"/>
                  <a:gd name="connsiteX10" fmla="*/ 354806 w 448205"/>
                  <a:gd name="connsiteY10" fmla="*/ 869316 h 1756584"/>
                  <a:gd name="connsiteX11" fmla="*/ 370332 w 448205"/>
                  <a:gd name="connsiteY11" fmla="*/ 417736 h 1756584"/>
                  <a:gd name="connsiteX12" fmla="*/ 366998 w 448205"/>
                  <a:gd name="connsiteY12" fmla="*/ 64359 h 1756584"/>
                  <a:gd name="connsiteX13" fmla="*/ 153638 w 448205"/>
                  <a:gd name="connsiteY13" fmla="*/ 1017 h 1756584"/>
                  <a:gd name="connsiteX14" fmla="*/ 3334 w 448205"/>
                  <a:gd name="connsiteY14" fmla="*/ 71502 h 1756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8205" h="1756584">
                    <a:moveTo>
                      <a:pt x="3334" y="71502"/>
                    </a:moveTo>
                    <a:cubicBezTo>
                      <a:pt x="3334" y="71502"/>
                      <a:pt x="0" y="281529"/>
                      <a:pt x="0" y="498222"/>
                    </a:cubicBezTo>
                    <a:cubicBezTo>
                      <a:pt x="0" y="714916"/>
                      <a:pt x="11144" y="913131"/>
                      <a:pt x="38100" y="976473"/>
                    </a:cubicBezTo>
                    <a:cubicBezTo>
                      <a:pt x="65056" y="1039814"/>
                      <a:pt x="136208" y="1368426"/>
                      <a:pt x="142875" y="1411765"/>
                    </a:cubicBezTo>
                    <a:cubicBezTo>
                      <a:pt x="149542" y="1455104"/>
                      <a:pt x="139541" y="1521779"/>
                      <a:pt x="139541" y="1554640"/>
                    </a:cubicBezTo>
                    <a:cubicBezTo>
                      <a:pt x="139627" y="1575052"/>
                      <a:pt x="142999" y="1595312"/>
                      <a:pt x="149542" y="1614648"/>
                    </a:cubicBezTo>
                    <a:cubicBezTo>
                      <a:pt x="149542" y="1614648"/>
                      <a:pt x="132874" y="1641318"/>
                      <a:pt x="132874" y="1657987"/>
                    </a:cubicBezTo>
                    <a:cubicBezTo>
                      <a:pt x="132874" y="1674655"/>
                      <a:pt x="112871" y="1707993"/>
                      <a:pt x="132874" y="1717994"/>
                    </a:cubicBezTo>
                    <a:cubicBezTo>
                      <a:pt x="152876" y="1727995"/>
                      <a:pt x="166211" y="1737997"/>
                      <a:pt x="266224" y="1754665"/>
                    </a:cubicBezTo>
                    <a:cubicBezTo>
                      <a:pt x="366236" y="1771334"/>
                      <a:pt x="429578" y="1674655"/>
                      <a:pt x="446246" y="1647985"/>
                    </a:cubicBezTo>
                    <a:cubicBezTo>
                      <a:pt x="462915" y="1621315"/>
                      <a:pt x="368141" y="985998"/>
                      <a:pt x="354806" y="869316"/>
                    </a:cubicBezTo>
                    <a:cubicBezTo>
                      <a:pt x="341471" y="752635"/>
                      <a:pt x="350330" y="511081"/>
                      <a:pt x="370332" y="417736"/>
                    </a:cubicBezTo>
                    <a:cubicBezTo>
                      <a:pt x="390335" y="324391"/>
                      <a:pt x="380333" y="107697"/>
                      <a:pt x="366998" y="64359"/>
                    </a:cubicBezTo>
                    <a:cubicBezTo>
                      <a:pt x="353663" y="21020"/>
                      <a:pt x="223647" y="-5650"/>
                      <a:pt x="153638" y="1017"/>
                    </a:cubicBezTo>
                    <a:cubicBezTo>
                      <a:pt x="83629" y="7685"/>
                      <a:pt x="3334" y="71502"/>
                      <a:pt x="3334" y="71502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109274E3-7A10-4A85-8AB2-5B0044355AAA}"/>
                  </a:ext>
                </a:extLst>
              </p:cNvPr>
              <p:cNvSpPr/>
              <p:nvPr/>
            </p:nvSpPr>
            <p:spPr>
              <a:xfrm>
                <a:off x="8182465" y="3633629"/>
                <a:ext cx="791851" cy="2313453"/>
              </a:xfrm>
              <a:custGeom>
                <a:avLst/>
                <a:gdLst>
                  <a:gd name="connsiteX0" fmla="*/ 371034 w 791851"/>
                  <a:gd name="connsiteY0" fmla="*/ 233098 h 2313453"/>
                  <a:gd name="connsiteX1" fmla="*/ 298835 w 791851"/>
                  <a:gd name="connsiteY1" fmla="*/ 828029 h 2313453"/>
                  <a:gd name="connsiteX2" fmla="*/ 345507 w 791851"/>
                  <a:gd name="connsiteY2" fmla="*/ 1044723 h 2313453"/>
                  <a:gd name="connsiteX3" fmla="*/ 403610 w 791851"/>
                  <a:gd name="connsiteY3" fmla="*/ 1566693 h 2313453"/>
                  <a:gd name="connsiteX4" fmla="*/ 416945 w 791851"/>
                  <a:gd name="connsiteY4" fmla="*/ 1676707 h 2313453"/>
                  <a:gd name="connsiteX5" fmla="*/ 386941 w 791851"/>
                  <a:gd name="connsiteY5" fmla="*/ 1706711 h 2313453"/>
                  <a:gd name="connsiteX6" fmla="*/ 400276 w 791851"/>
                  <a:gd name="connsiteY6" fmla="*/ 1756717 h 2313453"/>
                  <a:gd name="connsiteX7" fmla="*/ 376940 w 791851"/>
                  <a:gd name="connsiteY7" fmla="*/ 1823392 h 2313453"/>
                  <a:gd name="connsiteX8" fmla="*/ 380274 w 791851"/>
                  <a:gd name="connsiteY8" fmla="*/ 1870064 h 2313453"/>
                  <a:gd name="connsiteX9" fmla="*/ 283595 w 791851"/>
                  <a:gd name="connsiteY9" fmla="*/ 1990079 h 2313453"/>
                  <a:gd name="connsiteX10" fmla="*/ 133576 w 791851"/>
                  <a:gd name="connsiteY10" fmla="*/ 2106761 h 2313453"/>
                  <a:gd name="connsiteX11" fmla="*/ 226 w 791851"/>
                  <a:gd name="connsiteY11" fmla="*/ 2220108 h 2313453"/>
                  <a:gd name="connsiteX12" fmla="*/ 113574 w 791851"/>
                  <a:gd name="connsiteY12" fmla="*/ 2310119 h 2313453"/>
                  <a:gd name="connsiteX13" fmla="*/ 430280 w 791851"/>
                  <a:gd name="connsiteY13" fmla="*/ 2306786 h 2313453"/>
                  <a:gd name="connsiteX14" fmla="*/ 703647 w 791851"/>
                  <a:gd name="connsiteY14" fmla="*/ 2170102 h 2313453"/>
                  <a:gd name="connsiteX15" fmla="*/ 747367 w 791851"/>
                  <a:gd name="connsiteY15" fmla="*/ 2040086 h 2313453"/>
                  <a:gd name="connsiteX16" fmla="*/ 747367 w 791851"/>
                  <a:gd name="connsiteY16" fmla="*/ 1846728 h 2313453"/>
                  <a:gd name="connsiteX17" fmla="*/ 744033 w 791851"/>
                  <a:gd name="connsiteY17" fmla="*/ 1766718 h 2313453"/>
                  <a:gd name="connsiteX18" fmla="*/ 734032 w 791851"/>
                  <a:gd name="connsiteY18" fmla="*/ 1676707 h 2313453"/>
                  <a:gd name="connsiteX19" fmla="*/ 747367 w 791851"/>
                  <a:gd name="connsiteY19" fmla="*/ 1626701 h 2313453"/>
                  <a:gd name="connsiteX20" fmla="*/ 724031 w 791851"/>
                  <a:gd name="connsiteY20" fmla="*/ 1560026 h 2313453"/>
                  <a:gd name="connsiteX21" fmla="*/ 742605 w 791851"/>
                  <a:gd name="connsiteY21" fmla="*/ 1138068 h 2313453"/>
                  <a:gd name="connsiteX22" fmla="*/ 645926 w 791851"/>
                  <a:gd name="connsiteY22" fmla="*/ 894704 h 2313453"/>
                  <a:gd name="connsiteX23" fmla="*/ 659261 w 791851"/>
                  <a:gd name="connsiteY23" fmla="*/ 811361 h 2313453"/>
                  <a:gd name="connsiteX24" fmla="*/ 639258 w 791851"/>
                  <a:gd name="connsiteY24" fmla="*/ 764688 h 2313453"/>
                  <a:gd name="connsiteX25" fmla="*/ 747367 w 791851"/>
                  <a:gd name="connsiteY25" fmla="*/ 453125 h 2313453"/>
                  <a:gd name="connsiteX26" fmla="*/ 790706 w 791851"/>
                  <a:gd name="connsiteY26" fmla="*/ 256434 h 2313453"/>
                  <a:gd name="connsiteX27" fmla="*/ 744033 w 791851"/>
                  <a:gd name="connsiteY27" fmla="*/ 83079 h 2313453"/>
                  <a:gd name="connsiteX28" fmla="*/ 537341 w 791851"/>
                  <a:gd name="connsiteY28" fmla="*/ 13070 h 2313453"/>
                  <a:gd name="connsiteX29" fmla="*/ 371034 w 791851"/>
                  <a:gd name="connsiteY29" fmla="*/ 233098 h 2313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91851" h="2313453">
                    <a:moveTo>
                      <a:pt x="371034" y="233098"/>
                    </a:moveTo>
                    <a:cubicBezTo>
                      <a:pt x="371034" y="233098"/>
                      <a:pt x="298835" y="744686"/>
                      <a:pt x="298835" y="828029"/>
                    </a:cubicBezTo>
                    <a:cubicBezTo>
                      <a:pt x="298835" y="911373"/>
                      <a:pt x="335506" y="1004718"/>
                      <a:pt x="345507" y="1044723"/>
                    </a:cubicBezTo>
                    <a:cubicBezTo>
                      <a:pt x="355509" y="1084728"/>
                      <a:pt x="393609" y="1536689"/>
                      <a:pt x="403610" y="1566693"/>
                    </a:cubicBezTo>
                    <a:cubicBezTo>
                      <a:pt x="413611" y="1596697"/>
                      <a:pt x="416945" y="1676707"/>
                      <a:pt x="416945" y="1676707"/>
                    </a:cubicBezTo>
                    <a:cubicBezTo>
                      <a:pt x="416945" y="1676707"/>
                      <a:pt x="390275" y="1686708"/>
                      <a:pt x="386941" y="1706711"/>
                    </a:cubicBezTo>
                    <a:cubicBezTo>
                      <a:pt x="383607" y="1726713"/>
                      <a:pt x="400276" y="1740048"/>
                      <a:pt x="400276" y="1756717"/>
                    </a:cubicBezTo>
                    <a:cubicBezTo>
                      <a:pt x="400276" y="1773386"/>
                      <a:pt x="383607" y="1800056"/>
                      <a:pt x="376940" y="1823392"/>
                    </a:cubicBezTo>
                    <a:cubicBezTo>
                      <a:pt x="373254" y="1838927"/>
                      <a:pt x="374416" y="1855215"/>
                      <a:pt x="380274" y="1870064"/>
                    </a:cubicBezTo>
                    <a:cubicBezTo>
                      <a:pt x="380274" y="1870064"/>
                      <a:pt x="313599" y="1960076"/>
                      <a:pt x="283595" y="1990079"/>
                    </a:cubicBezTo>
                    <a:cubicBezTo>
                      <a:pt x="253591" y="2020083"/>
                      <a:pt x="176915" y="2076757"/>
                      <a:pt x="133576" y="2106761"/>
                    </a:cubicBezTo>
                    <a:cubicBezTo>
                      <a:pt x="90237" y="2136764"/>
                      <a:pt x="3560" y="2173436"/>
                      <a:pt x="226" y="2220108"/>
                    </a:cubicBezTo>
                    <a:cubicBezTo>
                      <a:pt x="-3108" y="2266781"/>
                      <a:pt x="30230" y="2306786"/>
                      <a:pt x="113574" y="2310119"/>
                    </a:cubicBezTo>
                    <a:cubicBezTo>
                      <a:pt x="196917" y="2313453"/>
                      <a:pt x="346936" y="2316787"/>
                      <a:pt x="430280" y="2306786"/>
                    </a:cubicBezTo>
                    <a:cubicBezTo>
                      <a:pt x="513624" y="2296785"/>
                      <a:pt x="676977" y="2203439"/>
                      <a:pt x="703647" y="2170102"/>
                    </a:cubicBezTo>
                    <a:cubicBezTo>
                      <a:pt x="730317" y="2136764"/>
                      <a:pt x="747367" y="2133431"/>
                      <a:pt x="747367" y="2040086"/>
                    </a:cubicBezTo>
                    <a:cubicBezTo>
                      <a:pt x="747367" y="1946741"/>
                      <a:pt x="750701" y="1856729"/>
                      <a:pt x="747367" y="1846728"/>
                    </a:cubicBezTo>
                    <a:cubicBezTo>
                      <a:pt x="744033" y="1836727"/>
                      <a:pt x="737842" y="1820058"/>
                      <a:pt x="744033" y="1766718"/>
                    </a:cubicBezTo>
                    <a:cubicBezTo>
                      <a:pt x="748386" y="1736352"/>
                      <a:pt x="744938" y="1705377"/>
                      <a:pt x="734032" y="1676707"/>
                    </a:cubicBezTo>
                    <a:cubicBezTo>
                      <a:pt x="739490" y="1660324"/>
                      <a:pt x="743948" y="1643627"/>
                      <a:pt x="747367" y="1626701"/>
                    </a:cubicBezTo>
                    <a:cubicBezTo>
                      <a:pt x="750701" y="1606698"/>
                      <a:pt x="724031" y="1560026"/>
                      <a:pt x="724031" y="1560026"/>
                    </a:cubicBezTo>
                    <a:cubicBezTo>
                      <a:pt x="724031" y="1560026"/>
                      <a:pt x="742605" y="1214744"/>
                      <a:pt x="742605" y="1138068"/>
                    </a:cubicBezTo>
                    <a:cubicBezTo>
                      <a:pt x="742605" y="1061392"/>
                      <a:pt x="645926" y="894704"/>
                      <a:pt x="645926" y="894704"/>
                    </a:cubicBezTo>
                    <a:cubicBezTo>
                      <a:pt x="645926" y="894704"/>
                      <a:pt x="659261" y="824696"/>
                      <a:pt x="659261" y="811361"/>
                    </a:cubicBezTo>
                    <a:cubicBezTo>
                      <a:pt x="659261" y="798026"/>
                      <a:pt x="639258" y="764688"/>
                      <a:pt x="639258" y="764688"/>
                    </a:cubicBezTo>
                    <a:cubicBezTo>
                      <a:pt x="639258" y="764688"/>
                      <a:pt x="737842" y="489797"/>
                      <a:pt x="747367" y="453125"/>
                    </a:cubicBezTo>
                    <a:cubicBezTo>
                      <a:pt x="756892" y="416454"/>
                      <a:pt x="784038" y="296439"/>
                      <a:pt x="790706" y="256434"/>
                    </a:cubicBezTo>
                    <a:cubicBezTo>
                      <a:pt x="797373" y="216429"/>
                      <a:pt x="774037" y="133085"/>
                      <a:pt x="744033" y="83079"/>
                    </a:cubicBezTo>
                    <a:cubicBezTo>
                      <a:pt x="714030" y="33073"/>
                      <a:pt x="584013" y="-26935"/>
                      <a:pt x="537341" y="13070"/>
                    </a:cubicBezTo>
                    <a:cubicBezTo>
                      <a:pt x="490668" y="53075"/>
                      <a:pt x="371034" y="233098"/>
                      <a:pt x="371034" y="233098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E5FC3A2A-CDE4-4A37-89CB-D8528B88717F}"/>
                  </a:ext>
                </a:extLst>
              </p:cNvPr>
              <p:cNvSpPr/>
              <p:nvPr/>
            </p:nvSpPr>
            <p:spPr>
              <a:xfrm>
                <a:off x="8270131" y="3613816"/>
                <a:ext cx="743213" cy="388267"/>
              </a:xfrm>
              <a:custGeom>
                <a:avLst/>
                <a:gdLst>
                  <a:gd name="connsiteX0" fmla="*/ 0 w 743213"/>
                  <a:gd name="connsiteY0" fmla="*/ 162900 h 388267"/>
                  <a:gd name="connsiteX1" fmla="*/ 150019 w 743213"/>
                  <a:gd name="connsiteY1" fmla="*/ 349590 h 388267"/>
                  <a:gd name="connsiteX2" fmla="*/ 353377 w 743213"/>
                  <a:gd name="connsiteY2" fmla="*/ 246244 h 388267"/>
                  <a:gd name="connsiteX3" fmla="*/ 546735 w 743213"/>
                  <a:gd name="connsiteY3" fmla="*/ 109560 h 388267"/>
                  <a:gd name="connsiteX4" fmla="*/ 733425 w 743213"/>
                  <a:gd name="connsiteY4" fmla="*/ 386261 h 388267"/>
                  <a:gd name="connsiteX5" fmla="*/ 713423 w 743213"/>
                  <a:gd name="connsiteY5" fmla="*/ 89557 h 388267"/>
                  <a:gd name="connsiteX6" fmla="*/ 303847 w 743213"/>
                  <a:gd name="connsiteY6" fmla="*/ 9547 h 388267"/>
                  <a:gd name="connsiteX7" fmla="*/ 0 w 743213"/>
                  <a:gd name="connsiteY7" fmla="*/ 162900 h 388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3213" h="388267">
                    <a:moveTo>
                      <a:pt x="0" y="162900"/>
                    </a:moveTo>
                    <a:cubicBezTo>
                      <a:pt x="0" y="162900"/>
                      <a:pt x="90011" y="319586"/>
                      <a:pt x="150019" y="349590"/>
                    </a:cubicBezTo>
                    <a:cubicBezTo>
                      <a:pt x="210026" y="379594"/>
                      <a:pt x="270034" y="336255"/>
                      <a:pt x="353377" y="246244"/>
                    </a:cubicBezTo>
                    <a:cubicBezTo>
                      <a:pt x="436721" y="156232"/>
                      <a:pt x="486727" y="86224"/>
                      <a:pt x="546735" y="109560"/>
                    </a:cubicBezTo>
                    <a:cubicBezTo>
                      <a:pt x="606743" y="132896"/>
                      <a:pt x="716756" y="359591"/>
                      <a:pt x="733425" y="386261"/>
                    </a:cubicBezTo>
                    <a:cubicBezTo>
                      <a:pt x="750094" y="412931"/>
                      <a:pt x="746760" y="166234"/>
                      <a:pt x="713423" y="89557"/>
                    </a:cubicBezTo>
                    <a:cubicBezTo>
                      <a:pt x="680085" y="12881"/>
                      <a:pt x="510064" y="-17123"/>
                      <a:pt x="303847" y="9547"/>
                    </a:cubicBezTo>
                    <a:cubicBezTo>
                      <a:pt x="97631" y="36217"/>
                      <a:pt x="0" y="162900"/>
                      <a:pt x="0" y="162900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10D79D4A-9469-4D40-BD89-41EEA1AEA310}"/>
                  </a:ext>
                </a:extLst>
              </p:cNvPr>
              <p:cNvSpPr/>
              <p:nvPr/>
            </p:nvSpPr>
            <p:spPr>
              <a:xfrm>
                <a:off x="8246890" y="3530208"/>
                <a:ext cx="766762" cy="262887"/>
              </a:xfrm>
              <a:custGeom>
                <a:avLst/>
                <a:gdLst>
                  <a:gd name="connsiteX0" fmla="*/ 6667 w 766762"/>
                  <a:gd name="connsiteY0" fmla="*/ 139447 h 262887"/>
                  <a:gd name="connsiteX1" fmla="*/ 0 w 766762"/>
                  <a:gd name="connsiteY1" fmla="*/ 232792 h 262887"/>
                  <a:gd name="connsiteX2" fmla="*/ 50006 w 766762"/>
                  <a:gd name="connsiteY2" fmla="*/ 262795 h 262887"/>
                  <a:gd name="connsiteX3" fmla="*/ 366713 w 766762"/>
                  <a:gd name="connsiteY3" fmla="*/ 189453 h 262887"/>
                  <a:gd name="connsiteX4" fmla="*/ 726758 w 766762"/>
                  <a:gd name="connsiteY4" fmla="*/ 222790 h 262887"/>
                  <a:gd name="connsiteX5" fmla="*/ 766762 w 766762"/>
                  <a:gd name="connsiteY5" fmla="*/ 172784 h 262887"/>
                  <a:gd name="connsiteX6" fmla="*/ 736759 w 766762"/>
                  <a:gd name="connsiteY6" fmla="*/ 86107 h 262887"/>
                  <a:gd name="connsiteX7" fmla="*/ 460058 w 766762"/>
                  <a:gd name="connsiteY7" fmla="*/ 2763 h 262887"/>
                  <a:gd name="connsiteX8" fmla="*/ 60008 w 766762"/>
                  <a:gd name="connsiteY8" fmla="*/ 36100 h 262887"/>
                  <a:gd name="connsiteX9" fmla="*/ 6667 w 766762"/>
                  <a:gd name="connsiteY9" fmla="*/ 139447 h 262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762" h="262887">
                    <a:moveTo>
                      <a:pt x="6667" y="139447"/>
                    </a:moveTo>
                    <a:cubicBezTo>
                      <a:pt x="6667" y="139447"/>
                      <a:pt x="0" y="199454"/>
                      <a:pt x="0" y="232792"/>
                    </a:cubicBezTo>
                    <a:cubicBezTo>
                      <a:pt x="0" y="266129"/>
                      <a:pt x="50006" y="262795"/>
                      <a:pt x="50006" y="262795"/>
                    </a:cubicBezTo>
                    <a:cubicBezTo>
                      <a:pt x="50006" y="262795"/>
                      <a:pt x="200025" y="199454"/>
                      <a:pt x="366713" y="189453"/>
                    </a:cubicBezTo>
                    <a:cubicBezTo>
                      <a:pt x="533400" y="179452"/>
                      <a:pt x="700087" y="222790"/>
                      <a:pt x="726758" y="222790"/>
                    </a:cubicBezTo>
                    <a:cubicBezTo>
                      <a:pt x="753427" y="222790"/>
                      <a:pt x="766762" y="199454"/>
                      <a:pt x="766762" y="172784"/>
                    </a:cubicBezTo>
                    <a:cubicBezTo>
                      <a:pt x="766762" y="146114"/>
                      <a:pt x="736759" y="86107"/>
                      <a:pt x="736759" y="86107"/>
                    </a:cubicBezTo>
                    <a:cubicBezTo>
                      <a:pt x="736759" y="86107"/>
                      <a:pt x="666750" y="9430"/>
                      <a:pt x="460058" y="2763"/>
                    </a:cubicBezTo>
                    <a:cubicBezTo>
                      <a:pt x="253365" y="-3905"/>
                      <a:pt x="103346" y="-571"/>
                      <a:pt x="60008" y="36100"/>
                    </a:cubicBezTo>
                    <a:cubicBezTo>
                      <a:pt x="16669" y="72772"/>
                      <a:pt x="6667" y="139447"/>
                      <a:pt x="6667" y="139447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BA5615EE-7940-45DD-8304-2EB972B8BA54}"/>
                  </a:ext>
                </a:extLst>
              </p:cNvPr>
              <p:cNvSpPr/>
              <p:nvPr/>
            </p:nvSpPr>
            <p:spPr>
              <a:xfrm>
                <a:off x="7786584" y="2355483"/>
                <a:ext cx="1621205" cy="1327601"/>
              </a:xfrm>
              <a:custGeom>
                <a:avLst/>
                <a:gdLst>
                  <a:gd name="connsiteX0" fmla="*/ 895027 w 1621205"/>
                  <a:gd name="connsiteY0" fmla="*/ 7722 h 1327601"/>
                  <a:gd name="connsiteX1" fmla="*/ 669570 w 1621205"/>
                  <a:gd name="connsiteY1" fmla="*/ 180029 h 1327601"/>
                  <a:gd name="connsiteX2" fmla="*/ 671761 w 1621205"/>
                  <a:gd name="connsiteY2" fmla="*/ 241656 h 1327601"/>
                  <a:gd name="connsiteX3" fmla="*/ 695097 w 1621205"/>
                  <a:gd name="connsiteY3" fmla="*/ 271469 h 1327601"/>
                  <a:gd name="connsiteX4" fmla="*/ 554794 w 1621205"/>
                  <a:gd name="connsiteY4" fmla="*/ 379864 h 1327601"/>
                  <a:gd name="connsiteX5" fmla="*/ 433540 w 1621205"/>
                  <a:gd name="connsiteY5" fmla="*/ 473399 h 1327601"/>
                  <a:gd name="connsiteX6" fmla="*/ 323050 w 1621205"/>
                  <a:gd name="connsiteY6" fmla="*/ 601035 h 1327601"/>
                  <a:gd name="connsiteX7" fmla="*/ 335814 w 1621205"/>
                  <a:gd name="connsiteY7" fmla="*/ 507499 h 1327601"/>
                  <a:gd name="connsiteX8" fmla="*/ 334195 w 1621205"/>
                  <a:gd name="connsiteY8" fmla="*/ 390913 h 1327601"/>
                  <a:gd name="connsiteX9" fmla="*/ 225800 w 1621205"/>
                  <a:gd name="connsiteY9" fmla="*/ 318618 h 1327601"/>
                  <a:gd name="connsiteX10" fmla="*/ 119406 w 1621205"/>
                  <a:gd name="connsiteY10" fmla="*/ 373863 h 1327601"/>
                  <a:gd name="connsiteX11" fmla="*/ 59398 w 1621205"/>
                  <a:gd name="connsiteY11" fmla="*/ 586176 h 1327601"/>
                  <a:gd name="connsiteX12" fmla="*/ 6725 w 1621205"/>
                  <a:gd name="connsiteY12" fmla="*/ 826777 h 1327601"/>
                  <a:gd name="connsiteX13" fmla="*/ 138551 w 1621205"/>
                  <a:gd name="connsiteY13" fmla="*/ 922027 h 1327601"/>
                  <a:gd name="connsiteX14" fmla="*/ 278950 w 1621205"/>
                  <a:gd name="connsiteY14" fmla="*/ 892214 h 1327601"/>
                  <a:gd name="connsiteX15" fmla="*/ 452686 w 1621205"/>
                  <a:gd name="connsiteY15" fmla="*/ 800393 h 1327601"/>
                  <a:gd name="connsiteX16" fmla="*/ 503740 w 1621205"/>
                  <a:gd name="connsiteY16" fmla="*/ 772770 h 1327601"/>
                  <a:gd name="connsiteX17" fmla="*/ 493167 w 1621205"/>
                  <a:gd name="connsiteY17" fmla="*/ 1002418 h 1327601"/>
                  <a:gd name="connsiteX18" fmla="*/ 425063 w 1621205"/>
                  <a:gd name="connsiteY18" fmla="*/ 1259593 h 1327601"/>
                  <a:gd name="connsiteX19" fmla="*/ 474022 w 1621205"/>
                  <a:gd name="connsiteY19" fmla="*/ 1327602 h 1327601"/>
                  <a:gd name="connsiteX20" fmla="*/ 693097 w 1621205"/>
                  <a:gd name="connsiteY20" fmla="*/ 1255307 h 1327601"/>
                  <a:gd name="connsiteX21" fmla="*/ 1086479 w 1621205"/>
                  <a:gd name="connsiteY21" fmla="*/ 1261689 h 1327601"/>
                  <a:gd name="connsiteX22" fmla="*/ 1210304 w 1621205"/>
                  <a:gd name="connsiteY22" fmla="*/ 1270261 h 1327601"/>
                  <a:gd name="connsiteX23" fmla="*/ 1248404 w 1621205"/>
                  <a:gd name="connsiteY23" fmla="*/ 1187298 h 1327601"/>
                  <a:gd name="connsiteX24" fmla="*/ 1235736 w 1621205"/>
                  <a:gd name="connsiteY24" fmla="*/ 1042709 h 1327601"/>
                  <a:gd name="connsiteX25" fmla="*/ 1252690 w 1621205"/>
                  <a:gd name="connsiteY25" fmla="*/ 806679 h 1327601"/>
                  <a:gd name="connsiteX26" fmla="*/ 1308031 w 1621205"/>
                  <a:gd name="connsiteY26" fmla="*/ 557886 h 1327601"/>
                  <a:gd name="connsiteX27" fmla="*/ 1518533 w 1621205"/>
                  <a:gd name="connsiteY27" fmla="*/ 502641 h 1327601"/>
                  <a:gd name="connsiteX28" fmla="*/ 1612069 w 1621205"/>
                  <a:gd name="connsiteY28" fmla="*/ 300616 h 1327601"/>
                  <a:gd name="connsiteX29" fmla="*/ 1429189 w 1621205"/>
                  <a:gd name="connsiteY29" fmla="*/ 130499 h 1327601"/>
                  <a:gd name="connsiteX30" fmla="*/ 1205923 w 1621205"/>
                  <a:gd name="connsiteY30" fmla="*/ 100781 h 1327601"/>
                  <a:gd name="connsiteX31" fmla="*/ 1067715 w 1621205"/>
                  <a:gd name="connsiteY31" fmla="*/ 90113 h 1327601"/>
                  <a:gd name="connsiteX32" fmla="*/ 980561 w 1621205"/>
                  <a:gd name="connsiteY32" fmla="*/ 85827 h 1327601"/>
                  <a:gd name="connsiteX33" fmla="*/ 971989 w 1621205"/>
                  <a:gd name="connsiteY33" fmla="*/ 88018 h 1327601"/>
                  <a:gd name="connsiteX34" fmla="*/ 940175 w 1621205"/>
                  <a:gd name="connsiteY34" fmla="*/ 5055 h 1327601"/>
                  <a:gd name="connsiteX35" fmla="*/ 895027 w 1621205"/>
                  <a:gd name="connsiteY35" fmla="*/ 7722 h 1327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621205" h="1327601">
                    <a:moveTo>
                      <a:pt x="895027" y="7722"/>
                    </a:moveTo>
                    <a:cubicBezTo>
                      <a:pt x="895027" y="7722"/>
                      <a:pt x="707860" y="150597"/>
                      <a:pt x="669570" y="180029"/>
                    </a:cubicBezTo>
                    <a:cubicBezTo>
                      <a:pt x="631279" y="209462"/>
                      <a:pt x="663188" y="235274"/>
                      <a:pt x="671761" y="241656"/>
                    </a:cubicBezTo>
                    <a:cubicBezTo>
                      <a:pt x="680638" y="250676"/>
                      <a:pt x="688468" y="260678"/>
                      <a:pt x="695097" y="271469"/>
                    </a:cubicBezTo>
                    <a:cubicBezTo>
                      <a:pt x="650987" y="310922"/>
                      <a:pt x="604105" y="347146"/>
                      <a:pt x="554794" y="379864"/>
                    </a:cubicBezTo>
                    <a:cubicBezTo>
                      <a:pt x="471831" y="435204"/>
                      <a:pt x="456972" y="443681"/>
                      <a:pt x="433540" y="473399"/>
                    </a:cubicBezTo>
                    <a:cubicBezTo>
                      <a:pt x="410109" y="503117"/>
                      <a:pt x="323050" y="601035"/>
                      <a:pt x="323050" y="601035"/>
                    </a:cubicBezTo>
                    <a:cubicBezTo>
                      <a:pt x="330108" y="570307"/>
                      <a:pt x="334376" y="538998"/>
                      <a:pt x="335814" y="507499"/>
                    </a:cubicBezTo>
                    <a:cubicBezTo>
                      <a:pt x="335814" y="469399"/>
                      <a:pt x="353340" y="422822"/>
                      <a:pt x="334195" y="390913"/>
                    </a:cubicBezTo>
                    <a:cubicBezTo>
                      <a:pt x="315049" y="359004"/>
                      <a:pt x="268282" y="318618"/>
                      <a:pt x="225800" y="318618"/>
                    </a:cubicBezTo>
                    <a:cubicBezTo>
                      <a:pt x="183319" y="318618"/>
                      <a:pt x="144933" y="333477"/>
                      <a:pt x="119406" y="373863"/>
                    </a:cubicBezTo>
                    <a:cubicBezTo>
                      <a:pt x="93879" y="414249"/>
                      <a:pt x="74257" y="496831"/>
                      <a:pt x="59398" y="586176"/>
                    </a:cubicBezTo>
                    <a:cubicBezTo>
                      <a:pt x="44539" y="675520"/>
                      <a:pt x="-20897" y="784295"/>
                      <a:pt x="6725" y="826777"/>
                    </a:cubicBezTo>
                    <a:cubicBezTo>
                      <a:pt x="34348" y="869258"/>
                      <a:pt x="79020" y="922027"/>
                      <a:pt x="138551" y="922027"/>
                    </a:cubicBezTo>
                    <a:cubicBezTo>
                      <a:pt x="198082" y="922027"/>
                      <a:pt x="251232" y="917741"/>
                      <a:pt x="278950" y="892214"/>
                    </a:cubicBezTo>
                    <a:cubicBezTo>
                      <a:pt x="306667" y="866687"/>
                      <a:pt x="437827" y="811061"/>
                      <a:pt x="452686" y="800393"/>
                    </a:cubicBezTo>
                    <a:cubicBezTo>
                      <a:pt x="469135" y="790182"/>
                      <a:pt x="486185" y="780952"/>
                      <a:pt x="503740" y="772770"/>
                    </a:cubicBezTo>
                    <a:cubicBezTo>
                      <a:pt x="503740" y="772770"/>
                      <a:pt x="501644" y="936505"/>
                      <a:pt x="493167" y="1002418"/>
                    </a:cubicBezTo>
                    <a:cubicBezTo>
                      <a:pt x="484690" y="1068331"/>
                      <a:pt x="429349" y="1225684"/>
                      <a:pt x="425063" y="1259593"/>
                    </a:cubicBezTo>
                    <a:cubicBezTo>
                      <a:pt x="420777" y="1293502"/>
                      <a:pt x="474022" y="1327602"/>
                      <a:pt x="474022" y="1327602"/>
                    </a:cubicBezTo>
                    <a:cubicBezTo>
                      <a:pt x="474022" y="1327602"/>
                      <a:pt x="529267" y="1270452"/>
                      <a:pt x="693097" y="1255307"/>
                    </a:cubicBezTo>
                    <a:cubicBezTo>
                      <a:pt x="824132" y="1245134"/>
                      <a:pt x="955844" y="1247277"/>
                      <a:pt x="1086479" y="1261689"/>
                    </a:cubicBezTo>
                    <a:cubicBezTo>
                      <a:pt x="1126865" y="1268070"/>
                      <a:pt x="1184301" y="1295788"/>
                      <a:pt x="1210304" y="1270261"/>
                    </a:cubicBezTo>
                    <a:cubicBezTo>
                      <a:pt x="1236307" y="1244734"/>
                      <a:pt x="1252786" y="1244734"/>
                      <a:pt x="1248404" y="1187298"/>
                    </a:cubicBezTo>
                    <a:cubicBezTo>
                      <a:pt x="1244023" y="1129862"/>
                      <a:pt x="1235736" y="1068236"/>
                      <a:pt x="1235736" y="1042709"/>
                    </a:cubicBezTo>
                    <a:cubicBezTo>
                      <a:pt x="1235736" y="1017182"/>
                      <a:pt x="1252690" y="813061"/>
                      <a:pt x="1252690" y="806679"/>
                    </a:cubicBezTo>
                    <a:cubicBezTo>
                      <a:pt x="1252690" y="800297"/>
                      <a:pt x="1308031" y="557886"/>
                      <a:pt x="1308031" y="557886"/>
                    </a:cubicBezTo>
                    <a:cubicBezTo>
                      <a:pt x="1308031" y="557886"/>
                      <a:pt x="1433475" y="519786"/>
                      <a:pt x="1518533" y="502641"/>
                    </a:cubicBezTo>
                    <a:cubicBezTo>
                      <a:pt x="1603591" y="485496"/>
                      <a:pt x="1639691" y="368720"/>
                      <a:pt x="1612069" y="300616"/>
                    </a:cubicBezTo>
                    <a:cubicBezTo>
                      <a:pt x="1584446" y="232512"/>
                      <a:pt x="1475956" y="162408"/>
                      <a:pt x="1429189" y="130499"/>
                    </a:cubicBezTo>
                    <a:cubicBezTo>
                      <a:pt x="1382421" y="98591"/>
                      <a:pt x="1227163" y="92399"/>
                      <a:pt x="1205923" y="100781"/>
                    </a:cubicBezTo>
                    <a:cubicBezTo>
                      <a:pt x="1184682" y="109163"/>
                      <a:pt x="1118769" y="96495"/>
                      <a:pt x="1067715" y="90113"/>
                    </a:cubicBezTo>
                    <a:cubicBezTo>
                      <a:pt x="1016661" y="83732"/>
                      <a:pt x="989038" y="83732"/>
                      <a:pt x="980561" y="85827"/>
                    </a:cubicBezTo>
                    <a:lnTo>
                      <a:pt x="971989" y="88018"/>
                    </a:lnTo>
                    <a:cubicBezTo>
                      <a:pt x="971989" y="88018"/>
                      <a:pt x="959225" y="17819"/>
                      <a:pt x="940175" y="5055"/>
                    </a:cubicBezTo>
                    <a:cubicBezTo>
                      <a:pt x="921125" y="-7708"/>
                      <a:pt x="895027" y="7722"/>
                      <a:pt x="895027" y="7722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D5B48D39-4664-4188-87AD-B5BBD8C51A41}"/>
                  </a:ext>
                </a:extLst>
              </p:cNvPr>
              <p:cNvSpPr/>
              <p:nvPr/>
            </p:nvSpPr>
            <p:spPr>
              <a:xfrm>
                <a:off x="9167291" y="2824692"/>
                <a:ext cx="35814" cy="4572"/>
              </a:xfrm>
              <a:custGeom>
                <a:avLst/>
                <a:gdLst>
                  <a:gd name="connsiteX0" fmla="*/ 0 w 35814"/>
                  <a:gd name="connsiteY0" fmla="*/ 0 h 4572"/>
                  <a:gd name="connsiteX1" fmla="*/ 35814 w 35814"/>
                  <a:gd name="connsiteY1" fmla="*/ 4572 h 4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814" h="4572">
                    <a:moveTo>
                      <a:pt x="0" y="0"/>
                    </a:moveTo>
                    <a:cubicBezTo>
                      <a:pt x="11811" y="2362"/>
                      <a:pt x="23784" y="3896"/>
                      <a:pt x="35814" y="4572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818EA983-9B96-402C-8E77-F2E415DBF70D}"/>
                  </a:ext>
                </a:extLst>
              </p:cNvPr>
              <p:cNvSpPr/>
              <p:nvPr/>
            </p:nvSpPr>
            <p:spPr>
              <a:xfrm>
                <a:off x="8902819" y="2499699"/>
                <a:ext cx="231134" cy="315849"/>
              </a:xfrm>
              <a:custGeom>
                <a:avLst/>
                <a:gdLst>
                  <a:gd name="connsiteX0" fmla="*/ 43015 w 231134"/>
                  <a:gd name="connsiteY0" fmla="*/ 0 h 315849"/>
                  <a:gd name="connsiteX1" fmla="*/ 2534 w 231134"/>
                  <a:gd name="connsiteY1" fmla="*/ 78677 h 315849"/>
                  <a:gd name="connsiteX2" fmla="*/ 164459 w 231134"/>
                  <a:gd name="connsiteY2" fmla="*/ 278701 h 315849"/>
                  <a:gd name="connsiteX3" fmla="*/ 231134 w 231134"/>
                  <a:gd name="connsiteY3" fmla="*/ 315849 h 315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1134" h="315849">
                    <a:moveTo>
                      <a:pt x="43015" y="0"/>
                    </a:moveTo>
                    <a:cubicBezTo>
                      <a:pt x="43015" y="0"/>
                      <a:pt x="-12325" y="29813"/>
                      <a:pt x="2534" y="78677"/>
                    </a:cubicBezTo>
                    <a:cubicBezTo>
                      <a:pt x="17393" y="127540"/>
                      <a:pt x="117405" y="240601"/>
                      <a:pt x="164459" y="278701"/>
                    </a:cubicBezTo>
                    <a:cubicBezTo>
                      <a:pt x="184366" y="294856"/>
                      <a:pt x="206922" y="307429"/>
                      <a:pt x="231134" y="315849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CDFC2E30-F67A-4B5D-B780-574104CBAB50}"/>
                  </a:ext>
                </a:extLst>
              </p:cNvPr>
              <p:cNvSpPr/>
              <p:nvPr/>
            </p:nvSpPr>
            <p:spPr>
              <a:xfrm>
                <a:off x="9047847" y="2774305"/>
                <a:ext cx="138207" cy="78704"/>
              </a:xfrm>
              <a:custGeom>
                <a:avLst/>
                <a:gdLst>
                  <a:gd name="connsiteX0" fmla="*/ 0 w 138207"/>
                  <a:gd name="connsiteY0" fmla="*/ 0 h 78704"/>
                  <a:gd name="connsiteX1" fmla="*/ 72295 w 138207"/>
                  <a:gd name="connsiteY1" fmla="*/ 65913 h 78704"/>
                  <a:gd name="connsiteX2" fmla="*/ 138208 w 138207"/>
                  <a:gd name="connsiteY2" fmla="*/ 78676 h 78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207" h="78704">
                    <a:moveTo>
                      <a:pt x="0" y="0"/>
                    </a:moveTo>
                    <a:cubicBezTo>
                      <a:pt x="0" y="0"/>
                      <a:pt x="36195" y="51054"/>
                      <a:pt x="72295" y="65913"/>
                    </a:cubicBezTo>
                    <a:cubicBezTo>
                      <a:pt x="93126" y="74743"/>
                      <a:pt x="115586" y="79096"/>
                      <a:pt x="138208" y="78676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AC21854B-013C-46C9-8A4D-4CB5D9AD3E70}"/>
                  </a:ext>
                </a:extLst>
              </p:cNvPr>
              <p:cNvSpPr/>
              <p:nvPr/>
            </p:nvSpPr>
            <p:spPr>
              <a:xfrm>
                <a:off x="8078298" y="3105298"/>
                <a:ext cx="21526" cy="49339"/>
              </a:xfrm>
              <a:custGeom>
                <a:avLst/>
                <a:gdLst>
                  <a:gd name="connsiteX0" fmla="*/ 21526 w 21526"/>
                  <a:gd name="connsiteY0" fmla="*/ 0 h 49339"/>
                  <a:gd name="connsiteX1" fmla="*/ 0 w 21526"/>
                  <a:gd name="connsiteY1" fmla="*/ 49339 h 4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526" h="49339">
                    <a:moveTo>
                      <a:pt x="21526" y="0"/>
                    </a:moveTo>
                    <a:cubicBezTo>
                      <a:pt x="16821" y="17421"/>
                      <a:pt x="9573" y="34042"/>
                      <a:pt x="0" y="49339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9E7DC8D6-931E-4A95-9747-037D08F4A372}"/>
                  </a:ext>
                </a:extLst>
              </p:cNvPr>
              <p:cNvSpPr/>
              <p:nvPr/>
            </p:nvSpPr>
            <p:spPr>
              <a:xfrm>
                <a:off x="8103729" y="2956518"/>
                <a:ext cx="5905" cy="119443"/>
              </a:xfrm>
              <a:custGeom>
                <a:avLst/>
                <a:gdLst>
                  <a:gd name="connsiteX0" fmla="*/ 5905 w 5905"/>
                  <a:gd name="connsiteY0" fmla="*/ 0 h 119443"/>
                  <a:gd name="connsiteX1" fmla="*/ 0 w 5905"/>
                  <a:gd name="connsiteY1" fmla="*/ 119443 h 119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905" h="119443">
                    <a:moveTo>
                      <a:pt x="5905" y="0"/>
                    </a:moveTo>
                    <a:cubicBezTo>
                      <a:pt x="5905" y="0"/>
                      <a:pt x="0" y="79057"/>
                      <a:pt x="0" y="119443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FCF75574-D0CD-4416-8768-F35DAB3CF671}"/>
                  </a:ext>
                </a:extLst>
              </p:cNvPr>
              <p:cNvSpPr/>
              <p:nvPr/>
            </p:nvSpPr>
            <p:spPr>
              <a:xfrm>
                <a:off x="8063343" y="3143970"/>
                <a:ext cx="42576" cy="46767"/>
              </a:xfrm>
              <a:custGeom>
                <a:avLst/>
                <a:gdLst>
                  <a:gd name="connsiteX0" fmla="*/ 42577 w 42576"/>
                  <a:gd name="connsiteY0" fmla="*/ 0 h 46767"/>
                  <a:gd name="connsiteX1" fmla="*/ 0 w 42576"/>
                  <a:gd name="connsiteY1" fmla="*/ 46768 h 4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76" h="46767">
                    <a:moveTo>
                      <a:pt x="42577" y="0"/>
                    </a:moveTo>
                    <a:cubicBezTo>
                      <a:pt x="42577" y="0"/>
                      <a:pt x="25527" y="40386"/>
                      <a:pt x="0" y="46768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B5FDAD7C-89DE-4D84-9A35-5167DF8C5B86}"/>
                  </a:ext>
                </a:extLst>
              </p:cNvPr>
              <p:cNvSpPr/>
              <p:nvPr/>
            </p:nvSpPr>
            <p:spPr>
              <a:xfrm>
                <a:off x="8244128" y="2952613"/>
                <a:ext cx="46196" cy="176117"/>
              </a:xfrm>
              <a:custGeom>
                <a:avLst/>
                <a:gdLst>
                  <a:gd name="connsiteX0" fmla="*/ 29718 w 46196"/>
                  <a:gd name="connsiteY0" fmla="*/ 0 h 176117"/>
                  <a:gd name="connsiteX1" fmla="*/ 46196 w 46196"/>
                  <a:gd name="connsiteY1" fmla="*/ 176117 h 176117"/>
                  <a:gd name="connsiteX2" fmla="*/ 0 w 46196"/>
                  <a:gd name="connsiteY2" fmla="*/ 36195 h 17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196" h="176117">
                    <a:moveTo>
                      <a:pt x="29718" y="0"/>
                    </a:moveTo>
                    <a:lnTo>
                      <a:pt x="46196" y="176117"/>
                    </a:lnTo>
                    <a:lnTo>
                      <a:pt x="0" y="36195"/>
                    </a:ln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60303C60-CCC7-4704-86AF-63537C241C95}"/>
                  </a:ext>
                </a:extLst>
              </p:cNvPr>
              <p:cNvSpPr/>
              <p:nvPr/>
            </p:nvSpPr>
            <p:spPr>
              <a:xfrm>
                <a:off x="8867158" y="2782496"/>
                <a:ext cx="216503" cy="130629"/>
              </a:xfrm>
              <a:custGeom>
                <a:avLst/>
                <a:gdLst>
                  <a:gd name="connsiteX0" fmla="*/ 0 w 216503"/>
                  <a:gd name="connsiteY0" fmla="*/ 0 h 130629"/>
                  <a:gd name="connsiteX1" fmla="*/ 95250 w 216503"/>
                  <a:gd name="connsiteY1" fmla="*/ 114871 h 130629"/>
                  <a:gd name="connsiteX2" fmla="*/ 216503 w 216503"/>
                  <a:gd name="connsiteY2" fmla="*/ 129730 h 130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6503" h="130629">
                    <a:moveTo>
                      <a:pt x="0" y="0"/>
                    </a:moveTo>
                    <a:cubicBezTo>
                      <a:pt x="0" y="0"/>
                      <a:pt x="21241" y="93631"/>
                      <a:pt x="95250" y="114871"/>
                    </a:cubicBezTo>
                    <a:cubicBezTo>
                      <a:pt x="169259" y="136112"/>
                      <a:pt x="216503" y="129730"/>
                      <a:pt x="216503" y="129730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A84D58D0-43DB-47A3-9FA9-7CA9E8B48BB3}"/>
                  </a:ext>
                </a:extLst>
              </p:cNvPr>
              <p:cNvSpPr/>
              <p:nvPr/>
            </p:nvSpPr>
            <p:spPr>
              <a:xfrm>
                <a:off x="8364242" y="3547830"/>
                <a:ext cx="22569" cy="72199"/>
              </a:xfrm>
              <a:custGeom>
                <a:avLst/>
                <a:gdLst>
                  <a:gd name="connsiteX0" fmla="*/ 5234 w 22569"/>
                  <a:gd name="connsiteY0" fmla="*/ 0 h 72199"/>
                  <a:gd name="connsiteX1" fmla="*/ 22570 w 22569"/>
                  <a:gd name="connsiteY1" fmla="*/ 72199 h 72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569" h="72199">
                    <a:moveTo>
                      <a:pt x="5234" y="0"/>
                    </a:moveTo>
                    <a:cubicBezTo>
                      <a:pt x="-4291" y="36290"/>
                      <a:pt x="-2100" y="60960"/>
                      <a:pt x="22570" y="72199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6FA7467A-6360-4162-90DE-BC1AFB5C7E7D}"/>
                  </a:ext>
                </a:extLst>
              </p:cNvPr>
              <p:cNvSpPr/>
              <p:nvPr/>
            </p:nvSpPr>
            <p:spPr>
              <a:xfrm>
                <a:off x="8386050" y="3425148"/>
                <a:ext cx="22955" cy="71723"/>
              </a:xfrm>
              <a:custGeom>
                <a:avLst/>
                <a:gdLst>
                  <a:gd name="connsiteX0" fmla="*/ 22955 w 22955"/>
                  <a:gd name="connsiteY0" fmla="*/ 0 h 71723"/>
                  <a:gd name="connsiteX1" fmla="*/ 3905 w 22955"/>
                  <a:gd name="connsiteY1" fmla="*/ 61436 h 71723"/>
                  <a:gd name="connsiteX2" fmla="*/ 0 w 22955"/>
                  <a:gd name="connsiteY2" fmla="*/ 71723 h 71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955" h="71723">
                    <a:moveTo>
                      <a:pt x="22955" y="0"/>
                    </a:moveTo>
                    <a:cubicBezTo>
                      <a:pt x="17993" y="20879"/>
                      <a:pt x="11621" y="41405"/>
                      <a:pt x="3905" y="61436"/>
                    </a:cubicBezTo>
                    <a:lnTo>
                      <a:pt x="0" y="71723"/>
                    </a:ln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E2E614D4-C638-4A53-8FDF-435C11AD189E}"/>
                  </a:ext>
                </a:extLst>
              </p:cNvPr>
              <p:cNvSpPr/>
              <p:nvPr/>
            </p:nvSpPr>
            <p:spPr>
              <a:xfrm>
                <a:off x="8414816" y="2752588"/>
                <a:ext cx="61150" cy="644747"/>
              </a:xfrm>
              <a:custGeom>
                <a:avLst/>
                <a:gdLst>
                  <a:gd name="connsiteX0" fmla="*/ 61151 w 61150"/>
                  <a:gd name="connsiteY0" fmla="*/ 0 h 644747"/>
                  <a:gd name="connsiteX1" fmla="*/ 32004 w 61150"/>
                  <a:gd name="connsiteY1" fmla="*/ 100584 h 644747"/>
                  <a:gd name="connsiteX2" fmla="*/ 12002 w 61150"/>
                  <a:gd name="connsiteY2" fmla="*/ 480631 h 644747"/>
                  <a:gd name="connsiteX3" fmla="*/ 0 w 61150"/>
                  <a:gd name="connsiteY3" fmla="*/ 644747 h 644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150" h="644747">
                    <a:moveTo>
                      <a:pt x="61151" y="0"/>
                    </a:moveTo>
                    <a:cubicBezTo>
                      <a:pt x="49540" y="32947"/>
                      <a:pt x="39815" y="66532"/>
                      <a:pt x="32004" y="100584"/>
                    </a:cubicBezTo>
                    <a:cubicBezTo>
                      <a:pt x="15335" y="180594"/>
                      <a:pt x="12002" y="370618"/>
                      <a:pt x="12002" y="480631"/>
                    </a:cubicBezTo>
                    <a:cubicBezTo>
                      <a:pt x="12945" y="535591"/>
                      <a:pt x="8925" y="590512"/>
                      <a:pt x="0" y="644747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41EE1751-71E0-4685-8B59-1157C0609EEE}"/>
                  </a:ext>
                </a:extLst>
              </p:cNvPr>
              <p:cNvSpPr/>
              <p:nvPr/>
            </p:nvSpPr>
            <p:spPr>
              <a:xfrm>
                <a:off x="8476423" y="2509795"/>
                <a:ext cx="43738" cy="218598"/>
              </a:xfrm>
              <a:custGeom>
                <a:avLst/>
                <a:gdLst>
                  <a:gd name="connsiteX0" fmla="*/ 17069 w 43738"/>
                  <a:gd name="connsiteY0" fmla="*/ 0 h 218598"/>
                  <a:gd name="connsiteX1" fmla="*/ 3734 w 43738"/>
                  <a:gd name="connsiteY1" fmla="*/ 60007 h 218598"/>
                  <a:gd name="connsiteX2" fmla="*/ 43739 w 43738"/>
                  <a:gd name="connsiteY2" fmla="*/ 123349 h 218598"/>
                  <a:gd name="connsiteX3" fmla="*/ 7925 w 43738"/>
                  <a:gd name="connsiteY3" fmla="*/ 218599 h 218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738" h="218598">
                    <a:moveTo>
                      <a:pt x="17069" y="0"/>
                    </a:moveTo>
                    <a:cubicBezTo>
                      <a:pt x="17069" y="0"/>
                      <a:pt x="-9601" y="46672"/>
                      <a:pt x="3734" y="60007"/>
                    </a:cubicBezTo>
                    <a:cubicBezTo>
                      <a:pt x="17069" y="73342"/>
                      <a:pt x="43739" y="123349"/>
                      <a:pt x="43739" y="123349"/>
                    </a:cubicBezTo>
                    <a:cubicBezTo>
                      <a:pt x="43739" y="123349"/>
                      <a:pt x="26308" y="166402"/>
                      <a:pt x="7925" y="218599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978F2E6E-AE36-4CAE-9128-418AFA2B43F4}"/>
                  </a:ext>
                </a:extLst>
              </p:cNvPr>
              <p:cNvSpPr/>
              <p:nvPr/>
            </p:nvSpPr>
            <p:spPr>
              <a:xfrm>
                <a:off x="8354285" y="2492590"/>
                <a:ext cx="406396" cy="737234"/>
              </a:xfrm>
              <a:custGeom>
                <a:avLst/>
                <a:gdLst>
                  <a:gd name="connsiteX0" fmla="*/ 96059 w 406396"/>
                  <a:gd name="connsiteY0" fmla="*/ 737201 h 737234"/>
                  <a:gd name="connsiteX1" fmla="*/ 43767 w 406396"/>
                  <a:gd name="connsiteY1" fmla="*/ 719008 h 737234"/>
                  <a:gd name="connsiteX2" fmla="*/ 2523 w 406396"/>
                  <a:gd name="connsiteY2" fmla="*/ 493265 h 737234"/>
                  <a:gd name="connsiteX3" fmla="*/ 3857 w 406396"/>
                  <a:gd name="connsiteY3" fmla="*/ 478216 h 737234"/>
                  <a:gd name="connsiteX4" fmla="*/ 77390 w 406396"/>
                  <a:gd name="connsiteY4" fmla="*/ 192466 h 737234"/>
                  <a:gd name="connsiteX5" fmla="*/ 94249 w 406396"/>
                  <a:gd name="connsiteY5" fmla="*/ 169415 h 737234"/>
                  <a:gd name="connsiteX6" fmla="*/ 101774 w 406396"/>
                  <a:gd name="connsiteY6" fmla="*/ 164557 h 737234"/>
                  <a:gd name="connsiteX7" fmla="*/ 97488 w 406396"/>
                  <a:gd name="connsiteY7" fmla="*/ 175321 h 737234"/>
                  <a:gd name="connsiteX8" fmla="*/ 118443 w 406396"/>
                  <a:gd name="connsiteY8" fmla="*/ 130077 h 737234"/>
                  <a:gd name="connsiteX9" fmla="*/ 131873 w 406396"/>
                  <a:gd name="connsiteY9" fmla="*/ 125505 h 737234"/>
                  <a:gd name="connsiteX10" fmla="*/ 136797 w 406396"/>
                  <a:gd name="connsiteY10" fmla="*/ 138040 h 737234"/>
                  <a:gd name="connsiteX11" fmla="*/ 136350 w 406396"/>
                  <a:gd name="connsiteY11" fmla="*/ 138935 h 737234"/>
                  <a:gd name="connsiteX12" fmla="*/ 23859 w 406396"/>
                  <a:gd name="connsiteY12" fmla="*/ 479454 h 737234"/>
                  <a:gd name="connsiteX13" fmla="*/ 25764 w 406396"/>
                  <a:gd name="connsiteY13" fmla="*/ 512791 h 737234"/>
                  <a:gd name="connsiteX14" fmla="*/ 65103 w 406396"/>
                  <a:gd name="connsiteY14" fmla="*/ 569275 h 737234"/>
                  <a:gd name="connsiteX15" fmla="*/ 209883 w 406396"/>
                  <a:gd name="connsiteY15" fmla="*/ 427162 h 737234"/>
                  <a:gd name="connsiteX16" fmla="*/ 386762 w 406396"/>
                  <a:gd name="connsiteY16" fmla="*/ 6728 h 737234"/>
                  <a:gd name="connsiteX17" fmla="*/ 399668 w 406396"/>
                  <a:gd name="connsiteY17" fmla="*/ 585 h 737234"/>
                  <a:gd name="connsiteX18" fmla="*/ 405812 w 406396"/>
                  <a:gd name="connsiteY18" fmla="*/ 13491 h 737234"/>
                  <a:gd name="connsiteX19" fmla="*/ 336089 w 406396"/>
                  <a:gd name="connsiteY19" fmla="*/ 355343 h 737234"/>
                  <a:gd name="connsiteX20" fmla="*/ 125015 w 406396"/>
                  <a:gd name="connsiteY20" fmla="*/ 733962 h 737234"/>
                  <a:gd name="connsiteX21" fmla="*/ 96059 w 406396"/>
                  <a:gd name="connsiteY21" fmla="*/ 737201 h 737234"/>
                  <a:gd name="connsiteX22" fmla="*/ 19859 w 406396"/>
                  <a:gd name="connsiteY22" fmla="*/ 559940 h 737234"/>
                  <a:gd name="connsiteX23" fmla="*/ 56530 w 406396"/>
                  <a:gd name="connsiteY23" fmla="*/ 703863 h 737234"/>
                  <a:gd name="connsiteX24" fmla="*/ 120157 w 406396"/>
                  <a:gd name="connsiteY24" fmla="*/ 714245 h 737234"/>
                  <a:gd name="connsiteX25" fmla="*/ 315801 w 406396"/>
                  <a:gd name="connsiteY25" fmla="*/ 352295 h 737234"/>
                  <a:gd name="connsiteX26" fmla="*/ 355901 w 406396"/>
                  <a:gd name="connsiteY26" fmla="*/ 127600 h 737234"/>
                  <a:gd name="connsiteX27" fmla="*/ 228361 w 406396"/>
                  <a:gd name="connsiteY27" fmla="*/ 433829 h 737234"/>
                  <a:gd name="connsiteX28" fmla="*/ 62531 w 406396"/>
                  <a:gd name="connsiteY28" fmla="*/ 588515 h 737234"/>
                  <a:gd name="connsiteX29" fmla="*/ 20049 w 406396"/>
                  <a:gd name="connsiteY29" fmla="*/ 559940 h 73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06396" h="737234">
                    <a:moveTo>
                      <a:pt x="96059" y="737201"/>
                    </a:moveTo>
                    <a:cubicBezTo>
                      <a:pt x="76990" y="737762"/>
                      <a:pt x="58378" y="731286"/>
                      <a:pt x="43767" y="719008"/>
                    </a:cubicBezTo>
                    <a:cubicBezTo>
                      <a:pt x="6714" y="687385"/>
                      <a:pt x="-5954" y="617757"/>
                      <a:pt x="2523" y="493265"/>
                    </a:cubicBezTo>
                    <a:cubicBezTo>
                      <a:pt x="2523" y="488312"/>
                      <a:pt x="3285" y="483264"/>
                      <a:pt x="3857" y="478216"/>
                    </a:cubicBezTo>
                    <a:cubicBezTo>
                      <a:pt x="4905" y="348771"/>
                      <a:pt x="73866" y="200848"/>
                      <a:pt x="77390" y="192466"/>
                    </a:cubicBezTo>
                    <a:cubicBezTo>
                      <a:pt x="79485" y="187418"/>
                      <a:pt x="89201" y="167320"/>
                      <a:pt x="94249" y="169415"/>
                    </a:cubicBezTo>
                    <a:cubicBezTo>
                      <a:pt x="99297" y="171511"/>
                      <a:pt x="103774" y="159890"/>
                      <a:pt x="101774" y="164557"/>
                    </a:cubicBezTo>
                    <a:cubicBezTo>
                      <a:pt x="101774" y="164557"/>
                      <a:pt x="100059" y="168653"/>
                      <a:pt x="97488" y="175321"/>
                    </a:cubicBezTo>
                    <a:cubicBezTo>
                      <a:pt x="109108" y="149222"/>
                      <a:pt x="117300" y="132458"/>
                      <a:pt x="118443" y="130077"/>
                    </a:cubicBezTo>
                    <a:cubicBezTo>
                      <a:pt x="120910" y="125133"/>
                      <a:pt x="126901" y="123095"/>
                      <a:pt x="131873" y="125505"/>
                    </a:cubicBezTo>
                    <a:cubicBezTo>
                      <a:pt x="136693" y="127610"/>
                      <a:pt x="138902" y="133220"/>
                      <a:pt x="136797" y="138040"/>
                    </a:cubicBezTo>
                    <a:cubicBezTo>
                      <a:pt x="136664" y="138345"/>
                      <a:pt x="136512" y="138650"/>
                      <a:pt x="136350" y="138935"/>
                    </a:cubicBezTo>
                    <a:cubicBezTo>
                      <a:pt x="135397" y="140936"/>
                      <a:pt x="39385" y="337246"/>
                      <a:pt x="23859" y="479454"/>
                    </a:cubicBezTo>
                    <a:cubicBezTo>
                      <a:pt x="23745" y="490598"/>
                      <a:pt x="24383" y="501733"/>
                      <a:pt x="25764" y="512791"/>
                    </a:cubicBezTo>
                    <a:cubicBezTo>
                      <a:pt x="28908" y="536795"/>
                      <a:pt x="38337" y="566036"/>
                      <a:pt x="65103" y="569275"/>
                    </a:cubicBezTo>
                    <a:cubicBezTo>
                      <a:pt x="106346" y="574228"/>
                      <a:pt x="174354" y="518316"/>
                      <a:pt x="209883" y="427162"/>
                    </a:cubicBezTo>
                    <a:cubicBezTo>
                      <a:pt x="262746" y="291811"/>
                      <a:pt x="385524" y="9586"/>
                      <a:pt x="386762" y="6728"/>
                    </a:cubicBezTo>
                    <a:cubicBezTo>
                      <a:pt x="388629" y="1470"/>
                      <a:pt x="394411" y="-1282"/>
                      <a:pt x="399668" y="585"/>
                    </a:cubicBezTo>
                    <a:cubicBezTo>
                      <a:pt x="404926" y="2452"/>
                      <a:pt x="407679" y="8233"/>
                      <a:pt x="405812" y="13491"/>
                    </a:cubicBezTo>
                    <a:cubicBezTo>
                      <a:pt x="374713" y="125696"/>
                      <a:pt x="351415" y="239919"/>
                      <a:pt x="336089" y="355343"/>
                    </a:cubicBezTo>
                    <a:cubicBezTo>
                      <a:pt x="314563" y="524983"/>
                      <a:pt x="240839" y="707768"/>
                      <a:pt x="125015" y="733962"/>
                    </a:cubicBezTo>
                    <a:cubicBezTo>
                      <a:pt x="115519" y="736115"/>
                      <a:pt x="105803" y="737201"/>
                      <a:pt x="96059" y="737201"/>
                    </a:cubicBezTo>
                    <a:close/>
                    <a:moveTo>
                      <a:pt x="19859" y="559940"/>
                    </a:moveTo>
                    <a:cubicBezTo>
                      <a:pt x="19859" y="636140"/>
                      <a:pt x="31670" y="682527"/>
                      <a:pt x="56530" y="703863"/>
                    </a:cubicBezTo>
                    <a:cubicBezTo>
                      <a:pt x="71961" y="717007"/>
                      <a:pt x="92725" y="720436"/>
                      <a:pt x="120157" y="714245"/>
                    </a:cubicBezTo>
                    <a:cubicBezTo>
                      <a:pt x="210835" y="693766"/>
                      <a:pt x="291607" y="545081"/>
                      <a:pt x="315801" y="352295"/>
                    </a:cubicBezTo>
                    <a:cubicBezTo>
                      <a:pt x="326469" y="268475"/>
                      <a:pt x="342090" y="189037"/>
                      <a:pt x="355901" y="127600"/>
                    </a:cubicBezTo>
                    <a:cubicBezTo>
                      <a:pt x="315420" y="222184"/>
                      <a:pt x="259603" y="353819"/>
                      <a:pt x="228361" y="433829"/>
                    </a:cubicBezTo>
                    <a:cubicBezTo>
                      <a:pt x="192452" y="525841"/>
                      <a:pt x="118157" y="595754"/>
                      <a:pt x="62531" y="588515"/>
                    </a:cubicBezTo>
                    <a:cubicBezTo>
                      <a:pt x="44624" y="586305"/>
                      <a:pt x="28841" y="575695"/>
                      <a:pt x="20049" y="559940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4B8F5A5A-0A81-48C6-9D50-A92D50B47CDF}"/>
                  </a:ext>
                </a:extLst>
              </p:cNvPr>
              <p:cNvSpPr/>
              <p:nvPr/>
            </p:nvSpPr>
            <p:spPr>
              <a:xfrm>
                <a:off x="8470156" y="2569803"/>
                <a:ext cx="30003" cy="76676"/>
              </a:xfrm>
              <a:custGeom>
                <a:avLst/>
                <a:gdLst>
                  <a:gd name="connsiteX0" fmla="*/ 10001 w 30003"/>
                  <a:gd name="connsiteY0" fmla="*/ 0 h 76676"/>
                  <a:gd name="connsiteX1" fmla="*/ 0 w 30003"/>
                  <a:gd name="connsiteY1" fmla="*/ 76676 h 76676"/>
                  <a:gd name="connsiteX2" fmla="*/ 30004 w 30003"/>
                  <a:gd name="connsiteY2" fmla="*/ 63341 h 76676"/>
                  <a:gd name="connsiteX3" fmla="*/ 10001 w 30003"/>
                  <a:gd name="connsiteY3" fmla="*/ 0 h 76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03" h="76676">
                    <a:moveTo>
                      <a:pt x="10001" y="0"/>
                    </a:moveTo>
                    <a:lnTo>
                      <a:pt x="0" y="76676"/>
                    </a:lnTo>
                    <a:lnTo>
                      <a:pt x="30004" y="63341"/>
                    </a:lnTo>
                    <a:lnTo>
                      <a:pt x="10001" y="0"/>
                    </a:ln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DFA6083A-8D99-4ABB-9118-69606F833BB2}"/>
                  </a:ext>
                </a:extLst>
              </p:cNvPr>
              <p:cNvSpPr/>
              <p:nvPr/>
            </p:nvSpPr>
            <p:spPr>
              <a:xfrm>
                <a:off x="8645987" y="2525226"/>
                <a:ext cx="110585" cy="53149"/>
              </a:xfrm>
              <a:custGeom>
                <a:avLst/>
                <a:gdLst>
                  <a:gd name="connsiteX0" fmla="*/ 110585 w 110585"/>
                  <a:gd name="connsiteY0" fmla="*/ 0 h 53149"/>
                  <a:gd name="connsiteX1" fmla="*/ 0 w 110585"/>
                  <a:gd name="connsiteY1" fmla="*/ 53150 h 53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0585" h="53149">
                    <a:moveTo>
                      <a:pt x="110585" y="0"/>
                    </a:moveTo>
                    <a:cubicBezTo>
                      <a:pt x="110585" y="0"/>
                      <a:pt x="25527" y="36195"/>
                      <a:pt x="0" y="53150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361B0D5-3C49-465F-9360-6EC2E7748B85}"/>
                  </a:ext>
                </a:extLst>
              </p:cNvPr>
              <p:cNvSpPr/>
              <p:nvPr/>
            </p:nvSpPr>
            <p:spPr>
              <a:xfrm>
                <a:off x="8901258" y="2429111"/>
                <a:ext cx="212026" cy="125405"/>
              </a:xfrm>
              <a:custGeom>
                <a:avLst/>
                <a:gdLst>
                  <a:gd name="connsiteX0" fmla="*/ 0 w 212026"/>
                  <a:gd name="connsiteY0" fmla="*/ 47251 h 125405"/>
                  <a:gd name="connsiteX1" fmla="*/ 42481 w 212026"/>
                  <a:gd name="connsiteY1" fmla="*/ 102496 h 125405"/>
                  <a:gd name="connsiteX2" fmla="*/ 176498 w 212026"/>
                  <a:gd name="connsiteY2" fmla="*/ 113164 h 125405"/>
                  <a:gd name="connsiteX3" fmla="*/ 212027 w 212026"/>
                  <a:gd name="connsiteY3" fmla="*/ 51061 h 125405"/>
                  <a:gd name="connsiteX4" fmla="*/ 148780 w 212026"/>
                  <a:gd name="connsiteY4" fmla="*/ 2579 h 125405"/>
                  <a:gd name="connsiteX5" fmla="*/ 0 w 212026"/>
                  <a:gd name="connsiteY5" fmla="*/ 47251 h 125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2026" h="125405">
                    <a:moveTo>
                      <a:pt x="0" y="47251"/>
                    </a:moveTo>
                    <a:cubicBezTo>
                      <a:pt x="0" y="47251"/>
                      <a:pt x="6382" y="70587"/>
                      <a:pt x="42481" y="102496"/>
                    </a:cubicBezTo>
                    <a:cubicBezTo>
                      <a:pt x="78581" y="134405"/>
                      <a:pt x="148780" y="128023"/>
                      <a:pt x="176498" y="113164"/>
                    </a:cubicBezTo>
                    <a:cubicBezTo>
                      <a:pt x="204216" y="98305"/>
                      <a:pt x="212027" y="51061"/>
                      <a:pt x="212027" y="51061"/>
                    </a:cubicBezTo>
                    <a:cubicBezTo>
                      <a:pt x="212027" y="51061"/>
                      <a:pt x="170116" y="4674"/>
                      <a:pt x="148780" y="2579"/>
                    </a:cubicBezTo>
                    <a:cubicBezTo>
                      <a:pt x="127445" y="483"/>
                      <a:pt x="8382" y="-12280"/>
                      <a:pt x="0" y="47251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BC1AC127-0F38-4259-B7C0-8AD9566D1A38}"/>
                  </a:ext>
                </a:extLst>
              </p:cNvPr>
              <p:cNvSpPr/>
              <p:nvPr/>
            </p:nvSpPr>
            <p:spPr>
              <a:xfrm>
                <a:off x="8618789" y="2233617"/>
                <a:ext cx="527865" cy="294266"/>
              </a:xfrm>
              <a:custGeom>
                <a:avLst/>
                <a:gdLst>
                  <a:gd name="connsiteX0" fmla="*/ 509354 w 527865"/>
                  <a:gd name="connsiteY0" fmla="*/ 218933 h 294266"/>
                  <a:gd name="connsiteX1" fmla="*/ 496400 w 527865"/>
                  <a:gd name="connsiteY1" fmla="*/ 196549 h 294266"/>
                  <a:gd name="connsiteX2" fmla="*/ 498686 w 527865"/>
                  <a:gd name="connsiteY2" fmla="*/ 193406 h 294266"/>
                  <a:gd name="connsiteX3" fmla="*/ 502972 w 527865"/>
                  <a:gd name="connsiteY3" fmla="*/ 167879 h 294266"/>
                  <a:gd name="connsiteX4" fmla="*/ 473159 w 527865"/>
                  <a:gd name="connsiteY4" fmla="*/ 123302 h 294266"/>
                  <a:gd name="connsiteX5" fmla="*/ 441631 w 527865"/>
                  <a:gd name="connsiteY5" fmla="*/ 127779 h 294266"/>
                  <a:gd name="connsiteX6" fmla="*/ 439155 w 527865"/>
                  <a:gd name="connsiteY6" fmla="*/ 125397 h 294266"/>
                  <a:gd name="connsiteX7" fmla="*/ 422962 w 527865"/>
                  <a:gd name="connsiteY7" fmla="*/ 107205 h 294266"/>
                  <a:gd name="connsiteX8" fmla="*/ 439155 w 527865"/>
                  <a:gd name="connsiteY8" fmla="*/ 40530 h 294266"/>
                  <a:gd name="connsiteX9" fmla="*/ 382005 w 527865"/>
                  <a:gd name="connsiteY9" fmla="*/ 15003 h 294266"/>
                  <a:gd name="connsiteX10" fmla="*/ 337237 w 527865"/>
                  <a:gd name="connsiteY10" fmla="*/ 61389 h 294266"/>
                  <a:gd name="connsiteX11" fmla="*/ 318187 w 527865"/>
                  <a:gd name="connsiteY11" fmla="*/ 57960 h 294266"/>
                  <a:gd name="connsiteX12" fmla="*/ 290279 w 527865"/>
                  <a:gd name="connsiteY12" fmla="*/ 144 h 294266"/>
                  <a:gd name="connsiteX13" fmla="*/ 260561 w 527865"/>
                  <a:gd name="connsiteY13" fmla="*/ 32052 h 294266"/>
                  <a:gd name="connsiteX14" fmla="*/ 262180 w 527865"/>
                  <a:gd name="connsiteY14" fmla="*/ 54246 h 294266"/>
                  <a:gd name="connsiteX15" fmla="*/ 237129 w 527865"/>
                  <a:gd name="connsiteY15" fmla="*/ 70248 h 294266"/>
                  <a:gd name="connsiteX16" fmla="*/ 188266 w 527865"/>
                  <a:gd name="connsiteY16" fmla="*/ 170260 h 294266"/>
                  <a:gd name="connsiteX17" fmla="*/ 73394 w 527865"/>
                  <a:gd name="connsiteY17" fmla="*/ 227410 h 294266"/>
                  <a:gd name="connsiteX18" fmla="*/ 1100 w 527865"/>
                  <a:gd name="connsiteY18" fmla="*/ 259319 h 294266"/>
                  <a:gd name="connsiteX19" fmla="*/ 96350 w 527865"/>
                  <a:gd name="connsiteY19" fmla="*/ 293323 h 294266"/>
                  <a:gd name="connsiteX20" fmla="*/ 223890 w 527865"/>
                  <a:gd name="connsiteY20" fmla="*/ 259319 h 294266"/>
                  <a:gd name="connsiteX21" fmla="*/ 319616 w 527865"/>
                  <a:gd name="connsiteY21" fmla="*/ 252937 h 294266"/>
                  <a:gd name="connsiteX22" fmla="*/ 398292 w 527865"/>
                  <a:gd name="connsiteY22" fmla="*/ 242364 h 294266"/>
                  <a:gd name="connsiteX23" fmla="*/ 455442 w 527865"/>
                  <a:gd name="connsiteY23" fmla="*/ 267891 h 294266"/>
                  <a:gd name="connsiteX24" fmla="*/ 527737 w 527865"/>
                  <a:gd name="connsiteY24" fmla="*/ 259319 h 294266"/>
                  <a:gd name="connsiteX25" fmla="*/ 509354 w 527865"/>
                  <a:gd name="connsiteY25" fmla="*/ 218933 h 29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27865" h="294266">
                    <a:moveTo>
                      <a:pt x="509354" y="218933"/>
                    </a:moveTo>
                    <a:cubicBezTo>
                      <a:pt x="505258" y="211218"/>
                      <a:pt x="500876" y="203788"/>
                      <a:pt x="496400" y="196549"/>
                    </a:cubicBezTo>
                    <a:cubicBezTo>
                      <a:pt x="497219" y="195549"/>
                      <a:pt x="497991" y="194501"/>
                      <a:pt x="498686" y="193406"/>
                    </a:cubicBezTo>
                    <a:cubicBezTo>
                      <a:pt x="504324" y="186167"/>
                      <a:pt x="505934" y="176566"/>
                      <a:pt x="502972" y="167879"/>
                    </a:cubicBezTo>
                    <a:cubicBezTo>
                      <a:pt x="498686" y="159402"/>
                      <a:pt x="479541" y="123302"/>
                      <a:pt x="473159" y="123302"/>
                    </a:cubicBezTo>
                    <a:cubicBezTo>
                      <a:pt x="469825" y="123302"/>
                      <a:pt x="455061" y="125588"/>
                      <a:pt x="441631" y="127779"/>
                    </a:cubicBezTo>
                    <a:lnTo>
                      <a:pt x="439155" y="125397"/>
                    </a:lnTo>
                    <a:cubicBezTo>
                      <a:pt x="433125" y="119927"/>
                      <a:pt x="427696" y="113828"/>
                      <a:pt x="422962" y="107205"/>
                    </a:cubicBezTo>
                    <a:cubicBezTo>
                      <a:pt x="427248" y="92822"/>
                      <a:pt x="443060" y="54055"/>
                      <a:pt x="439155" y="40530"/>
                    </a:cubicBezTo>
                    <a:cubicBezTo>
                      <a:pt x="435249" y="27004"/>
                      <a:pt x="396673" y="12907"/>
                      <a:pt x="382005" y="15003"/>
                    </a:cubicBezTo>
                    <a:cubicBezTo>
                      <a:pt x="372480" y="16431"/>
                      <a:pt x="350953" y="42911"/>
                      <a:pt x="337237" y="61389"/>
                    </a:cubicBezTo>
                    <a:lnTo>
                      <a:pt x="318187" y="57960"/>
                    </a:lnTo>
                    <a:cubicBezTo>
                      <a:pt x="311424" y="38244"/>
                      <a:pt x="298089" y="1668"/>
                      <a:pt x="290279" y="144"/>
                    </a:cubicBezTo>
                    <a:cubicBezTo>
                      <a:pt x="279706" y="-2047"/>
                      <a:pt x="260561" y="21384"/>
                      <a:pt x="260561" y="32052"/>
                    </a:cubicBezTo>
                    <a:cubicBezTo>
                      <a:pt x="260561" y="35481"/>
                      <a:pt x="261227" y="44149"/>
                      <a:pt x="262180" y="54246"/>
                    </a:cubicBezTo>
                    <a:lnTo>
                      <a:pt x="237129" y="70248"/>
                    </a:lnTo>
                    <a:cubicBezTo>
                      <a:pt x="237129" y="70248"/>
                      <a:pt x="203125" y="153210"/>
                      <a:pt x="188266" y="170260"/>
                    </a:cubicBezTo>
                    <a:cubicBezTo>
                      <a:pt x="173407" y="187310"/>
                      <a:pt x="112066" y="225505"/>
                      <a:pt x="73394" y="227410"/>
                    </a:cubicBezTo>
                    <a:cubicBezTo>
                      <a:pt x="34723" y="229315"/>
                      <a:pt x="-7377" y="233792"/>
                      <a:pt x="1100" y="259319"/>
                    </a:cubicBezTo>
                    <a:cubicBezTo>
                      <a:pt x="9577" y="284846"/>
                      <a:pt x="39200" y="286941"/>
                      <a:pt x="96350" y="293323"/>
                    </a:cubicBezTo>
                    <a:cubicBezTo>
                      <a:pt x="153500" y="299705"/>
                      <a:pt x="202649" y="272082"/>
                      <a:pt x="223890" y="259319"/>
                    </a:cubicBezTo>
                    <a:cubicBezTo>
                      <a:pt x="245130" y="246555"/>
                      <a:pt x="289802" y="252937"/>
                      <a:pt x="319616" y="252937"/>
                    </a:cubicBezTo>
                    <a:cubicBezTo>
                      <a:pt x="349429" y="252937"/>
                      <a:pt x="389815" y="242364"/>
                      <a:pt x="398292" y="242364"/>
                    </a:cubicBezTo>
                    <a:cubicBezTo>
                      <a:pt x="406769" y="242364"/>
                      <a:pt x="430201" y="261414"/>
                      <a:pt x="455442" y="267891"/>
                    </a:cubicBezTo>
                    <a:cubicBezTo>
                      <a:pt x="480683" y="274368"/>
                      <a:pt x="527737" y="259319"/>
                      <a:pt x="527737" y="259319"/>
                    </a:cubicBezTo>
                    <a:cubicBezTo>
                      <a:pt x="527737" y="259319"/>
                      <a:pt x="530594" y="259319"/>
                      <a:pt x="509354" y="218933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44A72D3C-3FC2-46BA-A5BE-F006EB5AC159}"/>
                  </a:ext>
                </a:extLst>
              </p:cNvPr>
              <p:cNvSpPr/>
              <p:nvPr/>
            </p:nvSpPr>
            <p:spPr>
              <a:xfrm>
                <a:off x="8983036" y="2242048"/>
                <a:ext cx="83493" cy="171541"/>
              </a:xfrm>
              <a:custGeom>
                <a:avLst/>
                <a:gdLst>
                  <a:gd name="connsiteX0" fmla="*/ 11091 w 83493"/>
                  <a:gd name="connsiteY0" fmla="*/ 38290 h 171541"/>
                  <a:gd name="connsiteX1" fmla="*/ 8995 w 83493"/>
                  <a:gd name="connsiteY1" fmla="*/ 97822 h 171541"/>
                  <a:gd name="connsiteX2" fmla="*/ 2613 w 83493"/>
                  <a:gd name="connsiteY2" fmla="*/ 163735 h 171541"/>
                  <a:gd name="connsiteX3" fmla="*/ 49381 w 83493"/>
                  <a:gd name="connsiteY3" fmla="*/ 157353 h 171541"/>
                  <a:gd name="connsiteX4" fmla="*/ 83385 w 83493"/>
                  <a:gd name="connsiteY4" fmla="*/ 29813 h 171541"/>
                  <a:gd name="connsiteX5" fmla="*/ 34522 w 83493"/>
                  <a:gd name="connsiteY5" fmla="*/ 0 h 171541"/>
                  <a:gd name="connsiteX6" fmla="*/ 6900 w 83493"/>
                  <a:gd name="connsiteY6" fmla="*/ 12763 h 17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493" h="171541">
                    <a:moveTo>
                      <a:pt x="11091" y="38290"/>
                    </a:moveTo>
                    <a:lnTo>
                      <a:pt x="8995" y="97822"/>
                    </a:lnTo>
                    <a:cubicBezTo>
                      <a:pt x="8995" y="97822"/>
                      <a:pt x="-5864" y="146685"/>
                      <a:pt x="2613" y="163735"/>
                    </a:cubicBezTo>
                    <a:cubicBezTo>
                      <a:pt x="11091" y="180784"/>
                      <a:pt x="45095" y="165830"/>
                      <a:pt x="49381" y="157353"/>
                    </a:cubicBezTo>
                    <a:cubicBezTo>
                      <a:pt x="53668" y="148876"/>
                      <a:pt x="85576" y="43053"/>
                      <a:pt x="83385" y="29813"/>
                    </a:cubicBezTo>
                    <a:cubicBezTo>
                      <a:pt x="81195" y="16573"/>
                      <a:pt x="51477" y="0"/>
                      <a:pt x="34522" y="0"/>
                    </a:cubicBezTo>
                    <a:cubicBezTo>
                      <a:pt x="23959" y="301"/>
                      <a:pt x="13977" y="4913"/>
                      <a:pt x="6900" y="12763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21548575-FD9E-4E68-A14F-6389A57D7FAA}"/>
                  </a:ext>
                </a:extLst>
              </p:cNvPr>
              <p:cNvSpPr/>
              <p:nvPr/>
            </p:nvSpPr>
            <p:spPr>
              <a:xfrm>
                <a:off x="9125952" y="2401496"/>
                <a:ext cx="57918" cy="157585"/>
              </a:xfrm>
              <a:custGeom>
                <a:avLst/>
                <a:gdLst>
                  <a:gd name="connsiteX0" fmla="*/ 17050 w 57918"/>
                  <a:gd name="connsiteY0" fmla="*/ 0 h 157585"/>
                  <a:gd name="connsiteX1" fmla="*/ 57436 w 57918"/>
                  <a:gd name="connsiteY1" fmla="*/ 34004 h 157585"/>
                  <a:gd name="connsiteX2" fmla="*/ 53150 w 57918"/>
                  <a:gd name="connsiteY2" fmla="*/ 116967 h 157585"/>
                  <a:gd name="connsiteX3" fmla="*/ 29813 w 57918"/>
                  <a:gd name="connsiteY3" fmla="*/ 153162 h 157585"/>
                  <a:gd name="connsiteX4" fmla="*/ 12763 w 57918"/>
                  <a:gd name="connsiteY4" fmla="*/ 80867 h 157585"/>
                  <a:gd name="connsiteX5" fmla="*/ 0 w 57918"/>
                  <a:gd name="connsiteY5" fmla="*/ 68104 h 157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918" h="157585">
                    <a:moveTo>
                      <a:pt x="17050" y="0"/>
                    </a:moveTo>
                    <a:cubicBezTo>
                      <a:pt x="17050" y="0"/>
                      <a:pt x="55150" y="25527"/>
                      <a:pt x="57436" y="34004"/>
                    </a:cubicBezTo>
                    <a:cubicBezTo>
                      <a:pt x="59722" y="42481"/>
                      <a:pt x="53150" y="91154"/>
                      <a:pt x="53150" y="116967"/>
                    </a:cubicBezTo>
                    <a:cubicBezTo>
                      <a:pt x="53150" y="142780"/>
                      <a:pt x="44672" y="168021"/>
                      <a:pt x="29813" y="153162"/>
                    </a:cubicBezTo>
                    <a:cubicBezTo>
                      <a:pt x="14954" y="138303"/>
                      <a:pt x="14954" y="89344"/>
                      <a:pt x="12763" y="80867"/>
                    </a:cubicBezTo>
                    <a:cubicBezTo>
                      <a:pt x="10573" y="72390"/>
                      <a:pt x="0" y="68104"/>
                      <a:pt x="0" y="68104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F65117C3-CAD6-4BEB-BE77-46E919C0E0F7}"/>
                  </a:ext>
                </a:extLst>
              </p:cNvPr>
              <p:cNvSpPr/>
              <p:nvPr/>
            </p:nvSpPr>
            <p:spPr>
              <a:xfrm>
                <a:off x="8838460" y="2209698"/>
                <a:ext cx="79651" cy="112430"/>
              </a:xfrm>
              <a:custGeom>
                <a:avLst/>
                <a:gdLst>
                  <a:gd name="connsiteX0" fmla="*/ 60035 w 79651"/>
                  <a:gd name="connsiteY0" fmla="*/ 2631 h 112430"/>
                  <a:gd name="connsiteX1" fmla="*/ 2885 w 79651"/>
                  <a:gd name="connsiteY1" fmla="*/ 13299 h 112430"/>
                  <a:gd name="connsiteX2" fmla="*/ 13553 w 79651"/>
                  <a:gd name="connsiteY2" fmla="*/ 108549 h 112430"/>
                  <a:gd name="connsiteX3" fmla="*/ 62416 w 79651"/>
                  <a:gd name="connsiteY3" fmla="*/ 108549 h 112430"/>
                  <a:gd name="connsiteX4" fmla="*/ 79466 w 79651"/>
                  <a:gd name="connsiteY4" fmla="*/ 14919 h 112430"/>
                  <a:gd name="connsiteX5" fmla="*/ 60035 w 79651"/>
                  <a:gd name="connsiteY5" fmla="*/ 2631 h 112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651" h="112430">
                    <a:moveTo>
                      <a:pt x="60035" y="2631"/>
                    </a:moveTo>
                    <a:cubicBezTo>
                      <a:pt x="60035" y="2631"/>
                      <a:pt x="6886" y="-7941"/>
                      <a:pt x="2885" y="13299"/>
                    </a:cubicBezTo>
                    <a:cubicBezTo>
                      <a:pt x="-1115" y="34540"/>
                      <a:pt x="-3496" y="104739"/>
                      <a:pt x="13553" y="108549"/>
                    </a:cubicBezTo>
                    <a:cubicBezTo>
                      <a:pt x="30603" y="112359"/>
                      <a:pt x="58130" y="114931"/>
                      <a:pt x="62416" y="108549"/>
                    </a:cubicBezTo>
                    <a:cubicBezTo>
                      <a:pt x="66703" y="102168"/>
                      <a:pt x="81466" y="27682"/>
                      <a:pt x="79466" y="14919"/>
                    </a:cubicBezTo>
                    <a:cubicBezTo>
                      <a:pt x="77466" y="2155"/>
                      <a:pt x="60035" y="2631"/>
                      <a:pt x="60035" y="2631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54FD9BFE-29FE-4204-BF11-F27290167E03}"/>
                  </a:ext>
                </a:extLst>
              </p:cNvPr>
              <p:cNvSpPr/>
              <p:nvPr/>
            </p:nvSpPr>
            <p:spPr>
              <a:xfrm>
                <a:off x="9047276" y="2320379"/>
                <a:ext cx="119157" cy="160269"/>
              </a:xfrm>
              <a:custGeom>
                <a:avLst/>
                <a:gdLst>
                  <a:gd name="connsiteX0" fmla="*/ 0 w 119157"/>
                  <a:gd name="connsiteY0" fmla="*/ 42826 h 160269"/>
                  <a:gd name="connsiteX1" fmla="*/ 65913 w 119157"/>
                  <a:gd name="connsiteY1" fmla="*/ 344 h 160269"/>
                  <a:gd name="connsiteX2" fmla="*/ 119158 w 119157"/>
                  <a:gd name="connsiteY2" fmla="*/ 34825 h 160269"/>
                  <a:gd name="connsiteX3" fmla="*/ 102108 w 119157"/>
                  <a:gd name="connsiteY3" fmla="*/ 117788 h 160269"/>
                  <a:gd name="connsiteX4" fmla="*/ 65913 w 119157"/>
                  <a:gd name="connsiteY4" fmla="*/ 160269 h 160269"/>
                  <a:gd name="connsiteX5" fmla="*/ 40462 w 119157"/>
                  <a:gd name="connsiteY5" fmla="*/ 133171 h 160269"/>
                  <a:gd name="connsiteX6" fmla="*/ 40481 w 119157"/>
                  <a:gd name="connsiteY6" fmla="*/ 132647 h 160269"/>
                  <a:gd name="connsiteX7" fmla="*/ 46863 w 119157"/>
                  <a:gd name="connsiteY7" fmla="*/ 60352 h 160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9157" h="160269">
                    <a:moveTo>
                      <a:pt x="0" y="42826"/>
                    </a:moveTo>
                    <a:cubicBezTo>
                      <a:pt x="0" y="42826"/>
                      <a:pt x="51054" y="4726"/>
                      <a:pt x="65913" y="344"/>
                    </a:cubicBezTo>
                    <a:cubicBezTo>
                      <a:pt x="80772" y="-4037"/>
                      <a:pt x="119158" y="34825"/>
                      <a:pt x="119158" y="34825"/>
                    </a:cubicBezTo>
                    <a:cubicBezTo>
                      <a:pt x="115643" y="62881"/>
                      <a:pt x="109947" y="90622"/>
                      <a:pt x="102108" y="117788"/>
                    </a:cubicBezTo>
                    <a:cubicBezTo>
                      <a:pt x="91440" y="149696"/>
                      <a:pt x="78677" y="160269"/>
                      <a:pt x="65913" y="160269"/>
                    </a:cubicBezTo>
                    <a:cubicBezTo>
                      <a:pt x="51397" y="159812"/>
                      <a:pt x="40005" y="147687"/>
                      <a:pt x="40462" y="133171"/>
                    </a:cubicBezTo>
                    <a:cubicBezTo>
                      <a:pt x="40462" y="132999"/>
                      <a:pt x="40472" y="132818"/>
                      <a:pt x="40481" y="132647"/>
                    </a:cubicBezTo>
                    <a:cubicBezTo>
                      <a:pt x="40481" y="115597"/>
                      <a:pt x="46863" y="60352"/>
                      <a:pt x="46863" y="60352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0C62E793-2DEB-47A1-8F97-6F671018FD21}"/>
                  </a:ext>
                </a:extLst>
              </p:cNvPr>
              <p:cNvSpPr/>
              <p:nvPr/>
            </p:nvSpPr>
            <p:spPr>
              <a:xfrm>
                <a:off x="8860205" y="2310056"/>
                <a:ext cx="76581" cy="34099"/>
              </a:xfrm>
              <a:custGeom>
                <a:avLst/>
                <a:gdLst>
                  <a:gd name="connsiteX0" fmla="*/ 76581 w 76581"/>
                  <a:gd name="connsiteY0" fmla="*/ 0 h 34099"/>
                  <a:gd name="connsiteX1" fmla="*/ 40386 w 76581"/>
                  <a:gd name="connsiteY1" fmla="*/ 29813 h 34099"/>
                  <a:gd name="connsiteX2" fmla="*/ 0 w 76581"/>
                  <a:gd name="connsiteY2" fmla="*/ 34099 h 3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581" h="34099">
                    <a:moveTo>
                      <a:pt x="76581" y="0"/>
                    </a:moveTo>
                    <a:cubicBezTo>
                      <a:pt x="76581" y="0"/>
                      <a:pt x="57531" y="25527"/>
                      <a:pt x="40386" y="29813"/>
                    </a:cubicBezTo>
                    <a:cubicBezTo>
                      <a:pt x="27108" y="32604"/>
                      <a:pt x="13573" y="34040"/>
                      <a:pt x="0" y="34099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48A405B8-01A5-48BE-8D5D-7CED47005706}"/>
                  </a:ext>
                </a:extLst>
              </p:cNvPr>
              <p:cNvSpPr/>
              <p:nvPr/>
            </p:nvSpPr>
            <p:spPr>
              <a:xfrm>
                <a:off x="8958408" y="2322819"/>
                <a:ext cx="25526" cy="25527"/>
              </a:xfrm>
              <a:custGeom>
                <a:avLst/>
                <a:gdLst>
                  <a:gd name="connsiteX0" fmla="*/ 0 w 25526"/>
                  <a:gd name="connsiteY0" fmla="*/ 0 h 25527"/>
                  <a:gd name="connsiteX1" fmla="*/ 25527 w 25526"/>
                  <a:gd name="connsiteY1" fmla="*/ 25527 h 25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526" h="25527">
                    <a:moveTo>
                      <a:pt x="0" y="0"/>
                    </a:moveTo>
                    <a:cubicBezTo>
                      <a:pt x="1896" y="13234"/>
                      <a:pt x="12297" y="23632"/>
                      <a:pt x="25527" y="25527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A878BD52-8CE3-486D-AA3D-AE6FAA8B28EC}"/>
                  </a:ext>
                </a:extLst>
              </p:cNvPr>
              <p:cNvSpPr/>
              <p:nvPr/>
            </p:nvSpPr>
            <p:spPr>
              <a:xfrm>
                <a:off x="9055656" y="2393305"/>
                <a:ext cx="27814" cy="22197"/>
              </a:xfrm>
              <a:custGeom>
                <a:avLst/>
                <a:gdLst>
                  <a:gd name="connsiteX0" fmla="*/ 192 w 27814"/>
                  <a:gd name="connsiteY0" fmla="*/ 0 h 22197"/>
                  <a:gd name="connsiteX1" fmla="*/ 27815 w 27814"/>
                  <a:gd name="connsiteY1" fmla="*/ 21241 h 22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814" h="22197">
                    <a:moveTo>
                      <a:pt x="192" y="0"/>
                    </a:moveTo>
                    <a:cubicBezTo>
                      <a:pt x="192" y="0"/>
                      <a:pt x="-4094" y="27623"/>
                      <a:pt x="27815" y="21241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C647FAE4-589B-450F-A17A-901DE41BCEE7}"/>
                  </a:ext>
                </a:extLst>
              </p:cNvPr>
              <p:cNvSpPr/>
              <p:nvPr/>
            </p:nvSpPr>
            <p:spPr>
              <a:xfrm>
                <a:off x="8014480" y="2312483"/>
                <a:ext cx="367141" cy="434799"/>
              </a:xfrm>
              <a:custGeom>
                <a:avLst/>
                <a:gdLst>
                  <a:gd name="connsiteX0" fmla="*/ 55245 w 367141"/>
                  <a:gd name="connsiteY0" fmla="*/ 327614 h 434799"/>
                  <a:gd name="connsiteX1" fmla="*/ 116967 w 367141"/>
                  <a:gd name="connsiteY1" fmla="*/ 214838 h 434799"/>
                  <a:gd name="connsiteX2" fmla="*/ 191357 w 367141"/>
                  <a:gd name="connsiteY2" fmla="*/ 89394 h 434799"/>
                  <a:gd name="connsiteX3" fmla="*/ 297656 w 367141"/>
                  <a:gd name="connsiteY3" fmla="*/ 145 h 434799"/>
                  <a:gd name="connsiteX4" fmla="*/ 316706 w 367141"/>
                  <a:gd name="connsiteY4" fmla="*/ 21385 h 434799"/>
                  <a:gd name="connsiteX5" fmla="*/ 361379 w 367141"/>
                  <a:gd name="connsiteY5" fmla="*/ 10717 h 434799"/>
                  <a:gd name="connsiteX6" fmla="*/ 350711 w 367141"/>
                  <a:gd name="connsiteY6" fmla="*/ 53294 h 434799"/>
                  <a:gd name="connsiteX7" fmla="*/ 284798 w 367141"/>
                  <a:gd name="connsiteY7" fmla="*/ 136162 h 434799"/>
                  <a:gd name="connsiteX8" fmla="*/ 278416 w 367141"/>
                  <a:gd name="connsiteY8" fmla="*/ 148925 h 434799"/>
                  <a:gd name="connsiteX9" fmla="*/ 325184 w 367141"/>
                  <a:gd name="connsiteY9" fmla="*/ 189406 h 434799"/>
                  <a:gd name="connsiteX10" fmla="*/ 316706 w 367141"/>
                  <a:gd name="connsiteY10" fmla="*/ 221220 h 434799"/>
                  <a:gd name="connsiteX11" fmla="*/ 305753 w 367141"/>
                  <a:gd name="connsiteY11" fmla="*/ 272274 h 434799"/>
                  <a:gd name="connsiteX12" fmla="*/ 267653 w 367141"/>
                  <a:gd name="connsiteY12" fmla="*/ 319042 h 434799"/>
                  <a:gd name="connsiteX13" fmla="*/ 248603 w 367141"/>
                  <a:gd name="connsiteY13" fmla="*/ 304183 h 434799"/>
                  <a:gd name="connsiteX14" fmla="*/ 263462 w 367141"/>
                  <a:gd name="connsiteY14" fmla="*/ 261701 h 434799"/>
                  <a:gd name="connsiteX15" fmla="*/ 229457 w 367141"/>
                  <a:gd name="connsiteY15" fmla="*/ 299801 h 434799"/>
                  <a:gd name="connsiteX16" fmla="*/ 182690 w 367141"/>
                  <a:gd name="connsiteY16" fmla="*/ 350855 h 434799"/>
                  <a:gd name="connsiteX17" fmla="*/ 123158 w 367141"/>
                  <a:gd name="connsiteY17" fmla="*/ 369905 h 434799"/>
                  <a:gd name="connsiteX18" fmla="*/ 84487 w 367141"/>
                  <a:gd name="connsiteY18" fmla="*/ 433246 h 434799"/>
                  <a:gd name="connsiteX19" fmla="*/ 29718 w 367141"/>
                  <a:gd name="connsiteY19" fmla="*/ 425055 h 434799"/>
                  <a:gd name="connsiteX20" fmla="*/ 0 w 367141"/>
                  <a:gd name="connsiteY20" fmla="*/ 378287 h 434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67141" h="434799">
                    <a:moveTo>
                      <a:pt x="55245" y="327614"/>
                    </a:moveTo>
                    <a:cubicBezTo>
                      <a:pt x="78419" y="291505"/>
                      <a:pt x="99041" y="253824"/>
                      <a:pt x="116967" y="214838"/>
                    </a:cubicBezTo>
                    <a:cubicBezTo>
                      <a:pt x="142494" y="157688"/>
                      <a:pt x="163735" y="121303"/>
                      <a:pt x="191357" y="89394"/>
                    </a:cubicBezTo>
                    <a:cubicBezTo>
                      <a:pt x="218980" y="57485"/>
                      <a:pt x="291370" y="811"/>
                      <a:pt x="297656" y="145"/>
                    </a:cubicBezTo>
                    <a:cubicBezTo>
                      <a:pt x="316706" y="-2046"/>
                      <a:pt x="316706" y="21385"/>
                      <a:pt x="316706" y="21385"/>
                    </a:cubicBezTo>
                    <a:cubicBezTo>
                      <a:pt x="316706" y="21385"/>
                      <a:pt x="350711" y="2335"/>
                      <a:pt x="361379" y="10717"/>
                    </a:cubicBezTo>
                    <a:cubicBezTo>
                      <a:pt x="372047" y="19099"/>
                      <a:pt x="367570" y="40340"/>
                      <a:pt x="350711" y="53294"/>
                    </a:cubicBezTo>
                    <a:cubicBezTo>
                      <a:pt x="323088" y="74535"/>
                      <a:pt x="286988" y="129494"/>
                      <a:pt x="284798" y="136162"/>
                    </a:cubicBezTo>
                    <a:cubicBezTo>
                      <a:pt x="283178" y="140648"/>
                      <a:pt x="281035" y="144934"/>
                      <a:pt x="278416" y="148925"/>
                    </a:cubicBezTo>
                    <a:cubicBezTo>
                      <a:pt x="278416" y="148925"/>
                      <a:pt x="325184" y="176643"/>
                      <a:pt x="325184" y="189406"/>
                    </a:cubicBezTo>
                    <a:cubicBezTo>
                      <a:pt x="324088" y="200398"/>
                      <a:pt x="321221" y="211142"/>
                      <a:pt x="316706" y="221220"/>
                    </a:cubicBezTo>
                    <a:cubicBezTo>
                      <a:pt x="318745" y="238974"/>
                      <a:pt x="314897" y="256910"/>
                      <a:pt x="305753" y="272274"/>
                    </a:cubicBezTo>
                    <a:cubicBezTo>
                      <a:pt x="290894" y="295705"/>
                      <a:pt x="280321" y="319042"/>
                      <a:pt x="267653" y="319042"/>
                    </a:cubicBezTo>
                    <a:cubicBezTo>
                      <a:pt x="254984" y="319042"/>
                      <a:pt x="248603" y="316946"/>
                      <a:pt x="248603" y="304183"/>
                    </a:cubicBezTo>
                    <a:cubicBezTo>
                      <a:pt x="248603" y="291419"/>
                      <a:pt x="263462" y="261701"/>
                      <a:pt x="263462" y="261701"/>
                    </a:cubicBezTo>
                    <a:cubicBezTo>
                      <a:pt x="250822" y="273169"/>
                      <a:pt x="239420" y="285942"/>
                      <a:pt x="229457" y="299801"/>
                    </a:cubicBezTo>
                    <a:cubicBezTo>
                      <a:pt x="216694" y="318851"/>
                      <a:pt x="203930" y="342378"/>
                      <a:pt x="182690" y="350855"/>
                    </a:cubicBezTo>
                    <a:cubicBezTo>
                      <a:pt x="161449" y="359332"/>
                      <a:pt x="123158" y="369905"/>
                      <a:pt x="123158" y="369905"/>
                    </a:cubicBezTo>
                    <a:lnTo>
                      <a:pt x="84487" y="433246"/>
                    </a:lnTo>
                    <a:cubicBezTo>
                      <a:pt x="65837" y="436923"/>
                      <a:pt x="46482" y="434027"/>
                      <a:pt x="29718" y="425055"/>
                    </a:cubicBezTo>
                    <a:cubicBezTo>
                      <a:pt x="6382" y="410196"/>
                      <a:pt x="0" y="378287"/>
                      <a:pt x="0" y="378287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256473B7-573F-42ED-BAA5-AC7BD2464F92}"/>
                  </a:ext>
                </a:extLst>
              </p:cNvPr>
              <p:cNvSpPr/>
              <p:nvPr/>
            </p:nvSpPr>
            <p:spPr>
              <a:xfrm>
                <a:off x="7971413" y="2634330"/>
                <a:ext cx="174797" cy="170961"/>
              </a:xfrm>
              <a:custGeom>
                <a:avLst/>
                <a:gdLst>
                  <a:gd name="connsiteX0" fmla="*/ 83453 w 174797"/>
                  <a:gd name="connsiteY0" fmla="*/ 7863 h 170961"/>
                  <a:gd name="connsiteX1" fmla="*/ 102503 w 174797"/>
                  <a:gd name="connsiteY1" fmla="*/ 43963 h 170961"/>
                  <a:gd name="connsiteX2" fmla="*/ 166321 w 174797"/>
                  <a:gd name="connsiteY2" fmla="*/ 63013 h 170961"/>
                  <a:gd name="connsiteX3" fmla="*/ 174798 w 174797"/>
                  <a:gd name="connsiteY3" fmla="*/ 67299 h 170961"/>
                  <a:gd name="connsiteX4" fmla="*/ 130126 w 174797"/>
                  <a:gd name="connsiteY4" fmla="*/ 154453 h 170961"/>
                  <a:gd name="connsiteX5" fmla="*/ 21731 w 174797"/>
                  <a:gd name="connsiteY5" fmla="*/ 145976 h 170961"/>
                  <a:gd name="connsiteX6" fmla="*/ 2681 w 174797"/>
                  <a:gd name="connsiteY6" fmla="*/ 60917 h 170961"/>
                  <a:gd name="connsiteX7" fmla="*/ 64308 w 174797"/>
                  <a:gd name="connsiteY7" fmla="*/ 3767 h 170961"/>
                  <a:gd name="connsiteX8" fmla="*/ 83453 w 174797"/>
                  <a:gd name="connsiteY8" fmla="*/ 7863 h 170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4797" h="170961">
                    <a:moveTo>
                      <a:pt x="83453" y="7863"/>
                    </a:moveTo>
                    <a:cubicBezTo>
                      <a:pt x="83453" y="22303"/>
                      <a:pt x="90578" y="35809"/>
                      <a:pt x="102503" y="43963"/>
                    </a:cubicBezTo>
                    <a:cubicBezTo>
                      <a:pt x="123744" y="61013"/>
                      <a:pt x="166321" y="63013"/>
                      <a:pt x="166321" y="63013"/>
                    </a:cubicBezTo>
                    <a:cubicBezTo>
                      <a:pt x="166321" y="63013"/>
                      <a:pt x="174798" y="56631"/>
                      <a:pt x="174798" y="67299"/>
                    </a:cubicBezTo>
                    <a:cubicBezTo>
                      <a:pt x="174798" y="77967"/>
                      <a:pt x="142889" y="133212"/>
                      <a:pt x="130126" y="154453"/>
                    </a:cubicBezTo>
                    <a:cubicBezTo>
                      <a:pt x="117362" y="175694"/>
                      <a:pt x="47258" y="179980"/>
                      <a:pt x="21731" y="145976"/>
                    </a:cubicBezTo>
                    <a:cubicBezTo>
                      <a:pt x="-3796" y="111971"/>
                      <a:pt x="-1700" y="67299"/>
                      <a:pt x="2681" y="60917"/>
                    </a:cubicBezTo>
                    <a:cubicBezTo>
                      <a:pt x="7063" y="54536"/>
                      <a:pt x="64308" y="3767"/>
                      <a:pt x="64308" y="3767"/>
                    </a:cubicBezTo>
                    <a:cubicBezTo>
                      <a:pt x="64308" y="3767"/>
                      <a:pt x="81358" y="-6996"/>
                      <a:pt x="83453" y="7863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BACD8AC3-7B88-40E2-9A69-893F49F77503}"/>
                  </a:ext>
                </a:extLst>
              </p:cNvPr>
              <p:cNvSpPr/>
              <p:nvPr/>
            </p:nvSpPr>
            <p:spPr>
              <a:xfrm>
                <a:off x="8233460" y="2333869"/>
                <a:ext cx="97821" cy="95726"/>
              </a:xfrm>
              <a:custGeom>
                <a:avLst/>
                <a:gdLst>
                  <a:gd name="connsiteX0" fmla="*/ 97822 w 97821"/>
                  <a:gd name="connsiteY0" fmla="*/ 0 h 95726"/>
                  <a:gd name="connsiteX1" fmla="*/ 27622 w 97821"/>
                  <a:gd name="connsiteY1" fmla="*/ 59531 h 95726"/>
                  <a:gd name="connsiteX2" fmla="*/ 0 w 97821"/>
                  <a:gd name="connsiteY2" fmla="*/ 95726 h 95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7821" h="95726">
                    <a:moveTo>
                      <a:pt x="97822" y="0"/>
                    </a:moveTo>
                    <a:cubicBezTo>
                      <a:pt x="97822" y="0"/>
                      <a:pt x="44672" y="36100"/>
                      <a:pt x="27622" y="59531"/>
                    </a:cubicBezTo>
                    <a:cubicBezTo>
                      <a:pt x="10573" y="82963"/>
                      <a:pt x="0" y="95726"/>
                      <a:pt x="0" y="95726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DDA3B519-1C9E-45C4-94A1-6D206376BED7}"/>
                  </a:ext>
                </a:extLst>
              </p:cNvPr>
              <p:cNvSpPr/>
              <p:nvPr/>
            </p:nvSpPr>
            <p:spPr>
              <a:xfrm>
                <a:off x="8282418" y="2501890"/>
                <a:ext cx="48863" cy="31813"/>
              </a:xfrm>
              <a:custGeom>
                <a:avLst/>
                <a:gdLst>
                  <a:gd name="connsiteX0" fmla="*/ 0 w 48863"/>
                  <a:gd name="connsiteY0" fmla="*/ 0 h 31813"/>
                  <a:gd name="connsiteX1" fmla="*/ 48863 w 48863"/>
                  <a:gd name="connsiteY1" fmla="*/ 31813 h 31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8863" h="31813">
                    <a:moveTo>
                      <a:pt x="0" y="0"/>
                    </a:moveTo>
                    <a:lnTo>
                      <a:pt x="48863" y="31813"/>
                    </a:ln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9D63D583-E7D6-42BE-871C-A55483BA13B9}"/>
                  </a:ext>
                </a:extLst>
              </p:cNvPr>
              <p:cNvSpPr/>
              <p:nvPr/>
            </p:nvSpPr>
            <p:spPr>
              <a:xfrm>
                <a:off x="8267464" y="2455169"/>
                <a:ext cx="25526" cy="6238"/>
              </a:xfrm>
              <a:custGeom>
                <a:avLst/>
                <a:gdLst>
                  <a:gd name="connsiteX0" fmla="*/ 25527 w 25526"/>
                  <a:gd name="connsiteY0" fmla="*/ 6239 h 6238"/>
                  <a:gd name="connsiteX1" fmla="*/ 0 w 25526"/>
                  <a:gd name="connsiteY1" fmla="*/ 2048 h 6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526" h="6238">
                    <a:moveTo>
                      <a:pt x="25527" y="6239"/>
                    </a:moveTo>
                    <a:cubicBezTo>
                      <a:pt x="25527" y="6239"/>
                      <a:pt x="10668" y="-4334"/>
                      <a:pt x="0" y="2048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04E5F44-631C-4F22-B896-02352AD8F348}"/>
                  </a:ext>
                </a:extLst>
              </p:cNvPr>
              <p:cNvSpPr/>
              <p:nvPr/>
            </p:nvSpPr>
            <p:spPr>
              <a:xfrm>
                <a:off x="8182185" y="5499248"/>
                <a:ext cx="748219" cy="456441"/>
              </a:xfrm>
              <a:custGeom>
                <a:avLst/>
                <a:gdLst>
                  <a:gd name="connsiteX0" fmla="*/ 748219 w 748219"/>
                  <a:gd name="connsiteY0" fmla="*/ 73882 h 456441"/>
                  <a:gd name="connsiteX1" fmla="*/ 713929 w 748219"/>
                  <a:gd name="connsiteY1" fmla="*/ 104457 h 456441"/>
                  <a:gd name="connsiteX2" fmla="*/ 547242 w 748219"/>
                  <a:gd name="connsiteY2" fmla="*/ 164465 h 456441"/>
                  <a:gd name="connsiteX3" fmla="*/ 473899 w 748219"/>
                  <a:gd name="connsiteY3" fmla="*/ 4445 h 456441"/>
                  <a:gd name="connsiteX4" fmla="*/ 380554 w 748219"/>
                  <a:gd name="connsiteY4" fmla="*/ 4445 h 456441"/>
                  <a:gd name="connsiteX5" fmla="*/ 283875 w 748219"/>
                  <a:gd name="connsiteY5" fmla="*/ 124460 h 456441"/>
                  <a:gd name="connsiteX6" fmla="*/ 133857 w 748219"/>
                  <a:gd name="connsiteY6" fmla="*/ 241141 h 456441"/>
                  <a:gd name="connsiteX7" fmla="*/ 507 w 748219"/>
                  <a:gd name="connsiteY7" fmla="*/ 354489 h 456441"/>
                  <a:gd name="connsiteX8" fmla="*/ 88613 w 748219"/>
                  <a:gd name="connsiteY8" fmla="*/ 445738 h 456441"/>
                  <a:gd name="connsiteX9" fmla="*/ 430561 w 748219"/>
                  <a:gd name="connsiteY9" fmla="*/ 441166 h 456441"/>
                  <a:gd name="connsiteX10" fmla="*/ 703928 w 748219"/>
                  <a:gd name="connsiteY10" fmla="*/ 304482 h 456441"/>
                  <a:gd name="connsiteX11" fmla="*/ 747648 w 748219"/>
                  <a:gd name="connsiteY11" fmla="*/ 174466 h 456441"/>
                  <a:gd name="connsiteX12" fmla="*/ 748219 w 748219"/>
                  <a:gd name="connsiteY12" fmla="*/ 73882 h 456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8219" h="456441">
                    <a:moveTo>
                      <a:pt x="748219" y="73882"/>
                    </a:moveTo>
                    <a:cubicBezTo>
                      <a:pt x="737742" y="83150"/>
                      <a:pt x="726312" y="93342"/>
                      <a:pt x="713929" y="104457"/>
                    </a:cubicBezTo>
                    <a:cubicBezTo>
                      <a:pt x="647254" y="164465"/>
                      <a:pt x="547242" y="164465"/>
                      <a:pt x="547242" y="164465"/>
                    </a:cubicBezTo>
                    <a:cubicBezTo>
                      <a:pt x="547242" y="164465"/>
                      <a:pt x="513904" y="14446"/>
                      <a:pt x="473899" y="4445"/>
                    </a:cubicBezTo>
                    <a:cubicBezTo>
                      <a:pt x="433894" y="-5556"/>
                      <a:pt x="380554" y="4445"/>
                      <a:pt x="380554" y="4445"/>
                    </a:cubicBezTo>
                    <a:cubicBezTo>
                      <a:pt x="380554" y="4445"/>
                      <a:pt x="313879" y="94456"/>
                      <a:pt x="283875" y="124460"/>
                    </a:cubicBezTo>
                    <a:cubicBezTo>
                      <a:pt x="253872" y="154464"/>
                      <a:pt x="177195" y="211138"/>
                      <a:pt x="133857" y="241141"/>
                    </a:cubicBezTo>
                    <a:cubicBezTo>
                      <a:pt x="90518" y="271145"/>
                      <a:pt x="3841" y="307816"/>
                      <a:pt x="507" y="354489"/>
                    </a:cubicBezTo>
                    <a:cubicBezTo>
                      <a:pt x="-2827" y="401161"/>
                      <a:pt x="8508" y="422307"/>
                      <a:pt x="88613" y="445738"/>
                    </a:cubicBezTo>
                    <a:cubicBezTo>
                      <a:pt x="162813" y="467360"/>
                      <a:pt x="347217" y="451168"/>
                      <a:pt x="430561" y="441166"/>
                    </a:cubicBezTo>
                    <a:cubicBezTo>
                      <a:pt x="513904" y="431165"/>
                      <a:pt x="677258" y="337820"/>
                      <a:pt x="703928" y="304482"/>
                    </a:cubicBezTo>
                    <a:cubicBezTo>
                      <a:pt x="730598" y="271145"/>
                      <a:pt x="747648" y="267811"/>
                      <a:pt x="747648" y="174466"/>
                    </a:cubicBezTo>
                    <a:cubicBezTo>
                      <a:pt x="747648" y="139033"/>
                      <a:pt x="747648" y="103981"/>
                      <a:pt x="748219" y="73882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2636F539-8962-4249-A968-7268599299E4}"/>
                  </a:ext>
                </a:extLst>
              </p:cNvPr>
              <p:cNvSpPr/>
              <p:nvPr/>
            </p:nvSpPr>
            <p:spPr>
              <a:xfrm>
                <a:off x="8182185" y="5713338"/>
                <a:ext cx="745933" cy="242350"/>
              </a:xfrm>
              <a:custGeom>
                <a:avLst/>
                <a:gdLst>
                  <a:gd name="connsiteX0" fmla="*/ 741171 w 745933"/>
                  <a:gd name="connsiteY0" fmla="*/ 3334 h 242350"/>
                  <a:gd name="connsiteX1" fmla="*/ 486567 w 745933"/>
                  <a:gd name="connsiteY1" fmla="*/ 149638 h 242350"/>
                  <a:gd name="connsiteX2" fmla="*/ 91470 w 745933"/>
                  <a:gd name="connsiteY2" fmla="*/ 178975 h 242350"/>
                  <a:gd name="connsiteX3" fmla="*/ 1269 w 745933"/>
                  <a:gd name="connsiteY3" fmla="*/ 136493 h 242350"/>
                  <a:gd name="connsiteX4" fmla="*/ 507 w 745933"/>
                  <a:gd name="connsiteY4" fmla="*/ 140398 h 242350"/>
                  <a:gd name="connsiteX5" fmla="*/ 88613 w 745933"/>
                  <a:gd name="connsiteY5" fmla="*/ 231648 h 242350"/>
                  <a:gd name="connsiteX6" fmla="*/ 430561 w 745933"/>
                  <a:gd name="connsiteY6" fmla="*/ 227076 h 242350"/>
                  <a:gd name="connsiteX7" fmla="*/ 703928 w 745933"/>
                  <a:gd name="connsiteY7" fmla="*/ 90392 h 242350"/>
                  <a:gd name="connsiteX8" fmla="*/ 745933 w 745933"/>
                  <a:gd name="connsiteY8" fmla="*/ 0 h 242350"/>
                  <a:gd name="connsiteX9" fmla="*/ 741171 w 745933"/>
                  <a:gd name="connsiteY9" fmla="*/ 3334 h 242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45933" h="242350">
                    <a:moveTo>
                      <a:pt x="741171" y="3334"/>
                    </a:moveTo>
                    <a:cubicBezTo>
                      <a:pt x="664799" y="65589"/>
                      <a:pt x="578807" y="115005"/>
                      <a:pt x="486567" y="149638"/>
                    </a:cubicBezTo>
                    <a:cubicBezTo>
                      <a:pt x="363695" y="196501"/>
                      <a:pt x="205675" y="199454"/>
                      <a:pt x="91470" y="178975"/>
                    </a:cubicBezTo>
                    <a:cubicBezTo>
                      <a:pt x="32892" y="168402"/>
                      <a:pt x="9841" y="150971"/>
                      <a:pt x="1269" y="136493"/>
                    </a:cubicBezTo>
                    <a:cubicBezTo>
                      <a:pt x="926" y="137779"/>
                      <a:pt x="669" y="139084"/>
                      <a:pt x="507" y="140398"/>
                    </a:cubicBezTo>
                    <a:cubicBezTo>
                      <a:pt x="-2827" y="187071"/>
                      <a:pt x="8508" y="208217"/>
                      <a:pt x="88613" y="231648"/>
                    </a:cubicBezTo>
                    <a:cubicBezTo>
                      <a:pt x="162813" y="253270"/>
                      <a:pt x="347217" y="237077"/>
                      <a:pt x="430561" y="227076"/>
                    </a:cubicBezTo>
                    <a:cubicBezTo>
                      <a:pt x="513904" y="217075"/>
                      <a:pt x="677258" y="123730"/>
                      <a:pt x="703928" y="90392"/>
                    </a:cubicBezTo>
                    <a:cubicBezTo>
                      <a:pt x="726216" y="62579"/>
                      <a:pt x="741457" y="55531"/>
                      <a:pt x="745933" y="0"/>
                    </a:cubicBezTo>
                    <a:cubicBezTo>
                      <a:pt x="744314" y="1143"/>
                      <a:pt x="742790" y="2096"/>
                      <a:pt x="741171" y="3334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E4C69E45-AC4F-481B-8FCA-2D879E1E7DE3}"/>
                  </a:ext>
                </a:extLst>
              </p:cNvPr>
              <p:cNvSpPr/>
              <p:nvPr/>
            </p:nvSpPr>
            <p:spPr>
              <a:xfrm>
                <a:off x="8344329" y="5710386"/>
                <a:ext cx="131577" cy="77451"/>
              </a:xfrm>
              <a:custGeom>
                <a:avLst/>
                <a:gdLst>
                  <a:gd name="connsiteX0" fmla="*/ 24957 w 131577"/>
                  <a:gd name="connsiteY0" fmla="*/ 0 h 77451"/>
                  <a:gd name="connsiteX1" fmla="*/ 5431 w 131577"/>
                  <a:gd name="connsiteY1" fmla="*/ 29718 h 77451"/>
                  <a:gd name="connsiteX2" fmla="*/ 125827 w 131577"/>
                  <a:gd name="connsiteY2" fmla="*/ 74866 h 77451"/>
                  <a:gd name="connsiteX3" fmla="*/ 24957 w 131577"/>
                  <a:gd name="connsiteY3" fmla="*/ 0 h 77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577" h="77451">
                    <a:moveTo>
                      <a:pt x="24957" y="0"/>
                    </a:moveTo>
                    <a:cubicBezTo>
                      <a:pt x="24957" y="0"/>
                      <a:pt x="-14000" y="13049"/>
                      <a:pt x="5431" y="29718"/>
                    </a:cubicBezTo>
                    <a:cubicBezTo>
                      <a:pt x="14384" y="37338"/>
                      <a:pt x="103062" y="89535"/>
                      <a:pt x="125827" y="74866"/>
                    </a:cubicBezTo>
                    <a:cubicBezTo>
                      <a:pt x="160784" y="52388"/>
                      <a:pt x="24957" y="0"/>
                      <a:pt x="24957" y="0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2219A02F-0352-47F8-9BA7-72A8E5CDCAFF}"/>
                  </a:ext>
                </a:extLst>
              </p:cNvPr>
              <p:cNvSpPr/>
              <p:nvPr/>
            </p:nvSpPr>
            <p:spPr>
              <a:xfrm>
                <a:off x="8481491" y="5590847"/>
                <a:ext cx="207740" cy="166782"/>
              </a:xfrm>
              <a:custGeom>
                <a:avLst/>
                <a:gdLst>
                  <a:gd name="connsiteX0" fmla="*/ 0 w 207740"/>
                  <a:gd name="connsiteY0" fmla="*/ 166783 h 166782"/>
                  <a:gd name="connsiteX1" fmla="*/ 207740 w 207740"/>
                  <a:gd name="connsiteY1" fmla="*/ 0 h 166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7740" h="166782">
                    <a:moveTo>
                      <a:pt x="0" y="166783"/>
                    </a:moveTo>
                    <a:cubicBezTo>
                      <a:pt x="0" y="166783"/>
                      <a:pt x="184309" y="38005"/>
                      <a:pt x="207740" y="0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66538067-CFBE-40F9-BEE9-A471082A61D1}"/>
                  </a:ext>
                </a:extLst>
              </p:cNvPr>
              <p:cNvSpPr/>
              <p:nvPr/>
            </p:nvSpPr>
            <p:spPr>
              <a:xfrm>
                <a:off x="8378585" y="5675082"/>
                <a:ext cx="150480" cy="85883"/>
              </a:xfrm>
              <a:custGeom>
                <a:avLst/>
                <a:gdLst>
                  <a:gd name="connsiteX0" fmla="*/ 135100 w 150480"/>
                  <a:gd name="connsiteY0" fmla="*/ 85882 h 85883"/>
                  <a:gd name="connsiteX1" fmla="*/ 124432 w 150480"/>
                  <a:gd name="connsiteY1" fmla="*/ 81500 h 85883"/>
                  <a:gd name="connsiteX2" fmla="*/ 17276 w 150480"/>
                  <a:gd name="connsiteY2" fmla="*/ 30065 h 85883"/>
                  <a:gd name="connsiteX3" fmla="*/ 179 w 150480"/>
                  <a:gd name="connsiteY3" fmla="*/ 17540 h 85883"/>
                  <a:gd name="connsiteX4" fmla="*/ 12704 w 150480"/>
                  <a:gd name="connsiteY4" fmla="*/ 442 h 85883"/>
                  <a:gd name="connsiteX5" fmla="*/ 146054 w 150480"/>
                  <a:gd name="connsiteY5" fmla="*/ 60259 h 85883"/>
                  <a:gd name="connsiteX6" fmla="*/ 146149 w 150480"/>
                  <a:gd name="connsiteY6" fmla="*/ 81405 h 85883"/>
                  <a:gd name="connsiteX7" fmla="*/ 146054 w 150480"/>
                  <a:gd name="connsiteY7" fmla="*/ 81500 h 85883"/>
                  <a:gd name="connsiteX8" fmla="*/ 135100 w 150480"/>
                  <a:gd name="connsiteY8" fmla="*/ 85882 h 85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480" h="85883">
                    <a:moveTo>
                      <a:pt x="135100" y="85882"/>
                    </a:moveTo>
                    <a:cubicBezTo>
                      <a:pt x="131109" y="85863"/>
                      <a:pt x="127280" y="84291"/>
                      <a:pt x="124432" y="81500"/>
                    </a:cubicBezTo>
                    <a:cubicBezTo>
                      <a:pt x="67282" y="24350"/>
                      <a:pt x="19657" y="29780"/>
                      <a:pt x="17276" y="30065"/>
                    </a:cubicBezTo>
                    <a:cubicBezTo>
                      <a:pt x="9094" y="31332"/>
                      <a:pt x="1445" y="25722"/>
                      <a:pt x="179" y="17540"/>
                    </a:cubicBezTo>
                    <a:cubicBezTo>
                      <a:pt x="-1088" y="9358"/>
                      <a:pt x="4522" y="1709"/>
                      <a:pt x="12704" y="442"/>
                    </a:cubicBezTo>
                    <a:cubicBezTo>
                      <a:pt x="15276" y="442"/>
                      <a:pt x="76712" y="-9083"/>
                      <a:pt x="146054" y="60259"/>
                    </a:cubicBezTo>
                    <a:cubicBezTo>
                      <a:pt x="151921" y="66070"/>
                      <a:pt x="151959" y="75538"/>
                      <a:pt x="146149" y="81405"/>
                    </a:cubicBezTo>
                    <a:cubicBezTo>
                      <a:pt x="146111" y="81443"/>
                      <a:pt x="146082" y="81471"/>
                      <a:pt x="146054" y="81500"/>
                    </a:cubicBezTo>
                    <a:cubicBezTo>
                      <a:pt x="143139" y="84377"/>
                      <a:pt x="139196" y="85948"/>
                      <a:pt x="135100" y="85882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12E79543-3377-4E2F-8A19-E06F6E541C88}"/>
                  </a:ext>
                </a:extLst>
              </p:cNvPr>
              <p:cNvSpPr/>
              <p:nvPr/>
            </p:nvSpPr>
            <p:spPr>
              <a:xfrm>
                <a:off x="8413847" y="5640023"/>
                <a:ext cx="164620" cy="88746"/>
              </a:xfrm>
              <a:custGeom>
                <a:avLst/>
                <a:gdLst>
                  <a:gd name="connsiteX0" fmla="*/ 149559 w 164620"/>
                  <a:gd name="connsiteY0" fmla="*/ 88746 h 88746"/>
                  <a:gd name="connsiteX1" fmla="*/ 138510 w 164620"/>
                  <a:gd name="connsiteY1" fmla="*/ 83888 h 88746"/>
                  <a:gd name="connsiteX2" fmla="*/ 16780 w 164620"/>
                  <a:gd name="connsiteY2" fmla="*/ 30072 h 88746"/>
                  <a:gd name="connsiteX3" fmla="*/ 111 w 164620"/>
                  <a:gd name="connsiteY3" fmla="*/ 17022 h 88746"/>
                  <a:gd name="connsiteX4" fmla="*/ 13161 w 164620"/>
                  <a:gd name="connsiteY4" fmla="*/ 354 h 88746"/>
                  <a:gd name="connsiteX5" fmla="*/ 160608 w 164620"/>
                  <a:gd name="connsiteY5" fmla="*/ 63600 h 88746"/>
                  <a:gd name="connsiteX6" fmla="*/ 159855 w 164620"/>
                  <a:gd name="connsiteY6" fmla="*/ 84736 h 88746"/>
                  <a:gd name="connsiteX7" fmla="*/ 149559 w 164620"/>
                  <a:gd name="connsiteY7" fmla="*/ 88746 h 88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4620" h="88746">
                    <a:moveTo>
                      <a:pt x="149559" y="88746"/>
                    </a:moveTo>
                    <a:cubicBezTo>
                      <a:pt x="145358" y="88765"/>
                      <a:pt x="141339" y="86993"/>
                      <a:pt x="138510" y="83888"/>
                    </a:cubicBezTo>
                    <a:cubicBezTo>
                      <a:pt x="82884" y="22928"/>
                      <a:pt x="17352" y="30072"/>
                      <a:pt x="16780" y="30072"/>
                    </a:cubicBezTo>
                    <a:cubicBezTo>
                      <a:pt x="8570" y="31072"/>
                      <a:pt x="1112" y="25233"/>
                      <a:pt x="111" y="17022"/>
                    </a:cubicBezTo>
                    <a:cubicBezTo>
                      <a:pt x="-889" y="8812"/>
                      <a:pt x="4950" y="1354"/>
                      <a:pt x="13161" y="354"/>
                    </a:cubicBezTo>
                    <a:cubicBezTo>
                      <a:pt x="16495" y="354"/>
                      <a:pt x="94695" y="-8600"/>
                      <a:pt x="160608" y="63600"/>
                    </a:cubicBezTo>
                    <a:cubicBezTo>
                      <a:pt x="166237" y="69648"/>
                      <a:pt x="165904" y="79106"/>
                      <a:pt x="159855" y="84736"/>
                    </a:cubicBezTo>
                    <a:cubicBezTo>
                      <a:pt x="157064" y="87336"/>
                      <a:pt x="153378" y="88774"/>
                      <a:pt x="149559" y="88746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3A705826-A636-4A8F-99A1-E6F9EBA1C949}"/>
                  </a:ext>
                </a:extLst>
              </p:cNvPr>
              <p:cNvSpPr/>
              <p:nvPr/>
            </p:nvSpPr>
            <p:spPr>
              <a:xfrm>
                <a:off x="8451474" y="5606550"/>
                <a:ext cx="170906" cy="90025"/>
              </a:xfrm>
              <a:custGeom>
                <a:avLst/>
                <a:gdLst>
                  <a:gd name="connsiteX0" fmla="*/ 155842 w 170906"/>
                  <a:gd name="connsiteY0" fmla="*/ 90025 h 90025"/>
                  <a:gd name="connsiteX1" fmla="*/ 144127 w 170906"/>
                  <a:gd name="connsiteY1" fmla="*/ 84310 h 90025"/>
                  <a:gd name="connsiteX2" fmla="*/ 20968 w 170906"/>
                  <a:gd name="connsiteY2" fmla="*/ 30779 h 90025"/>
                  <a:gd name="connsiteX3" fmla="*/ 1214 w 170906"/>
                  <a:gd name="connsiteY3" fmla="*/ 22854 h 90025"/>
                  <a:gd name="connsiteX4" fmla="*/ 7348 w 170906"/>
                  <a:gd name="connsiteY4" fmla="*/ 4014 h 90025"/>
                  <a:gd name="connsiteX5" fmla="*/ 167558 w 170906"/>
                  <a:gd name="connsiteY5" fmla="*/ 65641 h 90025"/>
                  <a:gd name="connsiteX6" fmla="*/ 165386 w 170906"/>
                  <a:gd name="connsiteY6" fmla="*/ 86682 h 90025"/>
                  <a:gd name="connsiteX7" fmla="*/ 155842 w 170906"/>
                  <a:gd name="connsiteY7" fmla="*/ 90025 h 9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0906" h="90025">
                    <a:moveTo>
                      <a:pt x="155842" y="90025"/>
                    </a:moveTo>
                    <a:cubicBezTo>
                      <a:pt x="151261" y="90044"/>
                      <a:pt x="146936" y="87929"/>
                      <a:pt x="144127" y="84310"/>
                    </a:cubicBezTo>
                    <a:cubicBezTo>
                      <a:pt x="102026" y="31541"/>
                      <a:pt x="32875" y="27160"/>
                      <a:pt x="20968" y="30779"/>
                    </a:cubicBezTo>
                    <a:cubicBezTo>
                      <a:pt x="13329" y="34046"/>
                      <a:pt x="4480" y="30494"/>
                      <a:pt x="1214" y="22854"/>
                    </a:cubicBezTo>
                    <a:cubicBezTo>
                      <a:pt x="-1749" y="15920"/>
                      <a:pt x="871" y="7872"/>
                      <a:pt x="7348" y="4014"/>
                    </a:cubicBezTo>
                    <a:cubicBezTo>
                      <a:pt x="25921" y="-6273"/>
                      <a:pt x="114885" y="-463"/>
                      <a:pt x="167558" y="65641"/>
                    </a:cubicBezTo>
                    <a:cubicBezTo>
                      <a:pt x="172768" y="72051"/>
                      <a:pt x="171787" y="81472"/>
                      <a:pt x="165386" y="86682"/>
                    </a:cubicBezTo>
                    <a:cubicBezTo>
                      <a:pt x="162691" y="88863"/>
                      <a:pt x="159319" y="90054"/>
                      <a:pt x="155842" y="90025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1C82978-9FA2-4083-8ECB-CFD7EEE355C4}"/>
                  </a:ext>
                </a:extLst>
              </p:cNvPr>
              <p:cNvSpPr/>
              <p:nvPr/>
            </p:nvSpPr>
            <p:spPr>
              <a:xfrm>
                <a:off x="8493643" y="5567035"/>
                <a:ext cx="163503" cy="94392"/>
              </a:xfrm>
              <a:custGeom>
                <a:avLst/>
                <a:gdLst>
                  <a:gd name="connsiteX0" fmla="*/ 148820 w 163503"/>
                  <a:gd name="connsiteY0" fmla="*/ 94392 h 94392"/>
                  <a:gd name="connsiteX1" fmla="*/ 137676 w 163503"/>
                  <a:gd name="connsiteY1" fmla="*/ 89535 h 94392"/>
                  <a:gd name="connsiteX2" fmla="*/ 13851 w 163503"/>
                  <a:gd name="connsiteY2" fmla="*/ 30004 h 94392"/>
                  <a:gd name="connsiteX3" fmla="*/ 49 w 163503"/>
                  <a:gd name="connsiteY3" fmla="*/ 13801 h 94392"/>
                  <a:gd name="connsiteX4" fmla="*/ 13851 w 163503"/>
                  <a:gd name="connsiteY4" fmla="*/ 0 h 94392"/>
                  <a:gd name="connsiteX5" fmla="*/ 159584 w 163503"/>
                  <a:gd name="connsiteY5" fmla="*/ 69342 h 94392"/>
                  <a:gd name="connsiteX6" fmla="*/ 158650 w 163503"/>
                  <a:gd name="connsiteY6" fmla="*/ 90468 h 94392"/>
                  <a:gd name="connsiteX7" fmla="*/ 148535 w 163503"/>
                  <a:gd name="connsiteY7" fmla="*/ 94392 h 94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3503" h="94392">
                    <a:moveTo>
                      <a:pt x="148820" y="94392"/>
                    </a:moveTo>
                    <a:cubicBezTo>
                      <a:pt x="144591" y="94412"/>
                      <a:pt x="140543" y="92650"/>
                      <a:pt x="137676" y="89535"/>
                    </a:cubicBezTo>
                    <a:cubicBezTo>
                      <a:pt x="105739" y="54312"/>
                      <a:pt x="61305" y="32947"/>
                      <a:pt x="13851" y="30004"/>
                    </a:cubicBezTo>
                    <a:cubicBezTo>
                      <a:pt x="5564" y="29346"/>
                      <a:pt x="-617" y="22088"/>
                      <a:pt x="49" y="13801"/>
                    </a:cubicBezTo>
                    <a:cubicBezTo>
                      <a:pt x="630" y="6439"/>
                      <a:pt x="6488" y="590"/>
                      <a:pt x="13851" y="0"/>
                    </a:cubicBezTo>
                    <a:cubicBezTo>
                      <a:pt x="69677" y="2962"/>
                      <a:pt x="122074" y="27889"/>
                      <a:pt x="159584" y="69342"/>
                    </a:cubicBezTo>
                    <a:cubicBezTo>
                      <a:pt x="165156" y="75438"/>
                      <a:pt x="164737" y="84896"/>
                      <a:pt x="158650" y="90468"/>
                    </a:cubicBezTo>
                    <a:cubicBezTo>
                      <a:pt x="155888" y="92993"/>
                      <a:pt x="152278" y="94392"/>
                      <a:pt x="148535" y="94392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86BC7C08-79D4-4E41-BF1D-CF3895EF434D}"/>
                  </a:ext>
                </a:extLst>
              </p:cNvPr>
              <p:cNvSpPr/>
              <p:nvPr/>
            </p:nvSpPr>
            <p:spPr>
              <a:xfrm>
                <a:off x="8673894" y="5727331"/>
                <a:ext cx="20101" cy="46205"/>
              </a:xfrm>
              <a:custGeom>
                <a:avLst/>
                <a:gdLst>
                  <a:gd name="connsiteX0" fmla="*/ 9527 w 20101"/>
                  <a:gd name="connsiteY0" fmla="*/ 46206 h 46205"/>
                  <a:gd name="connsiteX1" fmla="*/ 9527 w 20101"/>
                  <a:gd name="connsiteY1" fmla="*/ 46206 h 46205"/>
                  <a:gd name="connsiteX2" fmla="*/ 2 w 20101"/>
                  <a:gd name="connsiteY2" fmla="*/ 35919 h 46205"/>
                  <a:gd name="connsiteX3" fmla="*/ 574 w 20101"/>
                  <a:gd name="connsiteY3" fmla="*/ 9535 h 46205"/>
                  <a:gd name="connsiteX4" fmla="*/ 10089 w 20101"/>
                  <a:gd name="connsiteY4" fmla="*/ 0 h 46205"/>
                  <a:gd name="connsiteX5" fmla="*/ 10575 w 20101"/>
                  <a:gd name="connsiteY5" fmla="*/ 10 h 46205"/>
                  <a:gd name="connsiteX6" fmla="*/ 10575 w 20101"/>
                  <a:gd name="connsiteY6" fmla="*/ 10 h 46205"/>
                  <a:gd name="connsiteX7" fmla="*/ 20100 w 20101"/>
                  <a:gd name="connsiteY7" fmla="*/ 10201 h 46205"/>
                  <a:gd name="connsiteX8" fmla="*/ 19528 w 20101"/>
                  <a:gd name="connsiteY8" fmla="*/ 36681 h 46205"/>
                  <a:gd name="connsiteX9" fmla="*/ 9527 w 20101"/>
                  <a:gd name="connsiteY9" fmla="*/ 46206 h 46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1" h="46205">
                    <a:moveTo>
                      <a:pt x="9527" y="46206"/>
                    </a:moveTo>
                    <a:lnTo>
                      <a:pt x="9527" y="46206"/>
                    </a:lnTo>
                    <a:cubicBezTo>
                      <a:pt x="4098" y="45901"/>
                      <a:pt x="-112" y="41348"/>
                      <a:pt x="2" y="35919"/>
                    </a:cubicBezTo>
                    <a:lnTo>
                      <a:pt x="574" y="9535"/>
                    </a:lnTo>
                    <a:cubicBezTo>
                      <a:pt x="564" y="4277"/>
                      <a:pt x="4822" y="0"/>
                      <a:pt x="10089" y="0"/>
                    </a:cubicBezTo>
                    <a:cubicBezTo>
                      <a:pt x="10251" y="0"/>
                      <a:pt x="10413" y="0"/>
                      <a:pt x="10575" y="10"/>
                    </a:cubicBezTo>
                    <a:lnTo>
                      <a:pt x="10575" y="10"/>
                    </a:lnTo>
                    <a:cubicBezTo>
                      <a:pt x="15985" y="267"/>
                      <a:pt x="20205" y="4782"/>
                      <a:pt x="20100" y="10201"/>
                    </a:cubicBezTo>
                    <a:lnTo>
                      <a:pt x="19528" y="36681"/>
                    </a:lnTo>
                    <a:cubicBezTo>
                      <a:pt x="19271" y="42015"/>
                      <a:pt x="14871" y="46215"/>
                      <a:pt x="9527" y="46206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97C3264C-A725-44C1-A10A-CB5F6F1A54BC}"/>
                  </a:ext>
                </a:extLst>
              </p:cNvPr>
              <p:cNvSpPr/>
              <p:nvPr/>
            </p:nvSpPr>
            <p:spPr>
              <a:xfrm>
                <a:off x="8669321" y="5618513"/>
                <a:ext cx="32366" cy="133499"/>
              </a:xfrm>
              <a:custGeom>
                <a:avLst/>
                <a:gdLst>
                  <a:gd name="connsiteX0" fmla="*/ 14672 w 32366"/>
                  <a:gd name="connsiteY0" fmla="*/ 133497 h 133499"/>
                  <a:gd name="connsiteX1" fmla="*/ 14672 w 32366"/>
                  <a:gd name="connsiteY1" fmla="*/ 133497 h 133499"/>
                  <a:gd name="connsiteX2" fmla="*/ 3 w 32366"/>
                  <a:gd name="connsiteY2" fmla="*/ 118162 h 133499"/>
                  <a:gd name="connsiteX3" fmla="*/ 2289 w 32366"/>
                  <a:gd name="connsiteY3" fmla="*/ 15863 h 133499"/>
                  <a:gd name="connsiteX4" fmla="*/ 16500 w 32366"/>
                  <a:gd name="connsiteY4" fmla="*/ 23 h 133499"/>
                  <a:gd name="connsiteX5" fmla="*/ 32340 w 32366"/>
                  <a:gd name="connsiteY5" fmla="*/ 14235 h 133499"/>
                  <a:gd name="connsiteX6" fmla="*/ 32293 w 32366"/>
                  <a:gd name="connsiteY6" fmla="*/ 16530 h 133499"/>
                  <a:gd name="connsiteX7" fmla="*/ 30007 w 32366"/>
                  <a:gd name="connsiteY7" fmla="*/ 118828 h 133499"/>
                  <a:gd name="connsiteX8" fmla="*/ 14672 w 32366"/>
                  <a:gd name="connsiteY8" fmla="*/ 133497 h 133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366" h="133499">
                    <a:moveTo>
                      <a:pt x="14672" y="133497"/>
                    </a:moveTo>
                    <a:lnTo>
                      <a:pt x="14672" y="133497"/>
                    </a:lnTo>
                    <a:cubicBezTo>
                      <a:pt x="6394" y="133287"/>
                      <a:pt x="-159" y="126439"/>
                      <a:pt x="3" y="118162"/>
                    </a:cubicBezTo>
                    <a:lnTo>
                      <a:pt x="2289" y="15863"/>
                    </a:lnTo>
                    <a:cubicBezTo>
                      <a:pt x="1841" y="7567"/>
                      <a:pt x="8204" y="471"/>
                      <a:pt x="16500" y="23"/>
                    </a:cubicBezTo>
                    <a:cubicBezTo>
                      <a:pt x="24796" y="-434"/>
                      <a:pt x="31893" y="5929"/>
                      <a:pt x="32340" y="14235"/>
                    </a:cubicBezTo>
                    <a:cubicBezTo>
                      <a:pt x="32388" y="14996"/>
                      <a:pt x="32369" y="15768"/>
                      <a:pt x="32293" y="16530"/>
                    </a:cubicBezTo>
                    <a:lnTo>
                      <a:pt x="30007" y="118828"/>
                    </a:lnTo>
                    <a:cubicBezTo>
                      <a:pt x="29797" y="127106"/>
                      <a:pt x="22949" y="133659"/>
                      <a:pt x="14672" y="133497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99E2BD46-8FF6-4B91-B910-38ED019DCE70}"/>
                  </a:ext>
                </a:extLst>
              </p:cNvPr>
              <p:cNvSpPr/>
              <p:nvPr/>
            </p:nvSpPr>
            <p:spPr>
              <a:xfrm>
                <a:off x="8605983" y="5847451"/>
                <a:ext cx="8667" cy="25621"/>
              </a:xfrm>
              <a:custGeom>
                <a:avLst/>
                <a:gdLst>
                  <a:gd name="connsiteX0" fmla="*/ 0 w 8667"/>
                  <a:gd name="connsiteY0" fmla="*/ 0 h 25621"/>
                  <a:gd name="connsiteX1" fmla="*/ 8668 w 8667"/>
                  <a:gd name="connsiteY1" fmla="*/ 25622 h 25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67" h="25621">
                    <a:moveTo>
                      <a:pt x="0" y="0"/>
                    </a:moveTo>
                    <a:cubicBezTo>
                      <a:pt x="4724" y="7801"/>
                      <a:pt x="7687" y="16554"/>
                      <a:pt x="8668" y="25622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439E42F7-7B04-425E-AAA5-54FDE090C03B}"/>
                  </a:ext>
                </a:extLst>
              </p:cNvPr>
              <p:cNvSpPr/>
              <p:nvPr/>
            </p:nvSpPr>
            <p:spPr>
              <a:xfrm>
                <a:off x="8256565" y="5780395"/>
                <a:ext cx="314841" cy="43280"/>
              </a:xfrm>
              <a:custGeom>
                <a:avLst/>
                <a:gdLst>
                  <a:gd name="connsiteX0" fmla="*/ 6994 w 314841"/>
                  <a:gd name="connsiteY0" fmla="*/ 0 h 43280"/>
                  <a:gd name="connsiteX1" fmla="*/ 24901 w 314841"/>
                  <a:gd name="connsiteY1" fmla="*/ 34099 h 43280"/>
                  <a:gd name="connsiteX2" fmla="*/ 251025 w 314841"/>
                  <a:gd name="connsiteY2" fmla="*/ 26003 h 43280"/>
                  <a:gd name="connsiteX3" fmla="*/ 314842 w 314841"/>
                  <a:gd name="connsiteY3" fmla="*/ 33242 h 43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841" h="43280">
                    <a:moveTo>
                      <a:pt x="6994" y="0"/>
                    </a:moveTo>
                    <a:cubicBezTo>
                      <a:pt x="6994" y="0"/>
                      <a:pt x="-17390" y="16192"/>
                      <a:pt x="24901" y="34099"/>
                    </a:cubicBezTo>
                    <a:cubicBezTo>
                      <a:pt x="67192" y="52006"/>
                      <a:pt x="177873" y="40672"/>
                      <a:pt x="251025" y="26003"/>
                    </a:cubicBezTo>
                    <a:cubicBezTo>
                      <a:pt x="272494" y="20879"/>
                      <a:pt x="295068" y="23441"/>
                      <a:pt x="314842" y="33242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76966B3D-096B-46DC-939A-7434B7FCECBF}"/>
                  </a:ext>
                </a:extLst>
              </p:cNvPr>
              <p:cNvSpPr/>
              <p:nvPr/>
            </p:nvSpPr>
            <p:spPr>
              <a:xfrm>
                <a:off x="8880112" y="5632281"/>
                <a:ext cx="13049" cy="21336"/>
              </a:xfrm>
              <a:custGeom>
                <a:avLst/>
                <a:gdLst>
                  <a:gd name="connsiteX0" fmla="*/ 0 w 13049"/>
                  <a:gd name="connsiteY0" fmla="*/ 21336 h 21336"/>
                  <a:gd name="connsiteX1" fmla="*/ 13049 w 13049"/>
                  <a:gd name="connsiteY1" fmla="*/ 0 h 21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49" h="21336">
                    <a:moveTo>
                      <a:pt x="0" y="21336"/>
                    </a:moveTo>
                    <a:cubicBezTo>
                      <a:pt x="3734" y="13859"/>
                      <a:pt x="8096" y="6725"/>
                      <a:pt x="13049" y="0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A80BB8ED-88CB-4485-88B2-8F5D5B8545B7}"/>
                  </a:ext>
                </a:extLst>
              </p:cNvPr>
              <p:cNvSpPr/>
              <p:nvPr/>
            </p:nvSpPr>
            <p:spPr>
              <a:xfrm>
                <a:off x="8857347" y="5676763"/>
                <a:ext cx="12953" cy="78866"/>
              </a:xfrm>
              <a:custGeom>
                <a:avLst/>
                <a:gdLst>
                  <a:gd name="connsiteX0" fmla="*/ 0 w 12953"/>
                  <a:gd name="connsiteY0" fmla="*/ 78867 h 78866"/>
                  <a:gd name="connsiteX1" fmla="*/ 12954 w 12953"/>
                  <a:gd name="connsiteY1" fmla="*/ 0 h 7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53" h="78866">
                    <a:moveTo>
                      <a:pt x="0" y="78867"/>
                    </a:moveTo>
                    <a:cubicBezTo>
                      <a:pt x="152" y="52064"/>
                      <a:pt x="4524" y="25451"/>
                      <a:pt x="12954" y="0"/>
                    </a:cubicBezTo>
                  </a:path>
                </a:pathLst>
              </a:custGeom>
              <a:grpFill/>
              <a:ln w="9525" cap="rnd">
                <a:solidFill>
                  <a:srgbClr val="263238">
                    <a:alpha val="97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</p:grpSp>
      </p:grpSp>
      <p:sp>
        <p:nvSpPr>
          <p:cNvPr id="214" name="矩形: 单圆角 213">
            <a:extLst>
              <a:ext uri="{FF2B5EF4-FFF2-40B4-BE49-F238E27FC236}">
                <a16:creationId xmlns:a16="http://schemas.microsoft.com/office/drawing/2014/main" id="{DCC148DA-F10E-4BBF-8CC5-8A3A70E7854C}"/>
              </a:ext>
            </a:extLst>
          </p:cNvPr>
          <p:cNvSpPr/>
          <p:nvPr userDrawn="1"/>
        </p:nvSpPr>
        <p:spPr>
          <a:xfrm flipV="1">
            <a:off x="4256427" y="203678"/>
            <a:ext cx="3679147" cy="542890"/>
          </a:xfrm>
          <a:prstGeom prst="round1Rect">
            <a:avLst/>
          </a:prstGeom>
          <a:solidFill>
            <a:schemeClr val="bg1"/>
          </a:solidFill>
          <a:ln w="19050">
            <a:solidFill>
              <a:schemeClr val="accent1">
                <a:shade val="50000"/>
              </a:schemeClr>
            </a:solidFill>
          </a:ln>
          <a:effectLst>
            <a:outerShdw blurRad="152400" dist="63500" dir="5400000" sx="95000" sy="95000" algn="t" rotWithShape="0">
              <a:schemeClr val="accent3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任意多边形: 形状 214">
            <a:extLst>
              <a:ext uri="{FF2B5EF4-FFF2-40B4-BE49-F238E27FC236}">
                <a16:creationId xmlns:a16="http://schemas.microsoft.com/office/drawing/2014/main" id="{89B0C5CA-ADDA-480B-A78C-EFF735267DFF}"/>
              </a:ext>
            </a:extLst>
          </p:cNvPr>
          <p:cNvSpPr>
            <a:spLocks noChangeAspect="1"/>
          </p:cNvSpPr>
          <p:nvPr userDrawn="1"/>
        </p:nvSpPr>
        <p:spPr>
          <a:xfrm rot="5400000">
            <a:off x="4261086" y="203679"/>
            <a:ext cx="288000" cy="288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id="{A00B2CE6-D703-48C1-8F79-BAC7A397ECC3}"/>
              </a:ext>
            </a:extLst>
          </p:cNvPr>
          <p:cNvSpPr txBox="1"/>
          <p:nvPr userDrawn="1"/>
        </p:nvSpPr>
        <p:spPr>
          <a:xfrm>
            <a:off x="4388735" y="281247"/>
            <a:ext cx="3414531" cy="387753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accent3"/>
                </a:solidFill>
                <a:latin typeface="+mj-ea"/>
                <a:ea typeface="+mj-ea"/>
              </a:rPr>
              <a:t>目录 </a:t>
            </a:r>
            <a:r>
              <a:rPr lang="en-US" altLang="zh-CN" sz="2400" dirty="0">
                <a:solidFill>
                  <a:schemeClr val="accent3"/>
                </a:solidFill>
                <a:latin typeface="+mj-ea"/>
                <a:ea typeface="+mj-ea"/>
              </a:rPr>
              <a:t>/ Contents</a:t>
            </a:r>
            <a:endParaRPr lang="zh-CN" altLang="en-US" sz="24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217" name="任意多边形: 形状 216">
            <a:extLst>
              <a:ext uri="{FF2B5EF4-FFF2-40B4-BE49-F238E27FC236}">
                <a16:creationId xmlns:a16="http://schemas.microsoft.com/office/drawing/2014/main" id="{BBE8604E-1146-4222-AD85-04FFC8B887F8}"/>
              </a:ext>
            </a:extLst>
          </p:cNvPr>
          <p:cNvSpPr/>
          <p:nvPr userDrawn="1"/>
        </p:nvSpPr>
        <p:spPr>
          <a:xfrm flipV="1">
            <a:off x="4261085" y="1543734"/>
            <a:ext cx="1834915" cy="900000"/>
          </a:xfrm>
          <a:custGeom>
            <a:avLst/>
            <a:gdLst>
              <a:gd name="connsiteX0" fmla="*/ 0 w 1834915"/>
              <a:gd name="connsiteY0" fmla="*/ 900000 h 900000"/>
              <a:gd name="connsiteX1" fmla="*/ 1834915 w 1834915"/>
              <a:gd name="connsiteY1" fmla="*/ 900000 h 900000"/>
              <a:gd name="connsiteX2" fmla="*/ 1834915 w 1834915"/>
              <a:gd name="connsiteY2" fmla="*/ 0 h 900000"/>
              <a:gd name="connsiteX3" fmla="*/ 0 w 1834915"/>
              <a:gd name="connsiteY3" fmla="*/ 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4915" h="900000">
                <a:moveTo>
                  <a:pt x="0" y="900000"/>
                </a:moveTo>
                <a:lnTo>
                  <a:pt x="1834915" y="900000"/>
                </a:lnTo>
                <a:lnTo>
                  <a:pt x="183491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8" name="矩形: 单圆角 217">
            <a:extLst>
              <a:ext uri="{FF2B5EF4-FFF2-40B4-BE49-F238E27FC236}">
                <a16:creationId xmlns:a16="http://schemas.microsoft.com/office/drawing/2014/main" id="{4211D50E-56B0-494F-B873-1C6FFEC53DC3}"/>
              </a:ext>
            </a:extLst>
          </p:cNvPr>
          <p:cNvSpPr/>
          <p:nvPr userDrawn="1"/>
        </p:nvSpPr>
        <p:spPr>
          <a:xfrm flipV="1">
            <a:off x="4261085" y="1543734"/>
            <a:ext cx="7123457" cy="900000"/>
          </a:xfrm>
          <a:prstGeom prst="round1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任意多边形: 形状 218">
            <a:extLst>
              <a:ext uri="{FF2B5EF4-FFF2-40B4-BE49-F238E27FC236}">
                <a16:creationId xmlns:a16="http://schemas.microsoft.com/office/drawing/2014/main" id="{5E1BA3C2-80A5-4337-8C4F-CA1214494A0C}"/>
              </a:ext>
            </a:extLst>
          </p:cNvPr>
          <p:cNvSpPr>
            <a:spLocks noChangeAspect="1"/>
          </p:cNvSpPr>
          <p:nvPr userDrawn="1"/>
        </p:nvSpPr>
        <p:spPr>
          <a:xfrm rot="5400000">
            <a:off x="4261086" y="1542676"/>
            <a:ext cx="360000" cy="36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0" name="文本框 219">
            <a:extLst>
              <a:ext uri="{FF2B5EF4-FFF2-40B4-BE49-F238E27FC236}">
                <a16:creationId xmlns:a16="http://schemas.microsoft.com/office/drawing/2014/main" id="{9E3B5503-709B-40D7-8C43-E0E66BD6863E}"/>
              </a:ext>
            </a:extLst>
          </p:cNvPr>
          <p:cNvSpPr txBox="1"/>
          <p:nvPr userDrawn="1"/>
        </p:nvSpPr>
        <p:spPr>
          <a:xfrm>
            <a:off x="4945875" y="1535631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l"/>
            <a:r>
              <a:rPr lang="en-US" altLang="zh-CN" sz="48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1.</a:t>
            </a:r>
            <a:endParaRPr lang="zh-CN" altLang="en-US" sz="4800" dirty="0"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sp>
        <p:nvSpPr>
          <p:cNvPr id="222" name="任意多边形: 形状 221">
            <a:extLst>
              <a:ext uri="{FF2B5EF4-FFF2-40B4-BE49-F238E27FC236}">
                <a16:creationId xmlns:a16="http://schemas.microsoft.com/office/drawing/2014/main" id="{265DAD91-D79B-4188-A781-65C53344B7B9}"/>
              </a:ext>
            </a:extLst>
          </p:cNvPr>
          <p:cNvSpPr/>
          <p:nvPr userDrawn="1"/>
        </p:nvSpPr>
        <p:spPr>
          <a:xfrm flipV="1">
            <a:off x="4261085" y="2760999"/>
            <a:ext cx="1834915" cy="900000"/>
          </a:xfrm>
          <a:custGeom>
            <a:avLst/>
            <a:gdLst>
              <a:gd name="connsiteX0" fmla="*/ 0 w 1834915"/>
              <a:gd name="connsiteY0" fmla="*/ 900000 h 900000"/>
              <a:gd name="connsiteX1" fmla="*/ 1834915 w 1834915"/>
              <a:gd name="connsiteY1" fmla="*/ 900000 h 900000"/>
              <a:gd name="connsiteX2" fmla="*/ 1834915 w 1834915"/>
              <a:gd name="connsiteY2" fmla="*/ 0 h 900000"/>
              <a:gd name="connsiteX3" fmla="*/ 0 w 1834915"/>
              <a:gd name="connsiteY3" fmla="*/ 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4915" h="900000">
                <a:moveTo>
                  <a:pt x="0" y="900000"/>
                </a:moveTo>
                <a:lnTo>
                  <a:pt x="1834915" y="900000"/>
                </a:lnTo>
                <a:lnTo>
                  <a:pt x="183491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3" name="矩形: 单圆角 222">
            <a:extLst>
              <a:ext uri="{FF2B5EF4-FFF2-40B4-BE49-F238E27FC236}">
                <a16:creationId xmlns:a16="http://schemas.microsoft.com/office/drawing/2014/main" id="{26A3FF83-8B7C-459E-8A84-78BA761B817D}"/>
              </a:ext>
            </a:extLst>
          </p:cNvPr>
          <p:cNvSpPr/>
          <p:nvPr userDrawn="1"/>
        </p:nvSpPr>
        <p:spPr>
          <a:xfrm flipV="1">
            <a:off x="4261085" y="2760999"/>
            <a:ext cx="7123457" cy="900000"/>
          </a:xfrm>
          <a:prstGeom prst="round1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任意多边形: 形状 223">
            <a:extLst>
              <a:ext uri="{FF2B5EF4-FFF2-40B4-BE49-F238E27FC236}">
                <a16:creationId xmlns:a16="http://schemas.microsoft.com/office/drawing/2014/main" id="{6025FC06-E84C-4F66-8182-021300D215C6}"/>
              </a:ext>
            </a:extLst>
          </p:cNvPr>
          <p:cNvSpPr>
            <a:spLocks noChangeAspect="1"/>
          </p:cNvSpPr>
          <p:nvPr userDrawn="1"/>
        </p:nvSpPr>
        <p:spPr>
          <a:xfrm rot="5400000">
            <a:off x="4261086" y="2759941"/>
            <a:ext cx="360000" cy="36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5" name="文本框 224">
            <a:extLst>
              <a:ext uri="{FF2B5EF4-FFF2-40B4-BE49-F238E27FC236}">
                <a16:creationId xmlns:a16="http://schemas.microsoft.com/office/drawing/2014/main" id="{2A917744-C84D-481A-B11A-2DDB66D1B27B}"/>
              </a:ext>
            </a:extLst>
          </p:cNvPr>
          <p:cNvSpPr txBox="1"/>
          <p:nvPr userDrawn="1"/>
        </p:nvSpPr>
        <p:spPr>
          <a:xfrm>
            <a:off x="4945875" y="2752896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l"/>
            <a:r>
              <a:rPr lang="en-US" altLang="zh-CN" sz="48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2.</a:t>
            </a:r>
            <a:endParaRPr lang="zh-CN" altLang="en-US" sz="4800" dirty="0"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sp>
        <p:nvSpPr>
          <p:cNvPr id="227" name="任意多边形: 形状 226">
            <a:extLst>
              <a:ext uri="{FF2B5EF4-FFF2-40B4-BE49-F238E27FC236}">
                <a16:creationId xmlns:a16="http://schemas.microsoft.com/office/drawing/2014/main" id="{04C30430-6AF0-4C0B-9769-2B46F8AD4023}"/>
              </a:ext>
            </a:extLst>
          </p:cNvPr>
          <p:cNvSpPr/>
          <p:nvPr userDrawn="1"/>
        </p:nvSpPr>
        <p:spPr>
          <a:xfrm flipV="1">
            <a:off x="4261085" y="3978264"/>
            <a:ext cx="1834915" cy="900000"/>
          </a:xfrm>
          <a:custGeom>
            <a:avLst/>
            <a:gdLst>
              <a:gd name="connsiteX0" fmla="*/ 0 w 1834915"/>
              <a:gd name="connsiteY0" fmla="*/ 900000 h 900000"/>
              <a:gd name="connsiteX1" fmla="*/ 1834915 w 1834915"/>
              <a:gd name="connsiteY1" fmla="*/ 900000 h 900000"/>
              <a:gd name="connsiteX2" fmla="*/ 1834915 w 1834915"/>
              <a:gd name="connsiteY2" fmla="*/ 0 h 900000"/>
              <a:gd name="connsiteX3" fmla="*/ 0 w 1834915"/>
              <a:gd name="connsiteY3" fmla="*/ 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4915" h="900000">
                <a:moveTo>
                  <a:pt x="0" y="900000"/>
                </a:moveTo>
                <a:lnTo>
                  <a:pt x="1834915" y="900000"/>
                </a:lnTo>
                <a:lnTo>
                  <a:pt x="183491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8" name="矩形: 单圆角 227">
            <a:extLst>
              <a:ext uri="{FF2B5EF4-FFF2-40B4-BE49-F238E27FC236}">
                <a16:creationId xmlns:a16="http://schemas.microsoft.com/office/drawing/2014/main" id="{6B7230DD-D11F-43EF-BE78-9B3EF394494F}"/>
              </a:ext>
            </a:extLst>
          </p:cNvPr>
          <p:cNvSpPr/>
          <p:nvPr userDrawn="1"/>
        </p:nvSpPr>
        <p:spPr>
          <a:xfrm flipV="1">
            <a:off x="4261085" y="3978264"/>
            <a:ext cx="7123457" cy="900000"/>
          </a:xfrm>
          <a:prstGeom prst="round1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任意多边形: 形状 228">
            <a:extLst>
              <a:ext uri="{FF2B5EF4-FFF2-40B4-BE49-F238E27FC236}">
                <a16:creationId xmlns:a16="http://schemas.microsoft.com/office/drawing/2014/main" id="{98B138ED-BD38-4611-AEF6-CE583B5EA415}"/>
              </a:ext>
            </a:extLst>
          </p:cNvPr>
          <p:cNvSpPr>
            <a:spLocks noChangeAspect="1"/>
          </p:cNvSpPr>
          <p:nvPr userDrawn="1"/>
        </p:nvSpPr>
        <p:spPr>
          <a:xfrm rot="5400000">
            <a:off x="4261086" y="3977206"/>
            <a:ext cx="360000" cy="36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0" name="文本框 229">
            <a:extLst>
              <a:ext uri="{FF2B5EF4-FFF2-40B4-BE49-F238E27FC236}">
                <a16:creationId xmlns:a16="http://schemas.microsoft.com/office/drawing/2014/main" id="{7FFC3B6C-A630-437C-B317-7AFD318F6647}"/>
              </a:ext>
            </a:extLst>
          </p:cNvPr>
          <p:cNvSpPr txBox="1"/>
          <p:nvPr userDrawn="1"/>
        </p:nvSpPr>
        <p:spPr>
          <a:xfrm>
            <a:off x="4945875" y="3970161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l"/>
            <a:r>
              <a:rPr lang="en-US" altLang="zh-CN" sz="48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3.</a:t>
            </a:r>
            <a:endParaRPr lang="zh-CN" altLang="en-US" sz="4800" dirty="0"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sp>
        <p:nvSpPr>
          <p:cNvPr id="232" name="任意多边形: 形状 231">
            <a:extLst>
              <a:ext uri="{FF2B5EF4-FFF2-40B4-BE49-F238E27FC236}">
                <a16:creationId xmlns:a16="http://schemas.microsoft.com/office/drawing/2014/main" id="{345C04EC-593C-453B-968C-E8BF3734B09A}"/>
              </a:ext>
            </a:extLst>
          </p:cNvPr>
          <p:cNvSpPr/>
          <p:nvPr userDrawn="1"/>
        </p:nvSpPr>
        <p:spPr>
          <a:xfrm flipV="1">
            <a:off x="4261085" y="5195529"/>
            <a:ext cx="1834915" cy="900000"/>
          </a:xfrm>
          <a:custGeom>
            <a:avLst/>
            <a:gdLst>
              <a:gd name="connsiteX0" fmla="*/ 0 w 1834915"/>
              <a:gd name="connsiteY0" fmla="*/ 900000 h 900000"/>
              <a:gd name="connsiteX1" fmla="*/ 1834915 w 1834915"/>
              <a:gd name="connsiteY1" fmla="*/ 900000 h 900000"/>
              <a:gd name="connsiteX2" fmla="*/ 1834915 w 1834915"/>
              <a:gd name="connsiteY2" fmla="*/ 0 h 900000"/>
              <a:gd name="connsiteX3" fmla="*/ 0 w 1834915"/>
              <a:gd name="connsiteY3" fmla="*/ 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4915" h="900000">
                <a:moveTo>
                  <a:pt x="0" y="900000"/>
                </a:moveTo>
                <a:lnTo>
                  <a:pt x="1834915" y="900000"/>
                </a:lnTo>
                <a:lnTo>
                  <a:pt x="183491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3" name="矩形: 单圆角 232">
            <a:extLst>
              <a:ext uri="{FF2B5EF4-FFF2-40B4-BE49-F238E27FC236}">
                <a16:creationId xmlns:a16="http://schemas.microsoft.com/office/drawing/2014/main" id="{3D88CA1A-0734-4621-A116-BD3B0E1F6636}"/>
              </a:ext>
            </a:extLst>
          </p:cNvPr>
          <p:cNvSpPr/>
          <p:nvPr userDrawn="1"/>
        </p:nvSpPr>
        <p:spPr>
          <a:xfrm flipV="1">
            <a:off x="4261085" y="5195529"/>
            <a:ext cx="7123457" cy="900000"/>
          </a:xfrm>
          <a:prstGeom prst="round1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任意多边形: 形状 233">
            <a:extLst>
              <a:ext uri="{FF2B5EF4-FFF2-40B4-BE49-F238E27FC236}">
                <a16:creationId xmlns:a16="http://schemas.microsoft.com/office/drawing/2014/main" id="{FA16C230-9060-4063-AE95-50DFE359ED26}"/>
              </a:ext>
            </a:extLst>
          </p:cNvPr>
          <p:cNvSpPr>
            <a:spLocks noChangeAspect="1"/>
          </p:cNvSpPr>
          <p:nvPr userDrawn="1"/>
        </p:nvSpPr>
        <p:spPr>
          <a:xfrm rot="5400000">
            <a:off x="4261086" y="5194471"/>
            <a:ext cx="360000" cy="36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5" name="文本框 234">
            <a:extLst>
              <a:ext uri="{FF2B5EF4-FFF2-40B4-BE49-F238E27FC236}">
                <a16:creationId xmlns:a16="http://schemas.microsoft.com/office/drawing/2014/main" id="{BB33E13F-4F67-4442-B76A-99F40DB42874}"/>
              </a:ext>
            </a:extLst>
          </p:cNvPr>
          <p:cNvSpPr txBox="1"/>
          <p:nvPr userDrawn="1"/>
        </p:nvSpPr>
        <p:spPr>
          <a:xfrm>
            <a:off x="4945875" y="5187426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l"/>
            <a:r>
              <a:rPr lang="en-US" altLang="zh-CN" sz="48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4.</a:t>
            </a:r>
            <a:endParaRPr lang="zh-CN" altLang="en-US" sz="4800" dirty="0"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DDB73D27-87E0-45B7-8E6A-30C710199E22}"/>
              </a:ext>
            </a:extLst>
          </p:cNvPr>
          <p:cNvGrpSpPr/>
          <p:nvPr userDrawn="1"/>
        </p:nvGrpSpPr>
        <p:grpSpPr>
          <a:xfrm rot="5400000">
            <a:off x="10605496" y="-257593"/>
            <a:ext cx="903201" cy="1853185"/>
            <a:chOff x="749272" y="818971"/>
            <a:chExt cx="2292790" cy="4704339"/>
          </a:xfrm>
        </p:grpSpPr>
        <p:grpSp>
          <p:nvGrpSpPr>
            <p:cNvPr id="238" name="组合 237">
              <a:extLst>
                <a:ext uri="{FF2B5EF4-FFF2-40B4-BE49-F238E27FC236}">
                  <a16:creationId xmlns:a16="http://schemas.microsoft.com/office/drawing/2014/main" id="{F2ACA30B-3FF1-45DF-BADE-D20A1779D60C}"/>
                </a:ext>
              </a:extLst>
            </p:cNvPr>
            <p:cNvGrpSpPr/>
            <p:nvPr/>
          </p:nvGrpSpPr>
          <p:grpSpPr>
            <a:xfrm>
              <a:off x="749272" y="3249807"/>
              <a:ext cx="2292790" cy="2273503"/>
              <a:chOff x="749271" y="1393757"/>
              <a:chExt cx="4164587" cy="4129554"/>
            </a:xfrm>
          </p:grpSpPr>
          <p:sp>
            <p:nvSpPr>
              <p:cNvPr id="256" name="PA-椭圆 20">
                <a:extLst>
                  <a:ext uri="{FF2B5EF4-FFF2-40B4-BE49-F238E27FC236}">
                    <a16:creationId xmlns:a16="http://schemas.microsoft.com/office/drawing/2014/main" id="{E0039530-C178-4C0D-B9F2-3B34B4EBF129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749271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61113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PA-椭圆 21">
                <a:extLst>
                  <a:ext uri="{FF2B5EF4-FFF2-40B4-BE49-F238E27FC236}">
                    <a16:creationId xmlns:a16="http://schemas.microsoft.com/office/drawing/2014/main" id="{416E8BAB-A725-4AAF-A828-893F6B109706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1873467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4864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PA-椭圆 22">
                <a:extLst>
                  <a:ext uri="{FF2B5EF4-FFF2-40B4-BE49-F238E27FC236}">
                    <a16:creationId xmlns:a16="http://schemas.microsoft.com/office/drawing/2014/main" id="{C7531C04-3058-42C0-BB7D-6835AFF37907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2997663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9439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PA-椭圆 23">
                <a:extLst>
                  <a:ext uri="{FF2B5EF4-FFF2-40B4-BE49-F238E27FC236}">
                    <a16:creationId xmlns:a16="http://schemas.microsoft.com/office/drawing/2014/main" id="{FD809219-E16C-4DCB-89B5-C2D532879FC6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4121858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42948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PA-椭圆 25">
                <a:extLst>
                  <a:ext uri="{FF2B5EF4-FFF2-40B4-BE49-F238E27FC236}">
                    <a16:creationId xmlns:a16="http://schemas.microsoft.com/office/drawing/2014/main" id="{0CBAF9EA-9D03-4942-A63E-1A5A5E15AEF5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749271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41688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PA-椭圆 26">
                <a:extLst>
                  <a:ext uri="{FF2B5EF4-FFF2-40B4-BE49-F238E27FC236}">
                    <a16:creationId xmlns:a16="http://schemas.microsoft.com/office/drawing/2014/main" id="{63823DB1-46AE-4072-B9A2-A15C869200E2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>
                <a:off x="1873467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39241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PA-椭圆 27">
                <a:extLst>
                  <a:ext uri="{FF2B5EF4-FFF2-40B4-BE49-F238E27FC236}">
                    <a16:creationId xmlns:a16="http://schemas.microsoft.com/office/drawing/2014/main" id="{AABF7A3B-B910-4795-8E64-0207680A6D3B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2997663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8293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3" name="PA-椭圆 28">
                <a:extLst>
                  <a:ext uri="{FF2B5EF4-FFF2-40B4-BE49-F238E27FC236}">
                    <a16:creationId xmlns:a16="http://schemas.microsoft.com/office/drawing/2014/main" id="{6E6E1FE8-1F1C-4D7F-9E02-0EEFD7248D25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>
                <a:off x="4121858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51502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PA-椭圆 29">
                <a:extLst>
                  <a:ext uri="{FF2B5EF4-FFF2-40B4-BE49-F238E27FC236}">
                    <a16:creationId xmlns:a16="http://schemas.microsoft.com/office/drawing/2014/main" id="{9FC0354C-41E5-4405-BB25-12B9339AF5BD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>
                <a:off x="749271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9349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PA-椭圆 30">
                <a:extLst>
                  <a:ext uri="{FF2B5EF4-FFF2-40B4-BE49-F238E27FC236}">
                    <a16:creationId xmlns:a16="http://schemas.microsoft.com/office/drawing/2014/main" id="{A9FC1890-E08A-4345-8A7A-5233E0258EFB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1873467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4182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PA-椭圆 31">
                <a:extLst>
                  <a:ext uri="{FF2B5EF4-FFF2-40B4-BE49-F238E27FC236}">
                    <a16:creationId xmlns:a16="http://schemas.microsoft.com/office/drawing/2014/main" id="{2F67CD7C-A148-4592-A220-EA12AE08C773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>
                <a:off x="2997663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5449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PA-椭圆 32">
                <a:extLst>
                  <a:ext uri="{FF2B5EF4-FFF2-40B4-BE49-F238E27FC236}">
                    <a16:creationId xmlns:a16="http://schemas.microsoft.com/office/drawing/2014/main" id="{736E7A2B-5AD8-4891-A6D6-9F745B19019F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>
              <a:xfrm>
                <a:off x="4121858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61355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PA-椭圆 33">
                <a:extLst>
                  <a:ext uri="{FF2B5EF4-FFF2-40B4-BE49-F238E27FC236}">
                    <a16:creationId xmlns:a16="http://schemas.microsoft.com/office/drawing/2014/main" id="{0469D727-81FF-4AB3-ABE1-78C252E7ADDD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>
              <a:xfrm>
                <a:off x="749271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108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PA-椭圆 34">
                <a:extLst>
                  <a:ext uri="{FF2B5EF4-FFF2-40B4-BE49-F238E27FC236}">
                    <a16:creationId xmlns:a16="http://schemas.microsoft.com/office/drawing/2014/main" id="{F5410C86-D847-46B0-BE90-23C7A1C68BC6}"/>
                  </a:ext>
                </a:extLst>
              </p:cNvPr>
              <p:cNvSpPr/>
              <p:nvPr>
                <p:custDataLst>
                  <p:tags r:id="rId30"/>
                </p:custDataLst>
              </p:nvPr>
            </p:nvSpPr>
            <p:spPr>
              <a:xfrm>
                <a:off x="1873467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3488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PA-椭圆 35">
                <a:extLst>
                  <a:ext uri="{FF2B5EF4-FFF2-40B4-BE49-F238E27FC236}">
                    <a16:creationId xmlns:a16="http://schemas.microsoft.com/office/drawing/2014/main" id="{BD019C70-98D3-4066-A6F2-D53C701C33B4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>
              <a:xfrm>
                <a:off x="2997663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6234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PA-椭圆 36">
                <a:extLst>
                  <a:ext uri="{FF2B5EF4-FFF2-40B4-BE49-F238E27FC236}">
                    <a16:creationId xmlns:a16="http://schemas.microsoft.com/office/drawing/2014/main" id="{00D8613F-433F-4327-BA53-CC0DD317264B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>
              <a:xfrm>
                <a:off x="4121858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33343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5C782E4E-F777-45AB-9CB9-6944D5FD0886}"/>
                </a:ext>
              </a:extLst>
            </p:cNvPr>
            <p:cNvGrpSpPr/>
            <p:nvPr/>
          </p:nvGrpSpPr>
          <p:grpSpPr>
            <a:xfrm>
              <a:off x="749272" y="818971"/>
              <a:ext cx="2292790" cy="2273503"/>
              <a:chOff x="749271" y="1393757"/>
              <a:chExt cx="4164587" cy="4129554"/>
            </a:xfrm>
          </p:grpSpPr>
          <p:sp>
            <p:nvSpPr>
              <p:cNvPr id="240" name="PA-椭圆 20">
                <a:extLst>
                  <a:ext uri="{FF2B5EF4-FFF2-40B4-BE49-F238E27FC236}">
                    <a16:creationId xmlns:a16="http://schemas.microsoft.com/office/drawing/2014/main" id="{FFA4EC9F-EB1C-4229-A00F-F6D221EC0019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>
                <a:off x="749271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61113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PA-椭圆 21">
                <a:extLst>
                  <a:ext uri="{FF2B5EF4-FFF2-40B4-BE49-F238E27FC236}">
                    <a16:creationId xmlns:a16="http://schemas.microsoft.com/office/drawing/2014/main" id="{067A73BF-6806-487B-A425-B4077FF15B65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1873467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4864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PA-椭圆 22">
                <a:extLst>
                  <a:ext uri="{FF2B5EF4-FFF2-40B4-BE49-F238E27FC236}">
                    <a16:creationId xmlns:a16="http://schemas.microsoft.com/office/drawing/2014/main" id="{FB026600-1781-472B-BA8A-2E6998B53D5D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2997663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9439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PA-椭圆 23">
                <a:extLst>
                  <a:ext uri="{FF2B5EF4-FFF2-40B4-BE49-F238E27FC236}">
                    <a16:creationId xmlns:a16="http://schemas.microsoft.com/office/drawing/2014/main" id="{B3F1DD12-114F-4844-9E9E-24F27BC30FED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4121858" y="4731311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42948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PA-椭圆 25">
                <a:extLst>
                  <a:ext uri="{FF2B5EF4-FFF2-40B4-BE49-F238E27FC236}">
                    <a16:creationId xmlns:a16="http://schemas.microsoft.com/office/drawing/2014/main" id="{FB33F912-B490-429D-AB26-CC598D1EC332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749271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41688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5" name="PA-椭圆 26">
                <a:extLst>
                  <a:ext uri="{FF2B5EF4-FFF2-40B4-BE49-F238E27FC236}">
                    <a16:creationId xmlns:a16="http://schemas.microsoft.com/office/drawing/2014/main" id="{C284EBE1-B8FF-4927-9A7D-22E88452AB2C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1873467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39241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6" name="PA-椭圆 27">
                <a:extLst>
                  <a:ext uri="{FF2B5EF4-FFF2-40B4-BE49-F238E27FC236}">
                    <a16:creationId xmlns:a16="http://schemas.microsoft.com/office/drawing/2014/main" id="{8B86FBD4-ECD6-4766-856E-258A35FABB1C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2997663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8293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PA-椭圆 28">
                <a:extLst>
                  <a:ext uri="{FF2B5EF4-FFF2-40B4-BE49-F238E27FC236}">
                    <a16:creationId xmlns:a16="http://schemas.microsoft.com/office/drawing/2014/main" id="{AA72DC0B-FC6C-4323-B00B-68E7488C5889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4121858" y="3618793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51502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PA-椭圆 29">
                <a:extLst>
                  <a:ext uri="{FF2B5EF4-FFF2-40B4-BE49-F238E27FC236}">
                    <a16:creationId xmlns:a16="http://schemas.microsoft.com/office/drawing/2014/main" id="{481FCFFC-34D8-4DCB-8EC7-0C7EAB05E5DD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749271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9349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PA-椭圆 30">
                <a:extLst>
                  <a:ext uri="{FF2B5EF4-FFF2-40B4-BE49-F238E27FC236}">
                    <a16:creationId xmlns:a16="http://schemas.microsoft.com/office/drawing/2014/main" id="{8E186254-7F20-4B9C-9AE1-0676C161FCE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1873467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4182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PA-椭圆 31">
                <a:extLst>
                  <a:ext uri="{FF2B5EF4-FFF2-40B4-BE49-F238E27FC236}">
                    <a16:creationId xmlns:a16="http://schemas.microsoft.com/office/drawing/2014/main" id="{6E6A4F42-8C8B-4E03-A36C-05BAB010C98C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2997663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5449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PA-椭圆 32">
                <a:extLst>
                  <a:ext uri="{FF2B5EF4-FFF2-40B4-BE49-F238E27FC236}">
                    <a16:creationId xmlns:a16="http://schemas.microsoft.com/office/drawing/2014/main" id="{8EBD5987-A218-414B-BE71-9D8F6D15A07D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4121858" y="2506275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61355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PA-椭圆 33">
                <a:extLst>
                  <a:ext uri="{FF2B5EF4-FFF2-40B4-BE49-F238E27FC236}">
                    <a16:creationId xmlns:a16="http://schemas.microsoft.com/office/drawing/2014/main" id="{1EFA2BE0-71C8-4140-8B6E-B616A3EC1169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749271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2108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PA-椭圆 34">
                <a:extLst>
                  <a:ext uri="{FF2B5EF4-FFF2-40B4-BE49-F238E27FC236}">
                    <a16:creationId xmlns:a16="http://schemas.microsoft.com/office/drawing/2014/main" id="{C8EAFBEA-92A9-4A71-A5CB-657CF2F93FBA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1873467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3488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PA-椭圆 35">
                <a:extLst>
                  <a:ext uri="{FF2B5EF4-FFF2-40B4-BE49-F238E27FC236}">
                    <a16:creationId xmlns:a16="http://schemas.microsoft.com/office/drawing/2014/main" id="{541480FE-2F8E-4619-9023-A0FF74B8FBB3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2997663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6234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" name="PA-椭圆 36">
                <a:extLst>
                  <a:ext uri="{FF2B5EF4-FFF2-40B4-BE49-F238E27FC236}">
                    <a16:creationId xmlns:a16="http://schemas.microsoft.com/office/drawing/2014/main" id="{BD3E49C4-3AA5-488D-8805-1056B2EED637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4121858" y="1393757"/>
                <a:ext cx="792000" cy="792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33343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72" name="任意多边形: 形状 271">
            <a:extLst>
              <a:ext uri="{FF2B5EF4-FFF2-40B4-BE49-F238E27FC236}">
                <a16:creationId xmlns:a16="http://schemas.microsoft.com/office/drawing/2014/main" id="{5E6728BE-F6E7-4554-B3DE-484345C1A7B2}"/>
              </a:ext>
            </a:extLst>
          </p:cNvPr>
          <p:cNvSpPr>
            <a:spLocks noChangeAspect="1"/>
          </p:cNvSpPr>
          <p:nvPr userDrawn="1"/>
        </p:nvSpPr>
        <p:spPr>
          <a:xfrm>
            <a:off x="9574327" y="6228000"/>
            <a:ext cx="630000" cy="63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3" name="任意多边形: 形状 272">
            <a:extLst>
              <a:ext uri="{FF2B5EF4-FFF2-40B4-BE49-F238E27FC236}">
                <a16:creationId xmlns:a16="http://schemas.microsoft.com/office/drawing/2014/main" id="{68772E51-5E4A-4DD5-A245-FA080F9DD117}"/>
              </a:ext>
            </a:extLst>
          </p:cNvPr>
          <p:cNvSpPr>
            <a:spLocks noChangeAspect="1"/>
          </p:cNvSpPr>
          <p:nvPr userDrawn="1"/>
        </p:nvSpPr>
        <p:spPr>
          <a:xfrm>
            <a:off x="11496923" y="3797361"/>
            <a:ext cx="360000" cy="36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4" name="任意多边形: 形状 273">
            <a:extLst>
              <a:ext uri="{FF2B5EF4-FFF2-40B4-BE49-F238E27FC236}">
                <a16:creationId xmlns:a16="http://schemas.microsoft.com/office/drawing/2014/main" id="{4753C9A7-4E5C-4779-A2D7-3C6079004A5F}"/>
              </a:ext>
            </a:extLst>
          </p:cNvPr>
          <p:cNvSpPr>
            <a:spLocks noChangeAspect="1"/>
          </p:cNvSpPr>
          <p:nvPr userDrawn="1"/>
        </p:nvSpPr>
        <p:spPr>
          <a:xfrm>
            <a:off x="11623689" y="6280601"/>
            <a:ext cx="288000" cy="288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6" name="文本占位符 285">
            <a:extLst>
              <a:ext uri="{FF2B5EF4-FFF2-40B4-BE49-F238E27FC236}">
                <a16:creationId xmlns:a16="http://schemas.microsoft.com/office/drawing/2014/main" id="{F57BB676-958B-43C0-B7EF-5623AB31C7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90758" y="1543734"/>
            <a:ext cx="4680000" cy="900000"/>
          </a:xfrm>
        </p:spPr>
        <p:txBody>
          <a:bodyPr lIns="0" tIns="0" rIns="0" bIns="0" anchor="ctr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lang="zh-CN" altLang="en-US" sz="3200" kern="1200" dirty="0">
                <a:solidFill>
                  <a:schemeClr val="accent3"/>
                </a:solidFill>
                <a:effectLst>
                  <a:outerShdw blurRad="101600" dist="38100" dir="8100000" algn="tr" rotWithShape="0">
                    <a:schemeClr val="accent3">
                      <a:alpha val="20000"/>
                    </a:schemeClr>
                  </a:outerShdw>
                </a:effectLst>
                <a:latin typeface="仓耳渔阳体 W05" panose="02020400000000000000" pitchFamily="18" charset="-122"/>
                <a:ea typeface="仓耳渔阳体 W05" panose="02020400000000000000" pitchFamily="18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插入标题</a:t>
            </a:r>
          </a:p>
        </p:txBody>
      </p:sp>
      <p:sp>
        <p:nvSpPr>
          <p:cNvPr id="287" name="文本占位符 285">
            <a:extLst>
              <a:ext uri="{FF2B5EF4-FFF2-40B4-BE49-F238E27FC236}">
                <a16:creationId xmlns:a16="http://schemas.microsoft.com/office/drawing/2014/main" id="{04498526-72AD-47A2-9FC9-B9EEB3E1E4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90758" y="2760999"/>
            <a:ext cx="4680000" cy="900000"/>
          </a:xfrm>
        </p:spPr>
        <p:txBody>
          <a:bodyPr lIns="0" tIns="0" rIns="0" bIns="0" anchor="ctr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lang="zh-CN" altLang="en-US" sz="3200" kern="1200" dirty="0">
                <a:solidFill>
                  <a:schemeClr val="accent3"/>
                </a:solidFill>
                <a:effectLst>
                  <a:outerShdw blurRad="101600" dist="38100" dir="8100000" algn="tr" rotWithShape="0">
                    <a:schemeClr val="accent3">
                      <a:alpha val="20000"/>
                    </a:schemeClr>
                  </a:outerShdw>
                </a:effectLst>
                <a:latin typeface="仓耳渔阳体 W05" panose="02020400000000000000" pitchFamily="18" charset="-122"/>
                <a:ea typeface="仓耳渔阳体 W05" panose="02020400000000000000" pitchFamily="18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插入标题</a:t>
            </a:r>
          </a:p>
        </p:txBody>
      </p:sp>
      <p:sp>
        <p:nvSpPr>
          <p:cNvPr id="288" name="文本占位符 285">
            <a:extLst>
              <a:ext uri="{FF2B5EF4-FFF2-40B4-BE49-F238E27FC236}">
                <a16:creationId xmlns:a16="http://schemas.microsoft.com/office/drawing/2014/main" id="{A69B9AE9-6FB2-48D2-A3B2-B23C23881CC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90758" y="3978264"/>
            <a:ext cx="4680000" cy="900000"/>
          </a:xfrm>
        </p:spPr>
        <p:txBody>
          <a:bodyPr lIns="0" tIns="0" rIns="0" bIns="0" anchor="ctr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lang="zh-CN" altLang="en-US" sz="3200" kern="1200" dirty="0">
                <a:solidFill>
                  <a:schemeClr val="accent3"/>
                </a:solidFill>
                <a:effectLst>
                  <a:outerShdw blurRad="101600" dist="38100" dir="8100000" algn="tr" rotWithShape="0">
                    <a:schemeClr val="accent3">
                      <a:alpha val="20000"/>
                    </a:schemeClr>
                  </a:outerShdw>
                </a:effectLst>
                <a:latin typeface="仓耳渔阳体 W05" panose="02020400000000000000" pitchFamily="18" charset="-122"/>
                <a:ea typeface="仓耳渔阳体 W05" panose="02020400000000000000" pitchFamily="18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插入标题</a:t>
            </a:r>
          </a:p>
        </p:txBody>
      </p:sp>
      <p:sp>
        <p:nvSpPr>
          <p:cNvPr id="289" name="文本占位符 285">
            <a:extLst>
              <a:ext uri="{FF2B5EF4-FFF2-40B4-BE49-F238E27FC236}">
                <a16:creationId xmlns:a16="http://schemas.microsoft.com/office/drawing/2014/main" id="{0560E4AE-A17D-4EC1-BAEC-00BB177EA9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90758" y="5195529"/>
            <a:ext cx="4680000" cy="900000"/>
          </a:xfrm>
        </p:spPr>
        <p:txBody>
          <a:bodyPr lIns="0" tIns="0" rIns="0" bIns="0" anchor="ctr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lang="zh-CN" altLang="en-US" sz="3200" kern="1200" dirty="0">
                <a:solidFill>
                  <a:schemeClr val="accent3"/>
                </a:solidFill>
                <a:effectLst>
                  <a:outerShdw blurRad="101600" dist="38100" dir="8100000" algn="tr" rotWithShape="0">
                    <a:schemeClr val="accent3">
                      <a:alpha val="20000"/>
                    </a:schemeClr>
                  </a:outerShdw>
                </a:effectLst>
                <a:latin typeface="仓耳渔阳体 W05" panose="02020400000000000000" pitchFamily="18" charset="-122"/>
                <a:ea typeface="仓耳渔阳体 W05" panose="02020400000000000000" pitchFamily="18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插入标题</a:t>
            </a:r>
          </a:p>
        </p:txBody>
      </p:sp>
    </p:spTree>
    <p:extLst>
      <p:ext uri="{BB962C8B-B14F-4D97-AF65-F5344CB8AC3E}">
        <p14:creationId xmlns:p14="http://schemas.microsoft.com/office/powerpoint/2010/main" val="3958730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C5EE9D3-801D-4B7E-A00D-E04E6B7E0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7C500C-BC26-4AB6-9AF6-A09BF6E567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322318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8" r:id="rId2"/>
    <p:sldLayoutId id="2147483657" r:id="rId3"/>
    <p:sldLayoutId id="2147483656" r:id="rId4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just" defTabSz="914400" rtl="0" eaLnBrk="1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10.xml"/><Relationship Id="rId13" Type="http://schemas.openxmlformats.org/officeDocument/2006/relationships/tags" Target="../tags/tag115.xml"/><Relationship Id="rId18" Type="http://schemas.openxmlformats.org/officeDocument/2006/relationships/notesSlide" Target="../notesSlides/notesSlide1.xml"/><Relationship Id="rId3" Type="http://schemas.openxmlformats.org/officeDocument/2006/relationships/tags" Target="../tags/tag105.xml"/><Relationship Id="rId7" Type="http://schemas.openxmlformats.org/officeDocument/2006/relationships/tags" Target="../tags/tag109.xml"/><Relationship Id="rId12" Type="http://schemas.openxmlformats.org/officeDocument/2006/relationships/tags" Target="../tags/tag114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104.xml"/><Relationship Id="rId16" Type="http://schemas.openxmlformats.org/officeDocument/2006/relationships/tags" Target="../tags/tag118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11" Type="http://schemas.openxmlformats.org/officeDocument/2006/relationships/tags" Target="../tags/tag113.xml"/><Relationship Id="rId5" Type="http://schemas.openxmlformats.org/officeDocument/2006/relationships/tags" Target="../tags/tag107.xml"/><Relationship Id="rId15" Type="http://schemas.openxmlformats.org/officeDocument/2006/relationships/tags" Target="../tags/tag117.xml"/><Relationship Id="rId10" Type="http://schemas.openxmlformats.org/officeDocument/2006/relationships/tags" Target="../tags/tag112.xml"/><Relationship Id="rId19" Type="http://schemas.openxmlformats.org/officeDocument/2006/relationships/image" Target="../media/image1.jpeg"/><Relationship Id="rId4" Type="http://schemas.openxmlformats.org/officeDocument/2006/relationships/tags" Target="../tags/tag106.xml"/><Relationship Id="rId9" Type="http://schemas.openxmlformats.org/officeDocument/2006/relationships/tags" Target="../tags/tag111.xml"/><Relationship Id="rId14" Type="http://schemas.openxmlformats.org/officeDocument/2006/relationships/tags" Target="../tags/tag1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26.xml"/><Relationship Id="rId13" Type="http://schemas.openxmlformats.org/officeDocument/2006/relationships/tags" Target="../tags/tag131.xml"/><Relationship Id="rId18" Type="http://schemas.openxmlformats.org/officeDocument/2006/relationships/notesSlide" Target="../notesSlides/notesSlide13.xml"/><Relationship Id="rId3" Type="http://schemas.openxmlformats.org/officeDocument/2006/relationships/tags" Target="../tags/tag121.xml"/><Relationship Id="rId7" Type="http://schemas.openxmlformats.org/officeDocument/2006/relationships/tags" Target="../tags/tag125.xml"/><Relationship Id="rId12" Type="http://schemas.openxmlformats.org/officeDocument/2006/relationships/tags" Target="../tags/tag130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120.xml"/><Relationship Id="rId16" Type="http://schemas.openxmlformats.org/officeDocument/2006/relationships/tags" Target="../tags/tag134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11" Type="http://schemas.openxmlformats.org/officeDocument/2006/relationships/tags" Target="../tags/tag129.xml"/><Relationship Id="rId5" Type="http://schemas.openxmlformats.org/officeDocument/2006/relationships/tags" Target="../tags/tag123.xml"/><Relationship Id="rId15" Type="http://schemas.openxmlformats.org/officeDocument/2006/relationships/tags" Target="../tags/tag133.xml"/><Relationship Id="rId10" Type="http://schemas.openxmlformats.org/officeDocument/2006/relationships/tags" Target="../tags/tag128.xml"/><Relationship Id="rId4" Type="http://schemas.openxmlformats.org/officeDocument/2006/relationships/tags" Target="../tags/tag122.xml"/><Relationship Id="rId9" Type="http://schemas.openxmlformats.org/officeDocument/2006/relationships/tags" Target="../tags/tag127.xml"/><Relationship Id="rId14" Type="http://schemas.openxmlformats.org/officeDocument/2006/relationships/tags" Target="../tags/tag13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alphaModFix amt="2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单圆角 19">
            <a:extLst>
              <a:ext uri="{FF2B5EF4-FFF2-40B4-BE49-F238E27FC236}">
                <a16:creationId xmlns:a16="http://schemas.microsoft.com/office/drawing/2014/main" id="{442527C9-FF3E-4E0B-BDDF-AF25E2994B8A}"/>
              </a:ext>
            </a:extLst>
          </p:cNvPr>
          <p:cNvSpPr/>
          <p:nvPr/>
        </p:nvSpPr>
        <p:spPr>
          <a:xfrm>
            <a:off x="6137521" y="1042756"/>
            <a:ext cx="4831556" cy="4831556"/>
          </a:xfrm>
          <a:prstGeom prst="round1Rect">
            <a:avLst>
              <a:gd name="adj" fmla="val 7859"/>
            </a:avLst>
          </a:prstGeom>
          <a:solidFill>
            <a:schemeClr val="accent2"/>
          </a:solidFill>
          <a:ln w="3175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PA-椭圆 20">
            <a:extLst>
              <a:ext uri="{FF2B5EF4-FFF2-40B4-BE49-F238E27FC236}">
                <a16:creationId xmlns:a16="http://schemas.microsoft.com/office/drawing/2014/main" id="{B26C3694-AD86-476D-8667-1221E07123D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471006" y="4731311"/>
            <a:ext cx="792000" cy="792000"/>
          </a:xfrm>
          <a:prstGeom prst="ellipse">
            <a:avLst/>
          </a:prstGeom>
          <a:solidFill>
            <a:schemeClr val="accent2">
              <a:lumMod val="20000"/>
              <a:lumOff val="80000"/>
              <a:alpha val="6111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PA-椭圆 21">
            <a:extLst>
              <a:ext uri="{FF2B5EF4-FFF2-40B4-BE49-F238E27FC236}">
                <a16:creationId xmlns:a16="http://schemas.microsoft.com/office/drawing/2014/main" id="{73EF5D95-5EC6-4518-9F16-0CF71A7AC2E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595202" y="4731311"/>
            <a:ext cx="792000" cy="792000"/>
          </a:xfrm>
          <a:prstGeom prst="ellipse">
            <a:avLst/>
          </a:prstGeom>
          <a:solidFill>
            <a:schemeClr val="accent2">
              <a:lumMod val="20000"/>
              <a:lumOff val="80000"/>
              <a:alpha val="2486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PA-椭圆 22">
            <a:extLst>
              <a:ext uri="{FF2B5EF4-FFF2-40B4-BE49-F238E27FC236}">
                <a16:creationId xmlns:a16="http://schemas.microsoft.com/office/drawing/2014/main" id="{17B81FBE-EC09-40B7-9657-5A4736D9151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719398" y="4731311"/>
            <a:ext cx="792000" cy="792000"/>
          </a:xfrm>
          <a:prstGeom prst="ellipse">
            <a:avLst/>
          </a:prstGeom>
          <a:solidFill>
            <a:schemeClr val="accent2">
              <a:lumMod val="20000"/>
              <a:lumOff val="80000"/>
              <a:alpha val="2943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PA-椭圆 23">
            <a:extLst>
              <a:ext uri="{FF2B5EF4-FFF2-40B4-BE49-F238E27FC236}">
                <a16:creationId xmlns:a16="http://schemas.microsoft.com/office/drawing/2014/main" id="{4C0EDEA0-530E-44B6-90A4-56F915DCA0D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843593" y="4731311"/>
            <a:ext cx="792000" cy="792000"/>
          </a:xfrm>
          <a:prstGeom prst="ellipse">
            <a:avLst/>
          </a:prstGeom>
          <a:solidFill>
            <a:schemeClr val="accent2">
              <a:lumMod val="20000"/>
              <a:lumOff val="80000"/>
              <a:alpha val="4294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PA-椭圆 25">
            <a:extLst>
              <a:ext uri="{FF2B5EF4-FFF2-40B4-BE49-F238E27FC236}">
                <a16:creationId xmlns:a16="http://schemas.microsoft.com/office/drawing/2014/main" id="{6FA23A1F-DB05-48AE-B1F5-22234EF94FD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471006" y="3618793"/>
            <a:ext cx="792000" cy="792000"/>
          </a:xfrm>
          <a:prstGeom prst="ellipse">
            <a:avLst/>
          </a:prstGeom>
          <a:solidFill>
            <a:schemeClr val="accent2">
              <a:lumMod val="20000"/>
              <a:lumOff val="80000"/>
              <a:alpha val="4168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PA-椭圆 26">
            <a:extLst>
              <a:ext uri="{FF2B5EF4-FFF2-40B4-BE49-F238E27FC236}">
                <a16:creationId xmlns:a16="http://schemas.microsoft.com/office/drawing/2014/main" id="{708B9F4E-63AA-458F-9EBF-BC0699A65D5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595202" y="3618793"/>
            <a:ext cx="792000" cy="792000"/>
          </a:xfrm>
          <a:prstGeom prst="ellipse">
            <a:avLst/>
          </a:prstGeom>
          <a:solidFill>
            <a:schemeClr val="accent2">
              <a:lumMod val="20000"/>
              <a:lumOff val="80000"/>
              <a:alpha val="3924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PA-椭圆 27">
            <a:extLst>
              <a:ext uri="{FF2B5EF4-FFF2-40B4-BE49-F238E27FC236}">
                <a16:creationId xmlns:a16="http://schemas.microsoft.com/office/drawing/2014/main" id="{2584FE55-701F-4FC9-9248-96D1DA6F6C3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719398" y="3618793"/>
            <a:ext cx="792000" cy="792000"/>
          </a:xfrm>
          <a:prstGeom prst="ellipse">
            <a:avLst/>
          </a:prstGeom>
          <a:solidFill>
            <a:schemeClr val="accent2">
              <a:lumMod val="20000"/>
              <a:lumOff val="80000"/>
              <a:alpha val="2829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PA-椭圆 28">
            <a:extLst>
              <a:ext uri="{FF2B5EF4-FFF2-40B4-BE49-F238E27FC236}">
                <a16:creationId xmlns:a16="http://schemas.microsoft.com/office/drawing/2014/main" id="{BE5D878C-B079-4F00-8124-0C7F8865BC95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843593" y="3618793"/>
            <a:ext cx="792000" cy="792000"/>
          </a:xfrm>
          <a:prstGeom prst="ellipse">
            <a:avLst/>
          </a:prstGeom>
          <a:solidFill>
            <a:schemeClr val="accent2">
              <a:lumMod val="20000"/>
              <a:lumOff val="80000"/>
              <a:alpha val="515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PA-椭圆 29">
            <a:extLst>
              <a:ext uri="{FF2B5EF4-FFF2-40B4-BE49-F238E27FC236}">
                <a16:creationId xmlns:a16="http://schemas.microsoft.com/office/drawing/2014/main" id="{181E471E-847A-45A2-B1C4-C19B85F41A1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6471006" y="2506275"/>
            <a:ext cx="792000" cy="792000"/>
          </a:xfrm>
          <a:prstGeom prst="ellipse">
            <a:avLst/>
          </a:prstGeom>
          <a:solidFill>
            <a:schemeClr val="accent2">
              <a:lumMod val="20000"/>
              <a:lumOff val="80000"/>
              <a:alpha val="2934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PA-椭圆 30">
            <a:extLst>
              <a:ext uri="{FF2B5EF4-FFF2-40B4-BE49-F238E27FC236}">
                <a16:creationId xmlns:a16="http://schemas.microsoft.com/office/drawing/2014/main" id="{A60CF255-F1C7-49BA-9A2B-597997839AEB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595202" y="2506275"/>
            <a:ext cx="792000" cy="792000"/>
          </a:xfrm>
          <a:prstGeom prst="ellipse">
            <a:avLst/>
          </a:prstGeom>
          <a:solidFill>
            <a:schemeClr val="accent2">
              <a:lumMod val="20000"/>
              <a:lumOff val="80000"/>
              <a:alpha val="2418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PA-椭圆 31">
            <a:extLst>
              <a:ext uri="{FF2B5EF4-FFF2-40B4-BE49-F238E27FC236}">
                <a16:creationId xmlns:a16="http://schemas.microsoft.com/office/drawing/2014/main" id="{FE070583-86AF-4137-8550-FDF42CCDEB60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8719398" y="2506275"/>
            <a:ext cx="792000" cy="792000"/>
          </a:xfrm>
          <a:prstGeom prst="ellipse">
            <a:avLst/>
          </a:prstGeom>
          <a:solidFill>
            <a:schemeClr val="accent2">
              <a:lumMod val="20000"/>
              <a:lumOff val="80000"/>
              <a:alpha val="5449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PA-椭圆 32">
            <a:extLst>
              <a:ext uri="{FF2B5EF4-FFF2-40B4-BE49-F238E27FC236}">
                <a16:creationId xmlns:a16="http://schemas.microsoft.com/office/drawing/2014/main" id="{8E3AEED9-F875-4062-BC64-F5432801FD65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9843593" y="2506275"/>
            <a:ext cx="792000" cy="792000"/>
          </a:xfrm>
          <a:prstGeom prst="ellipse">
            <a:avLst/>
          </a:prstGeom>
          <a:solidFill>
            <a:schemeClr val="accent2">
              <a:lumMod val="20000"/>
              <a:lumOff val="80000"/>
              <a:alpha val="6135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PA-椭圆 33">
            <a:extLst>
              <a:ext uri="{FF2B5EF4-FFF2-40B4-BE49-F238E27FC236}">
                <a16:creationId xmlns:a16="http://schemas.microsoft.com/office/drawing/2014/main" id="{D4B7858C-679B-4BA8-9BC9-1ABAD59F7448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6471006" y="1393757"/>
            <a:ext cx="792000" cy="792000"/>
          </a:xfrm>
          <a:prstGeom prst="ellipse">
            <a:avLst/>
          </a:prstGeom>
          <a:solidFill>
            <a:schemeClr val="accent2">
              <a:lumMod val="20000"/>
              <a:lumOff val="80000"/>
              <a:alpha val="2108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PA-椭圆 34">
            <a:extLst>
              <a:ext uri="{FF2B5EF4-FFF2-40B4-BE49-F238E27FC236}">
                <a16:creationId xmlns:a16="http://schemas.microsoft.com/office/drawing/2014/main" id="{AD3B7B3B-B156-4868-90E8-8214D4022E6B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7595202" y="1393757"/>
            <a:ext cx="792000" cy="792000"/>
          </a:xfrm>
          <a:prstGeom prst="ellipse">
            <a:avLst/>
          </a:prstGeom>
          <a:solidFill>
            <a:schemeClr val="accent2">
              <a:lumMod val="20000"/>
              <a:lumOff val="80000"/>
              <a:alpha val="3488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PA-椭圆 35">
            <a:extLst>
              <a:ext uri="{FF2B5EF4-FFF2-40B4-BE49-F238E27FC236}">
                <a16:creationId xmlns:a16="http://schemas.microsoft.com/office/drawing/2014/main" id="{5276470B-B14F-4D72-B683-5F94A79E4237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8719398" y="1393757"/>
            <a:ext cx="792000" cy="792000"/>
          </a:xfrm>
          <a:prstGeom prst="ellipse">
            <a:avLst/>
          </a:prstGeom>
          <a:solidFill>
            <a:schemeClr val="accent2">
              <a:lumMod val="20000"/>
              <a:lumOff val="80000"/>
              <a:alpha val="6234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PA-椭圆 36">
            <a:extLst>
              <a:ext uri="{FF2B5EF4-FFF2-40B4-BE49-F238E27FC236}">
                <a16:creationId xmlns:a16="http://schemas.microsoft.com/office/drawing/2014/main" id="{14A7F5BC-F37F-47A0-BF9C-60173AC6397A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9843593" y="1393757"/>
            <a:ext cx="792000" cy="792000"/>
          </a:xfrm>
          <a:prstGeom prst="ellipse">
            <a:avLst/>
          </a:prstGeom>
          <a:solidFill>
            <a:schemeClr val="accent2">
              <a:lumMod val="20000"/>
              <a:lumOff val="80000"/>
              <a:alpha val="333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8459E6F1-8B64-424C-91A4-8B88743EE79C}"/>
              </a:ext>
            </a:extLst>
          </p:cNvPr>
          <p:cNvSpPr/>
          <p:nvPr/>
        </p:nvSpPr>
        <p:spPr>
          <a:xfrm>
            <a:off x="6137521" y="5464242"/>
            <a:ext cx="410069" cy="410069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DC84D766-F499-4A51-AB18-154EFE5B665B}"/>
              </a:ext>
            </a:extLst>
          </p:cNvPr>
          <p:cNvSpPr>
            <a:spLocks noChangeAspect="1"/>
          </p:cNvSpPr>
          <p:nvPr/>
        </p:nvSpPr>
        <p:spPr>
          <a:xfrm>
            <a:off x="502923" y="5964311"/>
            <a:ext cx="630000" cy="63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B5D607C1-F39C-418A-91F2-3309D00399DD}"/>
              </a:ext>
            </a:extLst>
          </p:cNvPr>
          <p:cNvSpPr>
            <a:spLocks noChangeAspect="1"/>
          </p:cNvSpPr>
          <p:nvPr/>
        </p:nvSpPr>
        <p:spPr>
          <a:xfrm>
            <a:off x="6047521" y="952756"/>
            <a:ext cx="180000" cy="18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BD712935-29A5-4007-8B3C-0A05ED8CDFA9}"/>
              </a:ext>
            </a:extLst>
          </p:cNvPr>
          <p:cNvSpPr>
            <a:spLocks noChangeAspect="1"/>
          </p:cNvSpPr>
          <p:nvPr/>
        </p:nvSpPr>
        <p:spPr>
          <a:xfrm>
            <a:off x="10879077" y="5784311"/>
            <a:ext cx="180000" cy="18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2EA66C96-F076-42DB-9030-D11E54C620EB}"/>
              </a:ext>
            </a:extLst>
          </p:cNvPr>
          <p:cNvSpPr>
            <a:spLocks noChangeAspect="1"/>
          </p:cNvSpPr>
          <p:nvPr/>
        </p:nvSpPr>
        <p:spPr>
          <a:xfrm>
            <a:off x="2326743" y="1047575"/>
            <a:ext cx="180000" cy="18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16B70FEE-97AA-41D2-9AE0-8454E8A97E4F}"/>
              </a:ext>
            </a:extLst>
          </p:cNvPr>
          <p:cNvSpPr>
            <a:spLocks noChangeAspect="1"/>
          </p:cNvSpPr>
          <p:nvPr/>
        </p:nvSpPr>
        <p:spPr>
          <a:xfrm>
            <a:off x="5054703" y="3258793"/>
            <a:ext cx="360000" cy="36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6E99025B-B07E-4D82-B1A2-F449F928B2E3}"/>
              </a:ext>
            </a:extLst>
          </p:cNvPr>
          <p:cNvSpPr>
            <a:spLocks noChangeAspect="1"/>
          </p:cNvSpPr>
          <p:nvPr/>
        </p:nvSpPr>
        <p:spPr>
          <a:xfrm>
            <a:off x="11511895" y="3461725"/>
            <a:ext cx="360000" cy="36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991BC998-DC0F-4628-AF5D-C2E4E0840B90}"/>
              </a:ext>
            </a:extLst>
          </p:cNvPr>
          <p:cNvSpPr>
            <a:spLocks noChangeAspect="1"/>
          </p:cNvSpPr>
          <p:nvPr/>
        </p:nvSpPr>
        <p:spPr>
          <a:xfrm>
            <a:off x="9532128" y="6194830"/>
            <a:ext cx="288000" cy="288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1" name="矩形: 单圆角 60">
            <a:extLst>
              <a:ext uri="{FF2B5EF4-FFF2-40B4-BE49-F238E27FC236}">
                <a16:creationId xmlns:a16="http://schemas.microsoft.com/office/drawing/2014/main" id="{CE737733-1744-4452-B8AC-CAB426F14E83}"/>
              </a:ext>
            </a:extLst>
          </p:cNvPr>
          <p:cNvSpPr/>
          <p:nvPr/>
        </p:nvSpPr>
        <p:spPr>
          <a:xfrm flipV="1">
            <a:off x="751456" y="3728138"/>
            <a:ext cx="4860000" cy="539062"/>
          </a:xfrm>
          <a:prstGeom prst="round1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2" name="矩形: 单圆角 61">
            <a:extLst>
              <a:ext uri="{FF2B5EF4-FFF2-40B4-BE49-F238E27FC236}">
                <a16:creationId xmlns:a16="http://schemas.microsoft.com/office/drawing/2014/main" id="{7A419DB4-8757-4EF2-B08F-56F4B6DC1B92}"/>
              </a:ext>
            </a:extLst>
          </p:cNvPr>
          <p:cNvSpPr/>
          <p:nvPr/>
        </p:nvSpPr>
        <p:spPr>
          <a:xfrm flipV="1">
            <a:off x="763147" y="1695575"/>
            <a:ext cx="4860000" cy="1923218"/>
          </a:xfrm>
          <a:prstGeom prst="round1Rect">
            <a:avLst/>
          </a:prstGeom>
          <a:solidFill>
            <a:schemeClr val="bg1"/>
          </a:solidFill>
          <a:ln w="190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46F7561C-FBE2-4841-957E-B3A34810DA0F}"/>
              </a:ext>
            </a:extLst>
          </p:cNvPr>
          <p:cNvGrpSpPr/>
          <p:nvPr/>
        </p:nvGrpSpPr>
        <p:grpSpPr>
          <a:xfrm>
            <a:off x="6881075" y="197788"/>
            <a:ext cx="4254326" cy="6042718"/>
            <a:chOff x="6866786" y="341666"/>
            <a:chExt cx="4645864" cy="6598848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AEE25F9C-8BCC-4A74-AC1C-CBFC62CAAF60}"/>
                </a:ext>
              </a:extLst>
            </p:cNvPr>
            <p:cNvGrpSpPr/>
            <p:nvPr/>
          </p:nvGrpSpPr>
          <p:grpSpPr>
            <a:xfrm>
              <a:off x="8568556" y="1892057"/>
              <a:ext cx="2944094" cy="4114104"/>
              <a:chOff x="9155482" y="3265440"/>
              <a:chExt cx="2003225" cy="2799325"/>
            </a:xfrm>
          </p:grpSpPr>
          <p:grpSp>
            <p:nvGrpSpPr>
              <p:cNvPr id="136" name="图形 8">
                <a:extLst>
                  <a:ext uri="{FF2B5EF4-FFF2-40B4-BE49-F238E27FC236}">
                    <a16:creationId xmlns:a16="http://schemas.microsoft.com/office/drawing/2014/main" id="{183A9F2D-A98F-491E-8B9E-8356B050A22E}"/>
                  </a:ext>
                </a:extLst>
              </p:cNvPr>
              <p:cNvGrpSpPr/>
              <p:nvPr/>
            </p:nvGrpSpPr>
            <p:grpSpPr>
              <a:xfrm>
                <a:off x="9509636" y="5452708"/>
                <a:ext cx="1406961" cy="612057"/>
                <a:chOff x="13226684" y="10882142"/>
                <a:chExt cx="1406961" cy="612057"/>
              </a:xfrm>
            </p:grpSpPr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9E568D53-5B59-4B36-9732-2AB91B01BDFD}"/>
                    </a:ext>
                  </a:extLst>
                </p:cNvPr>
                <p:cNvSpPr/>
                <p:nvPr/>
              </p:nvSpPr>
              <p:spPr>
                <a:xfrm>
                  <a:off x="13591872" y="11312187"/>
                  <a:ext cx="99272" cy="99253"/>
                </a:xfrm>
                <a:custGeom>
                  <a:avLst/>
                  <a:gdLst>
                    <a:gd name="connsiteX0" fmla="*/ 97734 w 99272"/>
                    <a:gd name="connsiteY0" fmla="*/ 37400 h 99253"/>
                    <a:gd name="connsiteX1" fmla="*/ 61854 w 99272"/>
                    <a:gd name="connsiteY1" fmla="*/ 97712 h 99253"/>
                    <a:gd name="connsiteX2" fmla="*/ 1541 w 99272"/>
                    <a:gd name="connsiteY2" fmla="*/ 61831 h 99253"/>
                    <a:gd name="connsiteX3" fmla="*/ 37422 w 99272"/>
                    <a:gd name="connsiteY3" fmla="*/ 1519 h 99253"/>
                    <a:gd name="connsiteX4" fmla="*/ 37536 w 99272"/>
                    <a:gd name="connsiteY4" fmla="*/ 1490 h 99253"/>
                    <a:gd name="connsiteX5" fmla="*/ 97734 w 99272"/>
                    <a:gd name="connsiteY5" fmla="*/ 37400 h 99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272" h="99253">
                      <a:moveTo>
                        <a:pt x="97734" y="37400"/>
                      </a:moveTo>
                      <a:cubicBezTo>
                        <a:pt x="104478" y="63965"/>
                        <a:pt x="88419" y="90968"/>
                        <a:pt x="61854" y="97712"/>
                      </a:cubicBezTo>
                      <a:cubicBezTo>
                        <a:pt x="35288" y="104465"/>
                        <a:pt x="8285" y="88396"/>
                        <a:pt x="1541" y="61831"/>
                      </a:cubicBezTo>
                      <a:cubicBezTo>
                        <a:pt x="-5212" y="35276"/>
                        <a:pt x="10857" y="8272"/>
                        <a:pt x="37422" y="1519"/>
                      </a:cubicBezTo>
                      <a:cubicBezTo>
                        <a:pt x="37460" y="1509"/>
                        <a:pt x="37498" y="1500"/>
                        <a:pt x="37536" y="1490"/>
                      </a:cubicBezTo>
                      <a:cubicBezTo>
                        <a:pt x="64063" y="-5130"/>
                        <a:pt x="90952" y="10920"/>
                        <a:pt x="97734" y="374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F888C1F4-E42A-4381-A68E-3BFC9DE826AC}"/>
                    </a:ext>
                  </a:extLst>
                </p:cNvPr>
                <p:cNvSpPr/>
                <p:nvPr/>
              </p:nvSpPr>
              <p:spPr>
                <a:xfrm>
                  <a:off x="13600185" y="11321423"/>
                  <a:ext cx="89556" cy="89597"/>
                </a:xfrm>
                <a:custGeom>
                  <a:avLst/>
                  <a:gdLst>
                    <a:gd name="connsiteX0" fmla="*/ 88088 w 89556"/>
                    <a:gd name="connsiteY0" fmla="*/ 33498 h 89597"/>
                    <a:gd name="connsiteX1" fmla="*/ 56104 w 89556"/>
                    <a:gd name="connsiteY1" fmla="*/ 88133 h 89597"/>
                    <a:gd name="connsiteX2" fmla="*/ 1468 w 89556"/>
                    <a:gd name="connsiteY2" fmla="*/ 56139 h 89597"/>
                    <a:gd name="connsiteX3" fmla="*/ 33453 w 89556"/>
                    <a:gd name="connsiteY3" fmla="*/ 1513 h 89597"/>
                    <a:gd name="connsiteX4" fmla="*/ 33510 w 89556"/>
                    <a:gd name="connsiteY4" fmla="*/ 1494 h 89597"/>
                    <a:gd name="connsiteX5" fmla="*/ 88003 w 89556"/>
                    <a:gd name="connsiteY5" fmla="*/ 33183 h 89597"/>
                    <a:gd name="connsiteX6" fmla="*/ 88088 w 89556"/>
                    <a:gd name="connsiteY6" fmla="*/ 33498 h 89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556" h="89597">
                      <a:moveTo>
                        <a:pt x="88088" y="33498"/>
                      </a:moveTo>
                      <a:cubicBezTo>
                        <a:pt x="94346" y="57415"/>
                        <a:pt x="80021" y="81875"/>
                        <a:pt x="56104" y="88133"/>
                      </a:cubicBezTo>
                      <a:cubicBezTo>
                        <a:pt x="32177" y="94381"/>
                        <a:pt x="7716" y="80066"/>
                        <a:pt x="1468" y="56139"/>
                      </a:cubicBezTo>
                      <a:cubicBezTo>
                        <a:pt x="-4790" y="32221"/>
                        <a:pt x="9536" y="7761"/>
                        <a:pt x="33453" y="1513"/>
                      </a:cubicBezTo>
                      <a:cubicBezTo>
                        <a:pt x="33472" y="1503"/>
                        <a:pt x="33491" y="1494"/>
                        <a:pt x="33510" y="1494"/>
                      </a:cubicBezTo>
                      <a:cubicBezTo>
                        <a:pt x="57313" y="-4802"/>
                        <a:pt x="81707" y="9381"/>
                        <a:pt x="88003" y="33183"/>
                      </a:cubicBezTo>
                      <a:cubicBezTo>
                        <a:pt x="88031" y="33288"/>
                        <a:pt x="88060" y="33393"/>
                        <a:pt x="88088" y="3349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5869A5F4-3617-4478-9A1B-DBD05E5A28F1}"/>
                    </a:ext>
                  </a:extLst>
                </p:cNvPr>
                <p:cNvSpPr/>
                <p:nvPr/>
              </p:nvSpPr>
              <p:spPr>
                <a:xfrm>
                  <a:off x="13627579" y="11348715"/>
                  <a:ext cx="34872" cy="34868"/>
                </a:xfrm>
                <a:custGeom>
                  <a:avLst/>
                  <a:gdLst>
                    <a:gd name="connsiteX0" fmla="*/ 34310 w 34872"/>
                    <a:gd name="connsiteY0" fmla="*/ 13064 h 34868"/>
                    <a:gd name="connsiteX1" fmla="*/ 21803 w 34872"/>
                    <a:gd name="connsiteY1" fmla="*/ 34305 h 34868"/>
                    <a:gd name="connsiteX2" fmla="*/ 563 w 34872"/>
                    <a:gd name="connsiteY2" fmla="*/ 21808 h 34868"/>
                    <a:gd name="connsiteX3" fmla="*/ 12974 w 34872"/>
                    <a:gd name="connsiteY3" fmla="*/ 586 h 34868"/>
                    <a:gd name="connsiteX4" fmla="*/ 34291 w 34872"/>
                    <a:gd name="connsiteY4" fmla="*/ 12969 h 34868"/>
                    <a:gd name="connsiteX5" fmla="*/ 34310 w 34872"/>
                    <a:gd name="connsiteY5" fmla="*/ 13064 h 34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872" h="34868">
                      <a:moveTo>
                        <a:pt x="34310" y="13064"/>
                      </a:moveTo>
                      <a:cubicBezTo>
                        <a:pt x="36729" y="22380"/>
                        <a:pt x="31128" y="31895"/>
                        <a:pt x="21803" y="34305"/>
                      </a:cubicBezTo>
                      <a:cubicBezTo>
                        <a:pt x="12488" y="36724"/>
                        <a:pt x="2972" y="31123"/>
                        <a:pt x="563" y="21808"/>
                      </a:cubicBezTo>
                      <a:cubicBezTo>
                        <a:pt x="-1847" y="12521"/>
                        <a:pt x="3706" y="3044"/>
                        <a:pt x="12974" y="586"/>
                      </a:cubicBezTo>
                      <a:cubicBezTo>
                        <a:pt x="22280" y="-1881"/>
                        <a:pt x="31824" y="3663"/>
                        <a:pt x="34291" y="12969"/>
                      </a:cubicBezTo>
                      <a:cubicBezTo>
                        <a:pt x="34291" y="13007"/>
                        <a:pt x="34300" y="13036"/>
                        <a:pt x="34310" y="1306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89B57590-ED4E-494D-ABCF-9FEB69A54586}"/>
                    </a:ext>
                  </a:extLst>
                </p:cNvPr>
                <p:cNvSpPr/>
                <p:nvPr/>
              </p:nvSpPr>
              <p:spPr>
                <a:xfrm>
                  <a:off x="13699132" y="11369494"/>
                  <a:ext cx="32480" cy="37814"/>
                </a:xfrm>
                <a:custGeom>
                  <a:avLst/>
                  <a:gdLst>
                    <a:gd name="connsiteX0" fmla="*/ 0 w 32480"/>
                    <a:gd name="connsiteY0" fmla="*/ 6287 h 37814"/>
                    <a:gd name="connsiteX1" fmla="*/ 8477 w 32480"/>
                    <a:gd name="connsiteY1" fmla="*/ 35528 h 37814"/>
                    <a:gd name="connsiteX2" fmla="*/ 32480 w 32480"/>
                    <a:gd name="connsiteY2" fmla="*/ 29528 h 37814"/>
                    <a:gd name="connsiteX3" fmla="*/ 25051 w 32480"/>
                    <a:gd name="connsiteY3" fmla="*/ 0 h 37814"/>
                    <a:gd name="connsiteX4" fmla="*/ 0 w 32480"/>
                    <a:gd name="connsiteY4" fmla="*/ 6287 h 37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480" h="37814">
                      <a:moveTo>
                        <a:pt x="0" y="6287"/>
                      </a:moveTo>
                      <a:lnTo>
                        <a:pt x="8477" y="35528"/>
                      </a:lnTo>
                      <a:cubicBezTo>
                        <a:pt x="16812" y="40167"/>
                        <a:pt x="27308" y="37538"/>
                        <a:pt x="32480" y="29528"/>
                      </a:cubicBezTo>
                      <a:lnTo>
                        <a:pt x="25051" y="0"/>
                      </a:lnTo>
                      <a:cubicBezTo>
                        <a:pt x="18888" y="7211"/>
                        <a:pt x="8839" y="9735"/>
                        <a:pt x="0" y="6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69E33CD3-8438-47E6-B281-ADFEA2220383}"/>
                    </a:ext>
                  </a:extLst>
                </p:cNvPr>
                <p:cNvSpPr/>
                <p:nvPr/>
              </p:nvSpPr>
              <p:spPr>
                <a:xfrm>
                  <a:off x="13621122" y="11293476"/>
                  <a:ext cx="112648" cy="132882"/>
                </a:xfrm>
                <a:custGeom>
                  <a:avLst/>
                  <a:gdLst>
                    <a:gd name="connsiteX0" fmla="*/ 0 w 112648"/>
                    <a:gd name="connsiteY0" fmla="*/ 18011 h 132882"/>
                    <a:gd name="connsiteX1" fmla="*/ 25813 w 112648"/>
                    <a:gd name="connsiteY1" fmla="*/ 93068 h 132882"/>
                    <a:gd name="connsiteX2" fmla="*/ 50959 w 112648"/>
                    <a:gd name="connsiteY2" fmla="*/ 132882 h 132882"/>
                    <a:gd name="connsiteX3" fmla="*/ 85820 w 112648"/>
                    <a:gd name="connsiteY3" fmla="*/ 118785 h 132882"/>
                    <a:gd name="connsiteX4" fmla="*/ 84677 w 112648"/>
                    <a:gd name="connsiteY4" fmla="*/ 95735 h 132882"/>
                    <a:gd name="connsiteX5" fmla="*/ 112490 w 112648"/>
                    <a:gd name="connsiteY5" fmla="*/ 76685 h 132882"/>
                    <a:gd name="connsiteX6" fmla="*/ 108680 w 112648"/>
                    <a:gd name="connsiteY6" fmla="*/ 61445 h 132882"/>
                    <a:gd name="connsiteX7" fmla="*/ 66008 w 112648"/>
                    <a:gd name="connsiteY7" fmla="*/ 62873 h 132882"/>
                    <a:gd name="connsiteX8" fmla="*/ 45244 w 112648"/>
                    <a:gd name="connsiteY8" fmla="*/ 389 h 132882"/>
                    <a:gd name="connsiteX9" fmla="*/ 0 w 112648"/>
                    <a:gd name="connsiteY9" fmla="*/ 18011 h 132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2648" h="132882">
                      <a:moveTo>
                        <a:pt x="0" y="18011"/>
                      </a:moveTo>
                      <a:lnTo>
                        <a:pt x="25813" y="93068"/>
                      </a:lnTo>
                      <a:lnTo>
                        <a:pt x="50959" y="132882"/>
                      </a:lnTo>
                      <a:lnTo>
                        <a:pt x="85820" y="118785"/>
                      </a:lnTo>
                      <a:cubicBezTo>
                        <a:pt x="83239" y="111375"/>
                        <a:pt x="82839" y="103374"/>
                        <a:pt x="84677" y="95735"/>
                      </a:cubicBezTo>
                      <a:cubicBezTo>
                        <a:pt x="88202" y="86210"/>
                        <a:pt x="112490" y="76685"/>
                        <a:pt x="112490" y="76685"/>
                      </a:cubicBezTo>
                      <a:cubicBezTo>
                        <a:pt x="113138" y="71313"/>
                        <a:pt x="111785" y="65883"/>
                        <a:pt x="108680" y="61445"/>
                      </a:cubicBezTo>
                      <a:cubicBezTo>
                        <a:pt x="103442" y="54491"/>
                        <a:pt x="76676" y="68398"/>
                        <a:pt x="66008" y="62873"/>
                      </a:cubicBezTo>
                      <a:cubicBezTo>
                        <a:pt x="55340" y="57349"/>
                        <a:pt x="45244" y="389"/>
                        <a:pt x="45244" y="389"/>
                      </a:cubicBezTo>
                      <a:cubicBezTo>
                        <a:pt x="45244" y="389"/>
                        <a:pt x="14002" y="-4183"/>
                        <a:pt x="0" y="1801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2E822A51-8640-496E-93F4-6308A3967195}"/>
                    </a:ext>
                  </a:extLst>
                </p:cNvPr>
                <p:cNvSpPr/>
                <p:nvPr/>
              </p:nvSpPr>
              <p:spPr>
                <a:xfrm>
                  <a:off x="13660923" y="11383032"/>
                  <a:ext cx="99272" cy="99257"/>
                </a:xfrm>
                <a:custGeom>
                  <a:avLst/>
                  <a:gdLst>
                    <a:gd name="connsiteX0" fmla="*/ 97739 w 99272"/>
                    <a:gd name="connsiteY0" fmla="*/ 37421 h 99257"/>
                    <a:gd name="connsiteX1" fmla="*/ 61830 w 99272"/>
                    <a:gd name="connsiteY1" fmla="*/ 97724 h 99257"/>
                    <a:gd name="connsiteX2" fmla="*/ 1537 w 99272"/>
                    <a:gd name="connsiteY2" fmla="*/ 61815 h 99257"/>
                    <a:gd name="connsiteX3" fmla="*/ 37437 w 99272"/>
                    <a:gd name="connsiteY3" fmla="*/ 1512 h 99257"/>
                    <a:gd name="connsiteX4" fmla="*/ 37446 w 99272"/>
                    <a:gd name="connsiteY4" fmla="*/ 1512 h 99257"/>
                    <a:gd name="connsiteX5" fmla="*/ 97739 w 99272"/>
                    <a:gd name="connsiteY5" fmla="*/ 37421 h 99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272" h="99257">
                      <a:moveTo>
                        <a:pt x="97739" y="37421"/>
                      </a:moveTo>
                      <a:cubicBezTo>
                        <a:pt x="104474" y="63986"/>
                        <a:pt x="88396" y="90980"/>
                        <a:pt x="61830" y="97724"/>
                      </a:cubicBezTo>
                      <a:cubicBezTo>
                        <a:pt x="35265" y="104458"/>
                        <a:pt x="8271" y="88380"/>
                        <a:pt x="1537" y="61815"/>
                      </a:cubicBezTo>
                      <a:cubicBezTo>
                        <a:pt x="-5207" y="35250"/>
                        <a:pt x="10872" y="8246"/>
                        <a:pt x="37437" y="1512"/>
                      </a:cubicBezTo>
                      <a:cubicBezTo>
                        <a:pt x="37446" y="1512"/>
                        <a:pt x="37446" y="1512"/>
                        <a:pt x="37446" y="1512"/>
                      </a:cubicBezTo>
                      <a:cubicBezTo>
                        <a:pt x="64002" y="-5165"/>
                        <a:pt x="90958" y="10894"/>
                        <a:pt x="97739" y="3742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5CC25842-D4A9-4EEA-A27C-A69963D190BE}"/>
                    </a:ext>
                  </a:extLst>
                </p:cNvPr>
                <p:cNvSpPr/>
                <p:nvPr/>
              </p:nvSpPr>
              <p:spPr>
                <a:xfrm rot="-1287602">
                  <a:off x="13669771" y="11391391"/>
                  <a:ext cx="89534" cy="89534"/>
                </a:xfrm>
                <a:custGeom>
                  <a:avLst/>
                  <a:gdLst>
                    <a:gd name="connsiteX0" fmla="*/ 89535 w 89534"/>
                    <a:gd name="connsiteY0" fmla="*/ 44768 h 89534"/>
                    <a:gd name="connsiteX1" fmla="*/ 44767 w 89534"/>
                    <a:gd name="connsiteY1" fmla="*/ 89535 h 89534"/>
                    <a:gd name="connsiteX2" fmla="*/ 0 w 89534"/>
                    <a:gd name="connsiteY2" fmla="*/ 44768 h 89534"/>
                    <a:gd name="connsiteX3" fmla="*/ 44767 w 89534"/>
                    <a:gd name="connsiteY3" fmla="*/ 0 h 89534"/>
                    <a:gd name="connsiteX4" fmla="*/ 89535 w 89534"/>
                    <a:gd name="connsiteY4" fmla="*/ 44768 h 89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534" h="89534">
                      <a:moveTo>
                        <a:pt x="89535" y="44768"/>
                      </a:moveTo>
                      <a:cubicBezTo>
                        <a:pt x="89535" y="69492"/>
                        <a:pt x="69492" y="89535"/>
                        <a:pt x="44767" y="89535"/>
                      </a:cubicBezTo>
                      <a:cubicBezTo>
                        <a:pt x="20043" y="89535"/>
                        <a:pt x="0" y="69492"/>
                        <a:pt x="0" y="44768"/>
                      </a:cubicBezTo>
                      <a:cubicBezTo>
                        <a:pt x="0" y="20043"/>
                        <a:pt x="20043" y="0"/>
                        <a:pt x="44767" y="0"/>
                      </a:cubicBezTo>
                      <a:cubicBezTo>
                        <a:pt x="69492" y="0"/>
                        <a:pt x="89535" y="20043"/>
                        <a:pt x="89535" y="4476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7B79B409-791A-4525-AFD6-17038A01D945}"/>
                    </a:ext>
                  </a:extLst>
                </p:cNvPr>
                <p:cNvSpPr/>
                <p:nvPr/>
              </p:nvSpPr>
              <p:spPr>
                <a:xfrm>
                  <a:off x="13696995" y="11418732"/>
                  <a:ext cx="34868" cy="34871"/>
                </a:xfrm>
                <a:custGeom>
                  <a:avLst/>
                  <a:gdLst>
                    <a:gd name="connsiteX0" fmla="*/ 34331 w 34868"/>
                    <a:gd name="connsiteY0" fmla="*/ 13151 h 34871"/>
                    <a:gd name="connsiteX1" fmla="*/ 21720 w 34868"/>
                    <a:gd name="connsiteY1" fmla="*/ 34335 h 34871"/>
                    <a:gd name="connsiteX2" fmla="*/ 536 w 34868"/>
                    <a:gd name="connsiteY2" fmla="*/ 21714 h 34871"/>
                    <a:gd name="connsiteX3" fmla="*/ 12995 w 34868"/>
                    <a:gd name="connsiteY3" fmla="*/ 578 h 34871"/>
                    <a:gd name="connsiteX4" fmla="*/ 34293 w 34868"/>
                    <a:gd name="connsiteY4" fmla="*/ 12998 h 34871"/>
                    <a:gd name="connsiteX5" fmla="*/ 34331 w 34868"/>
                    <a:gd name="connsiteY5" fmla="*/ 13151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868" h="34871">
                      <a:moveTo>
                        <a:pt x="34331" y="13151"/>
                      </a:moveTo>
                      <a:cubicBezTo>
                        <a:pt x="36693" y="22485"/>
                        <a:pt x="31045" y="31963"/>
                        <a:pt x="21720" y="34335"/>
                      </a:cubicBezTo>
                      <a:cubicBezTo>
                        <a:pt x="12385" y="36697"/>
                        <a:pt x="2908" y="31048"/>
                        <a:pt x="536" y="21714"/>
                      </a:cubicBezTo>
                      <a:cubicBezTo>
                        <a:pt x="-1807" y="12446"/>
                        <a:pt x="3746" y="3016"/>
                        <a:pt x="12995" y="578"/>
                      </a:cubicBezTo>
                      <a:cubicBezTo>
                        <a:pt x="22301" y="-1870"/>
                        <a:pt x="31835" y="3683"/>
                        <a:pt x="34293" y="12998"/>
                      </a:cubicBezTo>
                      <a:cubicBezTo>
                        <a:pt x="34302" y="13046"/>
                        <a:pt x="34321" y="13103"/>
                        <a:pt x="34331" y="131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03C73766-6682-4A5A-8534-E7EA1E889303}"/>
                    </a:ext>
                  </a:extLst>
                </p:cNvPr>
                <p:cNvSpPr/>
                <p:nvPr/>
              </p:nvSpPr>
              <p:spPr>
                <a:xfrm>
                  <a:off x="13682956" y="11339964"/>
                  <a:ext cx="47208" cy="28580"/>
                </a:xfrm>
                <a:custGeom>
                  <a:avLst/>
                  <a:gdLst>
                    <a:gd name="connsiteX0" fmla="*/ 47132 w 47208"/>
                    <a:gd name="connsiteY0" fmla="*/ 11052 h 28580"/>
                    <a:gd name="connsiteX1" fmla="*/ 25510 w 47208"/>
                    <a:gd name="connsiteY1" fmla="*/ 28197 h 28580"/>
                    <a:gd name="connsiteX2" fmla="*/ 78 w 47208"/>
                    <a:gd name="connsiteY2" fmla="*/ 17529 h 28580"/>
                    <a:gd name="connsiteX3" fmla="*/ 21700 w 47208"/>
                    <a:gd name="connsiteY3" fmla="*/ 384 h 28580"/>
                    <a:gd name="connsiteX4" fmla="*/ 47132 w 47208"/>
                    <a:gd name="connsiteY4" fmla="*/ 11052 h 28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208" h="28580">
                      <a:moveTo>
                        <a:pt x="47132" y="11052"/>
                      </a:moveTo>
                      <a:cubicBezTo>
                        <a:pt x="48179" y="18672"/>
                        <a:pt x="38464" y="26387"/>
                        <a:pt x="25510" y="28197"/>
                      </a:cubicBezTo>
                      <a:cubicBezTo>
                        <a:pt x="12556" y="30007"/>
                        <a:pt x="1126" y="25244"/>
                        <a:pt x="78" y="17529"/>
                      </a:cubicBezTo>
                      <a:cubicBezTo>
                        <a:pt x="-970" y="9813"/>
                        <a:pt x="8650" y="2194"/>
                        <a:pt x="21700" y="384"/>
                      </a:cubicBezTo>
                      <a:cubicBezTo>
                        <a:pt x="34749" y="-1426"/>
                        <a:pt x="46084" y="3337"/>
                        <a:pt x="47132" y="11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DAA76840-8849-4EC7-B561-561B4C2BAA88}"/>
                    </a:ext>
                  </a:extLst>
                </p:cNvPr>
                <p:cNvSpPr/>
                <p:nvPr/>
              </p:nvSpPr>
              <p:spPr>
                <a:xfrm>
                  <a:off x="14251355" y="11101337"/>
                  <a:ext cx="99086" cy="99106"/>
                </a:xfrm>
                <a:custGeom>
                  <a:avLst/>
                  <a:gdLst>
                    <a:gd name="connsiteX0" fmla="*/ 97572 w 99086"/>
                    <a:gd name="connsiteY0" fmla="*/ 37461 h 99106"/>
                    <a:gd name="connsiteX1" fmla="*/ 61644 w 99086"/>
                    <a:gd name="connsiteY1" fmla="*/ 97593 h 99106"/>
                    <a:gd name="connsiteX2" fmla="*/ 1513 w 99086"/>
                    <a:gd name="connsiteY2" fmla="*/ 61664 h 99106"/>
                    <a:gd name="connsiteX3" fmla="*/ 37374 w 99086"/>
                    <a:gd name="connsiteY3" fmla="*/ 1552 h 99106"/>
                    <a:gd name="connsiteX4" fmla="*/ 97506 w 99086"/>
                    <a:gd name="connsiteY4" fmla="*/ 37214 h 99106"/>
                    <a:gd name="connsiteX5" fmla="*/ 97572 w 99086"/>
                    <a:gd name="connsiteY5" fmla="*/ 37461 h 99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086" h="99106">
                      <a:moveTo>
                        <a:pt x="97572" y="37461"/>
                      </a:moveTo>
                      <a:cubicBezTo>
                        <a:pt x="104259" y="63988"/>
                        <a:pt x="88171" y="90906"/>
                        <a:pt x="61644" y="97593"/>
                      </a:cubicBezTo>
                      <a:cubicBezTo>
                        <a:pt x="35117" y="104279"/>
                        <a:pt x="8199" y="88192"/>
                        <a:pt x="1513" y="61664"/>
                      </a:cubicBezTo>
                      <a:cubicBezTo>
                        <a:pt x="-5164" y="35166"/>
                        <a:pt x="10885" y="8267"/>
                        <a:pt x="37374" y="1552"/>
                      </a:cubicBezTo>
                      <a:cubicBezTo>
                        <a:pt x="63825" y="-5210"/>
                        <a:pt x="90752" y="10753"/>
                        <a:pt x="97506" y="37214"/>
                      </a:cubicBezTo>
                      <a:cubicBezTo>
                        <a:pt x="97534" y="37290"/>
                        <a:pt x="97553" y="37376"/>
                        <a:pt x="97572" y="374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D37802B7-4CFB-4F1B-B820-89BC3694626A}"/>
                    </a:ext>
                  </a:extLst>
                </p:cNvPr>
                <p:cNvSpPr/>
                <p:nvPr/>
              </p:nvSpPr>
              <p:spPr>
                <a:xfrm>
                  <a:off x="14259615" y="11110646"/>
                  <a:ext cx="89557" cy="89557"/>
                </a:xfrm>
                <a:custGeom>
                  <a:avLst/>
                  <a:gdLst>
                    <a:gd name="connsiteX0" fmla="*/ 88074 w 89557"/>
                    <a:gd name="connsiteY0" fmla="*/ 33391 h 89557"/>
                    <a:gd name="connsiteX1" fmla="*/ 56165 w 89557"/>
                    <a:gd name="connsiteY1" fmla="*/ 88074 h 89557"/>
                    <a:gd name="connsiteX2" fmla="*/ 1482 w 89557"/>
                    <a:gd name="connsiteY2" fmla="*/ 56165 h 89557"/>
                    <a:gd name="connsiteX3" fmla="*/ 33391 w 89557"/>
                    <a:gd name="connsiteY3" fmla="*/ 1482 h 89557"/>
                    <a:gd name="connsiteX4" fmla="*/ 33401 w 89557"/>
                    <a:gd name="connsiteY4" fmla="*/ 1482 h 89557"/>
                    <a:gd name="connsiteX5" fmla="*/ 88074 w 89557"/>
                    <a:gd name="connsiteY5" fmla="*/ 33391 h 89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9557" h="89557">
                      <a:moveTo>
                        <a:pt x="88074" y="33391"/>
                      </a:moveTo>
                      <a:cubicBezTo>
                        <a:pt x="94361" y="57299"/>
                        <a:pt x="80083" y="81788"/>
                        <a:pt x="56165" y="88074"/>
                      </a:cubicBezTo>
                      <a:cubicBezTo>
                        <a:pt x="32258" y="94361"/>
                        <a:pt x="7778" y="80082"/>
                        <a:pt x="1482" y="56165"/>
                      </a:cubicBezTo>
                      <a:cubicBezTo>
                        <a:pt x="-4804" y="32257"/>
                        <a:pt x="9483" y="7778"/>
                        <a:pt x="33391" y="1482"/>
                      </a:cubicBezTo>
                      <a:cubicBezTo>
                        <a:pt x="33391" y="1482"/>
                        <a:pt x="33401" y="1482"/>
                        <a:pt x="33401" y="1482"/>
                      </a:cubicBezTo>
                      <a:cubicBezTo>
                        <a:pt x="57308" y="-4804"/>
                        <a:pt x="81788" y="9483"/>
                        <a:pt x="88074" y="3339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D8AC53D9-A86F-4263-AEFD-55AE945B23FA}"/>
                    </a:ext>
                  </a:extLst>
                </p:cNvPr>
                <p:cNvSpPr/>
                <p:nvPr/>
              </p:nvSpPr>
              <p:spPr>
                <a:xfrm>
                  <a:off x="14286825" y="11137926"/>
                  <a:ext cx="35062" cy="35060"/>
                </a:xfrm>
                <a:custGeom>
                  <a:avLst/>
                  <a:gdLst>
                    <a:gd name="connsiteX0" fmla="*/ 34480 w 35062"/>
                    <a:gd name="connsiteY0" fmla="*/ 13065 h 35060"/>
                    <a:gd name="connsiteX1" fmla="*/ 21993 w 35062"/>
                    <a:gd name="connsiteY1" fmla="*/ 34477 h 35060"/>
                    <a:gd name="connsiteX2" fmla="*/ 580 w 35062"/>
                    <a:gd name="connsiteY2" fmla="*/ 22000 h 35060"/>
                    <a:gd name="connsiteX3" fmla="*/ 13049 w 35062"/>
                    <a:gd name="connsiteY3" fmla="*/ 587 h 35060"/>
                    <a:gd name="connsiteX4" fmla="*/ 34470 w 35062"/>
                    <a:gd name="connsiteY4" fmla="*/ 13046 h 35060"/>
                    <a:gd name="connsiteX5" fmla="*/ 34480 w 35062"/>
                    <a:gd name="connsiteY5" fmla="*/ 13065 h 35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062" h="35060">
                      <a:moveTo>
                        <a:pt x="34480" y="13065"/>
                      </a:moveTo>
                      <a:cubicBezTo>
                        <a:pt x="36947" y="22428"/>
                        <a:pt x="31356" y="32010"/>
                        <a:pt x="21993" y="34477"/>
                      </a:cubicBezTo>
                      <a:cubicBezTo>
                        <a:pt x="12639" y="36944"/>
                        <a:pt x="3047" y="31353"/>
                        <a:pt x="580" y="22000"/>
                      </a:cubicBezTo>
                      <a:cubicBezTo>
                        <a:pt x="-1877" y="12646"/>
                        <a:pt x="3695" y="3064"/>
                        <a:pt x="13049" y="587"/>
                      </a:cubicBezTo>
                      <a:cubicBezTo>
                        <a:pt x="22402" y="-1889"/>
                        <a:pt x="32003" y="3693"/>
                        <a:pt x="34470" y="13046"/>
                      </a:cubicBezTo>
                      <a:cubicBezTo>
                        <a:pt x="34480" y="13056"/>
                        <a:pt x="34480" y="13056"/>
                        <a:pt x="34480" y="130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5882262F-DFB4-4CD4-8FC4-57AE2B61DBBD}"/>
                    </a:ext>
                  </a:extLst>
                </p:cNvPr>
                <p:cNvSpPr/>
                <p:nvPr/>
              </p:nvSpPr>
              <p:spPr>
                <a:xfrm>
                  <a:off x="14357976" y="11158706"/>
                  <a:ext cx="32575" cy="37766"/>
                </a:xfrm>
                <a:custGeom>
                  <a:avLst/>
                  <a:gdLst>
                    <a:gd name="connsiteX0" fmla="*/ 0 w 32575"/>
                    <a:gd name="connsiteY0" fmla="*/ 6287 h 37766"/>
                    <a:gd name="connsiteX1" fmla="*/ 8477 w 32575"/>
                    <a:gd name="connsiteY1" fmla="*/ 35528 h 37766"/>
                    <a:gd name="connsiteX2" fmla="*/ 32575 w 32575"/>
                    <a:gd name="connsiteY2" fmla="*/ 29432 h 37766"/>
                    <a:gd name="connsiteX3" fmla="*/ 25146 w 32575"/>
                    <a:gd name="connsiteY3" fmla="*/ 0 h 37766"/>
                    <a:gd name="connsiteX4" fmla="*/ 0 w 32575"/>
                    <a:gd name="connsiteY4" fmla="*/ 6287 h 37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575" h="37766">
                      <a:moveTo>
                        <a:pt x="0" y="6287"/>
                      </a:moveTo>
                      <a:lnTo>
                        <a:pt x="8477" y="35528"/>
                      </a:lnTo>
                      <a:cubicBezTo>
                        <a:pt x="16869" y="40110"/>
                        <a:pt x="27375" y="37452"/>
                        <a:pt x="32575" y="29432"/>
                      </a:cubicBezTo>
                      <a:lnTo>
                        <a:pt x="25146" y="0"/>
                      </a:lnTo>
                      <a:cubicBezTo>
                        <a:pt x="18935" y="7201"/>
                        <a:pt x="8868" y="9725"/>
                        <a:pt x="0" y="6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C3758791-92DF-4DB0-88D8-23B1EEDDF2DC}"/>
                    </a:ext>
                  </a:extLst>
                </p:cNvPr>
                <p:cNvSpPr/>
                <p:nvPr/>
              </p:nvSpPr>
              <p:spPr>
                <a:xfrm>
                  <a:off x="14280157" y="11082688"/>
                  <a:ext cx="112667" cy="132882"/>
                </a:xfrm>
                <a:custGeom>
                  <a:avLst/>
                  <a:gdLst>
                    <a:gd name="connsiteX0" fmla="*/ 0 w 112667"/>
                    <a:gd name="connsiteY0" fmla="*/ 18011 h 132882"/>
                    <a:gd name="connsiteX1" fmla="*/ 25813 w 112667"/>
                    <a:gd name="connsiteY1" fmla="*/ 93068 h 132882"/>
                    <a:gd name="connsiteX2" fmla="*/ 50959 w 112667"/>
                    <a:gd name="connsiteY2" fmla="*/ 132882 h 132882"/>
                    <a:gd name="connsiteX3" fmla="*/ 85820 w 112667"/>
                    <a:gd name="connsiteY3" fmla="*/ 118785 h 132882"/>
                    <a:gd name="connsiteX4" fmla="*/ 84677 w 112667"/>
                    <a:gd name="connsiteY4" fmla="*/ 95735 h 132882"/>
                    <a:gd name="connsiteX5" fmla="*/ 112490 w 112667"/>
                    <a:gd name="connsiteY5" fmla="*/ 76685 h 132882"/>
                    <a:gd name="connsiteX6" fmla="*/ 108680 w 112667"/>
                    <a:gd name="connsiteY6" fmla="*/ 61445 h 132882"/>
                    <a:gd name="connsiteX7" fmla="*/ 66008 w 112667"/>
                    <a:gd name="connsiteY7" fmla="*/ 62969 h 132882"/>
                    <a:gd name="connsiteX8" fmla="*/ 45244 w 112667"/>
                    <a:gd name="connsiteY8" fmla="*/ 389 h 132882"/>
                    <a:gd name="connsiteX9" fmla="*/ 0 w 112667"/>
                    <a:gd name="connsiteY9" fmla="*/ 18011 h 132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2667" h="132882">
                      <a:moveTo>
                        <a:pt x="0" y="18011"/>
                      </a:moveTo>
                      <a:lnTo>
                        <a:pt x="25813" y="93068"/>
                      </a:lnTo>
                      <a:lnTo>
                        <a:pt x="50959" y="132882"/>
                      </a:lnTo>
                      <a:lnTo>
                        <a:pt x="85820" y="118785"/>
                      </a:lnTo>
                      <a:cubicBezTo>
                        <a:pt x="83286" y="111356"/>
                        <a:pt x="82896" y="103374"/>
                        <a:pt x="84677" y="95735"/>
                      </a:cubicBezTo>
                      <a:cubicBezTo>
                        <a:pt x="88202" y="86686"/>
                        <a:pt x="112490" y="76685"/>
                        <a:pt x="112490" y="76685"/>
                      </a:cubicBezTo>
                      <a:cubicBezTo>
                        <a:pt x="113186" y="71303"/>
                        <a:pt x="111823" y="65864"/>
                        <a:pt x="108680" y="61445"/>
                      </a:cubicBezTo>
                      <a:cubicBezTo>
                        <a:pt x="103441" y="54587"/>
                        <a:pt x="76676" y="68493"/>
                        <a:pt x="66008" y="62969"/>
                      </a:cubicBezTo>
                      <a:cubicBezTo>
                        <a:pt x="55340" y="57444"/>
                        <a:pt x="45244" y="389"/>
                        <a:pt x="45244" y="389"/>
                      </a:cubicBezTo>
                      <a:cubicBezTo>
                        <a:pt x="45244" y="389"/>
                        <a:pt x="14383" y="-4183"/>
                        <a:pt x="0" y="1801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FE92B5DF-7AE5-4E10-B744-038B7C207CB4}"/>
                    </a:ext>
                  </a:extLst>
                </p:cNvPr>
                <p:cNvSpPr/>
                <p:nvPr/>
              </p:nvSpPr>
              <p:spPr>
                <a:xfrm>
                  <a:off x="14320249" y="11172247"/>
                  <a:ext cx="99272" cy="99271"/>
                </a:xfrm>
                <a:custGeom>
                  <a:avLst/>
                  <a:gdLst>
                    <a:gd name="connsiteX0" fmla="*/ 97734 w 99272"/>
                    <a:gd name="connsiteY0" fmla="*/ 37417 h 99271"/>
                    <a:gd name="connsiteX1" fmla="*/ 61854 w 99272"/>
                    <a:gd name="connsiteY1" fmla="*/ 97730 h 99271"/>
                    <a:gd name="connsiteX2" fmla="*/ 1541 w 99272"/>
                    <a:gd name="connsiteY2" fmla="*/ 61849 h 99271"/>
                    <a:gd name="connsiteX3" fmla="*/ 37422 w 99272"/>
                    <a:gd name="connsiteY3" fmla="*/ 1537 h 99271"/>
                    <a:gd name="connsiteX4" fmla="*/ 37536 w 99272"/>
                    <a:gd name="connsiteY4" fmla="*/ 1508 h 99271"/>
                    <a:gd name="connsiteX5" fmla="*/ 97734 w 99272"/>
                    <a:gd name="connsiteY5" fmla="*/ 37417 h 992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272" h="99271">
                      <a:moveTo>
                        <a:pt x="97734" y="37417"/>
                      </a:moveTo>
                      <a:cubicBezTo>
                        <a:pt x="104478" y="63983"/>
                        <a:pt x="88419" y="90986"/>
                        <a:pt x="61854" y="97730"/>
                      </a:cubicBezTo>
                      <a:cubicBezTo>
                        <a:pt x="35288" y="104483"/>
                        <a:pt x="8285" y="88414"/>
                        <a:pt x="1541" y="61849"/>
                      </a:cubicBezTo>
                      <a:cubicBezTo>
                        <a:pt x="-5212" y="35293"/>
                        <a:pt x="10857" y="8290"/>
                        <a:pt x="37422" y="1537"/>
                      </a:cubicBezTo>
                      <a:cubicBezTo>
                        <a:pt x="37460" y="1527"/>
                        <a:pt x="37498" y="1518"/>
                        <a:pt x="37536" y="1508"/>
                      </a:cubicBezTo>
                      <a:cubicBezTo>
                        <a:pt x="64073" y="-5159"/>
                        <a:pt x="91000" y="10900"/>
                        <a:pt x="97734" y="374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B823D130-788B-4BCD-9EA5-7745E0DC3882}"/>
                    </a:ext>
                  </a:extLst>
                </p:cNvPr>
                <p:cNvSpPr/>
                <p:nvPr/>
              </p:nvSpPr>
              <p:spPr>
                <a:xfrm>
                  <a:off x="14329028" y="11180684"/>
                  <a:ext cx="89557" cy="89533"/>
                </a:xfrm>
                <a:custGeom>
                  <a:avLst/>
                  <a:gdLst>
                    <a:gd name="connsiteX0" fmla="*/ 88098 w 89557"/>
                    <a:gd name="connsiteY0" fmla="*/ 33457 h 89533"/>
                    <a:gd name="connsiteX1" fmla="*/ 56075 w 89557"/>
                    <a:gd name="connsiteY1" fmla="*/ 88074 h 89533"/>
                    <a:gd name="connsiteX2" fmla="*/ 1459 w 89557"/>
                    <a:gd name="connsiteY2" fmla="*/ 56060 h 89533"/>
                    <a:gd name="connsiteX3" fmla="*/ 33425 w 89557"/>
                    <a:gd name="connsiteY3" fmla="*/ 1453 h 89533"/>
                    <a:gd name="connsiteX4" fmla="*/ 88098 w 89557"/>
                    <a:gd name="connsiteY4" fmla="*/ 33457 h 89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557" h="89533">
                      <a:moveTo>
                        <a:pt x="88098" y="33457"/>
                      </a:moveTo>
                      <a:cubicBezTo>
                        <a:pt x="94337" y="57384"/>
                        <a:pt x="80002" y="81835"/>
                        <a:pt x="56075" y="88074"/>
                      </a:cubicBezTo>
                      <a:cubicBezTo>
                        <a:pt x="32158" y="94313"/>
                        <a:pt x="7707" y="79977"/>
                        <a:pt x="1459" y="56060"/>
                      </a:cubicBezTo>
                      <a:cubicBezTo>
                        <a:pt x="-4771" y="32152"/>
                        <a:pt x="9526" y="7721"/>
                        <a:pt x="33425" y="1453"/>
                      </a:cubicBezTo>
                      <a:cubicBezTo>
                        <a:pt x="57351" y="-4767"/>
                        <a:pt x="81802" y="9549"/>
                        <a:pt x="88098" y="3345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3B59EE5F-494D-497E-A1B3-69A8BD0F066D}"/>
                    </a:ext>
                  </a:extLst>
                </p:cNvPr>
                <p:cNvSpPr/>
                <p:nvPr/>
              </p:nvSpPr>
              <p:spPr>
                <a:xfrm>
                  <a:off x="14356244" y="11207939"/>
                  <a:ext cx="35057" cy="35061"/>
                </a:xfrm>
                <a:custGeom>
                  <a:avLst/>
                  <a:gdLst>
                    <a:gd name="connsiteX0" fmla="*/ 34497 w 35057"/>
                    <a:gd name="connsiteY0" fmla="*/ 13156 h 35061"/>
                    <a:gd name="connsiteX1" fmla="*/ 21905 w 35057"/>
                    <a:gd name="connsiteY1" fmla="*/ 34501 h 35061"/>
                    <a:gd name="connsiteX2" fmla="*/ 560 w 35057"/>
                    <a:gd name="connsiteY2" fmla="*/ 21909 h 35061"/>
                    <a:gd name="connsiteX3" fmla="*/ 13066 w 35057"/>
                    <a:gd name="connsiteY3" fmla="*/ 583 h 35061"/>
                    <a:gd name="connsiteX4" fmla="*/ 34478 w 35057"/>
                    <a:gd name="connsiteY4" fmla="*/ 13070 h 35061"/>
                    <a:gd name="connsiteX5" fmla="*/ 34497 w 35057"/>
                    <a:gd name="connsiteY5" fmla="*/ 13156 h 35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057" h="35061">
                      <a:moveTo>
                        <a:pt x="34497" y="13156"/>
                      </a:moveTo>
                      <a:cubicBezTo>
                        <a:pt x="36917" y="22528"/>
                        <a:pt x="31278" y="32082"/>
                        <a:pt x="21905" y="34501"/>
                      </a:cubicBezTo>
                      <a:cubicBezTo>
                        <a:pt x="12533" y="36921"/>
                        <a:pt x="2970" y="31282"/>
                        <a:pt x="560" y="21909"/>
                      </a:cubicBezTo>
                      <a:cubicBezTo>
                        <a:pt x="-1850" y="12565"/>
                        <a:pt x="3741" y="3040"/>
                        <a:pt x="13066" y="583"/>
                      </a:cubicBezTo>
                      <a:cubicBezTo>
                        <a:pt x="22429" y="-1884"/>
                        <a:pt x="32011" y="3707"/>
                        <a:pt x="34478" y="13070"/>
                      </a:cubicBezTo>
                      <a:cubicBezTo>
                        <a:pt x="34478" y="13099"/>
                        <a:pt x="34488" y="13127"/>
                        <a:pt x="34497" y="1315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4515364B-5772-4A34-8E09-ADB5253B5AEF}"/>
                    </a:ext>
                  </a:extLst>
                </p:cNvPr>
                <p:cNvSpPr/>
                <p:nvPr/>
              </p:nvSpPr>
              <p:spPr>
                <a:xfrm>
                  <a:off x="14342277" y="11129086"/>
                  <a:ext cx="47209" cy="28670"/>
                </a:xfrm>
                <a:custGeom>
                  <a:avLst/>
                  <a:gdLst>
                    <a:gd name="connsiteX0" fmla="*/ 47132 w 47209"/>
                    <a:gd name="connsiteY0" fmla="*/ 11142 h 28670"/>
                    <a:gd name="connsiteX1" fmla="*/ 25510 w 47209"/>
                    <a:gd name="connsiteY1" fmla="*/ 28287 h 28670"/>
                    <a:gd name="connsiteX2" fmla="*/ 78 w 47209"/>
                    <a:gd name="connsiteY2" fmla="*/ 17619 h 28670"/>
                    <a:gd name="connsiteX3" fmla="*/ 21700 w 47209"/>
                    <a:gd name="connsiteY3" fmla="*/ 379 h 28670"/>
                    <a:gd name="connsiteX4" fmla="*/ 47132 w 47209"/>
                    <a:gd name="connsiteY4" fmla="*/ 11142 h 28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209" h="28670">
                      <a:moveTo>
                        <a:pt x="47132" y="11142"/>
                      </a:moveTo>
                      <a:cubicBezTo>
                        <a:pt x="48179" y="18762"/>
                        <a:pt x="38559" y="26477"/>
                        <a:pt x="25510" y="28287"/>
                      </a:cubicBezTo>
                      <a:cubicBezTo>
                        <a:pt x="12460" y="30097"/>
                        <a:pt x="1126" y="25334"/>
                        <a:pt x="78" y="17619"/>
                      </a:cubicBezTo>
                      <a:cubicBezTo>
                        <a:pt x="-970" y="9904"/>
                        <a:pt x="8650" y="2188"/>
                        <a:pt x="21700" y="379"/>
                      </a:cubicBezTo>
                      <a:cubicBezTo>
                        <a:pt x="34749" y="-1431"/>
                        <a:pt x="46084" y="3426"/>
                        <a:pt x="47132" y="1114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3E568635-F910-4C22-928A-6EFA771FEADF}"/>
                    </a:ext>
                  </a:extLst>
                </p:cNvPr>
                <p:cNvSpPr/>
                <p:nvPr/>
              </p:nvSpPr>
              <p:spPr>
                <a:xfrm>
                  <a:off x="13226684" y="10882142"/>
                  <a:ext cx="1406961" cy="516901"/>
                </a:xfrm>
                <a:custGeom>
                  <a:avLst/>
                  <a:gdLst>
                    <a:gd name="connsiteX0" fmla="*/ 17819 w 1406961"/>
                    <a:gd name="connsiteY0" fmla="*/ 476398 h 516901"/>
                    <a:gd name="connsiteX1" fmla="*/ 350242 w 1406961"/>
                    <a:gd name="connsiteY1" fmla="*/ 494781 h 516901"/>
                    <a:gd name="connsiteX2" fmla="*/ 1175774 w 1406961"/>
                    <a:gd name="connsiteY2" fmla="*/ 232368 h 516901"/>
                    <a:gd name="connsiteX3" fmla="*/ 1271690 w 1406961"/>
                    <a:gd name="connsiteY3" fmla="*/ 187219 h 516901"/>
                    <a:gd name="connsiteX4" fmla="*/ 1405612 w 1406961"/>
                    <a:gd name="connsiteY4" fmla="*/ 24437 h 516901"/>
                    <a:gd name="connsiteX5" fmla="*/ 1109670 w 1406961"/>
                    <a:gd name="connsiteY5" fmla="*/ 114448 h 516901"/>
                    <a:gd name="connsiteX6" fmla="*/ 243848 w 1406961"/>
                    <a:gd name="connsiteY6" fmla="*/ 384387 h 516901"/>
                    <a:gd name="connsiteX7" fmla="*/ 17819 w 1406961"/>
                    <a:gd name="connsiteY7" fmla="*/ 476398 h 5169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06961" h="516901">
                      <a:moveTo>
                        <a:pt x="17819" y="476398"/>
                      </a:moveTo>
                      <a:cubicBezTo>
                        <a:pt x="17819" y="476398"/>
                        <a:pt x="134977" y="553646"/>
                        <a:pt x="350242" y="494781"/>
                      </a:cubicBezTo>
                      <a:cubicBezTo>
                        <a:pt x="503880" y="452871"/>
                        <a:pt x="1024040" y="282279"/>
                        <a:pt x="1175774" y="232368"/>
                      </a:cubicBezTo>
                      <a:cubicBezTo>
                        <a:pt x="1209473" y="221309"/>
                        <a:pt x="1241687" y="206145"/>
                        <a:pt x="1271690" y="187219"/>
                      </a:cubicBezTo>
                      <a:cubicBezTo>
                        <a:pt x="1331793" y="149119"/>
                        <a:pt x="1418851" y="82444"/>
                        <a:pt x="1405612" y="24437"/>
                      </a:cubicBezTo>
                      <a:cubicBezTo>
                        <a:pt x="1385800" y="-63574"/>
                        <a:pt x="1109670" y="114448"/>
                        <a:pt x="1109670" y="114448"/>
                      </a:cubicBezTo>
                      <a:lnTo>
                        <a:pt x="243848" y="384387"/>
                      </a:lnTo>
                      <a:cubicBezTo>
                        <a:pt x="243848" y="384387"/>
                        <a:pt x="-78002" y="381815"/>
                        <a:pt x="17819" y="47639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DB22B128-A9EC-4028-AC5E-8F9816EFEFB0}"/>
                    </a:ext>
                  </a:extLst>
                </p:cNvPr>
                <p:cNvSpPr/>
                <p:nvPr/>
              </p:nvSpPr>
              <p:spPr>
                <a:xfrm>
                  <a:off x="13263458" y="10901245"/>
                  <a:ext cx="1352916" cy="473987"/>
                </a:xfrm>
                <a:custGeom>
                  <a:avLst/>
                  <a:gdLst>
                    <a:gd name="connsiteX0" fmla="*/ 0 w 1352916"/>
                    <a:gd name="connsiteY0" fmla="*/ 440150 h 473987"/>
                    <a:gd name="connsiteX1" fmla="*/ 323850 w 1352916"/>
                    <a:gd name="connsiteY1" fmla="*/ 451104 h 473987"/>
                    <a:gd name="connsiteX2" fmla="*/ 1127760 w 1352916"/>
                    <a:gd name="connsiteY2" fmla="*/ 195453 h 473987"/>
                    <a:gd name="connsiteX3" fmla="*/ 1221200 w 1352916"/>
                    <a:gd name="connsiteY3" fmla="*/ 151448 h 473987"/>
                    <a:gd name="connsiteX4" fmla="*/ 1351693 w 1352916"/>
                    <a:gd name="connsiteY4" fmla="*/ 0 h 473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2916" h="473987">
                      <a:moveTo>
                        <a:pt x="0" y="440150"/>
                      </a:moveTo>
                      <a:cubicBezTo>
                        <a:pt x="0" y="440150"/>
                        <a:pt x="114300" y="508349"/>
                        <a:pt x="323850" y="451104"/>
                      </a:cubicBezTo>
                      <a:cubicBezTo>
                        <a:pt x="473392" y="410242"/>
                        <a:pt x="980027" y="244126"/>
                        <a:pt x="1127760" y="195453"/>
                      </a:cubicBezTo>
                      <a:cubicBezTo>
                        <a:pt x="1160631" y="184756"/>
                        <a:pt x="1192016" y="169974"/>
                        <a:pt x="1221200" y="151448"/>
                      </a:cubicBezTo>
                      <a:cubicBezTo>
                        <a:pt x="1279779" y="114395"/>
                        <a:pt x="1364075" y="56769"/>
                        <a:pt x="1351693" y="0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37" name="图形 8">
                <a:extLst>
                  <a:ext uri="{FF2B5EF4-FFF2-40B4-BE49-F238E27FC236}">
                    <a16:creationId xmlns:a16="http://schemas.microsoft.com/office/drawing/2014/main" id="{FAEB46A2-B933-479A-8A0D-DAE6EDBC99C5}"/>
                  </a:ext>
                </a:extLst>
              </p:cNvPr>
              <p:cNvGrpSpPr/>
              <p:nvPr/>
            </p:nvGrpSpPr>
            <p:grpSpPr>
              <a:xfrm>
                <a:off x="9155482" y="3265440"/>
                <a:ext cx="2003225" cy="2460271"/>
                <a:chOff x="12872530" y="8694874"/>
                <a:chExt cx="2003225" cy="2460271"/>
              </a:xfrm>
            </p:grpSpPr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96421EBF-1421-433C-9593-EB6F9489C296}"/>
                    </a:ext>
                  </a:extLst>
                </p:cNvPr>
                <p:cNvSpPr/>
                <p:nvPr/>
              </p:nvSpPr>
              <p:spPr>
                <a:xfrm>
                  <a:off x="13970308" y="8845465"/>
                  <a:ext cx="142017" cy="83058"/>
                </a:xfrm>
                <a:custGeom>
                  <a:avLst/>
                  <a:gdLst>
                    <a:gd name="connsiteX0" fmla="*/ 92488 w 142017"/>
                    <a:gd name="connsiteY0" fmla="*/ 10573 h 83058"/>
                    <a:gd name="connsiteX1" fmla="*/ 36481 w 142017"/>
                    <a:gd name="connsiteY1" fmla="*/ 27051 h 83058"/>
                    <a:gd name="connsiteX2" fmla="*/ 0 w 142017"/>
                    <a:gd name="connsiteY2" fmla="*/ 83058 h 83058"/>
                    <a:gd name="connsiteX3" fmla="*/ 80581 w 142017"/>
                    <a:gd name="connsiteY3" fmla="*/ 81439 h 83058"/>
                    <a:gd name="connsiteX4" fmla="*/ 100584 w 142017"/>
                    <a:gd name="connsiteY4" fmla="*/ 76486 h 83058"/>
                    <a:gd name="connsiteX5" fmla="*/ 129159 w 142017"/>
                    <a:gd name="connsiteY5" fmla="*/ 50578 h 83058"/>
                    <a:gd name="connsiteX6" fmla="*/ 142018 w 142017"/>
                    <a:gd name="connsiteY6" fmla="*/ 0 h 83058"/>
                    <a:gd name="connsiteX7" fmla="*/ 92488 w 142017"/>
                    <a:gd name="connsiteY7" fmla="*/ 10573 h 83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2017" h="83058">
                      <a:moveTo>
                        <a:pt x="92488" y="10573"/>
                      </a:moveTo>
                      <a:cubicBezTo>
                        <a:pt x="72971" y="12602"/>
                        <a:pt x="53988" y="18183"/>
                        <a:pt x="36481" y="27051"/>
                      </a:cubicBezTo>
                      <a:cubicBezTo>
                        <a:pt x="16469" y="39234"/>
                        <a:pt x="3048" y="59826"/>
                        <a:pt x="0" y="83058"/>
                      </a:cubicBezTo>
                      <a:lnTo>
                        <a:pt x="80581" y="81439"/>
                      </a:lnTo>
                      <a:cubicBezTo>
                        <a:pt x="87601" y="81944"/>
                        <a:pt x="94612" y="80210"/>
                        <a:pt x="100584" y="76486"/>
                      </a:cubicBezTo>
                      <a:cubicBezTo>
                        <a:pt x="110871" y="68675"/>
                        <a:pt x="117348" y="48958"/>
                        <a:pt x="129159" y="50578"/>
                      </a:cubicBezTo>
                      <a:cubicBezTo>
                        <a:pt x="125158" y="50006"/>
                        <a:pt x="132874" y="26003"/>
                        <a:pt x="142018" y="0"/>
                      </a:cubicBezTo>
                      <a:cubicBezTo>
                        <a:pt x="141922" y="381"/>
                        <a:pt x="99536" y="9239"/>
                        <a:pt x="92488" y="1057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3E96A144-0411-44AB-89E8-B896E3000C04}"/>
                    </a:ext>
                  </a:extLst>
                </p:cNvPr>
                <p:cNvSpPr/>
                <p:nvPr/>
              </p:nvSpPr>
              <p:spPr>
                <a:xfrm>
                  <a:off x="14279204" y="9092067"/>
                  <a:ext cx="499913" cy="348390"/>
                </a:xfrm>
                <a:custGeom>
                  <a:avLst/>
                  <a:gdLst>
                    <a:gd name="connsiteX0" fmla="*/ 36576 w 499913"/>
                    <a:gd name="connsiteY0" fmla="*/ 0 h 348390"/>
                    <a:gd name="connsiteX1" fmla="*/ 307848 w 499913"/>
                    <a:gd name="connsiteY1" fmla="*/ 127635 h 348390"/>
                    <a:gd name="connsiteX2" fmla="*/ 499681 w 499913"/>
                    <a:gd name="connsiteY2" fmla="*/ 277177 h 348390"/>
                    <a:gd name="connsiteX3" fmla="*/ 459010 w 499913"/>
                    <a:gd name="connsiteY3" fmla="*/ 347663 h 348390"/>
                    <a:gd name="connsiteX4" fmla="*/ 238125 w 499913"/>
                    <a:gd name="connsiteY4" fmla="*/ 242316 h 348390"/>
                    <a:gd name="connsiteX5" fmla="*/ 0 w 499913"/>
                    <a:gd name="connsiteY5" fmla="*/ 174212 h 348390"/>
                    <a:gd name="connsiteX6" fmla="*/ 36576 w 499913"/>
                    <a:gd name="connsiteY6" fmla="*/ 0 h 348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9913" h="348390">
                      <a:moveTo>
                        <a:pt x="36576" y="0"/>
                      </a:moveTo>
                      <a:lnTo>
                        <a:pt x="307848" y="127635"/>
                      </a:lnTo>
                      <a:lnTo>
                        <a:pt x="499681" y="277177"/>
                      </a:lnTo>
                      <a:cubicBezTo>
                        <a:pt x="499681" y="277177"/>
                        <a:pt x="505492" y="336709"/>
                        <a:pt x="459010" y="347663"/>
                      </a:cubicBezTo>
                      <a:cubicBezTo>
                        <a:pt x="412528" y="358616"/>
                        <a:pt x="238125" y="242316"/>
                        <a:pt x="238125" y="242316"/>
                      </a:cubicBezTo>
                      <a:lnTo>
                        <a:pt x="0" y="174212"/>
                      </a:lnTo>
                      <a:cubicBezTo>
                        <a:pt x="0" y="174212"/>
                        <a:pt x="43339" y="122396"/>
                        <a:pt x="3657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40" name="图形 8">
                  <a:extLst>
                    <a:ext uri="{FF2B5EF4-FFF2-40B4-BE49-F238E27FC236}">
                      <a16:creationId xmlns:a16="http://schemas.microsoft.com/office/drawing/2014/main" id="{D62BCCCF-7C71-4991-8A68-02811222ABBD}"/>
                    </a:ext>
                  </a:extLst>
                </p:cNvPr>
                <p:cNvGrpSpPr/>
                <p:nvPr/>
              </p:nvGrpSpPr>
              <p:grpSpPr>
                <a:xfrm>
                  <a:off x="13075274" y="8843434"/>
                  <a:ext cx="1681227" cy="596253"/>
                  <a:chOff x="13075274" y="8843434"/>
                  <a:chExt cx="1681227" cy="596253"/>
                </a:xfrm>
              </p:grpSpPr>
              <p:sp>
                <p:nvSpPr>
                  <p:cNvPr id="216" name="任意多边形: 形状 215">
                    <a:extLst>
                      <a:ext uri="{FF2B5EF4-FFF2-40B4-BE49-F238E27FC236}">
                        <a16:creationId xmlns:a16="http://schemas.microsoft.com/office/drawing/2014/main" id="{8CE4956A-9373-4FBC-B7B8-ECFB87DC9C7F}"/>
                      </a:ext>
                    </a:extLst>
                  </p:cNvPr>
                  <p:cNvSpPr/>
                  <p:nvPr/>
                </p:nvSpPr>
                <p:spPr>
                  <a:xfrm>
                    <a:off x="14284919" y="9214368"/>
                    <a:ext cx="471582" cy="225318"/>
                  </a:xfrm>
                  <a:custGeom>
                    <a:avLst/>
                    <a:gdLst>
                      <a:gd name="connsiteX0" fmla="*/ 0 w 471582"/>
                      <a:gd name="connsiteY0" fmla="*/ 48673 h 225318"/>
                      <a:gd name="connsiteX1" fmla="*/ 97727 w 471582"/>
                      <a:gd name="connsiteY1" fmla="*/ 0 h 225318"/>
                      <a:gd name="connsiteX2" fmla="*/ 88963 w 471582"/>
                      <a:gd name="connsiteY2" fmla="*/ 30861 h 225318"/>
                      <a:gd name="connsiteX3" fmla="*/ 125159 w 471582"/>
                      <a:gd name="connsiteY3" fmla="*/ 45053 h 225318"/>
                      <a:gd name="connsiteX4" fmla="*/ 192596 w 471582"/>
                      <a:gd name="connsiteY4" fmla="*/ 48482 h 225318"/>
                      <a:gd name="connsiteX5" fmla="*/ 217361 w 471582"/>
                      <a:gd name="connsiteY5" fmla="*/ 51245 h 225318"/>
                      <a:gd name="connsiteX6" fmla="*/ 214598 w 471582"/>
                      <a:gd name="connsiteY6" fmla="*/ 70295 h 225318"/>
                      <a:gd name="connsiteX7" fmla="*/ 264890 w 471582"/>
                      <a:gd name="connsiteY7" fmla="*/ 56007 h 225318"/>
                      <a:gd name="connsiteX8" fmla="*/ 260318 w 471582"/>
                      <a:gd name="connsiteY8" fmla="*/ 79724 h 225318"/>
                      <a:gd name="connsiteX9" fmla="*/ 298418 w 471582"/>
                      <a:gd name="connsiteY9" fmla="*/ 93440 h 225318"/>
                      <a:gd name="connsiteX10" fmla="*/ 471583 w 471582"/>
                      <a:gd name="connsiteY10" fmla="*/ 209455 h 225318"/>
                      <a:gd name="connsiteX11" fmla="*/ 351377 w 471582"/>
                      <a:gd name="connsiteY11" fmla="*/ 188786 h 225318"/>
                      <a:gd name="connsiteX12" fmla="*/ 245554 w 471582"/>
                      <a:gd name="connsiteY12" fmla="*/ 126111 h 225318"/>
                      <a:gd name="connsiteX13" fmla="*/ 108490 w 471582"/>
                      <a:gd name="connsiteY13" fmla="*/ 82963 h 2253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1582" h="225318">
                        <a:moveTo>
                          <a:pt x="0" y="48673"/>
                        </a:moveTo>
                        <a:cubicBezTo>
                          <a:pt x="25689" y="21260"/>
                          <a:pt x="60370" y="3991"/>
                          <a:pt x="97727" y="0"/>
                        </a:cubicBezTo>
                        <a:cubicBezTo>
                          <a:pt x="84487" y="571"/>
                          <a:pt x="80391" y="20669"/>
                          <a:pt x="88963" y="30861"/>
                        </a:cubicBezTo>
                        <a:cubicBezTo>
                          <a:pt x="97536" y="41053"/>
                          <a:pt x="111919" y="43339"/>
                          <a:pt x="125159" y="45053"/>
                        </a:cubicBezTo>
                        <a:cubicBezTo>
                          <a:pt x="147438" y="48759"/>
                          <a:pt x="170059" y="49911"/>
                          <a:pt x="192596" y="48482"/>
                        </a:cubicBezTo>
                        <a:cubicBezTo>
                          <a:pt x="200911" y="46406"/>
                          <a:pt x="209702" y="47387"/>
                          <a:pt x="217361" y="51245"/>
                        </a:cubicBezTo>
                        <a:cubicBezTo>
                          <a:pt x="224219" y="56293"/>
                          <a:pt x="223076" y="70295"/>
                          <a:pt x="214598" y="70295"/>
                        </a:cubicBezTo>
                        <a:cubicBezTo>
                          <a:pt x="232648" y="73228"/>
                          <a:pt x="251079" y="67999"/>
                          <a:pt x="264890" y="56007"/>
                        </a:cubicBezTo>
                        <a:cubicBezTo>
                          <a:pt x="264890" y="56007"/>
                          <a:pt x="256032" y="71533"/>
                          <a:pt x="260318" y="79724"/>
                        </a:cubicBezTo>
                        <a:cubicBezTo>
                          <a:pt x="264605" y="87916"/>
                          <a:pt x="283559" y="85534"/>
                          <a:pt x="298418" y="93440"/>
                        </a:cubicBezTo>
                        <a:cubicBezTo>
                          <a:pt x="366522" y="128778"/>
                          <a:pt x="411289" y="162116"/>
                          <a:pt x="471583" y="209455"/>
                        </a:cubicBezTo>
                        <a:cubicBezTo>
                          <a:pt x="464820" y="225457"/>
                          <a:pt x="446151" y="242602"/>
                          <a:pt x="351377" y="188786"/>
                        </a:cubicBezTo>
                        <a:cubicBezTo>
                          <a:pt x="315754" y="168497"/>
                          <a:pt x="282702" y="143637"/>
                          <a:pt x="245554" y="126111"/>
                        </a:cubicBezTo>
                        <a:cubicBezTo>
                          <a:pt x="202216" y="105632"/>
                          <a:pt x="154496" y="96583"/>
                          <a:pt x="108490" y="82963"/>
                        </a:cubicBezTo>
                        <a:close/>
                      </a:path>
                    </a:pathLst>
                  </a:custGeom>
                  <a:solidFill>
                    <a:srgbClr val="92E3A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HarmonyOS Sans SC"/>
                      <a:cs typeface="Arial" panose="020B0604020202020204" pitchFamily="34" charset="0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17" name="任意多边形: 形状 216">
                    <a:extLst>
                      <a:ext uri="{FF2B5EF4-FFF2-40B4-BE49-F238E27FC236}">
                        <a16:creationId xmlns:a16="http://schemas.microsoft.com/office/drawing/2014/main" id="{6AB5B9A3-7EA7-46AA-B4CD-889AE07D3B0B}"/>
                      </a:ext>
                    </a:extLst>
                  </p:cNvPr>
                  <p:cNvSpPr/>
                  <p:nvPr/>
                </p:nvSpPr>
                <p:spPr>
                  <a:xfrm>
                    <a:off x="14284919" y="9214368"/>
                    <a:ext cx="471582" cy="225318"/>
                  </a:xfrm>
                  <a:custGeom>
                    <a:avLst/>
                    <a:gdLst>
                      <a:gd name="connsiteX0" fmla="*/ 0 w 471582"/>
                      <a:gd name="connsiteY0" fmla="*/ 48673 h 225318"/>
                      <a:gd name="connsiteX1" fmla="*/ 97727 w 471582"/>
                      <a:gd name="connsiteY1" fmla="*/ 0 h 225318"/>
                      <a:gd name="connsiteX2" fmla="*/ 88963 w 471582"/>
                      <a:gd name="connsiteY2" fmla="*/ 30861 h 225318"/>
                      <a:gd name="connsiteX3" fmla="*/ 125159 w 471582"/>
                      <a:gd name="connsiteY3" fmla="*/ 45053 h 225318"/>
                      <a:gd name="connsiteX4" fmla="*/ 192596 w 471582"/>
                      <a:gd name="connsiteY4" fmla="*/ 48482 h 225318"/>
                      <a:gd name="connsiteX5" fmla="*/ 217361 w 471582"/>
                      <a:gd name="connsiteY5" fmla="*/ 51245 h 225318"/>
                      <a:gd name="connsiteX6" fmla="*/ 214598 w 471582"/>
                      <a:gd name="connsiteY6" fmla="*/ 70295 h 225318"/>
                      <a:gd name="connsiteX7" fmla="*/ 264890 w 471582"/>
                      <a:gd name="connsiteY7" fmla="*/ 56007 h 225318"/>
                      <a:gd name="connsiteX8" fmla="*/ 260318 w 471582"/>
                      <a:gd name="connsiteY8" fmla="*/ 79724 h 225318"/>
                      <a:gd name="connsiteX9" fmla="*/ 298418 w 471582"/>
                      <a:gd name="connsiteY9" fmla="*/ 93440 h 225318"/>
                      <a:gd name="connsiteX10" fmla="*/ 471583 w 471582"/>
                      <a:gd name="connsiteY10" fmla="*/ 209455 h 225318"/>
                      <a:gd name="connsiteX11" fmla="*/ 351377 w 471582"/>
                      <a:gd name="connsiteY11" fmla="*/ 188786 h 225318"/>
                      <a:gd name="connsiteX12" fmla="*/ 245554 w 471582"/>
                      <a:gd name="connsiteY12" fmla="*/ 126111 h 225318"/>
                      <a:gd name="connsiteX13" fmla="*/ 108490 w 471582"/>
                      <a:gd name="connsiteY13" fmla="*/ 82963 h 2253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1582" h="225318">
                        <a:moveTo>
                          <a:pt x="0" y="48673"/>
                        </a:moveTo>
                        <a:cubicBezTo>
                          <a:pt x="25689" y="21260"/>
                          <a:pt x="60370" y="3991"/>
                          <a:pt x="97727" y="0"/>
                        </a:cubicBezTo>
                        <a:cubicBezTo>
                          <a:pt x="84487" y="571"/>
                          <a:pt x="80391" y="20669"/>
                          <a:pt x="88963" y="30861"/>
                        </a:cubicBezTo>
                        <a:cubicBezTo>
                          <a:pt x="97536" y="41053"/>
                          <a:pt x="111919" y="43339"/>
                          <a:pt x="125159" y="45053"/>
                        </a:cubicBezTo>
                        <a:cubicBezTo>
                          <a:pt x="147438" y="48759"/>
                          <a:pt x="170059" y="49911"/>
                          <a:pt x="192596" y="48482"/>
                        </a:cubicBezTo>
                        <a:cubicBezTo>
                          <a:pt x="200911" y="46406"/>
                          <a:pt x="209702" y="47387"/>
                          <a:pt x="217361" y="51245"/>
                        </a:cubicBezTo>
                        <a:cubicBezTo>
                          <a:pt x="224219" y="56293"/>
                          <a:pt x="223076" y="70295"/>
                          <a:pt x="214598" y="70295"/>
                        </a:cubicBezTo>
                        <a:cubicBezTo>
                          <a:pt x="232648" y="73228"/>
                          <a:pt x="251079" y="67999"/>
                          <a:pt x="264890" y="56007"/>
                        </a:cubicBezTo>
                        <a:cubicBezTo>
                          <a:pt x="264890" y="56007"/>
                          <a:pt x="256032" y="71533"/>
                          <a:pt x="260318" y="79724"/>
                        </a:cubicBezTo>
                        <a:cubicBezTo>
                          <a:pt x="264605" y="87916"/>
                          <a:pt x="283559" y="85534"/>
                          <a:pt x="298418" y="93440"/>
                        </a:cubicBezTo>
                        <a:cubicBezTo>
                          <a:pt x="366522" y="128778"/>
                          <a:pt x="411289" y="162116"/>
                          <a:pt x="471583" y="209455"/>
                        </a:cubicBezTo>
                        <a:cubicBezTo>
                          <a:pt x="464820" y="225457"/>
                          <a:pt x="446151" y="242602"/>
                          <a:pt x="351377" y="188786"/>
                        </a:cubicBezTo>
                        <a:cubicBezTo>
                          <a:pt x="315754" y="168497"/>
                          <a:pt x="282702" y="143637"/>
                          <a:pt x="245554" y="126111"/>
                        </a:cubicBezTo>
                        <a:cubicBezTo>
                          <a:pt x="202216" y="105632"/>
                          <a:pt x="154496" y="96583"/>
                          <a:pt x="108490" y="8296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HarmonyOS Sans SC"/>
                      <a:cs typeface="Arial" panose="020B0604020202020204" pitchFamily="34" charset="0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18" name="任意多边形: 形状 217">
                    <a:extLst>
                      <a:ext uri="{FF2B5EF4-FFF2-40B4-BE49-F238E27FC236}">
                        <a16:creationId xmlns:a16="http://schemas.microsoft.com/office/drawing/2014/main" id="{978FE5AC-CDCA-4902-898E-0322F89B1B95}"/>
                      </a:ext>
                    </a:extLst>
                  </p:cNvPr>
                  <p:cNvSpPr/>
                  <p:nvPr/>
                </p:nvSpPr>
                <p:spPr>
                  <a:xfrm>
                    <a:off x="13075274" y="8843434"/>
                    <a:ext cx="657766" cy="278065"/>
                  </a:xfrm>
                  <a:custGeom>
                    <a:avLst/>
                    <a:gdLst>
                      <a:gd name="connsiteX0" fmla="*/ 72265 w 657766"/>
                      <a:gd name="connsiteY0" fmla="*/ 2412 h 278065"/>
                      <a:gd name="connsiteX1" fmla="*/ 2637 w 657766"/>
                      <a:gd name="connsiteY1" fmla="*/ 40512 h 278065"/>
                      <a:gd name="connsiteX2" fmla="*/ 2637 w 657766"/>
                      <a:gd name="connsiteY2" fmla="*/ 40512 h 278065"/>
                      <a:gd name="connsiteX3" fmla="*/ 377065 w 657766"/>
                      <a:gd name="connsiteY3" fmla="*/ 195484 h 278065"/>
                      <a:gd name="connsiteX4" fmla="*/ 657766 w 657766"/>
                      <a:gd name="connsiteY4" fmla="*/ 278065 h 278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7766" h="278065">
                        <a:moveTo>
                          <a:pt x="72265" y="2412"/>
                        </a:moveTo>
                        <a:cubicBezTo>
                          <a:pt x="72265" y="2412"/>
                          <a:pt x="-16223" y="-14352"/>
                          <a:pt x="2637" y="40512"/>
                        </a:cubicBezTo>
                        <a:lnTo>
                          <a:pt x="2637" y="40512"/>
                        </a:lnTo>
                        <a:cubicBezTo>
                          <a:pt x="2637" y="40512"/>
                          <a:pt x="212187" y="144525"/>
                          <a:pt x="377065" y="195484"/>
                        </a:cubicBezTo>
                        <a:cubicBezTo>
                          <a:pt x="541942" y="246443"/>
                          <a:pt x="657766" y="278065"/>
                          <a:pt x="657766" y="27806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HarmonyOS Sans SC"/>
                      <a:cs typeface="Arial" panose="020B0604020202020204" pitchFamily="34" charset="0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042B5970-2BB7-40CB-B25B-A61B9F88A66F}"/>
                    </a:ext>
                  </a:extLst>
                </p:cNvPr>
                <p:cNvSpPr/>
                <p:nvPr/>
              </p:nvSpPr>
              <p:spPr>
                <a:xfrm>
                  <a:off x="14279204" y="9092067"/>
                  <a:ext cx="499913" cy="348390"/>
                </a:xfrm>
                <a:custGeom>
                  <a:avLst/>
                  <a:gdLst>
                    <a:gd name="connsiteX0" fmla="*/ 36576 w 499913"/>
                    <a:gd name="connsiteY0" fmla="*/ 0 h 348390"/>
                    <a:gd name="connsiteX1" fmla="*/ 307848 w 499913"/>
                    <a:gd name="connsiteY1" fmla="*/ 127635 h 348390"/>
                    <a:gd name="connsiteX2" fmla="*/ 499681 w 499913"/>
                    <a:gd name="connsiteY2" fmla="*/ 277177 h 348390"/>
                    <a:gd name="connsiteX3" fmla="*/ 459010 w 499913"/>
                    <a:gd name="connsiteY3" fmla="*/ 347663 h 348390"/>
                    <a:gd name="connsiteX4" fmla="*/ 238125 w 499913"/>
                    <a:gd name="connsiteY4" fmla="*/ 242316 h 348390"/>
                    <a:gd name="connsiteX5" fmla="*/ 0 w 499913"/>
                    <a:gd name="connsiteY5" fmla="*/ 174212 h 348390"/>
                    <a:gd name="connsiteX6" fmla="*/ 36576 w 499913"/>
                    <a:gd name="connsiteY6" fmla="*/ 0 h 348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9913" h="348390">
                      <a:moveTo>
                        <a:pt x="36576" y="0"/>
                      </a:moveTo>
                      <a:lnTo>
                        <a:pt x="307848" y="127635"/>
                      </a:lnTo>
                      <a:lnTo>
                        <a:pt x="499681" y="277177"/>
                      </a:lnTo>
                      <a:cubicBezTo>
                        <a:pt x="499681" y="277177"/>
                        <a:pt x="505492" y="336709"/>
                        <a:pt x="459010" y="347663"/>
                      </a:cubicBezTo>
                      <a:cubicBezTo>
                        <a:pt x="412528" y="358616"/>
                        <a:pt x="238125" y="242316"/>
                        <a:pt x="238125" y="242316"/>
                      </a:cubicBezTo>
                      <a:lnTo>
                        <a:pt x="0" y="174212"/>
                      </a:lnTo>
                      <a:cubicBezTo>
                        <a:pt x="0" y="174212"/>
                        <a:pt x="43339" y="122396"/>
                        <a:pt x="36576" y="0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F6B1CAF6-BCEB-4195-9C00-C40BBE37EDE4}"/>
                    </a:ext>
                  </a:extLst>
                </p:cNvPr>
                <p:cNvSpPr/>
                <p:nvPr/>
              </p:nvSpPr>
              <p:spPr>
                <a:xfrm>
                  <a:off x="14738214" y="9369244"/>
                  <a:ext cx="137541" cy="160872"/>
                </a:xfrm>
                <a:custGeom>
                  <a:avLst/>
                  <a:gdLst>
                    <a:gd name="connsiteX0" fmla="*/ 40672 w 137541"/>
                    <a:gd name="connsiteY0" fmla="*/ 0 h 160872"/>
                    <a:gd name="connsiteX1" fmla="*/ 102489 w 137541"/>
                    <a:gd name="connsiteY1" fmla="*/ 32480 h 160872"/>
                    <a:gd name="connsiteX2" fmla="*/ 137541 w 137541"/>
                    <a:gd name="connsiteY2" fmla="*/ 98203 h 160872"/>
                    <a:gd name="connsiteX3" fmla="*/ 137541 w 137541"/>
                    <a:gd name="connsiteY3" fmla="*/ 158877 h 160872"/>
                    <a:gd name="connsiteX4" fmla="*/ 110395 w 137541"/>
                    <a:gd name="connsiteY4" fmla="*/ 131731 h 160872"/>
                    <a:gd name="connsiteX5" fmla="*/ 49721 w 137541"/>
                    <a:gd name="connsiteY5" fmla="*/ 103156 h 160872"/>
                    <a:gd name="connsiteX6" fmla="*/ 0 w 137541"/>
                    <a:gd name="connsiteY6" fmla="*/ 70295 h 160872"/>
                    <a:gd name="connsiteX7" fmla="*/ 40672 w 137541"/>
                    <a:gd name="connsiteY7" fmla="*/ 0 h 160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7541" h="160872">
                      <a:moveTo>
                        <a:pt x="40672" y="0"/>
                      </a:moveTo>
                      <a:cubicBezTo>
                        <a:pt x="40672" y="0"/>
                        <a:pt x="99346" y="30004"/>
                        <a:pt x="102489" y="32480"/>
                      </a:cubicBezTo>
                      <a:cubicBezTo>
                        <a:pt x="129540" y="54007"/>
                        <a:pt x="137541" y="98203"/>
                        <a:pt x="137541" y="98203"/>
                      </a:cubicBezTo>
                      <a:lnTo>
                        <a:pt x="137541" y="158877"/>
                      </a:lnTo>
                      <a:cubicBezTo>
                        <a:pt x="137541" y="158877"/>
                        <a:pt x="116872" y="171831"/>
                        <a:pt x="110395" y="131731"/>
                      </a:cubicBezTo>
                      <a:lnTo>
                        <a:pt x="49721" y="103156"/>
                      </a:lnTo>
                      <a:lnTo>
                        <a:pt x="0" y="70295"/>
                      </a:lnTo>
                      <a:cubicBezTo>
                        <a:pt x="0" y="70295"/>
                        <a:pt x="35528" y="62008"/>
                        <a:pt x="4067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23DF34FF-84AA-4304-BA7D-3CF6D7346684}"/>
                    </a:ext>
                  </a:extLst>
                </p:cNvPr>
                <p:cNvSpPr/>
                <p:nvPr/>
              </p:nvSpPr>
              <p:spPr>
                <a:xfrm>
                  <a:off x="13465388" y="9565810"/>
                  <a:ext cx="586073" cy="409141"/>
                </a:xfrm>
                <a:custGeom>
                  <a:avLst/>
                  <a:gdLst>
                    <a:gd name="connsiteX0" fmla="*/ 0 w 586073"/>
                    <a:gd name="connsiteY0" fmla="*/ 221106 h 409141"/>
                    <a:gd name="connsiteX1" fmla="*/ 586073 w 586073"/>
                    <a:gd name="connsiteY1" fmla="*/ 224916 h 409141"/>
                    <a:gd name="connsiteX2" fmla="*/ 431006 w 586073"/>
                    <a:gd name="connsiteY2" fmla="*/ 2888 h 409141"/>
                    <a:gd name="connsiteX3" fmla="*/ 0 w 586073"/>
                    <a:gd name="connsiteY3" fmla="*/ 221106 h 409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86073" h="409141">
                      <a:moveTo>
                        <a:pt x="0" y="221106"/>
                      </a:moveTo>
                      <a:cubicBezTo>
                        <a:pt x="0" y="221106"/>
                        <a:pt x="395478" y="641635"/>
                        <a:pt x="586073" y="224916"/>
                      </a:cubicBezTo>
                      <a:cubicBezTo>
                        <a:pt x="586073" y="224916"/>
                        <a:pt x="556070" y="16509"/>
                        <a:pt x="431006" y="2888"/>
                      </a:cubicBezTo>
                      <a:cubicBezTo>
                        <a:pt x="305943" y="-10732"/>
                        <a:pt x="65246" y="17747"/>
                        <a:pt x="0" y="22110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C232EC5A-FB87-4A1C-B128-6888498C25B0}"/>
                    </a:ext>
                  </a:extLst>
                </p:cNvPr>
                <p:cNvSpPr/>
                <p:nvPr/>
              </p:nvSpPr>
              <p:spPr>
                <a:xfrm>
                  <a:off x="13481138" y="10901958"/>
                  <a:ext cx="166360" cy="253187"/>
                </a:xfrm>
                <a:custGeom>
                  <a:avLst/>
                  <a:gdLst>
                    <a:gd name="connsiteX0" fmla="*/ 64832 w 166360"/>
                    <a:gd name="connsiteY0" fmla="*/ 39006 h 253187"/>
                    <a:gd name="connsiteX1" fmla="*/ 14635 w 166360"/>
                    <a:gd name="connsiteY1" fmla="*/ 130446 h 253187"/>
                    <a:gd name="connsiteX2" fmla="*/ 347 w 166360"/>
                    <a:gd name="connsiteY2" fmla="*/ 195121 h 253187"/>
                    <a:gd name="connsiteX3" fmla="*/ 8825 w 166360"/>
                    <a:gd name="connsiteY3" fmla="*/ 225220 h 253187"/>
                    <a:gd name="connsiteX4" fmla="*/ 135412 w 166360"/>
                    <a:gd name="connsiteY4" fmla="*/ 185025 h 253187"/>
                    <a:gd name="connsiteX5" fmla="*/ 157510 w 166360"/>
                    <a:gd name="connsiteY5" fmla="*/ 99300 h 253187"/>
                    <a:gd name="connsiteX6" fmla="*/ 152843 w 166360"/>
                    <a:gd name="connsiteY6" fmla="*/ 19956 h 253187"/>
                    <a:gd name="connsiteX7" fmla="*/ 64832 w 166360"/>
                    <a:gd name="connsiteY7" fmla="*/ 39006 h 253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60" h="253187">
                      <a:moveTo>
                        <a:pt x="64832" y="39006"/>
                      </a:moveTo>
                      <a:lnTo>
                        <a:pt x="14635" y="130446"/>
                      </a:lnTo>
                      <a:cubicBezTo>
                        <a:pt x="3557" y="150106"/>
                        <a:pt x="-1415" y="172623"/>
                        <a:pt x="347" y="195121"/>
                      </a:cubicBezTo>
                      <a:cubicBezTo>
                        <a:pt x="1100" y="205627"/>
                        <a:pt x="3986" y="215867"/>
                        <a:pt x="8825" y="225220"/>
                      </a:cubicBezTo>
                      <a:cubicBezTo>
                        <a:pt x="36828" y="276084"/>
                        <a:pt x="132650" y="254557"/>
                        <a:pt x="135412" y="185025"/>
                      </a:cubicBezTo>
                      <a:cubicBezTo>
                        <a:pt x="136593" y="155202"/>
                        <a:pt x="144127" y="125979"/>
                        <a:pt x="157510" y="99300"/>
                      </a:cubicBezTo>
                      <a:cubicBezTo>
                        <a:pt x="170807" y="74039"/>
                        <a:pt x="169016" y="43483"/>
                        <a:pt x="152843" y="19956"/>
                      </a:cubicBezTo>
                      <a:cubicBezTo>
                        <a:pt x="137317" y="-1951"/>
                        <a:pt x="79691" y="-17667"/>
                        <a:pt x="64832" y="3900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E121271E-A3D2-4F94-A427-07BF3C6DEE3E}"/>
                    </a:ext>
                  </a:extLst>
                </p:cNvPr>
                <p:cNvSpPr/>
                <p:nvPr/>
              </p:nvSpPr>
              <p:spPr>
                <a:xfrm>
                  <a:off x="13487048" y="11050661"/>
                  <a:ext cx="126799" cy="66993"/>
                </a:xfrm>
                <a:custGeom>
                  <a:avLst/>
                  <a:gdLst>
                    <a:gd name="connsiteX0" fmla="*/ 45396 w 126799"/>
                    <a:gd name="connsiteY0" fmla="*/ 66706 h 66993"/>
                    <a:gd name="connsiteX1" fmla="*/ 83496 w 126799"/>
                    <a:gd name="connsiteY1" fmla="*/ 47656 h 66993"/>
                    <a:gd name="connsiteX2" fmla="*/ 122453 w 126799"/>
                    <a:gd name="connsiteY2" fmla="*/ 33559 h 66993"/>
                    <a:gd name="connsiteX3" fmla="*/ 123215 w 126799"/>
                    <a:gd name="connsiteY3" fmla="*/ 16986 h 66993"/>
                    <a:gd name="connsiteX4" fmla="*/ 105117 w 126799"/>
                    <a:gd name="connsiteY4" fmla="*/ 10795 h 66993"/>
                    <a:gd name="connsiteX5" fmla="*/ 342 w 126799"/>
                    <a:gd name="connsiteY5" fmla="*/ 10795 h 66993"/>
                    <a:gd name="connsiteX6" fmla="*/ 45396 w 126799"/>
                    <a:gd name="connsiteY6" fmla="*/ 66706 h 66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6799" h="66993">
                      <a:moveTo>
                        <a:pt x="45396" y="66706"/>
                      </a:moveTo>
                      <a:cubicBezTo>
                        <a:pt x="59873" y="68992"/>
                        <a:pt x="72351" y="57181"/>
                        <a:pt x="83496" y="47656"/>
                      </a:cubicBezTo>
                      <a:cubicBezTo>
                        <a:pt x="94640" y="38131"/>
                        <a:pt x="109022" y="27844"/>
                        <a:pt x="122453" y="33559"/>
                      </a:cubicBezTo>
                      <a:cubicBezTo>
                        <a:pt x="128358" y="30797"/>
                        <a:pt x="127882" y="21463"/>
                        <a:pt x="123215" y="16986"/>
                      </a:cubicBezTo>
                      <a:cubicBezTo>
                        <a:pt x="118024" y="12995"/>
                        <a:pt x="111661" y="10823"/>
                        <a:pt x="105117" y="10795"/>
                      </a:cubicBezTo>
                      <a:cubicBezTo>
                        <a:pt x="84734" y="8413"/>
                        <a:pt x="5962" y="-12256"/>
                        <a:pt x="342" y="10795"/>
                      </a:cubicBezTo>
                      <a:cubicBezTo>
                        <a:pt x="-3753" y="24606"/>
                        <a:pt x="29965" y="64135"/>
                        <a:pt x="45396" y="6670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813101C2-E7D9-4362-851E-B97F6BE18877}"/>
                    </a:ext>
                  </a:extLst>
                </p:cNvPr>
                <p:cNvSpPr/>
                <p:nvPr/>
              </p:nvSpPr>
              <p:spPr>
                <a:xfrm>
                  <a:off x="13487048" y="11050661"/>
                  <a:ext cx="126799" cy="66993"/>
                </a:xfrm>
                <a:custGeom>
                  <a:avLst/>
                  <a:gdLst>
                    <a:gd name="connsiteX0" fmla="*/ 45396 w 126799"/>
                    <a:gd name="connsiteY0" fmla="*/ 66706 h 66993"/>
                    <a:gd name="connsiteX1" fmla="*/ 83496 w 126799"/>
                    <a:gd name="connsiteY1" fmla="*/ 47656 h 66993"/>
                    <a:gd name="connsiteX2" fmla="*/ 122453 w 126799"/>
                    <a:gd name="connsiteY2" fmla="*/ 33559 h 66993"/>
                    <a:gd name="connsiteX3" fmla="*/ 123215 w 126799"/>
                    <a:gd name="connsiteY3" fmla="*/ 16986 h 66993"/>
                    <a:gd name="connsiteX4" fmla="*/ 105117 w 126799"/>
                    <a:gd name="connsiteY4" fmla="*/ 10795 h 66993"/>
                    <a:gd name="connsiteX5" fmla="*/ 342 w 126799"/>
                    <a:gd name="connsiteY5" fmla="*/ 10795 h 66993"/>
                    <a:gd name="connsiteX6" fmla="*/ 45396 w 126799"/>
                    <a:gd name="connsiteY6" fmla="*/ 66706 h 66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6799" h="66993">
                      <a:moveTo>
                        <a:pt x="45396" y="66706"/>
                      </a:moveTo>
                      <a:cubicBezTo>
                        <a:pt x="59873" y="68992"/>
                        <a:pt x="72351" y="57181"/>
                        <a:pt x="83496" y="47656"/>
                      </a:cubicBezTo>
                      <a:cubicBezTo>
                        <a:pt x="94640" y="38131"/>
                        <a:pt x="109022" y="27844"/>
                        <a:pt x="122453" y="33559"/>
                      </a:cubicBezTo>
                      <a:cubicBezTo>
                        <a:pt x="128358" y="30797"/>
                        <a:pt x="127882" y="21463"/>
                        <a:pt x="123215" y="16986"/>
                      </a:cubicBezTo>
                      <a:cubicBezTo>
                        <a:pt x="118024" y="12995"/>
                        <a:pt x="111661" y="10823"/>
                        <a:pt x="105117" y="10795"/>
                      </a:cubicBezTo>
                      <a:cubicBezTo>
                        <a:pt x="84734" y="8413"/>
                        <a:pt x="5962" y="-12256"/>
                        <a:pt x="342" y="10795"/>
                      </a:cubicBezTo>
                      <a:cubicBezTo>
                        <a:pt x="-3753" y="24606"/>
                        <a:pt x="29965" y="64135"/>
                        <a:pt x="45396" y="6670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C01CE9D2-F04E-4DD6-B458-7067DE9C546E}"/>
                    </a:ext>
                  </a:extLst>
                </p:cNvPr>
                <p:cNvSpPr/>
                <p:nvPr/>
              </p:nvSpPr>
              <p:spPr>
                <a:xfrm>
                  <a:off x="13555648" y="10877119"/>
                  <a:ext cx="81571" cy="100876"/>
                </a:xfrm>
                <a:custGeom>
                  <a:avLst/>
                  <a:gdLst>
                    <a:gd name="connsiteX0" fmla="*/ 1561 w 81571"/>
                    <a:gd name="connsiteY0" fmla="*/ 17840 h 100876"/>
                    <a:gd name="connsiteX1" fmla="*/ 37 w 81571"/>
                    <a:gd name="connsiteY1" fmla="*/ 54702 h 100876"/>
                    <a:gd name="connsiteX2" fmla="*/ 42604 w 81571"/>
                    <a:gd name="connsiteY2" fmla="*/ 100841 h 100876"/>
                    <a:gd name="connsiteX3" fmla="*/ 46900 w 81571"/>
                    <a:gd name="connsiteY3" fmla="*/ 100803 h 100876"/>
                    <a:gd name="connsiteX4" fmla="*/ 48233 w 81571"/>
                    <a:gd name="connsiteY4" fmla="*/ 100803 h 100876"/>
                    <a:gd name="connsiteX5" fmla="*/ 81571 w 81571"/>
                    <a:gd name="connsiteY5" fmla="*/ 63846 h 100876"/>
                    <a:gd name="connsiteX6" fmla="*/ 81571 w 81571"/>
                    <a:gd name="connsiteY6" fmla="*/ 17935 h 100876"/>
                    <a:gd name="connsiteX7" fmla="*/ 1561 w 81571"/>
                    <a:gd name="connsiteY7" fmla="*/ 17840 h 10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1571" h="100876">
                      <a:moveTo>
                        <a:pt x="1561" y="17840"/>
                      </a:moveTo>
                      <a:cubicBezTo>
                        <a:pt x="1561" y="17840"/>
                        <a:pt x="513" y="37652"/>
                        <a:pt x="37" y="54702"/>
                      </a:cubicBezTo>
                      <a:cubicBezTo>
                        <a:pt x="-954" y="79200"/>
                        <a:pt x="18106" y="99850"/>
                        <a:pt x="42604" y="100841"/>
                      </a:cubicBezTo>
                      <a:cubicBezTo>
                        <a:pt x="44033" y="100898"/>
                        <a:pt x="45471" y="100889"/>
                        <a:pt x="46900" y="100803"/>
                      </a:cubicBezTo>
                      <a:lnTo>
                        <a:pt x="48233" y="100803"/>
                      </a:lnTo>
                      <a:cubicBezTo>
                        <a:pt x="67198" y="98888"/>
                        <a:pt x="81619" y="82905"/>
                        <a:pt x="81571" y="63846"/>
                      </a:cubicBezTo>
                      <a:lnTo>
                        <a:pt x="81571" y="17935"/>
                      </a:lnTo>
                      <a:cubicBezTo>
                        <a:pt x="81571" y="17935"/>
                        <a:pt x="46233" y="-22356"/>
                        <a:pt x="1561" y="178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A287F51B-EFF7-4BEC-9431-60F6385F98A0}"/>
                    </a:ext>
                  </a:extLst>
                </p:cNvPr>
                <p:cNvSpPr/>
                <p:nvPr/>
              </p:nvSpPr>
              <p:spPr>
                <a:xfrm>
                  <a:off x="13491413" y="9717425"/>
                  <a:ext cx="323958" cy="1197030"/>
                </a:xfrm>
                <a:custGeom>
                  <a:avLst/>
                  <a:gdLst>
                    <a:gd name="connsiteX0" fmla="*/ 302968 w 323958"/>
                    <a:gd name="connsiteY0" fmla="*/ 610034 h 1197030"/>
                    <a:gd name="connsiteX1" fmla="*/ 259439 w 323958"/>
                    <a:gd name="connsiteY1" fmla="*/ 798534 h 1197030"/>
                    <a:gd name="connsiteX2" fmla="*/ 150378 w 323958"/>
                    <a:gd name="connsiteY2" fmla="*/ 1186297 h 1197030"/>
                    <a:gd name="connsiteX3" fmla="*/ 58366 w 323958"/>
                    <a:gd name="connsiteY3" fmla="*/ 1139815 h 1197030"/>
                    <a:gd name="connsiteX4" fmla="*/ 93228 w 323958"/>
                    <a:gd name="connsiteY4" fmla="*/ 747099 h 1197030"/>
                    <a:gd name="connsiteX5" fmla="*/ 156950 w 323958"/>
                    <a:gd name="connsiteY5" fmla="*/ 571934 h 1197030"/>
                    <a:gd name="connsiteX6" fmla="*/ 61700 w 323958"/>
                    <a:gd name="connsiteY6" fmla="*/ 12341 h 1197030"/>
                    <a:gd name="connsiteX7" fmla="*/ 307826 w 323958"/>
                    <a:gd name="connsiteY7" fmla="*/ 215318 h 1197030"/>
                    <a:gd name="connsiteX8" fmla="*/ 302968 w 323958"/>
                    <a:gd name="connsiteY8" fmla="*/ 610034 h 1197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3958" h="1197030">
                      <a:moveTo>
                        <a:pt x="302968" y="610034"/>
                      </a:moveTo>
                      <a:cubicBezTo>
                        <a:pt x="302206" y="614416"/>
                        <a:pt x="279060" y="738812"/>
                        <a:pt x="259439" y="798534"/>
                      </a:cubicBezTo>
                      <a:cubicBezTo>
                        <a:pt x="232102" y="881878"/>
                        <a:pt x="150378" y="1186297"/>
                        <a:pt x="150378" y="1186297"/>
                      </a:cubicBezTo>
                      <a:cubicBezTo>
                        <a:pt x="150378" y="1186297"/>
                        <a:pt x="56747" y="1230398"/>
                        <a:pt x="58366" y="1139815"/>
                      </a:cubicBezTo>
                      <a:cubicBezTo>
                        <a:pt x="58366" y="1139815"/>
                        <a:pt x="69987" y="865209"/>
                        <a:pt x="93228" y="747099"/>
                      </a:cubicBezTo>
                      <a:cubicBezTo>
                        <a:pt x="114278" y="640229"/>
                        <a:pt x="149425" y="585746"/>
                        <a:pt x="156950" y="571934"/>
                      </a:cubicBezTo>
                      <a:cubicBezTo>
                        <a:pt x="136662" y="546026"/>
                        <a:pt x="-112989" y="63776"/>
                        <a:pt x="61700" y="12341"/>
                      </a:cubicBezTo>
                      <a:cubicBezTo>
                        <a:pt x="270107" y="-48810"/>
                        <a:pt x="287442" y="132927"/>
                        <a:pt x="307826" y="215318"/>
                      </a:cubicBezTo>
                      <a:cubicBezTo>
                        <a:pt x="344973" y="363718"/>
                        <a:pt x="306873" y="587269"/>
                        <a:pt x="302968" y="610034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CF172A18-9F86-4157-87F7-94E04A76D192}"/>
                    </a:ext>
                  </a:extLst>
                </p:cNvPr>
                <p:cNvSpPr/>
                <p:nvPr/>
              </p:nvSpPr>
              <p:spPr>
                <a:xfrm>
                  <a:off x="13810275" y="9739153"/>
                  <a:ext cx="415210" cy="1199871"/>
                </a:xfrm>
                <a:custGeom>
                  <a:avLst/>
                  <a:gdLst>
                    <a:gd name="connsiteX0" fmla="*/ 401778 w 415210"/>
                    <a:gd name="connsiteY0" fmla="*/ 1185238 h 1199871"/>
                    <a:gd name="connsiteX1" fmla="*/ 315101 w 415210"/>
                    <a:gd name="connsiteY1" fmla="*/ 1150377 h 1199871"/>
                    <a:gd name="connsiteX2" fmla="*/ 230995 w 415210"/>
                    <a:gd name="connsiteY2" fmla="*/ 758328 h 1199871"/>
                    <a:gd name="connsiteX3" fmla="*/ 241282 w 415210"/>
                    <a:gd name="connsiteY3" fmla="*/ 594688 h 1199871"/>
                    <a:gd name="connsiteX4" fmla="*/ 12206 w 415210"/>
                    <a:gd name="connsiteY4" fmla="*/ 56335 h 1199871"/>
                    <a:gd name="connsiteX5" fmla="*/ 302242 w 415210"/>
                    <a:gd name="connsiteY5" fmla="*/ 189209 h 1199871"/>
                    <a:gd name="connsiteX6" fmla="*/ 401778 w 415210"/>
                    <a:gd name="connsiteY6" fmla="*/ 1185238 h 1199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5210" h="1199871">
                      <a:moveTo>
                        <a:pt x="401778" y="1185238"/>
                      </a:moveTo>
                      <a:cubicBezTo>
                        <a:pt x="401778" y="1185238"/>
                        <a:pt x="321482" y="1235245"/>
                        <a:pt x="315101" y="1150377"/>
                      </a:cubicBezTo>
                      <a:cubicBezTo>
                        <a:pt x="315101" y="1150377"/>
                        <a:pt x="238901" y="878438"/>
                        <a:pt x="230995" y="758328"/>
                      </a:cubicBezTo>
                      <a:cubicBezTo>
                        <a:pt x="226585" y="703569"/>
                        <a:pt x="230052" y="648466"/>
                        <a:pt x="241282" y="594688"/>
                      </a:cubicBezTo>
                      <a:cubicBezTo>
                        <a:pt x="216898" y="564684"/>
                        <a:pt x="-60851" y="142727"/>
                        <a:pt x="12206" y="56335"/>
                      </a:cubicBezTo>
                      <a:cubicBezTo>
                        <a:pt x="152318" y="-109495"/>
                        <a:pt x="273476" y="138631"/>
                        <a:pt x="302242" y="189209"/>
                      </a:cubicBezTo>
                      <a:cubicBezTo>
                        <a:pt x="469120" y="483055"/>
                        <a:pt x="401778" y="1185238"/>
                        <a:pt x="401778" y="118523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16499D35-E6E2-4DE7-ADB4-4E190648E539}"/>
                    </a:ext>
                  </a:extLst>
                </p:cNvPr>
                <p:cNvSpPr/>
                <p:nvPr/>
              </p:nvSpPr>
              <p:spPr>
                <a:xfrm>
                  <a:off x="14125530" y="10940800"/>
                  <a:ext cx="91190" cy="70438"/>
                </a:xfrm>
                <a:custGeom>
                  <a:avLst/>
                  <a:gdLst>
                    <a:gd name="connsiteX0" fmla="*/ 44899 w 91190"/>
                    <a:gd name="connsiteY0" fmla="*/ 21310 h 70438"/>
                    <a:gd name="connsiteX1" fmla="*/ 22420 w 91190"/>
                    <a:gd name="connsiteY1" fmla="*/ 29693 h 70438"/>
                    <a:gd name="connsiteX2" fmla="*/ 3370 w 91190"/>
                    <a:gd name="connsiteY2" fmla="*/ 43980 h 70438"/>
                    <a:gd name="connsiteX3" fmla="*/ 6504 w 91190"/>
                    <a:gd name="connsiteY3" fmla="*/ 67068 h 70438"/>
                    <a:gd name="connsiteX4" fmla="*/ 24134 w 91190"/>
                    <a:gd name="connsiteY4" fmla="*/ 68554 h 70438"/>
                    <a:gd name="connsiteX5" fmla="*/ 39184 w 91190"/>
                    <a:gd name="connsiteY5" fmla="*/ 55505 h 70438"/>
                    <a:gd name="connsiteX6" fmla="*/ 63377 w 91190"/>
                    <a:gd name="connsiteY6" fmla="*/ 16738 h 70438"/>
                    <a:gd name="connsiteX7" fmla="*/ 91190 w 91190"/>
                    <a:gd name="connsiteY7" fmla="*/ 546 h 70438"/>
                    <a:gd name="connsiteX8" fmla="*/ 44899 w 91190"/>
                    <a:gd name="connsiteY8" fmla="*/ 21310 h 70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1190" h="70438">
                      <a:moveTo>
                        <a:pt x="44899" y="21310"/>
                      </a:moveTo>
                      <a:cubicBezTo>
                        <a:pt x="37660" y="24739"/>
                        <a:pt x="29849" y="26644"/>
                        <a:pt x="22420" y="29693"/>
                      </a:cubicBezTo>
                      <a:cubicBezTo>
                        <a:pt x="14705" y="32293"/>
                        <a:pt x="8028" y="37303"/>
                        <a:pt x="3370" y="43980"/>
                      </a:cubicBezTo>
                      <a:cubicBezTo>
                        <a:pt x="-2145" y="51219"/>
                        <a:pt x="-745" y="61563"/>
                        <a:pt x="6504" y="67068"/>
                      </a:cubicBezTo>
                      <a:cubicBezTo>
                        <a:pt x="11590" y="70945"/>
                        <a:pt x="18467" y="71526"/>
                        <a:pt x="24134" y="68554"/>
                      </a:cubicBezTo>
                      <a:cubicBezTo>
                        <a:pt x="30240" y="65640"/>
                        <a:pt x="35440" y="61135"/>
                        <a:pt x="39184" y="55505"/>
                      </a:cubicBezTo>
                      <a:cubicBezTo>
                        <a:pt x="48232" y="43218"/>
                        <a:pt x="53662" y="28454"/>
                        <a:pt x="63377" y="16738"/>
                      </a:cubicBezTo>
                      <a:cubicBezTo>
                        <a:pt x="70369" y="8137"/>
                        <a:pt x="80255" y="2375"/>
                        <a:pt x="91190" y="546"/>
                      </a:cubicBezTo>
                      <a:cubicBezTo>
                        <a:pt x="74903" y="-3359"/>
                        <a:pt x="58805" y="14738"/>
                        <a:pt x="44899" y="2131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28113698-D05C-456C-A1EB-802AE19A7AA9}"/>
                    </a:ext>
                  </a:extLst>
                </p:cNvPr>
                <p:cNvSpPr/>
                <p:nvPr/>
              </p:nvSpPr>
              <p:spPr>
                <a:xfrm>
                  <a:off x="14139377" y="10909027"/>
                  <a:ext cx="72675" cy="120065"/>
                </a:xfrm>
                <a:custGeom>
                  <a:avLst/>
                  <a:gdLst>
                    <a:gd name="connsiteX0" fmla="*/ 0 w 72675"/>
                    <a:gd name="connsiteY0" fmla="*/ 22222 h 120065"/>
                    <a:gd name="connsiteX1" fmla="*/ 0 w 72675"/>
                    <a:gd name="connsiteY1" fmla="*/ 102708 h 120065"/>
                    <a:gd name="connsiteX2" fmla="*/ 72676 w 72675"/>
                    <a:gd name="connsiteY2" fmla="*/ 102708 h 120065"/>
                    <a:gd name="connsiteX3" fmla="*/ 72676 w 72675"/>
                    <a:gd name="connsiteY3" fmla="*/ 15364 h 120065"/>
                    <a:gd name="connsiteX4" fmla="*/ 0 w 72675"/>
                    <a:gd name="connsiteY4" fmla="*/ 22222 h 120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675" h="120065">
                      <a:moveTo>
                        <a:pt x="0" y="22222"/>
                      </a:moveTo>
                      <a:lnTo>
                        <a:pt x="0" y="102708"/>
                      </a:lnTo>
                      <a:cubicBezTo>
                        <a:pt x="0" y="102708"/>
                        <a:pt x="38957" y="141761"/>
                        <a:pt x="72676" y="102708"/>
                      </a:cubicBezTo>
                      <a:lnTo>
                        <a:pt x="72676" y="15364"/>
                      </a:lnTo>
                      <a:cubicBezTo>
                        <a:pt x="72676" y="15364"/>
                        <a:pt x="26956" y="-23403"/>
                        <a:pt x="0" y="222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782113E4-3F53-4A31-9E0F-1C20E932EE4F}"/>
                    </a:ext>
                  </a:extLst>
                </p:cNvPr>
                <p:cNvSpPr/>
                <p:nvPr/>
              </p:nvSpPr>
              <p:spPr>
                <a:xfrm>
                  <a:off x="14127757" y="10940012"/>
                  <a:ext cx="188975" cy="158032"/>
                </a:xfrm>
                <a:custGeom>
                  <a:avLst/>
                  <a:gdLst>
                    <a:gd name="connsiteX0" fmla="*/ 0 w 188975"/>
                    <a:gd name="connsiteY0" fmla="*/ 60579 h 158032"/>
                    <a:gd name="connsiteX1" fmla="*/ 0 w 188975"/>
                    <a:gd name="connsiteY1" fmla="*/ 144780 h 158032"/>
                    <a:gd name="connsiteX2" fmla="*/ 181737 w 188975"/>
                    <a:gd name="connsiteY2" fmla="*/ 155162 h 158032"/>
                    <a:gd name="connsiteX3" fmla="*/ 181737 w 188975"/>
                    <a:gd name="connsiteY3" fmla="*/ 122587 h 158032"/>
                    <a:gd name="connsiteX4" fmla="*/ 123158 w 188975"/>
                    <a:gd name="connsiteY4" fmla="*/ 36386 h 158032"/>
                    <a:gd name="connsiteX5" fmla="*/ 78296 w 188975"/>
                    <a:gd name="connsiteY5" fmla="*/ 0 h 158032"/>
                    <a:gd name="connsiteX6" fmla="*/ 37433 w 188975"/>
                    <a:gd name="connsiteY6" fmla="*/ 52864 h 158032"/>
                    <a:gd name="connsiteX7" fmla="*/ 20955 w 188975"/>
                    <a:gd name="connsiteY7" fmla="*/ 69437 h 158032"/>
                    <a:gd name="connsiteX8" fmla="*/ 1200 w 188975"/>
                    <a:gd name="connsiteY8" fmla="*/ 63551 h 158032"/>
                    <a:gd name="connsiteX9" fmla="*/ 0 w 188975"/>
                    <a:gd name="connsiteY9" fmla="*/ 60579 h 158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975" h="158032">
                      <a:moveTo>
                        <a:pt x="0" y="60579"/>
                      </a:moveTo>
                      <a:lnTo>
                        <a:pt x="0" y="144780"/>
                      </a:lnTo>
                      <a:cubicBezTo>
                        <a:pt x="0" y="144780"/>
                        <a:pt x="104775" y="165449"/>
                        <a:pt x="181737" y="155162"/>
                      </a:cubicBezTo>
                      <a:cubicBezTo>
                        <a:pt x="181737" y="155162"/>
                        <a:pt x="198025" y="147733"/>
                        <a:pt x="181737" y="122587"/>
                      </a:cubicBezTo>
                      <a:cubicBezTo>
                        <a:pt x="165449" y="97441"/>
                        <a:pt x="123158" y="36386"/>
                        <a:pt x="123158" y="36386"/>
                      </a:cubicBezTo>
                      <a:cubicBezTo>
                        <a:pt x="123158" y="36386"/>
                        <a:pt x="114967" y="0"/>
                        <a:pt x="78296" y="0"/>
                      </a:cubicBezTo>
                      <a:cubicBezTo>
                        <a:pt x="48292" y="0"/>
                        <a:pt x="44387" y="37529"/>
                        <a:pt x="37433" y="52864"/>
                      </a:cubicBezTo>
                      <a:cubicBezTo>
                        <a:pt x="34214" y="60255"/>
                        <a:pt x="28327" y="66170"/>
                        <a:pt x="20955" y="69437"/>
                      </a:cubicBezTo>
                      <a:cubicBezTo>
                        <a:pt x="13878" y="73266"/>
                        <a:pt x="5029" y="70628"/>
                        <a:pt x="1200" y="63551"/>
                      </a:cubicBezTo>
                      <a:cubicBezTo>
                        <a:pt x="695" y="62608"/>
                        <a:pt x="295" y="61608"/>
                        <a:pt x="0" y="6057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B6515479-0E57-4856-B974-AAC1D97C03C5}"/>
                    </a:ext>
                  </a:extLst>
                </p:cNvPr>
                <p:cNvSpPr/>
                <p:nvPr/>
              </p:nvSpPr>
              <p:spPr>
                <a:xfrm>
                  <a:off x="14203641" y="11025737"/>
                  <a:ext cx="94993" cy="44649"/>
                </a:xfrm>
                <a:custGeom>
                  <a:avLst/>
                  <a:gdLst>
                    <a:gd name="connsiteX0" fmla="*/ 4030 w 94993"/>
                    <a:gd name="connsiteY0" fmla="*/ 10382 h 44649"/>
                    <a:gd name="connsiteX1" fmla="*/ 3620 w 94993"/>
                    <a:gd name="connsiteY1" fmla="*/ 28832 h 44649"/>
                    <a:gd name="connsiteX2" fmla="*/ 12888 w 94993"/>
                    <a:gd name="connsiteY2" fmla="*/ 32861 h 44649"/>
                    <a:gd name="connsiteX3" fmla="*/ 48131 w 94993"/>
                    <a:gd name="connsiteY3" fmla="*/ 40100 h 44649"/>
                    <a:gd name="connsiteX4" fmla="*/ 94994 w 94993"/>
                    <a:gd name="connsiteY4" fmla="*/ 34957 h 44649"/>
                    <a:gd name="connsiteX5" fmla="*/ 75944 w 94993"/>
                    <a:gd name="connsiteY5" fmla="*/ 0 h 44649"/>
                    <a:gd name="connsiteX6" fmla="*/ 4030 w 94993"/>
                    <a:gd name="connsiteY6" fmla="*/ 10382 h 44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4993" h="44649">
                      <a:moveTo>
                        <a:pt x="4030" y="10382"/>
                      </a:moveTo>
                      <a:cubicBezTo>
                        <a:pt x="-1180" y="15364"/>
                        <a:pt x="-1361" y="23622"/>
                        <a:pt x="3620" y="28832"/>
                      </a:cubicBezTo>
                      <a:cubicBezTo>
                        <a:pt x="6040" y="31366"/>
                        <a:pt x="9383" y="32814"/>
                        <a:pt x="12888" y="32861"/>
                      </a:cubicBezTo>
                      <a:cubicBezTo>
                        <a:pt x="24956" y="33328"/>
                        <a:pt x="36863" y="35776"/>
                        <a:pt x="48131" y="40100"/>
                      </a:cubicBezTo>
                      <a:cubicBezTo>
                        <a:pt x="86707" y="52769"/>
                        <a:pt x="94994" y="34957"/>
                        <a:pt x="94994" y="34957"/>
                      </a:cubicBezTo>
                      <a:cubicBezTo>
                        <a:pt x="94994" y="15907"/>
                        <a:pt x="77849" y="2381"/>
                        <a:pt x="75944" y="0"/>
                      </a:cubicBezTo>
                      <a:cubicBezTo>
                        <a:pt x="76515" y="0"/>
                        <a:pt x="12698" y="2857"/>
                        <a:pt x="4030" y="1038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33C3DB41-F8C3-4699-96F9-25F215C9C3C8}"/>
                    </a:ext>
                  </a:extLst>
                </p:cNvPr>
                <p:cNvSpPr/>
                <p:nvPr/>
              </p:nvSpPr>
              <p:spPr>
                <a:xfrm>
                  <a:off x="13485398" y="9708811"/>
                  <a:ext cx="626927" cy="245840"/>
                </a:xfrm>
                <a:custGeom>
                  <a:avLst/>
                  <a:gdLst>
                    <a:gd name="connsiteX0" fmla="*/ 432808 w 626927"/>
                    <a:gd name="connsiteY0" fmla="*/ 27242 h 245840"/>
                    <a:gd name="connsiteX1" fmla="*/ 94861 w 626927"/>
                    <a:gd name="connsiteY1" fmla="*/ 0 h 245840"/>
                    <a:gd name="connsiteX2" fmla="*/ 22472 w 626927"/>
                    <a:gd name="connsiteY2" fmla="*/ 245840 h 245840"/>
                    <a:gd name="connsiteX3" fmla="*/ 22472 w 626927"/>
                    <a:gd name="connsiteY3" fmla="*/ 245840 h 245840"/>
                    <a:gd name="connsiteX4" fmla="*/ 161251 w 626927"/>
                    <a:gd name="connsiteY4" fmla="*/ 182975 h 245840"/>
                    <a:gd name="connsiteX5" fmla="*/ 161251 w 626927"/>
                    <a:gd name="connsiteY5" fmla="*/ 182975 h 245840"/>
                    <a:gd name="connsiteX6" fmla="*/ 396709 w 626927"/>
                    <a:gd name="connsiteY6" fmla="*/ 212408 h 245840"/>
                    <a:gd name="connsiteX7" fmla="*/ 438238 w 626927"/>
                    <a:gd name="connsiteY7" fmla="*/ 197167 h 245840"/>
                    <a:gd name="connsiteX8" fmla="*/ 611688 w 626927"/>
                    <a:gd name="connsiteY8" fmla="*/ 192024 h 245840"/>
                    <a:gd name="connsiteX9" fmla="*/ 626928 w 626927"/>
                    <a:gd name="connsiteY9" fmla="*/ 219551 h 245840"/>
                    <a:gd name="connsiteX10" fmla="*/ 432808 w 626927"/>
                    <a:gd name="connsiteY10" fmla="*/ 27242 h 245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26927" h="245840">
                      <a:moveTo>
                        <a:pt x="432808" y="27242"/>
                      </a:moveTo>
                      <a:cubicBezTo>
                        <a:pt x="432808" y="27242"/>
                        <a:pt x="129723" y="95"/>
                        <a:pt x="94861" y="0"/>
                      </a:cubicBezTo>
                      <a:cubicBezTo>
                        <a:pt x="48094" y="0"/>
                        <a:pt x="-42013" y="74676"/>
                        <a:pt x="22472" y="245840"/>
                      </a:cubicBezTo>
                      <a:lnTo>
                        <a:pt x="22472" y="245840"/>
                      </a:lnTo>
                      <a:cubicBezTo>
                        <a:pt x="18661" y="244126"/>
                        <a:pt x="-22010" y="135446"/>
                        <a:pt x="161251" y="182975"/>
                      </a:cubicBezTo>
                      <a:lnTo>
                        <a:pt x="161251" y="182975"/>
                      </a:lnTo>
                      <a:cubicBezTo>
                        <a:pt x="265168" y="217551"/>
                        <a:pt x="295934" y="255079"/>
                        <a:pt x="396709" y="212408"/>
                      </a:cubicBezTo>
                      <a:cubicBezTo>
                        <a:pt x="409853" y="206788"/>
                        <a:pt x="424045" y="201739"/>
                        <a:pt x="438238" y="197167"/>
                      </a:cubicBezTo>
                      <a:cubicBezTo>
                        <a:pt x="501484" y="176975"/>
                        <a:pt x="555109" y="157448"/>
                        <a:pt x="611688" y="192024"/>
                      </a:cubicBezTo>
                      <a:lnTo>
                        <a:pt x="626928" y="219551"/>
                      </a:lnTo>
                      <a:cubicBezTo>
                        <a:pt x="626928" y="219551"/>
                        <a:pt x="538155" y="23050"/>
                        <a:pt x="432808" y="2724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55" name="图形 8">
                  <a:extLst>
                    <a:ext uri="{FF2B5EF4-FFF2-40B4-BE49-F238E27FC236}">
                      <a16:creationId xmlns:a16="http://schemas.microsoft.com/office/drawing/2014/main" id="{0EB22358-B469-4A7A-90F7-F9C06808CB22}"/>
                    </a:ext>
                  </a:extLst>
                </p:cNvPr>
                <p:cNvGrpSpPr/>
                <p:nvPr/>
              </p:nvGrpSpPr>
              <p:grpSpPr>
                <a:xfrm>
                  <a:off x="13499107" y="9727554"/>
                  <a:ext cx="499408" cy="219866"/>
                  <a:chOff x="13499107" y="9727554"/>
                  <a:chExt cx="499408" cy="219866"/>
                </a:xfrm>
              </p:grpSpPr>
              <p:sp>
                <p:nvSpPr>
                  <p:cNvPr id="212" name="任意多边形: 形状 211">
                    <a:extLst>
                      <a:ext uri="{FF2B5EF4-FFF2-40B4-BE49-F238E27FC236}">
                        <a16:creationId xmlns:a16="http://schemas.microsoft.com/office/drawing/2014/main" id="{916F7CFF-1FB2-441E-812C-C358A874854C}"/>
                      </a:ext>
                    </a:extLst>
                  </p:cNvPr>
                  <p:cNvSpPr/>
                  <p:nvPr/>
                </p:nvSpPr>
                <p:spPr>
                  <a:xfrm>
                    <a:off x="13499107" y="9727554"/>
                    <a:ext cx="499408" cy="116793"/>
                  </a:xfrm>
                  <a:custGeom>
                    <a:avLst/>
                    <a:gdLst>
                      <a:gd name="connsiteX0" fmla="*/ 0 w 499408"/>
                      <a:gd name="connsiteY0" fmla="*/ 47455 h 116793"/>
                      <a:gd name="connsiteX1" fmla="*/ 130207 w 499408"/>
                      <a:gd name="connsiteY1" fmla="*/ 41931 h 116793"/>
                      <a:gd name="connsiteX2" fmla="*/ 258889 w 499408"/>
                      <a:gd name="connsiteY2" fmla="*/ 85841 h 116793"/>
                      <a:gd name="connsiteX3" fmla="*/ 150209 w 499408"/>
                      <a:gd name="connsiteY3" fmla="*/ 95366 h 116793"/>
                      <a:gd name="connsiteX4" fmla="*/ 399669 w 499408"/>
                      <a:gd name="connsiteY4" fmla="*/ 98509 h 116793"/>
                      <a:gd name="connsiteX5" fmla="*/ 337185 w 499408"/>
                      <a:gd name="connsiteY5" fmla="*/ 85079 h 116793"/>
                      <a:gd name="connsiteX6" fmla="*/ 499110 w 499408"/>
                      <a:gd name="connsiteY6" fmla="*/ 36978 h 116793"/>
                      <a:gd name="connsiteX7" fmla="*/ 459581 w 499408"/>
                      <a:gd name="connsiteY7" fmla="*/ 35454 h 116793"/>
                      <a:gd name="connsiteX8" fmla="*/ 188881 w 499408"/>
                      <a:gd name="connsiteY8" fmla="*/ 24786 h 116793"/>
                      <a:gd name="connsiteX9" fmla="*/ 86487 w 499408"/>
                      <a:gd name="connsiteY9" fmla="*/ 21 h 116793"/>
                      <a:gd name="connsiteX10" fmla="*/ 0 w 499408"/>
                      <a:gd name="connsiteY10" fmla="*/ 47455 h 1167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99408" h="116793">
                        <a:moveTo>
                          <a:pt x="0" y="47455"/>
                        </a:moveTo>
                        <a:cubicBezTo>
                          <a:pt x="35338" y="18880"/>
                          <a:pt x="87630" y="25643"/>
                          <a:pt x="130207" y="41931"/>
                        </a:cubicBezTo>
                        <a:cubicBezTo>
                          <a:pt x="172784" y="58219"/>
                          <a:pt x="213455" y="82984"/>
                          <a:pt x="258889" y="85841"/>
                        </a:cubicBezTo>
                        <a:lnTo>
                          <a:pt x="150209" y="95366"/>
                        </a:lnTo>
                        <a:cubicBezTo>
                          <a:pt x="230934" y="122817"/>
                          <a:pt x="318287" y="123922"/>
                          <a:pt x="399669" y="98509"/>
                        </a:cubicBezTo>
                        <a:cubicBezTo>
                          <a:pt x="393097" y="91651"/>
                          <a:pt x="343757" y="92032"/>
                          <a:pt x="337185" y="85079"/>
                        </a:cubicBezTo>
                        <a:cubicBezTo>
                          <a:pt x="369475" y="82888"/>
                          <a:pt x="506635" y="43074"/>
                          <a:pt x="499110" y="36978"/>
                        </a:cubicBezTo>
                        <a:cubicBezTo>
                          <a:pt x="491585" y="30882"/>
                          <a:pt x="469297" y="36025"/>
                          <a:pt x="459581" y="35454"/>
                        </a:cubicBezTo>
                        <a:cubicBezTo>
                          <a:pt x="369408" y="30815"/>
                          <a:pt x="279178" y="27262"/>
                          <a:pt x="188881" y="24786"/>
                        </a:cubicBezTo>
                        <a:cubicBezTo>
                          <a:pt x="154114" y="23833"/>
                          <a:pt x="121253" y="1450"/>
                          <a:pt x="86487" y="21"/>
                        </a:cubicBezTo>
                        <a:cubicBezTo>
                          <a:pt x="51263" y="-703"/>
                          <a:pt x="18317" y="17366"/>
                          <a:pt x="0" y="47455"/>
                        </a:cubicBezTo>
                        <a:close/>
                      </a:path>
                    </a:pathLst>
                  </a:custGeom>
                  <a:solidFill>
                    <a:srgbClr val="92E3A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HarmonyOS Sans SC"/>
                      <a:cs typeface="Arial" panose="020B0604020202020204" pitchFamily="34" charset="0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13" name="任意多边形: 形状 212">
                    <a:extLst>
                      <a:ext uri="{FF2B5EF4-FFF2-40B4-BE49-F238E27FC236}">
                        <a16:creationId xmlns:a16="http://schemas.microsoft.com/office/drawing/2014/main" id="{1A6EDA71-7C4A-428E-9B05-0021E8AAD10F}"/>
                      </a:ext>
                    </a:extLst>
                  </p:cNvPr>
                  <p:cNvSpPr/>
                  <p:nvPr/>
                </p:nvSpPr>
                <p:spPr>
                  <a:xfrm>
                    <a:off x="13499107" y="9727554"/>
                    <a:ext cx="499408" cy="116793"/>
                  </a:xfrm>
                  <a:custGeom>
                    <a:avLst/>
                    <a:gdLst>
                      <a:gd name="connsiteX0" fmla="*/ 0 w 499408"/>
                      <a:gd name="connsiteY0" fmla="*/ 47455 h 116793"/>
                      <a:gd name="connsiteX1" fmla="*/ 130207 w 499408"/>
                      <a:gd name="connsiteY1" fmla="*/ 41931 h 116793"/>
                      <a:gd name="connsiteX2" fmla="*/ 258889 w 499408"/>
                      <a:gd name="connsiteY2" fmla="*/ 85841 h 116793"/>
                      <a:gd name="connsiteX3" fmla="*/ 150209 w 499408"/>
                      <a:gd name="connsiteY3" fmla="*/ 95366 h 116793"/>
                      <a:gd name="connsiteX4" fmla="*/ 399669 w 499408"/>
                      <a:gd name="connsiteY4" fmla="*/ 98509 h 116793"/>
                      <a:gd name="connsiteX5" fmla="*/ 337185 w 499408"/>
                      <a:gd name="connsiteY5" fmla="*/ 85079 h 116793"/>
                      <a:gd name="connsiteX6" fmla="*/ 499110 w 499408"/>
                      <a:gd name="connsiteY6" fmla="*/ 36978 h 116793"/>
                      <a:gd name="connsiteX7" fmla="*/ 459581 w 499408"/>
                      <a:gd name="connsiteY7" fmla="*/ 35454 h 116793"/>
                      <a:gd name="connsiteX8" fmla="*/ 188881 w 499408"/>
                      <a:gd name="connsiteY8" fmla="*/ 24786 h 116793"/>
                      <a:gd name="connsiteX9" fmla="*/ 86487 w 499408"/>
                      <a:gd name="connsiteY9" fmla="*/ 21 h 116793"/>
                      <a:gd name="connsiteX10" fmla="*/ 0 w 499408"/>
                      <a:gd name="connsiteY10" fmla="*/ 47455 h 1167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99408" h="116793">
                        <a:moveTo>
                          <a:pt x="0" y="47455"/>
                        </a:moveTo>
                        <a:cubicBezTo>
                          <a:pt x="35338" y="18880"/>
                          <a:pt x="87630" y="25643"/>
                          <a:pt x="130207" y="41931"/>
                        </a:cubicBezTo>
                        <a:cubicBezTo>
                          <a:pt x="172784" y="58219"/>
                          <a:pt x="213455" y="82984"/>
                          <a:pt x="258889" y="85841"/>
                        </a:cubicBezTo>
                        <a:lnTo>
                          <a:pt x="150209" y="95366"/>
                        </a:lnTo>
                        <a:cubicBezTo>
                          <a:pt x="230934" y="122817"/>
                          <a:pt x="318287" y="123922"/>
                          <a:pt x="399669" y="98509"/>
                        </a:cubicBezTo>
                        <a:cubicBezTo>
                          <a:pt x="393097" y="91651"/>
                          <a:pt x="343757" y="92032"/>
                          <a:pt x="337185" y="85079"/>
                        </a:cubicBezTo>
                        <a:cubicBezTo>
                          <a:pt x="369475" y="82888"/>
                          <a:pt x="506635" y="43074"/>
                          <a:pt x="499110" y="36978"/>
                        </a:cubicBezTo>
                        <a:cubicBezTo>
                          <a:pt x="491585" y="30882"/>
                          <a:pt x="469297" y="36025"/>
                          <a:pt x="459581" y="35454"/>
                        </a:cubicBezTo>
                        <a:cubicBezTo>
                          <a:pt x="369408" y="30815"/>
                          <a:pt x="279178" y="27262"/>
                          <a:pt x="188881" y="24786"/>
                        </a:cubicBezTo>
                        <a:cubicBezTo>
                          <a:pt x="154114" y="23833"/>
                          <a:pt x="121253" y="1450"/>
                          <a:pt x="86487" y="21"/>
                        </a:cubicBezTo>
                        <a:cubicBezTo>
                          <a:pt x="51263" y="-703"/>
                          <a:pt x="18317" y="17366"/>
                          <a:pt x="0" y="47455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HarmonyOS Sans SC"/>
                      <a:cs typeface="Arial" panose="020B0604020202020204" pitchFamily="34" charset="0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14" name="任意多边形: 形状 213">
                    <a:extLst>
                      <a:ext uri="{FF2B5EF4-FFF2-40B4-BE49-F238E27FC236}">
                        <a16:creationId xmlns:a16="http://schemas.microsoft.com/office/drawing/2014/main" id="{08EBEBC7-597C-4808-988A-D20D81E06975}"/>
                      </a:ext>
                    </a:extLst>
                  </p:cNvPr>
                  <p:cNvSpPr/>
                  <p:nvPr/>
                </p:nvSpPr>
                <p:spPr>
                  <a:xfrm>
                    <a:off x="13714467" y="9866423"/>
                    <a:ext cx="169164" cy="80997"/>
                  </a:xfrm>
                  <a:custGeom>
                    <a:avLst/>
                    <a:gdLst>
                      <a:gd name="connsiteX0" fmla="*/ 0 w 169164"/>
                      <a:gd name="connsiteY0" fmla="*/ 19838 h 80997"/>
                      <a:gd name="connsiteX1" fmla="*/ 84582 w 169164"/>
                      <a:gd name="connsiteY1" fmla="*/ 75655 h 80997"/>
                      <a:gd name="connsiteX2" fmla="*/ 99822 w 169164"/>
                      <a:gd name="connsiteY2" fmla="*/ 80989 h 80997"/>
                      <a:gd name="connsiteX3" fmla="*/ 114205 w 169164"/>
                      <a:gd name="connsiteY3" fmla="*/ 65749 h 80997"/>
                      <a:gd name="connsiteX4" fmla="*/ 138303 w 169164"/>
                      <a:gd name="connsiteY4" fmla="*/ 30030 h 80997"/>
                      <a:gd name="connsiteX5" fmla="*/ 169164 w 169164"/>
                      <a:gd name="connsiteY5" fmla="*/ 312 h 80997"/>
                      <a:gd name="connsiteX6" fmla="*/ 131064 w 169164"/>
                      <a:gd name="connsiteY6" fmla="*/ 9837 h 80997"/>
                      <a:gd name="connsiteX7" fmla="*/ 87344 w 169164"/>
                      <a:gd name="connsiteY7" fmla="*/ 17933 h 80997"/>
                      <a:gd name="connsiteX8" fmla="*/ 0 w 169164"/>
                      <a:gd name="connsiteY8" fmla="*/ 19838 h 80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9164" h="80997">
                        <a:moveTo>
                          <a:pt x="0" y="19838"/>
                        </a:moveTo>
                        <a:lnTo>
                          <a:pt x="84582" y="75655"/>
                        </a:lnTo>
                        <a:cubicBezTo>
                          <a:pt x="88840" y="79246"/>
                          <a:pt x="94260" y="81141"/>
                          <a:pt x="99822" y="80989"/>
                        </a:cubicBezTo>
                        <a:cubicBezTo>
                          <a:pt x="106966" y="79751"/>
                          <a:pt x="110871" y="72226"/>
                          <a:pt x="114205" y="65749"/>
                        </a:cubicBezTo>
                        <a:cubicBezTo>
                          <a:pt x="120730" y="52890"/>
                          <a:pt x="128826" y="40889"/>
                          <a:pt x="138303" y="30030"/>
                        </a:cubicBezTo>
                        <a:cubicBezTo>
                          <a:pt x="146780" y="20505"/>
                          <a:pt x="163544" y="10980"/>
                          <a:pt x="169164" y="312"/>
                        </a:cubicBezTo>
                        <a:cubicBezTo>
                          <a:pt x="159639" y="-1783"/>
                          <a:pt x="141637" y="7265"/>
                          <a:pt x="131064" y="9837"/>
                        </a:cubicBezTo>
                        <a:cubicBezTo>
                          <a:pt x="116653" y="13352"/>
                          <a:pt x="102061" y="16057"/>
                          <a:pt x="87344" y="17933"/>
                        </a:cubicBezTo>
                        <a:cubicBezTo>
                          <a:pt x="58379" y="21658"/>
                          <a:pt x="29099" y="22296"/>
                          <a:pt x="0" y="19838"/>
                        </a:cubicBezTo>
                        <a:close/>
                      </a:path>
                    </a:pathLst>
                  </a:custGeom>
                  <a:solidFill>
                    <a:srgbClr val="92E3A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HarmonyOS Sans SC"/>
                      <a:cs typeface="Arial" panose="020B0604020202020204" pitchFamily="34" charset="0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15" name="任意多边形: 形状 214">
                    <a:extLst>
                      <a:ext uri="{FF2B5EF4-FFF2-40B4-BE49-F238E27FC236}">
                        <a16:creationId xmlns:a16="http://schemas.microsoft.com/office/drawing/2014/main" id="{8D7997A9-607A-44C0-8244-F8A87FB1323A}"/>
                      </a:ext>
                    </a:extLst>
                  </p:cNvPr>
                  <p:cNvSpPr/>
                  <p:nvPr/>
                </p:nvSpPr>
                <p:spPr>
                  <a:xfrm>
                    <a:off x="13714467" y="9866423"/>
                    <a:ext cx="169164" cy="80997"/>
                  </a:xfrm>
                  <a:custGeom>
                    <a:avLst/>
                    <a:gdLst>
                      <a:gd name="connsiteX0" fmla="*/ 0 w 169164"/>
                      <a:gd name="connsiteY0" fmla="*/ 19838 h 80997"/>
                      <a:gd name="connsiteX1" fmla="*/ 84582 w 169164"/>
                      <a:gd name="connsiteY1" fmla="*/ 75655 h 80997"/>
                      <a:gd name="connsiteX2" fmla="*/ 99822 w 169164"/>
                      <a:gd name="connsiteY2" fmla="*/ 80989 h 80997"/>
                      <a:gd name="connsiteX3" fmla="*/ 114205 w 169164"/>
                      <a:gd name="connsiteY3" fmla="*/ 65749 h 80997"/>
                      <a:gd name="connsiteX4" fmla="*/ 138303 w 169164"/>
                      <a:gd name="connsiteY4" fmla="*/ 30030 h 80997"/>
                      <a:gd name="connsiteX5" fmla="*/ 169164 w 169164"/>
                      <a:gd name="connsiteY5" fmla="*/ 312 h 80997"/>
                      <a:gd name="connsiteX6" fmla="*/ 131064 w 169164"/>
                      <a:gd name="connsiteY6" fmla="*/ 9837 h 80997"/>
                      <a:gd name="connsiteX7" fmla="*/ 87344 w 169164"/>
                      <a:gd name="connsiteY7" fmla="*/ 17933 h 80997"/>
                      <a:gd name="connsiteX8" fmla="*/ 0 w 169164"/>
                      <a:gd name="connsiteY8" fmla="*/ 19838 h 80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9164" h="80997">
                        <a:moveTo>
                          <a:pt x="0" y="19838"/>
                        </a:moveTo>
                        <a:lnTo>
                          <a:pt x="84582" y="75655"/>
                        </a:lnTo>
                        <a:cubicBezTo>
                          <a:pt x="88840" y="79246"/>
                          <a:pt x="94260" y="81141"/>
                          <a:pt x="99822" y="80989"/>
                        </a:cubicBezTo>
                        <a:cubicBezTo>
                          <a:pt x="106966" y="79751"/>
                          <a:pt x="110871" y="72226"/>
                          <a:pt x="114205" y="65749"/>
                        </a:cubicBezTo>
                        <a:cubicBezTo>
                          <a:pt x="120730" y="52890"/>
                          <a:pt x="128826" y="40889"/>
                          <a:pt x="138303" y="30030"/>
                        </a:cubicBezTo>
                        <a:cubicBezTo>
                          <a:pt x="146780" y="20505"/>
                          <a:pt x="163544" y="10980"/>
                          <a:pt x="169164" y="312"/>
                        </a:cubicBezTo>
                        <a:cubicBezTo>
                          <a:pt x="159639" y="-1783"/>
                          <a:pt x="141637" y="7265"/>
                          <a:pt x="131064" y="9837"/>
                        </a:cubicBezTo>
                        <a:cubicBezTo>
                          <a:pt x="116653" y="13352"/>
                          <a:pt x="102061" y="16057"/>
                          <a:pt x="87344" y="17933"/>
                        </a:cubicBezTo>
                        <a:cubicBezTo>
                          <a:pt x="58379" y="21658"/>
                          <a:pt x="29099" y="22296"/>
                          <a:pt x="0" y="19838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HarmonyOS Sans SC"/>
                      <a:cs typeface="Arial" panose="020B0604020202020204" pitchFamily="34" charset="0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B3DDD231-BB41-4B28-BE2B-38E7EB25E61C}"/>
                    </a:ext>
                  </a:extLst>
                </p:cNvPr>
                <p:cNvSpPr/>
                <p:nvPr/>
              </p:nvSpPr>
              <p:spPr>
                <a:xfrm>
                  <a:off x="13485398" y="9708811"/>
                  <a:ext cx="626927" cy="245840"/>
                </a:xfrm>
                <a:custGeom>
                  <a:avLst/>
                  <a:gdLst>
                    <a:gd name="connsiteX0" fmla="*/ 432808 w 626927"/>
                    <a:gd name="connsiteY0" fmla="*/ 27242 h 245840"/>
                    <a:gd name="connsiteX1" fmla="*/ 94861 w 626927"/>
                    <a:gd name="connsiteY1" fmla="*/ 0 h 245840"/>
                    <a:gd name="connsiteX2" fmla="*/ 22472 w 626927"/>
                    <a:gd name="connsiteY2" fmla="*/ 245840 h 245840"/>
                    <a:gd name="connsiteX3" fmla="*/ 22472 w 626927"/>
                    <a:gd name="connsiteY3" fmla="*/ 245840 h 245840"/>
                    <a:gd name="connsiteX4" fmla="*/ 161251 w 626927"/>
                    <a:gd name="connsiteY4" fmla="*/ 182975 h 245840"/>
                    <a:gd name="connsiteX5" fmla="*/ 161251 w 626927"/>
                    <a:gd name="connsiteY5" fmla="*/ 182975 h 245840"/>
                    <a:gd name="connsiteX6" fmla="*/ 396709 w 626927"/>
                    <a:gd name="connsiteY6" fmla="*/ 212408 h 245840"/>
                    <a:gd name="connsiteX7" fmla="*/ 438238 w 626927"/>
                    <a:gd name="connsiteY7" fmla="*/ 197167 h 245840"/>
                    <a:gd name="connsiteX8" fmla="*/ 611688 w 626927"/>
                    <a:gd name="connsiteY8" fmla="*/ 192024 h 245840"/>
                    <a:gd name="connsiteX9" fmla="*/ 626928 w 626927"/>
                    <a:gd name="connsiteY9" fmla="*/ 219551 h 245840"/>
                    <a:gd name="connsiteX10" fmla="*/ 432808 w 626927"/>
                    <a:gd name="connsiteY10" fmla="*/ 27242 h 245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26927" h="245840">
                      <a:moveTo>
                        <a:pt x="432808" y="27242"/>
                      </a:moveTo>
                      <a:cubicBezTo>
                        <a:pt x="432808" y="27242"/>
                        <a:pt x="129723" y="95"/>
                        <a:pt x="94861" y="0"/>
                      </a:cubicBezTo>
                      <a:cubicBezTo>
                        <a:pt x="48094" y="0"/>
                        <a:pt x="-42013" y="74676"/>
                        <a:pt x="22472" y="245840"/>
                      </a:cubicBezTo>
                      <a:lnTo>
                        <a:pt x="22472" y="245840"/>
                      </a:lnTo>
                      <a:cubicBezTo>
                        <a:pt x="18661" y="244126"/>
                        <a:pt x="-22010" y="135446"/>
                        <a:pt x="161251" y="182975"/>
                      </a:cubicBezTo>
                      <a:lnTo>
                        <a:pt x="161251" y="182975"/>
                      </a:lnTo>
                      <a:cubicBezTo>
                        <a:pt x="265168" y="217551"/>
                        <a:pt x="295934" y="255079"/>
                        <a:pt x="396709" y="212408"/>
                      </a:cubicBezTo>
                      <a:cubicBezTo>
                        <a:pt x="409853" y="206788"/>
                        <a:pt x="424045" y="201739"/>
                        <a:pt x="438238" y="197167"/>
                      </a:cubicBezTo>
                      <a:cubicBezTo>
                        <a:pt x="501484" y="176975"/>
                        <a:pt x="555109" y="157448"/>
                        <a:pt x="611688" y="192024"/>
                      </a:cubicBezTo>
                      <a:lnTo>
                        <a:pt x="626928" y="219551"/>
                      </a:lnTo>
                      <a:cubicBezTo>
                        <a:pt x="626928" y="219551"/>
                        <a:pt x="538155" y="23050"/>
                        <a:pt x="432808" y="27242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444BFB3C-66B6-4067-9D9E-DB2912DB9E19}"/>
                    </a:ext>
                  </a:extLst>
                </p:cNvPr>
                <p:cNvSpPr/>
                <p:nvPr/>
              </p:nvSpPr>
              <p:spPr>
                <a:xfrm>
                  <a:off x="13465388" y="8939191"/>
                  <a:ext cx="862014" cy="851495"/>
                </a:xfrm>
                <a:custGeom>
                  <a:avLst/>
                  <a:gdLst>
                    <a:gd name="connsiteX0" fmla="*/ 563785 w 862014"/>
                    <a:gd name="connsiteY0" fmla="*/ 29051 h 851495"/>
                    <a:gd name="connsiteX1" fmla="*/ 371951 w 862014"/>
                    <a:gd name="connsiteY1" fmla="*/ 0 h 851495"/>
                    <a:gd name="connsiteX2" fmla="*/ 98774 w 862014"/>
                    <a:gd name="connsiteY2" fmla="*/ 456247 h 851495"/>
                    <a:gd name="connsiteX3" fmla="*/ 0 w 862014"/>
                    <a:gd name="connsiteY3" fmla="*/ 846772 h 851495"/>
                    <a:gd name="connsiteX4" fmla="*/ 194691 w 862014"/>
                    <a:gd name="connsiteY4" fmla="*/ 810578 h 851495"/>
                    <a:gd name="connsiteX5" fmla="*/ 488347 w 862014"/>
                    <a:gd name="connsiteY5" fmla="*/ 834390 h 851495"/>
                    <a:gd name="connsiteX6" fmla="*/ 585216 w 862014"/>
                    <a:gd name="connsiteY6" fmla="*/ 850011 h 851495"/>
                    <a:gd name="connsiteX7" fmla="*/ 586073 w 862014"/>
                    <a:gd name="connsiteY7" fmla="*/ 850583 h 851495"/>
                    <a:gd name="connsiteX8" fmla="*/ 656749 w 862014"/>
                    <a:gd name="connsiteY8" fmla="*/ 511016 h 851495"/>
                    <a:gd name="connsiteX9" fmla="*/ 862013 w 862014"/>
                    <a:gd name="connsiteY9" fmla="*/ 154400 h 851495"/>
                    <a:gd name="connsiteX10" fmla="*/ 563785 w 862014"/>
                    <a:gd name="connsiteY10" fmla="*/ 29051 h 851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62014" h="851495">
                      <a:moveTo>
                        <a:pt x="563785" y="29051"/>
                      </a:moveTo>
                      <a:lnTo>
                        <a:pt x="371951" y="0"/>
                      </a:lnTo>
                      <a:cubicBezTo>
                        <a:pt x="371951" y="0"/>
                        <a:pt x="159829" y="177260"/>
                        <a:pt x="98774" y="456247"/>
                      </a:cubicBezTo>
                      <a:cubicBezTo>
                        <a:pt x="37719" y="735235"/>
                        <a:pt x="0" y="846772"/>
                        <a:pt x="0" y="846772"/>
                      </a:cubicBezTo>
                      <a:cubicBezTo>
                        <a:pt x="0" y="846772"/>
                        <a:pt x="69723" y="741140"/>
                        <a:pt x="194691" y="810578"/>
                      </a:cubicBezTo>
                      <a:cubicBezTo>
                        <a:pt x="296228" y="867061"/>
                        <a:pt x="417767" y="852678"/>
                        <a:pt x="488347" y="834390"/>
                      </a:cubicBezTo>
                      <a:cubicBezTo>
                        <a:pt x="521380" y="825379"/>
                        <a:pt x="556689" y="831075"/>
                        <a:pt x="585216" y="850011"/>
                      </a:cubicBezTo>
                      <a:lnTo>
                        <a:pt x="586073" y="850583"/>
                      </a:lnTo>
                      <a:cubicBezTo>
                        <a:pt x="607314" y="865537"/>
                        <a:pt x="499777" y="694372"/>
                        <a:pt x="656749" y="511016"/>
                      </a:cubicBezTo>
                      <a:cubicBezTo>
                        <a:pt x="718185" y="439198"/>
                        <a:pt x="847249" y="381000"/>
                        <a:pt x="862013" y="154400"/>
                      </a:cubicBezTo>
                      <a:cubicBezTo>
                        <a:pt x="862394" y="154876"/>
                        <a:pt x="816578" y="84296"/>
                        <a:pt x="563785" y="2905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E63DEDDF-1C33-4830-BCC3-8374ABFC2C73}"/>
                    </a:ext>
                  </a:extLst>
                </p:cNvPr>
                <p:cNvSpPr/>
                <p:nvPr/>
              </p:nvSpPr>
              <p:spPr>
                <a:xfrm>
                  <a:off x="14016798" y="8972305"/>
                  <a:ext cx="172164" cy="222250"/>
                </a:xfrm>
                <a:custGeom>
                  <a:avLst/>
                  <a:gdLst>
                    <a:gd name="connsiteX0" fmla="*/ 33711 w 172164"/>
                    <a:gd name="connsiteY0" fmla="*/ 55658 h 222250"/>
                    <a:gd name="connsiteX1" fmla="*/ 8374 w 172164"/>
                    <a:gd name="connsiteY1" fmla="*/ 76328 h 222250"/>
                    <a:gd name="connsiteX2" fmla="*/ 278 w 172164"/>
                    <a:gd name="connsiteY2" fmla="*/ 102521 h 222250"/>
                    <a:gd name="connsiteX3" fmla="*/ 43236 w 172164"/>
                    <a:gd name="connsiteY3" fmla="*/ 201962 h 222250"/>
                    <a:gd name="connsiteX4" fmla="*/ 96100 w 172164"/>
                    <a:gd name="connsiteY4" fmla="*/ 222251 h 222250"/>
                    <a:gd name="connsiteX5" fmla="*/ 161822 w 172164"/>
                    <a:gd name="connsiteY5" fmla="*/ 178626 h 222250"/>
                    <a:gd name="connsiteX6" fmla="*/ 166775 w 172164"/>
                    <a:gd name="connsiteY6" fmla="*/ 97759 h 222250"/>
                    <a:gd name="connsiteX7" fmla="*/ 125341 w 172164"/>
                    <a:gd name="connsiteY7" fmla="*/ 26607 h 222250"/>
                    <a:gd name="connsiteX8" fmla="*/ 96766 w 172164"/>
                    <a:gd name="connsiteY8" fmla="*/ 3271 h 222250"/>
                    <a:gd name="connsiteX9" fmla="*/ 33711 w 172164"/>
                    <a:gd name="connsiteY9" fmla="*/ 55658 h 222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2164" h="222250">
                      <a:moveTo>
                        <a:pt x="33711" y="55658"/>
                      </a:moveTo>
                      <a:cubicBezTo>
                        <a:pt x="24414" y="61430"/>
                        <a:pt x="15899" y="68384"/>
                        <a:pt x="8374" y="76328"/>
                      </a:cubicBezTo>
                      <a:cubicBezTo>
                        <a:pt x="3307" y="84148"/>
                        <a:pt x="507" y="93206"/>
                        <a:pt x="278" y="102521"/>
                      </a:cubicBezTo>
                      <a:cubicBezTo>
                        <a:pt x="-2341" y="140669"/>
                        <a:pt x="13661" y="177721"/>
                        <a:pt x="43236" y="201962"/>
                      </a:cubicBezTo>
                      <a:cubicBezTo>
                        <a:pt x="58028" y="214554"/>
                        <a:pt x="76678" y="221717"/>
                        <a:pt x="96100" y="222251"/>
                      </a:cubicBezTo>
                      <a:cubicBezTo>
                        <a:pt x="124313" y="220755"/>
                        <a:pt x="149487" y="204048"/>
                        <a:pt x="161822" y="178626"/>
                      </a:cubicBezTo>
                      <a:cubicBezTo>
                        <a:pt x="173624" y="153261"/>
                        <a:pt x="175395" y="124372"/>
                        <a:pt x="166775" y="97759"/>
                      </a:cubicBezTo>
                      <a:cubicBezTo>
                        <a:pt x="158088" y="71403"/>
                        <a:pt x="143972" y="47172"/>
                        <a:pt x="125341" y="26607"/>
                      </a:cubicBezTo>
                      <a:cubicBezTo>
                        <a:pt x="117797" y="16682"/>
                        <a:pt x="108006" y="8681"/>
                        <a:pt x="96766" y="3271"/>
                      </a:cubicBezTo>
                      <a:cubicBezTo>
                        <a:pt x="55333" y="-13207"/>
                        <a:pt x="56476" y="36989"/>
                        <a:pt x="33711" y="5565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90DE37DE-B5E8-4E7E-AF46-A21EF27AB54D}"/>
                    </a:ext>
                  </a:extLst>
                </p:cNvPr>
                <p:cNvSpPr/>
                <p:nvPr/>
              </p:nvSpPr>
              <p:spPr>
                <a:xfrm>
                  <a:off x="14118232" y="9325715"/>
                  <a:ext cx="68199" cy="63817"/>
                </a:xfrm>
                <a:custGeom>
                  <a:avLst/>
                  <a:gdLst>
                    <a:gd name="connsiteX0" fmla="*/ 0 w 68199"/>
                    <a:gd name="connsiteY0" fmla="*/ 63817 h 63817"/>
                    <a:gd name="connsiteX1" fmla="*/ 68199 w 68199"/>
                    <a:gd name="connsiteY1" fmla="*/ 0 h 63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8199" h="63817">
                      <a:moveTo>
                        <a:pt x="0" y="63817"/>
                      </a:moveTo>
                      <a:cubicBezTo>
                        <a:pt x="24165" y="44129"/>
                        <a:pt x="46958" y="22812"/>
                        <a:pt x="68199" y="0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97ED0331-8251-420A-97DB-C62558591C80}"/>
                    </a:ext>
                  </a:extLst>
                </p:cNvPr>
                <p:cNvSpPr/>
                <p:nvPr/>
              </p:nvSpPr>
              <p:spPr>
                <a:xfrm>
                  <a:off x="13798954" y="9415250"/>
                  <a:ext cx="285750" cy="134207"/>
                </a:xfrm>
                <a:custGeom>
                  <a:avLst/>
                  <a:gdLst>
                    <a:gd name="connsiteX0" fmla="*/ 0 w 285750"/>
                    <a:gd name="connsiteY0" fmla="*/ 134207 h 134207"/>
                    <a:gd name="connsiteX1" fmla="*/ 285750 w 285750"/>
                    <a:gd name="connsiteY1" fmla="*/ 0 h 134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750" h="134207">
                      <a:moveTo>
                        <a:pt x="0" y="134207"/>
                      </a:moveTo>
                      <a:cubicBezTo>
                        <a:pt x="180975" y="90107"/>
                        <a:pt x="202025" y="62389"/>
                        <a:pt x="285750" y="0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CC2B915B-BB8D-4E5B-84A3-FE1026BBFE9E}"/>
                    </a:ext>
                  </a:extLst>
                </p:cNvPr>
                <p:cNvSpPr/>
                <p:nvPr/>
              </p:nvSpPr>
              <p:spPr>
                <a:xfrm>
                  <a:off x="13740756" y="9555839"/>
                  <a:ext cx="31241" cy="6381"/>
                </a:xfrm>
                <a:custGeom>
                  <a:avLst/>
                  <a:gdLst>
                    <a:gd name="connsiteX0" fmla="*/ 0 w 31241"/>
                    <a:gd name="connsiteY0" fmla="*/ 6382 h 6381"/>
                    <a:gd name="connsiteX1" fmla="*/ 31242 w 31241"/>
                    <a:gd name="connsiteY1" fmla="*/ 0 h 6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241" h="6381">
                      <a:moveTo>
                        <a:pt x="0" y="6382"/>
                      </a:moveTo>
                      <a:cubicBezTo>
                        <a:pt x="10382" y="4477"/>
                        <a:pt x="20860" y="2286"/>
                        <a:pt x="31242" y="0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0146EF10-8C54-44AF-BD78-548768532486}"/>
                    </a:ext>
                  </a:extLst>
                </p:cNvPr>
                <p:cNvSpPr/>
                <p:nvPr/>
              </p:nvSpPr>
              <p:spPr>
                <a:xfrm>
                  <a:off x="13655983" y="9567460"/>
                  <a:ext cx="51816" cy="5619"/>
                </a:xfrm>
                <a:custGeom>
                  <a:avLst/>
                  <a:gdLst>
                    <a:gd name="connsiteX0" fmla="*/ 0 w 51816"/>
                    <a:gd name="connsiteY0" fmla="*/ 5620 h 5619"/>
                    <a:gd name="connsiteX1" fmla="*/ 51816 w 51816"/>
                    <a:gd name="connsiteY1" fmla="*/ 0 h 5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1816" h="5619">
                      <a:moveTo>
                        <a:pt x="0" y="5620"/>
                      </a:moveTo>
                      <a:cubicBezTo>
                        <a:pt x="17336" y="4286"/>
                        <a:pt x="34576" y="2476"/>
                        <a:pt x="51816" y="0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6EC7A3BF-F86E-403D-8E9E-459DC740645A}"/>
                    </a:ext>
                  </a:extLst>
                </p:cNvPr>
                <p:cNvSpPr/>
                <p:nvPr/>
              </p:nvSpPr>
              <p:spPr>
                <a:xfrm>
                  <a:off x="14026696" y="9185031"/>
                  <a:ext cx="120110" cy="23718"/>
                </a:xfrm>
                <a:custGeom>
                  <a:avLst/>
                  <a:gdLst>
                    <a:gd name="connsiteX0" fmla="*/ 0 w 120110"/>
                    <a:gd name="connsiteY0" fmla="*/ 17621 h 23718"/>
                    <a:gd name="connsiteX1" fmla="*/ 120110 w 120110"/>
                    <a:gd name="connsiteY1" fmla="*/ 0 h 23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0110" h="23718">
                      <a:moveTo>
                        <a:pt x="0" y="17621"/>
                      </a:moveTo>
                      <a:cubicBezTo>
                        <a:pt x="40662" y="29899"/>
                        <a:pt x="84687" y="23441"/>
                        <a:pt x="120110" y="0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F88CA983-67A1-4DDE-85C9-5F94772411FD}"/>
                    </a:ext>
                  </a:extLst>
                </p:cNvPr>
                <p:cNvSpPr/>
                <p:nvPr/>
              </p:nvSpPr>
              <p:spPr>
                <a:xfrm>
                  <a:off x="13981072" y="9179982"/>
                  <a:ext cx="24479" cy="14573"/>
                </a:xfrm>
                <a:custGeom>
                  <a:avLst/>
                  <a:gdLst>
                    <a:gd name="connsiteX0" fmla="*/ 0 w 24479"/>
                    <a:gd name="connsiteY0" fmla="*/ 0 h 14573"/>
                    <a:gd name="connsiteX1" fmla="*/ 24479 w 24479"/>
                    <a:gd name="connsiteY1" fmla="*/ 14573 h 14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4479" h="14573">
                      <a:moveTo>
                        <a:pt x="0" y="0"/>
                      </a:moveTo>
                      <a:cubicBezTo>
                        <a:pt x="7629" y="5696"/>
                        <a:pt x="15830" y="10582"/>
                        <a:pt x="24479" y="14573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C62CC3EE-8A7C-44F3-8A94-8B1E41D0C398}"/>
                    </a:ext>
                  </a:extLst>
                </p:cNvPr>
                <p:cNvSpPr/>
                <p:nvPr/>
              </p:nvSpPr>
              <p:spPr>
                <a:xfrm>
                  <a:off x="13760568" y="9591653"/>
                  <a:ext cx="177450" cy="82498"/>
                </a:xfrm>
                <a:custGeom>
                  <a:avLst/>
                  <a:gdLst>
                    <a:gd name="connsiteX0" fmla="*/ 177451 w 177450"/>
                    <a:gd name="connsiteY0" fmla="*/ 0 h 82498"/>
                    <a:gd name="connsiteX1" fmla="*/ 12668 w 177450"/>
                    <a:gd name="connsiteY1" fmla="*/ 32861 h 82498"/>
                    <a:gd name="connsiteX2" fmla="*/ 0 w 177450"/>
                    <a:gd name="connsiteY2" fmla="*/ 45529 h 82498"/>
                    <a:gd name="connsiteX3" fmla="*/ 5143 w 177450"/>
                    <a:gd name="connsiteY3" fmla="*/ 55721 h 82498"/>
                    <a:gd name="connsiteX4" fmla="*/ 160687 w 177450"/>
                    <a:gd name="connsiteY4" fmla="*/ 77724 h 82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450" h="82498">
                      <a:moveTo>
                        <a:pt x="177451" y="0"/>
                      </a:moveTo>
                      <a:cubicBezTo>
                        <a:pt x="125616" y="22965"/>
                        <a:pt x="69342" y="34185"/>
                        <a:pt x="12668" y="32861"/>
                      </a:cubicBezTo>
                      <a:cubicBezTo>
                        <a:pt x="5667" y="32861"/>
                        <a:pt x="0" y="38529"/>
                        <a:pt x="0" y="45529"/>
                      </a:cubicBezTo>
                      <a:cubicBezTo>
                        <a:pt x="0" y="49549"/>
                        <a:pt x="1905" y="53330"/>
                        <a:pt x="5143" y="55721"/>
                      </a:cubicBezTo>
                      <a:cubicBezTo>
                        <a:pt x="29813" y="73247"/>
                        <a:pt x="76771" y="91345"/>
                        <a:pt x="160687" y="77724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7AE3133A-F39F-4D99-9EBA-A639ACEAA8A8}"/>
                    </a:ext>
                  </a:extLst>
                </p:cNvPr>
                <p:cNvSpPr/>
                <p:nvPr/>
              </p:nvSpPr>
              <p:spPr>
                <a:xfrm>
                  <a:off x="13957259" y="9555839"/>
                  <a:ext cx="44195" cy="26669"/>
                </a:xfrm>
                <a:custGeom>
                  <a:avLst/>
                  <a:gdLst>
                    <a:gd name="connsiteX0" fmla="*/ 44196 w 44195"/>
                    <a:gd name="connsiteY0" fmla="*/ 0 h 26669"/>
                    <a:gd name="connsiteX1" fmla="*/ 0 w 44195"/>
                    <a:gd name="connsiteY1" fmla="*/ 26670 h 26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95" h="26669">
                      <a:moveTo>
                        <a:pt x="44196" y="0"/>
                      </a:moveTo>
                      <a:cubicBezTo>
                        <a:pt x="30089" y="9887"/>
                        <a:pt x="15326" y="18793"/>
                        <a:pt x="0" y="26670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112B052D-03C8-4087-89F7-1C1C119F84B7}"/>
                    </a:ext>
                  </a:extLst>
                </p:cNvPr>
                <p:cNvSpPr/>
                <p:nvPr/>
              </p:nvSpPr>
              <p:spPr>
                <a:xfrm>
                  <a:off x="13527777" y="9689761"/>
                  <a:ext cx="4095" cy="15335"/>
                </a:xfrm>
                <a:custGeom>
                  <a:avLst/>
                  <a:gdLst>
                    <a:gd name="connsiteX0" fmla="*/ 4096 w 4095"/>
                    <a:gd name="connsiteY0" fmla="*/ 0 h 15335"/>
                    <a:gd name="connsiteX1" fmla="*/ 0 w 4095"/>
                    <a:gd name="connsiteY1" fmla="*/ 15335 h 15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95" h="15335">
                      <a:moveTo>
                        <a:pt x="4096" y="0"/>
                      </a:moveTo>
                      <a:cubicBezTo>
                        <a:pt x="-667" y="15145"/>
                        <a:pt x="5810" y="0"/>
                        <a:pt x="0" y="15335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7C5B40D1-FFD7-488C-B9FD-5BD2F31C3F3B}"/>
                    </a:ext>
                  </a:extLst>
                </p:cNvPr>
                <p:cNvSpPr/>
                <p:nvPr/>
              </p:nvSpPr>
              <p:spPr>
                <a:xfrm>
                  <a:off x="13543017" y="9121499"/>
                  <a:ext cx="190023" cy="528446"/>
                </a:xfrm>
                <a:custGeom>
                  <a:avLst/>
                  <a:gdLst>
                    <a:gd name="connsiteX0" fmla="*/ 190024 w 190023"/>
                    <a:gd name="connsiteY0" fmla="*/ 0 h 528446"/>
                    <a:gd name="connsiteX1" fmla="*/ 46387 w 190023"/>
                    <a:gd name="connsiteY1" fmla="*/ 291465 h 528446"/>
                    <a:gd name="connsiteX2" fmla="*/ 0 w 190023"/>
                    <a:gd name="connsiteY2" fmla="*/ 528447 h 528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023" h="528446">
                      <a:moveTo>
                        <a:pt x="190024" y="0"/>
                      </a:moveTo>
                      <a:cubicBezTo>
                        <a:pt x="107633" y="73152"/>
                        <a:pt x="68961" y="183547"/>
                        <a:pt x="46387" y="291465"/>
                      </a:cubicBezTo>
                      <a:cubicBezTo>
                        <a:pt x="29909" y="370142"/>
                        <a:pt x="19908" y="450818"/>
                        <a:pt x="0" y="528447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E56D4610-371B-40B1-BF95-3057014069CC}"/>
                    </a:ext>
                  </a:extLst>
                </p:cNvPr>
                <p:cNvSpPr/>
                <p:nvPr/>
              </p:nvSpPr>
              <p:spPr>
                <a:xfrm>
                  <a:off x="13587594" y="9671417"/>
                  <a:ext cx="393477" cy="63280"/>
                </a:xfrm>
                <a:custGeom>
                  <a:avLst/>
                  <a:gdLst>
                    <a:gd name="connsiteX0" fmla="*/ 0 w 393477"/>
                    <a:gd name="connsiteY0" fmla="*/ 56 h 63280"/>
                    <a:gd name="connsiteX1" fmla="*/ 139732 w 393477"/>
                    <a:gd name="connsiteY1" fmla="*/ 45776 h 63280"/>
                    <a:gd name="connsiteX2" fmla="*/ 393478 w 393477"/>
                    <a:gd name="connsiteY2" fmla="*/ 49395 h 63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3477" h="63280">
                      <a:moveTo>
                        <a:pt x="0" y="56"/>
                      </a:moveTo>
                      <a:cubicBezTo>
                        <a:pt x="49339" y="-1468"/>
                        <a:pt x="93250" y="28631"/>
                        <a:pt x="139732" y="45776"/>
                      </a:cubicBezTo>
                      <a:cubicBezTo>
                        <a:pt x="220218" y="74351"/>
                        <a:pt x="308896" y="62254"/>
                        <a:pt x="393478" y="49395"/>
                      </a:cubicBezTo>
                    </a:path>
                  </a:pathLst>
                </a:custGeom>
                <a:noFill/>
                <a:ln w="952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CD56F4CD-BBE1-46E4-89D6-A39DC6643A9A}"/>
                    </a:ext>
                  </a:extLst>
                </p:cNvPr>
                <p:cNvSpPr/>
                <p:nvPr/>
              </p:nvSpPr>
              <p:spPr>
                <a:xfrm>
                  <a:off x="14065418" y="9013581"/>
                  <a:ext cx="70815" cy="169057"/>
                </a:xfrm>
                <a:custGeom>
                  <a:avLst/>
                  <a:gdLst>
                    <a:gd name="connsiteX0" fmla="*/ 21476 w 70815"/>
                    <a:gd name="connsiteY0" fmla="*/ 0 h 169057"/>
                    <a:gd name="connsiteX1" fmla="*/ 19476 w 70815"/>
                    <a:gd name="connsiteY1" fmla="*/ 146113 h 169057"/>
                    <a:gd name="connsiteX2" fmla="*/ 70816 w 70815"/>
                    <a:gd name="connsiteY2" fmla="*/ 165925 h 169057"/>
                    <a:gd name="connsiteX3" fmla="*/ 21952 w 70815"/>
                    <a:gd name="connsiteY3" fmla="*/ 78486 h 169057"/>
                    <a:gd name="connsiteX4" fmla="*/ 21476 w 70815"/>
                    <a:gd name="connsiteY4" fmla="*/ 0 h 169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815" h="169057">
                      <a:moveTo>
                        <a:pt x="21476" y="0"/>
                      </a:moveTo>
                      <a:cubicBezTo>
                        <a:pt x="21476" y="0"/>
                        <a:pt x="-25482" y="111538"/>
                        <a:pt x="19476" y="146113"/>
                      </a:cubicBezTo>
                      <a:cubicBezTo>
                        <a:pt x="64434" y="180689"/>
                        <a:pt x="70816" y="165925"/>
                        <a:pt x="70816" y="165925"/>
                      </a:cubicBezTo>
                      <a:cubicBezTo>
                        <a:pt x="70816" y="165925"/>
                        <a:pt x="31287" y="142589"/>
                        <a:pt x="21952" y="78486"/>
                      </a:cubicBezTo>
                      <a:cubicBezTo>
                        <a:pt x="18904" y="57055"/>
                        <a:pt x="13284" y="31147"/>
                        <a:pt x="21476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C6D47D6F-AD16-40E0-852D-3627F2779334}"/>
                    </a:ext>
                  </a:extLst>
                </p:cNvPr>
                <p:cNvSpPr/>
                <p:nvPr/>
              </p:nvSpPr>
              <p:spPr>
                <a:xfrm>
                  <a:off x="14051470" y="8792428"/>
                  <a:ext cx="334355" cy="402131"/>
                </a:xfrm>
                <a:custGeom>
                  <a:avLst/>
                  <a:gdLst>
                    <a:gd name="connsiteX0" fmla="*/ 1706 w 334355"/>
                    <a:gd name="connsiteY0" fmla="*/ 174385 h 402131"/>
                    <a:gd name="connsiteX1" fmla="*/ 35424 w 334355"/>
                    <a:gd name="connsiteY1" fmla="*/ 221153 h 402131"/>
                    <a:gd name="connsiteX2" fmla="*/ 35901 w 334355"/>
                    <a:gd name="connsiteY2" fmla="*/ 299639 h 402131"/>
                    <a:gd name="connsiteX3" fmla="*/ 78573 w 334355"/>
                    <a:gd name="connsiteY3" fmla="*/ 382792 h 402131"/>
                    <a:gd name="connsiteX4" fmla="*/ 175251 w 334355"/>
                    <a:gd name="connsiteY4" fmla="*/ 392317 h 402131"/>
                    <a:gd name="connsiteX5" fmla="*/ 208303 w 334355"/>
                    <a:gd name="connsiteY5" fmla="*/ 359837 h 402131"/>
                    <a:gd name="connsiteX6" fmla="*/ 269168 w 334355"/>
                    <a:gd name="connsiteY6" fmla="*/ 279255 h 402131"/>
                    <a:gd name="connsiteX7" fmla="*/ 333081 w 334355"/>
                    <a:gd name="connsiteY7" fmla="*/ 142857 h 402131"/>
                    <a:gd name="connsiteX8" fmla="*/ 271835 w 334355"/>
                    <a:gd name="connsiteY8" fmla="*/ 13127 h 402131"/>
                    <a:gd name="connsiteX9" fmla="*/ 128388 w 334355"/>
                    <a:gd name="connsiteY9" fmla="*/ 27605 h 402131"/>
                    <a:gd name="connsiteX10" fmla="*/ 89812 w 334355"/>
                    <a:gd name="connsiteY10" fmla="*/ 67610 h 402131"/>
                    <a:gd name="connsiteX11" fmla="*/ 65142 w 334355"/>
                    <a:gd name="connsiteY11" fmla="*/ 121140 h 402131"/>
                    <a:gd name="connsiteX12" fmla="*/ 1706 w 334355"/>
                    <a:gd name="connsiteY12" fmla="*/ 174385 h 402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34355" h="402131">
                      <a:moveTo>
                        <a:pt x="1706" y="174385"/>
                      </a:moveTo>
                      <a:cubicBezTo>
                        <a:pt x="7554" y="193225"/>
                        <a:pt x="19394" y="209647"/>
                        <a:pt x="35424" y="221153"/>
                      </a:cubicBezTo>
                      <a:cubicBezTo>
                        <a:pt x="29614" y="252014"/>
                        <a:pt x="32853" y="268778"/>
                        <a:pt x="35901" y="299639"/>
                      </a:cubicBezTo>
                      <a:cubicBezTo>
                        <a:pt x="38101" y="332043"/>
                        <a:pt x="53531" y="362113"/>
                        <a:pt x="78573" y="382792"/>
                      </a:cubicBezTo>
                      <a:cubicBezTo>
                        <a:pt x="104957" y="403080"/>
                        <a:pt x="146200" y="409271"/>
                        <a:pt x="175251" y="392317"/>
                      </a:cubicBezTo>
                      <a:cubicBezTo>
                        <a:pt x="188225" y="383678"/>
                        <a:pt x="199435" y="372657"/>
                        <a:pt x="208303" y="359837"/>
                      </a:cubicBezTo>
                      <a:cubicBezTo>
                        <a:pt x="232592" y="328595"/>
                        <a:pt x="246403" y="311545"/>
                        <a:pt x="269168" y="279255"/>
                      </a:cubicBezTo>
                      <a:cubicBezTo>
                        <a:pt x="298314" y="236964"/>
                        <a:pt x="326318" y="192197"/>
                        <a:pt x="333081" y="142857"/>
                      </a:cubicBezTo>
                      <a:cubicBezTo>
                        <a:pt x="339843" y="93518"/>
                        <a:pt x="319746" y="38082"/>
                        <a:pt x="271835" y="13127"/>
                      </a:cubicBezTo>
                      <a:cubicBezTo>
                        <a:pt x="227639" y="-9924"/>
                        <a:pt x="168393" y="-1066"/>
                        <a:pt x="128388" y="27605"/>
                      </a:cubicBezTo>
                      <a:cubicBezTo>
                        <a:pt x="113291" y="38587"/>
                        <a:pt x="100242" y="52132"/>
                        <a:pt x="89812" y="67610"/>
                      </a:cubicBezTo>
                      <a:cubicBezTo>
                        <a:pt x="81049" y="80468"/>
                        <a:pt x="72667" y="132570"/>
                        <a:pt x="65142" y="121140"/>
                      </a:cubicBezTo>
                      <a:cubicBezTo>
                        <a:pt x="41615" y="84659"/>
                        <a:pt x="-10010" y="121235"/>
                        <a:pt x="1706" y="17438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5C35B3F9-6F61-40A6-A317-FD151BCD6DB0}"/>
                    </a:ext>
                  </a:extLst>
                </p:cNvPr>
                <p:cNvSpPr/>
                <p:nvPr/>
              </p:nvSpPr>
              <p:spPr>
                <a:xfrm>
                  <a:off x="14087942" y="8922236"/>
                  <a:ext cx="15236" cy="48482"/>
                </a:xfrm>
                <a:custGeom>
                  <a:avLst/>
                  <a:gdLst>
                    <a:gd name="connsiteX0" fmla="*/ 12573 w 15236"/>
                    <a:gd name="connsiteY0" fmla="*/ 48482 h 48482"/>
                    <a:gd name="connsiteX1" fmla="*/ 0 w 15236"/>
                    <a:gd name="connsiteY1" fmla="*/ 0 h 48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236" h="48482">
                      <a:moveTo>
                        <a:pt x="12573" y="48482"/>
                      </a:moveTo>
                      <a:cubicBezTo>
                        <a:pt x="18831" y="31280"/>
                        <a:pt x="13830" y="12001"/>
                        <a:pt x="0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67D0889D-0CEF-4606-87F5-5E38A9A3DABC}"/>
                    </a:ext>
                  </a:extLst>
                </p:cNvPr>
                <p:cNvSpPr/>
                <p:nvPr/>
              </p:nvSpPr>
              <p:spPr>
                <a:xfrm>
                  <a:off x="14076798" y="8931739"/>
                  <a:ext cx="16097" cy="3069"/>
                </a:xfrm>
                <a:custGeom>
                  <a:avLst/>
                  <a:gdLst>
                    <a:gd name="connsiteX0" fmla="*/ 16097 w 16097"/>
                    <a:gd name="connsiteY0" fmla="*/ 3070 h 3069"/>
                    <a:gd name="connsiteX1" fmla="*/ 0 w 16097"/>
                    <a:gd name="connsiteY1" fmla="*/ 22 h 3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97" h="3069">
                      <a:moveTo>
                        <a:pt x="16097" y="3070"/>
                      </a:moveTo>
                      <a:cubicBezTo>
                        <a:pt x="11021" y="879"/>
                        <a:pt x="5525" y="-169"/>
                        <a:pt x="0" y="22"/>
                      </a:cubicBezTo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4B3015FF-3EAB-48E7-A0A9-62A680C5E460}"/>
                    </a:ext>
                  </a:extLst>
                </p:cNvPr>
                <p:cNvSpPr/>
                <p:nvPr/>
              </p:nvSpPr>
              <p:spPr>
                <a:xfrm>
                  <a:off x="14239199" y="9043966"/>
                  <a:ext cx="40195" cy="69771"/>
                </a:xfrm>
                <a:custGeom>
                  <a:avLst/>
                  <a:gdLst>
                    <a:gd name="connsiteX0" fmla="*/ 40196 w 40195"/>
                    <a:gd name="connsiteY0" fmla="*/ 0 h 69771"/>
                    <a:gd name="connsiteX1" fmla="*/ 28575 w 40195"/>
                    <a:gd name="connsiteY1" fmla="*/ 29528 h 69771"/>
                    <a:gd name="connsiteX2" fmla="*/ 0 w 40195"/>
                    <a:gd name="connsiteY2" fmla="*/ 60103 h 69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195" h="69771">
                      <a:moveTo>
                        <a:pt x="40196" y="0"/>
                      </a:moveTo>
                      <a:cubicBezTo>
                        <a:pt x="31480" y="7172"/>
                        <a:pt x="27089" y="18336"/>
                        <a:pt x="28575" y="29528"/>
                      </a:cubicBezTo>
                      <a:cubicBezTo>
                        <a:pt x="30289" y="66008"/>
                        <a:pt x="12478" y="81343"/>
                        <a:pt x="0" y="60103"/>
                      </a:cubicBezTo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9AEFA85A-06E7-4272-BDF2-826C52FBD74E}"/>
                    </a:ext>
                  </a:extLst>
                </p:cNvPr>
                <p:cNvSpPr/>
                <p:nvPr/>
              </p:nvSpPr>
              <p:spPr>
                <a:xfrm>
                  <a:off x="14209123" y="9022711"/>
                  <a:ext cx="19015" cy="32320"/>
                </a:xfrm>
                <a:custGeom>
                  <a:avLst/>
                  <a:gdLst>
                    <a:gd name="connsiteX0" fmla="*/ 18360 w 19015"/>
                    <a:gd name="connsiteY0" fmla="*/ 18016 h 32320"/>
                    <a:gd name="connsiteX1" fmla="*/ 6073 w 19015"/>
                    <a:gd name="connsiteY1" fmla="*/ 32208 h 32320"/>
                    <a:gd name="connsiteX2" fmla="*/ 643 w 19015"/>
                    <a:gd name="connsiteY2" fmla="*/ 14206 h 32320"/>
                    <a:gd name="connsiteX3" fmla="*/ 12931 w 19015"/>
                    <a:gd name="connsiteY3" fmla="*/ 109 h 32320"/>
                    <a:gd name="connsiteX4" fmla="*/ 18360 w 19015"/>
                    <a:gd name="connsiteY4" fmla="*/ 18016 h 32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15" h="32320">
                      <a:moveTo>
                        <a:pt x="18360" y="18016"/>
                      </a:moveTo>
                      <a:cubicBezTo>
                        <a:pt x="16455" y="26874"/>
                        <a:pt x="10931" y="33256"/>
                        <a:pt x="6073" y="32208"/>
                      </a:cubicBezTo>
                      <a:cubicBezTo>
                        <a:pt x="1215" y="31160"/>
                        <a:pt x="-1261" y="22683"/>
                        <a:pt x="643" y="14206"/>
                      </a:cubicBezTo>
                      <a:cubicBezTo>
                        <a:pt x="2548" y="5728"/>
                        <a:pt x="7978" y="-939"/>
                        <a:pt x="12931" y="109"/>
                      </a:cubicBezTo>
                      <a:cubicBezTo>
                        <a:pt x="17884" y="1156"/>
                        <a:pt x="20265" y="9157"/>
                        <a:pt x="18360" y="1801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E8DE7AB9-B771-4728-8523-656670A95BCF}"/>
                    </a:ext>
                  </a:extLst>
                </p:cNvPr>
                <p:cNvSpPr/>
                <p:nvPr/>
              </p:nvSpPr>
              <p:spPr>
                <a:xfrm>
                  <a:off x="14286645" y="9044996"/>
                  <a:ext cx="19015" cy="32324"/>
                </a:xfrm>
                <a:custGeom>
                  <a:avLst/>
                  <a:gdLst>
                    <a:gd name="connsiteX0" fmla="*/ 18372 w 19015"/>
                    <a:gd name="connsiteY0" fmla="*/ 18020 h 32324"/>
                    <a:gd name="connsiteX1" fmla="*/ 6085 w 19015"/>
                    <a:gd name="connsiteY1" fmla="*/ 32212 h 32324"/>
                    <a:gd name="connsiteX2" fmla="*/ 655 w 19015"/>
                    <a:gd name="connsiteY2" fmla="*/ 14305 h 32324"/>
                    <a:gd name="connsiteX3" fmla="*/ 12943 w 19015"/>
                    <a:gd name="connsiteY3" fmla="*/ 113 h 32324"/>
                    <a:gd name="connsiteX4" fmla="*/ 18372 w 19015"/>
                    <a:gd name="connsiteY4" fmla="*/ 18020 h 32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15" h="32324">
                      <a:moveTo>
                        <a:pt x="18372" y="18020"/>
                      </a:moveTo>
                      <a:cubicBezTo>
                        <a:pt x="16467" y="26878"/>
                        <a:pt x="11037" y="33260"/>
                        <a:pt x="6085" y="32212"/>
                      </a:cubicBezTo>
                      <a:cubicBezTo>
                        <a:pt x="1131" y="31164"/>
                        <a:pt x="-1250" y="23163"/>
                        <a:pt x="655" y="14305"/>
                      </a:cubicBezTo>
                      <a:cubicBezTo>
                        <a:pt x="2560" y="5447"/>
                        <a:pt x="8085" y="-935"/>
                        <a:pt x="12943" y="113"/>
                      </a:cubicBezTo>
                      <a:cubicBezTo>
                        <a:pt x="17800" y="1160"/>
                        <a:pt x="20277" y="8495"/>
                        <a:pt x="18372" y="1802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9015233D-2173-40A7-BE14-C9DA667D728A}"/>
                    </a:ext>
                  </a:extLst>
                </p:cNvPr>
                <p:cNvSpPr/>
                <p:nvPr/>
              </p:nvSpPr>
              <p:spPr>
                <a:xfrm>
                  <a:off x="14200087" y="9136037"/>
                  <a:ext cx="24729" cy="23461"/>
                </a:xfrm>
                <a:custGeom>
                  <a:avLst/>
                  <a:gdLst>
                    <a:gd name="connsiteX0" fmla="*/ 1679 w 24729"/>
                    <a:gd name="connsiteY0" fmla="*/ 11846 h 23461"/>
                    <a:gd name="connsiteX1" fmla="*/ 1679 w 24729"/>
                    <a:gd name="connsiteY1" fmla="*/ 22229 h 23461"/>
                    <a:gd name="connsiteX2" fmla="*/ 12471 w 24729"/>
                    <a:gd name="connsiteY2" fmla="*/ 19866 h 23461"/>
                    <a:gd name="connsiteX3" fmla="*/ 12537 w 24729"/>
                    <a:gd name="connsiteY3" fmla="*/ 19752 h 23461"/>
                    <a:gd name="connsiteX4" fmla="*/ 17300 w 24729"/>
                    <a:gd name="connsiteY4" fmla="*/ 8132 h 23461"/>
                    <a:gd name="connsiteX5" fmla="*/ 24729 w 24729"/>
                    <a:gd name="connsiteY5" fmla="*/ 321 h 23461"/>
                    <a:gd name="connsiteX6" fmla="*/ 1679 w 24729"/>
                    <a:gd name="connsiteY6" fmla="*/ 11846 h 23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729" h="23461">
                      <a:moveTo>
                        <a:pt x="1679" y="11846"/>
                      </a:moveTo>
                      <a:cubicBezTo>
                        <a:pt x="-560" y="14942"/>
                        <a:pt x="-560" y="19133"/>
                        <a:pt x="1679" y="22229"/>
                      </a:cubicBezTo>
                      <a:cubicBezTo>
                        <a:pt x="5308" y="24553"/>
                        <a:pt x="10146" y="23495"/>
                        <a:pt x="12471" y="19866"/>
                      </a:cubicBezTo>
                      <a:cubicBezTo>
                        <a:pt x="12490" y="19828"/>
                        <a:pt x="12518" y="19790"/>
                        <a:pt x="12537" y="19752"/>
                      </a:cubicBezTo>
                      <a:cubicBezTo>
                        <a:pt x="14566" y="16076"/>
                        <a:pt x="16166" y="12180"/>
                        <a:pt x="17300" y="8132"/>
                      </a:cubicBezTo>
                      <a:cubicBezTo>
                        <a:pt x="18852" y="4788"/>
                        <a:pt x="21462" y="2045"/>
                        <a:pt x="24729" y="321"/>
                      </a:cubicBezTo>
                      <a:cubicBezTo>
                        <a:pt x="15347" y="-1308"/>
                        <a:pt x="6003" y="3369"/>
                        <a:pt x="1679" y="1184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E10FD314-D618-496E-B700-13AA3364D3FB}"/>
                    </a:ext>
                  </a:extLst>
                </p:cNvPr>
                <p:cNvSpPr/>
                <p:nvPr/>
              </p:nvSpPr>
              <p:spPr>
                <a:xfrm>
                  <a:off x="14188621" y="8985403"/>
                  <a:ext cx="66675" cy="15129"/>
                </a:xfrm>
                <a:custGeom>
                  <a:avLst/>
                  <a:gdLst>
                    <a:gd name="connsiteX0" fmla="*/ 0 w 66675"/>
                    <a:gd name="connsiteY0" fmla="*/ 5604 h 15129"/>
                    <a:gd name="connsiteX1" fmla="*/ 66675 w 66675"/>
                    <a:gd name="connsiteY1" fmla="*/ 15129 h 15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6675" h="15129">
                      <a:moveTo>
                        <a:pt x="0" y="5604"/>
                      </a:moveTo>
                      <a:cubicBezTo>
                        <a:pt x="22184" y="-4473"/>
                        <a:pt x="48196" y="-759"/>
                        <a:pt x="66675" y="15129"/>
                      </a:cubicBezTo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127D10CE-17D6-4512-B459-553D17F672C8}"/>
                    </a:ext>
                  </a:extLst>
                </p:cNvPr>
                <p:cNvSpPr/>
                <p:nvPr/>
              </p:nvSpPr>
              <p:spPr>
                <a:xfrm>
                  <a:off x="14292730" y="9018057"/>
                  <a:ext cx="40100" cy="21240"/>
                </a:xfrm>
                <a:custGeom>
                  <a:avLst/>
                  <a:gdLst>
                    <a:gd name="connsiteX0" fmla="*/ 0 w 40100"/>
                    <a:gd name="connsiteY0" fmla="*/ 11430 h 21240"/>
                    <a:gd name="connsiteX1" fmla="*/ 15812 w 40100"/>
                    <a:gd name="connsiteY1" fmla="*/ 0 h 21240"/>
                    <a:gd name="connsiteX2" fmla="*/ 33909 w 40100"/>
                    <a:gd name="connsiteY2" fmla="*/ 9525 h 21240"/>
                    <a:gd name="connsiteX3" fmla="*/ 40100 w 40100"/>
                    <a:gd name="connsiteY3" fmla="*/ 21241 h 21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100" h="21240">
                      <a:moveTo>
                        <a:pt x="0" y="11430"/>
                      </a:moveTo>
                      <a:lnTo>
                        <a:pt x="15812" y="0"/>
                      </a:lnTo>
                      <a:cubicBezTo>
                        <a:pt x="22965" y="305"/>
                        <a:pt x="29604" y="3800"/>
                        <a:pt x="33909" y="9525"/>
                      </a:cubicBezTo>
                      <a:cubicBezTo>
                        <a:pt x="36795" y="12935"/>
                        <a:pt x="38910" y="16935"/>
                        <a:pt x="40100" y="21241"/>
                      </a:cubicBezTo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18DD09A8-79A1-4FBB-8EFB-14C44AB5DE72}"/>
                    </a:ext>
                  </a:extLst>
                </p:cNvPr>
                <p:cNvSpPr/>
                <p:nvPr/>
              </p:nvSpPr>
              <p:spPr>
                <a:xfrm>
                  <a:off x="13077214" y="8796316"/>
                  <a:ext cx="782666" cy="332327"/>
                </a:xfrm>
                <a:custGeom>
                  <a:avLst/>
                  <a:gdLst>
                    <a:gd name="connsiteX0" fmla="*/ 760126 w 782666"/>
                    <a:gd name="connsiteY0" fmla="*/ 142875 h 332327"/>
                    <a:gd name="connsiteX1" fmla="*/ 437228 w 782666"/>
                    <a:gd name="connsiteY1" fmla="*/ 104775 h 332327"/>
                    <a:gd name="connsiteX2" fmla="*/ 54704 w 782666"/>
                    <a:gd name="connsiteY2" fmla="*/ 0 h 332327"/>
                    <a:gd name="connsiteX3" fmla="*/ 697 w 782666"/>
                    <a:gd name="connsiteY3" fmla="*/ 87916 h 332327"/>
                    <a:gd name="connsiteX4" fmla="*/ 8413 w 782666"/>
                    <a:gd name="connsiteY4" fmla="*/ 97441 h 332327"/>
                    <a:gd name="connsiteX5" fmla="*/ 388174 w 782666"/>
                    <a:gd name="connsiteY5" fmla="*/ 246602 h 332327"/>
                    <a:gd name="connsiteX6" fmla="*/ 661352 w 782666"/>
                    <a:gd name="connsiteY6" fmla="*/ 332327 h 332327"/>
                    <a:gd name="connsiteX7" fmla="*/ 760126 w 782666"/>
                    <a:gd name="connsiteY7" fmla="*/ 142875 h 332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2666" h="332327">
                      <a:moveTo>
                        <a:pt x="760126" y="142875"/>
                      </a:moveTo>
                      <a:lnTo>
                        <a:pt x="437228" y="104775"/>
                      </a:lnTo>
                      <a:lnTo>
                        <a:pt x="54704" y="0"/>
                      </a:lnTo>
                      <a:cubicBezTo>
                        <a:pt x="54704" y="0"/>
                        <a:pt x="-7208" y="12383"/>
                        <a:pt x="697" y="87916"/>
                      </a:cubicBezTo>
                      <a:cubicBezTo>
                        <a:pt x="697" y="91916"/>
                        <a:pt x="8413" y="97441"/>
                        <a:pt x="8413" y="97441"/>
                      </a:cubicBezTo>
                      <a:cubicBezTo>
                        <a:pt x="8413" y="97441"/>
                        <a:pt x="150811" y="176117"/>
                        <a:pt x="388174" y="246602"/>
                      </a:cubicBezTo>
                      <a:cubicBezTo>
                        <a:pt x="438276" y="261557"/>
                        <a:pt x="661352" y="332327"/>
                        <a:pt x="661352" y="332327"/>
                      </a:cubicBezTo>
                      <a:cubicBezTo>
                        <a:pt x="661352" y="332327"/>
                        <a:pt x="845374" y="320135"/>
                        <a:pt x="760126" y="1428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81" name="图形 8">
                  <a:extLst>
                    <a:ext uri="{FF2B5EF4-FFF2-40B4-BE49-F238E27FC236}">
                      <a16:creationId xmlns:a16="http://schemas.microsoft.com/office/drawing/2014/main" id="{1C165035-9CEE-40FA-A1E3-0AA7806B2227}"/>
                    </a:ext>
                  </a:extLst>
                </p:cNvPr>
                <p:cNvGrpSpPr/>
                <p:nvPr/>
              </p:nvGrpSpPr>
              <p:grpSpPr>
                <a:xfrm>
                  <a:off x="13075098" y="8845845"/>
                  <a:ext cx="672040" cy="285083"/>
                  <a:chOff x="13075098" y="8845845"/>
                  <a:chExt cx="672040" cy="285083"/>
                </a:xfrm>
              </p:grpSpPr>
              <p:sp>
                <p:nvSpPr>
                  <p:cNvPr id="210" name="任意多边形: 形状 209">
                    <a:extLst>
                      <a:ext uri="{FF2B5EF4-FFF2-40B4-BE49-F238E27FC236}">
                        <a16:creationId xmlns:a16="http://schemas.microsoft.com/office/drawing/2014/main" id="{06BC6F79-86FB-4698-996B-B2CBAC7B9DFC}"/>
                      </a:ext>
                    </a:extLst>
                  </p:cNvPr>
                  <p:cNvSpPr/>
                  <p:nvPr/>
                </p:nvSpPr>
                <p:spPr>
                  <a:xfrm>
                    <a:off x="13075098" y="8845845"/>
                    <a:ext cx="672039" cy="285083"/>
                  </a:xfrm>
                  <a:custGeom>
                    <a:avLst/>
                    <a:gdLst>
                      <a:gd name="connsiteX0" fmla="*/ 72441 w 672039"/>
                      <a:gd name="connsiteY0" fmla="*/ 0 h 285083"/>
                      <a:gd name="connsiteX1" fmla="*/ 262941 w 672039"/>
                      <a:gd name="connsiteY1" fmla="*/ 96679 h 285083"/>
                      <a:gd name="connsiteX2" fmla="*/ 367716 w 672039"/>
                      <a:gd name="connsiteY2" fmla="*/ 86392 h 285083"/>
                      <a:gd name="connsiteX3" fmla="*/ 380289 w 672039"/>
                      <a:gd name="connsiteY3" fmla="*/ 91240 h 285083"/>
                      <a:gd name="connsiteX4" fmla="*/ 380479 w 672039"/>
                      <a:gd name="connsiteY4" fmla="*/ 98488 h 285083"/>
                      <a:gd name="connsiteX5" fmla="*/ 390004 w 672039"/>
                      <a:gd name="connsiteY5" fmla="*/ 131350 h 285083"/>
                      <a:gd name="connsiteX6" fmla="*/ 418579 w 672039"/>
                      <a:gd name="connsiteY6" fmla="*/ 140875 h 285083"/>
                      <a:gd name="connsiteX7" fmla="*/ 433057 w 672039"/>
                      <a:gd name="connsiteY7" fmla="*/ 97060 h 285083"/>
                      <a:gd name="connsiteX8" fmla="*/ 578599 w 672039"/>
                      <a:gd name="connsiteY8" fmla="*/ 209550 h 285083"/>
                      <a:gd name="connsiteX9" fmla="*/ 532212 w 672039"/>
                      <a:gd name="connsiteY9" fmla="*/ 163640 h 285083"/>
                      <a:gd name="connsiteX10" fmla="*/ 593172 w 672039"/>
                      <a:gd name="connsiteY10" fmla="*/ 192215 h 285083"/>
                      <a:gd name="connsiteX11" fmla="*/ 672039 w 672039"/>
                      <a:gd name="connsiteY11" fmla="*/ 285083 h 285083"/>
                      <a:gd name="connsiteX12" fmla="*/ 372383 w 672039"/>
                      <a:gd name="connsiteY12" fmla="*/ 191453 h 285083"/>
                      <a:gd name="connsiteX13" fmla="*/ 10433 w 672039"/>
                      <a:gd name="connsiteY13" fmla="*/ 47720 h 285083"/>
                      <a:gd name="connsiteX14" fmla="*/ 2051 w 672039"/>
                      <a:gd name="connsiteY14" fmla="*/ 25813 h 285083"/>
                      <a:gd name="connsiteX15" fmla="*/ 72441 w 672039"/>
                      <a:gd name="connsiteY15" fmla="*/ 0 h 285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2039" h="285083">
                        <a:moveTo>
                          <a:pt x="72441" y="0"/>
                        </a:moveTo>
                        <a:cubicBezTo>
                          <a:pt x="72441" y="0"/>
                          <a:pt x="190836" y="85154"/>
                          <a:pt x="262941" y="96679"/>
                        </a:cubicBezTo>
                        <a:cubicBezTo>
                          <a:pt x="298174" y="102175"/>
                          <a:pt x="334226" y="98631"/>
                          <a:pt x="367716" y="86392"/>
                        </a:cubicBezTo>
                        <a:cubicBezTo>
                          <a:pt x="372526" y="84258"/>
                          <a:pt x="378155" y="86430"/>
                          <a:pt x="380289" y="91240"/>
                        </a:cubicBezTo>
                        <a:cubicBezTo>
                          <a:pt x="381308" y="93536"/>
                          <a:pt x="381374" y="96136"/>
                          <a:pt x="380479" y="98488"/>
                        </a:cubicBezTo>
                        <a:cubicBezTo>
                          <a:pt x="376764" y="111157"/>
                          <a:pt x="376383" y="125540"/>
                          <a:pt x="390004" y="131350"/>
                        </a:cubicBezTo>
                        <a:cubicBezTo>
                          <a:pt x="391623" y="132017"/>
                          <a:pt x="409816" y="89630"/>
                          <a:pt x="418579" y="140875"/>
                        </a:cubicBezTo>
                        <a:cubicBezTo>
                          <a:pt x="418579" y="140875"/>
                          <a:pt x="431438" y="93250"/>
                          <a:pt x="433057" y="97060"/>
                        </a:cubicBezTo>
                        <a:cubicBezTo>
                          <a:pt x="487540" y="213932"/>
                          <a:pt x="578599" y="209550"/>
                          <a:pt x="578599" y="209550"/>
                        </a:cubicBezTo>
                        <a:lnTo>
                          <a:pt x="532212" y="163640"/>
                        </a:lnTo>
                        <a:cubicBezTo>
                          <a:pt x="554168" y="169193"/>
                          <a:pt x="574856" y="178899"/>
                          <a:pt x="593172" y="192215"/>
                        </a:cubicBezTo>
                        <a:cubicBezTo>
                          <a:pt x="626919" y="215970"/>
                          <a:pt x="654056" y="247936"/>
                          <a:pt x="672039" y="285083"/>
                        </a:cubicBezTo>
                        <a:cubicBezTo>
                          <a:pt x="672039" y="285083"/>
                          <a:pt x="433152" y="210788"/>
                          <a:pt x="372383" y="191453"/>
                        </a:cubicBezTo>
                        <a:cubicBezTo>
                          <a:pt x="311613" y="172117"/>
                          <a:pt x="18529" y="57436"/>
                          <a:pt x="10433" y="47720"/>
                        </a:cubicBezTo>
                        <a:cubicBezTo>
                          <a:pt x="2336" y="38005"/>
                          <a:pt x="-3188" y="23241"/>
                          <a:pt x="2051" y="25813"/>
                        </a:cubicBezTo>
                        <a:cubicBezTo>
                          <a:pt x="55772" y="51721"/>
                          <a:pt x="72441" y="0"/>
                          <a:pt x="72441" y="0"/>
                        </a:cubicBezTo>
                        <a:close/>
                      </a:path>
                    </a:pathLst>
                  </a:custGeom>
                  <a:solidFill>
                    <a:srgbClr val="92E3A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HarmonyOS Sans SC"/>
                      <a:cs typeface="Arial" panose="020B0604020202020204" pitchFamily="34" charset="0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11" name="任意多边形: 形状 210">
                    <a:extLst>
                      <a:ext uri="{FF2B5EF4-FFF2-40B4-BE49-F238E27FC236}">
                        <a16:creationId xmlns:a16="http://schemas.microsoft.com/office/drawing/2014/main" id="{2459DF7C-F07B-4010-9B5B-DD21EF1BFCC9}"/>
                      </a:ext>
                    </a:extLst>
                  </p:cNvPr>
                  <p:cNvSpPr/>
                  <p:nvPr/>
                </p:nvSpPr>
                <p:spPr>
                  <a:xfrm>
                    <a:off x="13075099" y="8845845"/>
                    <a:ext cx="672039" cy="285083"/>
                  </a:xfrm>
                  <a:custGeom>
                    <a:avLst/>
                    <a:gdLst>
                      <a:gd name="connsiteX0" fmla="*/ 72441 w 672039"/>
                      <a:gd name="connsiteY0" fmla="*/ 0 h 285083"/>
                      <a:gd name="connsiteX1" fmla="*/ 262941 w 672039"/>
                      <a:gd name="connsiteY1" fmla="*/ 96679 h 285083"/>
                      <a:gd name="connsiteX2" fmla="*/ 367716 w 672039"/>
                      <a:gd name="connsiteY2" fmla="*/ 86392 h 285083"/>
                      <a:gd name="connsiteX3" fmla="*/ 380289 w 672039"/>
                      <a:gd name="connsiteY3" fmla="*/ 91240 h 285083"/>
                      <a:gd name="connsiteX4" fmla="*/ 380479 w 672039"/>
                      <a:gd name="connsiteY4" fmla="*/ 98488 h 285083"/>
                      <a:gd name="connsiteX5" fmla="*/ 390004 w 672039"/>
                      <a:gd name="connsiteY5" fmla="*/ 131350 h 285083"/>
                      <a:gd name="connsiteX6" fmla="*/ 418579 w 672039"/>
                      <a:gd name="connsiteY6" fmla="*/ 140875 h 285083"/>
                      <a:gd name="connsiteX7" fmla="*/ 433057 w 672039"/>
                      <a:gd name="connsiteY7" fmla="*/ 97060 h 285083"/>
                      <a:gd name="connsiteX8" fmla="*/ 578599 w 672039"/>
                      <a:gd name="connsiteY8" fmla="*/ 209550 h 285083"/>
                      <a:gd name="connsiteX9" fmla="*/ 532212 w 672039"/>
                      <a:gd name="connsiteY9" fmla="*/ 163640 h 285083"/>
                      <a:gd name="connsiteX10" fmla="*/ 593172 w 672039"/>
                      <a:gd name="connsiteY10" fmla="*/ 192215 h 285083"/>
                      <a:gd name="connsiteX11" fmla="*/ 672039 w 672039"/>
                      <a:gd name="connsiteY11" fmla="*/ 285083 h 285083"/>
                      <a:gd name="connsiteX12" fmla="*/ 372383 w 672039"/>
                      <a:gd name="connsiteY12" fmla="*/ 191453 h 285083"/>
                      <a:gd name="connsiteX13" fmla="*/ 10433 w 672039"/>
                      <a:gd name="connsiteY13" fmla="*/ 47720 h 285083"/>
                      <a:gd name="connsiteX14" fmla="*/ 2051 w 672039"/>
                      <a:gd name="connsiteY14" fmla="*/ 25813 h 285083"/>
                      <a:gd name="connsiteX15" fmla="*/ 72441 w 672039"/>
                      <a:gd name="connsiteY15" fmla="*/ 0 h 285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2039" h="285083">
                        <a:moveTo>
                          <a:pt x="72441" y="0"/>
                        </a:moveTo>
                        <a:cubicBezTo>
                          <a:pt x="72441" y="0"/>
                          <a:pt x="190836" y="85154"/>
                          <a:pt x="262941" y="96679"/>
                        </a:cubicBezTo>
                        <a:cubicBezTo>
                          <a:pt x="298174" y="102175"/>
                          <a:pt x="334226" y="98631"/>
                          <a:pt x="367716" y="86392"/>
                        </a:cubicBezTo>
                        <a:cubicBezTo>
                          <a:pt x="372526" y="84258"/>
                          <a:pt x="378155" y="86430"/>
                          <a:pt x="380289" y="91240"/>
                        </a:cubicBezTo>
                        <a:cubicBezTo>
                          <a:pt x="381308" y="93536"/>
                          <a:pt x="381374" y="96136"/>
                          <a:pt x="380479" y="98488"/>
                        </a:cubicBezTo>
                        <a:cubicBezTo>
                          <a:pt x="376764" y="111157"/>
                          <a:pt x="376383" y="125540"/>
                          <a:pt x="390004" y="131350"/>
                        </a:cubicBezTo>
                        <a:cubicBezTo>
                          <a:pt x="391623" y="132017"/>
                          <a:pt x="409816" y="89630"/>
                          <a:pt x="418579" y="140875"/>
                        </a:cubicBezTo>
                        <a:cubicBezTo>
                          <a:pt x="418579" y="140875"/>
                          <a:pt x="431438" y="93250"/>
                          <a:pt x="433057" y="97060"/>
                        </a:cubicBezTo>
                        <a:cubicBezTo>
                          <a:pt x="487540" y="213932"/>
                          <a:pt x="578599" y="209550"/>
                          <a:pt x="578599" y="209550"/>
                        </a:cubicBezTo>
                        <a:lnTo>
                          <a:pt x="532212" y="163640"/>
                        </a:lnTo>
                        <a:cubicBezTo>
                          <a:pt x="554168" y="169193"/>
                          <a:pt x="574856" y="178899"/>
                          <a:pt x="593172" y="192215"/>
                        </a:cubicBezTo>
                        <a:cubicBezTo>
                          <a:pt x="626919" y="215970"/>
                          <a:pt x="654056" y="247936"/>
                          <a:pt x="672039" y="285083"/>
                        </a:cubicBezTo>
                        <a:cubicBezTo>
                          <a:pt x="672039" y="285083"/>
                          <a:pt x="433152" y="210788"/>
                          <a:pt x="372383" y="191453"/>
                        </a:cubicBezTo>
                        <a:cubicBezTo>
                          <a:pt x="311613" y="172117"/>
                          <a:pt x="18529" y="57436"/>
                          <a:pt x="10433" y="47720"/>
                        </a:cubicBezTo>
                        <a:cubicBezTo>
                          <a:pt x="2336" y="38005"/>
                          <a:pt x="-3188" y="23241"/>
                          <a:pt x="2051" y="25813"/>
                        </a:cubicBezTo>
                        <a:cubicBezTo>
                          <a:pt x="55772" y="51721"/>
                          <a:pt x="72441" y="0"/>
                          <a:pt x="72441" y="0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2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HarmonyOS Sans SC"/>
                      <a:cs typeface="Arial" panose="020B0604020202020204" pitchFamily="34" charset="0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E0A9D818-B6C6-4D16-A34C-01697339583F}"/>
                    </a:ext>
                  </a:extLst>
                </p:cNvPr>
                <p:cNvSpPr/>
                <p:nvPr/>
              </p:nvSpPr>
              <p:spPr>
                <a:xfrm>
                  <a:off x="13077214" y="8796316"/>
                  <a:ext cx="782666" cy="332327"/>
                </a:xfrm>
                <a:custGeom>
                  <a:avLst/>
                  <a:gdLst>
                    <a:gd name="connsiteX0" fmla="*/ 760126 w 782666"/>
                    <a:gd name="connsiteY0" fmla="*/ 142875 h 332327"/>
                    <a:gd name="connsiteX1" fmla="*/ 437228 w 782666"/>
                    <a:gd name="connsiteY1" fmla="*/ 104775 h 332327"/>
                    <a:gd name="connsiteX2" fmla="*/ 54704 w 782666"/>
                    <a:gd name="connsiteY2" fmla="*/ 0 h 332327"/>
                    <a:gd name="connsiteX3" fmla="*/ 697 w 782666"/>
                    <a:gd name="connsiteY3" fmla="*/ 87916 h 332327"/>
                    <a:gd name="connsiteX4" fmla="*/ 8413 w 782666"/>
                    <a:gd name="connsiteY4" fmla="*/ 97441 h 332327"/>
                    <a:gd name="connsiteX5" fmla="*/ 388174 w 782666"/>
                    <a:gd name="connsiteY5" fmla="*/ 246602 h 332327"/>
                    <a:gd name="connsiteX6" fmla="*/ 661352 w 782666"/>
                    <a:gd name="connsiteY6" fmla="*/ 332327 h 332327"/>
                    <a:gd name="connsiteX7" fmla="*/ 760126 w 782666"/>
                    <a:gd name="connsiteY7" fmla="*/ 142875 h 332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2666" h="332327">
                      <a:moveTo>
                        <a:pt x="760126" y="142875"/>
                      </a:moveTo>
                      <a:lnTo>
                        <a:pt x="437228" y="104775"/>
                      </a:lnTo>
                      <a:lnTo>
                        <a:pt x="54704" y="0"/>
                      </a:lnTo>
                      <a:cubicBezTo>
                        <a:pt x="54704" y="0"/>
                        <a:pt x="-7208" y="12383"/>
                        <a:pt x="697" y="87916"/>
                      </a:cubicBezTo>
                      <a:cubicBezTo>
                        <a:pt x="697" y="91916"/>
                        <a:pt x="8413" y="97441"/>
                        <a:pt x="8413" y="97441"/>
                      </a:cubicBezTo>
                      <a:cubicBezTo>
                        <a:pt x="8413" y="97441"/>
                        <a:pt x="150811" y="176117"/>
                        <a:pt x="388174" y="246602"/>
                      </a:cubicBezTo>
                      <a:cubicBezTo>
                        <a:pt x="438276" y="261557"/>
                        <a:pt x="661352" y="332327"/>
                        <a:pt x="661352" y="332327"/>
                      </a:cubicBezTo>
                      <a:cubicBezTo>
                        <a:pt x="661352" y="332327"/>
                        <a:pt x="845374" y="320135"/>
                        <a:pt x="760126" y="142875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6F674F05-F350-46EB-9EC2-5CBE4227982E}"/>
                    </a:ext>
                  </a:extLst>
                </p:cNvPr>
                <p:cNvSpPr/>
                <p:nvPr/>
              </p:nvSpPr>
              <p:spPr>
                <a:xfrm>
                  <a:off x="13581688" y="9803394"/>
                  <a:ext cx="356329" cy="40591"/>
                </a:xfrm>
                <a:custGeom>
                  <a:avLst/>
                  <a:gdLst>
                    <a:gd name="connsiteX0" fmla="*/ 0 w 356329"/>
                    <a:gd name="connsiteY0" fmla="*/ 0 h 40591"/>
                    <a:gd name="connsiteX1" fmla="*/ 356330 w 356329"/>
                    <a:gd name="connsiteY1" fmla="*/ 12573 h 40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6329" h="40591">
                      <a:moveTo>
                        <a:pt x="0" y="0"/>
                      </a:moveTo>
                      <a:cubicBezTo>
                        <a:pt x="112852" y="49378"/>
                        <a:pt x="240277" y="53873"/>
                        <a:pt x="356330" y="12573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D9430C51-3860-4E88-BDAA-19ED3CBBFAE4}"/>
                    </a:ext>
                  </a:extLst>
                </p:cNvPr>
                <p:cNvSpPr/>
                <p:nvPr/>
              </p:nvSpPr>
              <p:spPr>
                <a:xfrm>
                  <a:off x="13740756" y="9879308"/>
                  <a:ext cx="95250" cy="11310"/>
                </a:xfrm>
                <a:custGeom>
                  <a:avLst/>
                  <a:gdLst>
                    <a:gd name="connsiteX0" fmla="*/ 0 w 95250"/>
                    <a:gd name="connsiteY0" fmla="*/ 10192 h 11310"/>
                    <a:gd name="connsiteX1" fmla="*/ 95250 w 95250"/>
                    <a:gd name="connsiteY1" fmla="*/ 0 h 11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0" h="11310">
                      <a:moveTo>
                        <a:pt x="0" y="10192"/>
                      </a:moveTo>
                      <a:cubicBezTo>
                        <a:pt x="32109" y="13325"/>
                        <a:pt x="64532" y="9858"/>
                        <a:pt x="95250" y="0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FE9DE8B1-A02A-4649-BAF1-C56A9F20D41A}"/>
                    </a:ext>
                  </a:extLst>
                </p:cNvPr>
                <p:cNvSpPr/>
                <p:nvPr/>
              </p:nvSpPr>
              <p:spPr>
                <a:xfrm>
                  <a:off x="13465388" y="8925570"/>
                  <a:ext cx="15525" cy="51720"/>
                </a:xfrm>
                <a:custGeom>
                  <a:avLst/>
                  <a:gdLst>
                    <a:gd name="connsiteX0" fmla="*/ 0 w 15525"/>
                    <a:gd name="connsiteY0" fmla="*/ 51721 h 51720"/>
                    <a:gd name="connsiteX1" fmla="*/ 15526 w 15525"/>
                    <a:gd name="connsiteY1" fmla="*/ 0 h 51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25" h="51720">
                      <a:moveTo>
                        <a:pt x="0" y="51721"/>
                      </a:moveTo>
                      <a:cubicBezTo>
                        <a:pt x="8696" y="35738"/>
                        <a:pt x="13983" y="18126"/>
                        <a:pt x="15526" y="0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F62F7DBD-6727-433D-853A-0A920D33AD3B}"/>
                    </a:ext>
                  </a:extLst>
                </p:cNvPr>
                <p:cNvSpPr/>
                <p:nvPr/>
              </p:nvSpPr>
              <p:spPr>
                <a:xfrm>
                  <a:off x="13493166" y="8943000"/>
                  <a:ext cx="56327" cy="66675"/>
                </a:xfrm>
                <a:custGeom>
                  <a:avLst/>
                  <a:gdLst>
                    <a:gd name="connsiteX0" fmla="*/ 321 w 56327"/>
                    <a:gd name="connsiteY0" fmla="*/ 43815 h 66675"/>
                    <a:gd name="connsiteX1" fmla="*/ 14798 w 56327"/>
                    <a:gd name="connsiteY1" fmla="*/ 0 h 66675"/>
                    <a:gd name="connsiteX2" fmla="*/ 56328 w 56327"/>
                    <a:gd name="connsiteY2" fmla="*/ 66675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327" h="66675">
                      <a:moveTo>
                        <a:pt x="321" y="43815"/>
                      </a:moveTo>
                      <a:cubicBezTo>
                        <a:pt x="-1403" y="27804"/>
                        <a:pt x="3883" y="11830"/>
                        <a:pt x="14798" y="0"/>
                      </a:cubicBezTo>
                      <a:cubicBezTo>
                        <a:pt x="26086" y="23717"/>
                        <a:pt x="40021" y="46082"/>
                        <a:pt x="56328" y="66675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53FF909B-6FD3-4213-91AF-4E93A5BAEF73}"/>
                    </a:ext>
                  </a:extLst>
                </p:cNvPr>
                <p:cNvSpPr/>
                <p:nvPr/>
              </p:nvSpPr>
              <p:spPr>
                <a:xfrm>
                  <a:off x="13653507" y="8931788"/>
                  <a:ext cx="126777" cy="27309"/>
                </a:xfrm>
                <a:custGeom>
                  <a:avLst/>
                  <a:gdLst>
                    <a:gd name="connsiteX0" fmla="*/ 0 w 126777"/>
                    <a:gd name="connsiteY0" fmla="*/ 27310 h 27309"/>
                    <a:gd name="connsiteX1" fmla="*/ 126778 w 126777"/>
                    <a:gd name="connsiteY1" fmla="*/ 926 h 27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6777" h="27309">
                      <a:moveTo>
                        <a:pt x="0" y="27310"/>
                      </a:moveTo>
                      <a:cubicBezTo>
                        <a:pt x="38691" y="6079"/>
                        <a:pt x="82830" y="-3103"/>
                        <a:pt x="126778" y="926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3889AC55-CB68-4C8B-A37C-72866C3F3A59}"/>
                    </a:ext>
                  </a:extLst>
                </p:cNvPr>
                <p:cNvSpPr/>
                <p:nvPr/>
              </p:nvSpPr>
              <p:spPr>
                <a:xfrm>
                  <a:off x="14285109" y="9217225"/>
                  <a:ext cx="95250" cy="47625"/>
                </a:xfrm>
                <a:custGeom>
                  <a:avLst/>
                  <a:gdLst>
                    <a:gd name="connsiteX0" fmla="*/ 0 w 95250"/>
                    <a:gd name="connsiteY0" fmla="*/ 47625 h 47625"/>
                    <a:gd name="connsiteX1" fmla="*/ 95250 w 95250"/>
                    <a:gd name="connsiteY1" fmla="*/ 0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0" h="47625">
                      <a:moveTo>
                        <a:pt x="0" y="47625"/>
                      </a:moveTo>
                      <a:cubicBezTo>
                        <a:pt x="25765" y="21869"/>
                        <a:pt x="59189" y="5162"/>
                        <a:pt x="95250" y="0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E8EBB4DE-4AA3-4BB3-B3D0-0F045A358E45}"/>
                    </a:ext>
                  </a:extLst>
                </p:cNvPr>
                <p:cNvSpPr/>
                <p:nvPr/>
              </p:nvSpPr>
              <p:spPr>
                <a:xfrm>
                  <a:off x="14482087" y="9260278"/>
                  <a:ext cx="51816" cy="34385"/>
                </a:xfrm>
                <a:custGeom>
                  <a:avLst/>
                  <a:gdLst>
                    <a:gd name="connsiteX0" fmla="*/ 0 w 51816"/>
                    <a:gd name="connsiteY0" fmla="*/ 34385 h 34385"/>
                    <a:gd name="connsiteX1" fmla="*/ 51816 w 51816"/>
                    <a:gd name="connsiteY1" fmla="*/ 0 h 34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1816" h="34385">
                      <a:moveTo>
                        <a:pt x="0" y="34385"/>
                      </a:moveTo>
                      <a:cubicBezTo>
                        <a:pt x="21212" y="30413"/>
                        <a:pt x="39910" y="18002"/>
                        <a:pt x="51816" y="0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60C08307-F428-4C29-B9F7-04580C64FEA4}"/>
                    </a:ext>
                  </a:extLst>
                </p:cNvPr>
                <p:cNvSpPr/>
                <p:nvPr/>
              </p:nvSpPr>
              <p:spPr>
                <a:xfrm>
                  <a:off x="14524949" y="9242181"/>
                  <a:ext cx="45338" cy="61150"/>
                </a:xfrm>
                <a:custGeom>
                  <a:avLst/>
                  <a:gdLst>
                    <a:gd name="connsiteX0" fmla="*/ 45339 w 45338"/>
                    <a:gd name="connsiteY0" fmla="*/ 0 h 61150"/>
                    <a:gd name="connsiteX1" fmla="*/ 0 w 45338"/>
                    <a:gd name="connsiteY1" fmla="*/ 61150 h 6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338" h="61150">
                      <a:moveTo>
                        <a:pt x="45339" y="0"/>
                      </a:moveTo>
                      <a:cubicBezTo>
                        <a:pt x="33433" y="22574"/>
                        <a:pt x="18136" y="43196"/>
                        <a:pt x="0" y="61150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2D30198B-E7CC-4CF1-BA07-B864B3671128}"/>
                    </a:ext>
                  </a:extLst>
                </p:cNvPr>
                <p:cNvSpPr/>
                <p:nvPr/>
              </p:nvSpPr>
              <p:spPr>
                <a:xfrm>
                  <a:off x="13668080" y="9038155"/>
                  <a:ext cx="78866" cy="92868"/>
                </a:xfrm>
                <a:custGeom>
                  <a:avLst/>
                  <a:gdLst>
                    <a:gd name="connsiteX0" fmla="*/ 0 w 78866"/>
                    <a:gd name="connsiteY0" fmla="*/ 0 h 92868"/>
                    <a:gd name="connsiteX1" fmla="*/ 78867 w 78866"/>
                    <a:gd name="connsiteY1" fmla="*/ 92869 h 92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866" h="92868">
                      <a:moveTo>
                        <a:pt x="0" y="0"/>
                      </a:moveTo>
                      <a:cubicBezTo>
                        <a:pt x="33747" y="23755"/>
                        <a:pt x="60884" y="55721"/>
                        <a:pt x="78867" y="92869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BC42D606-F7C2-46AF-8180-F958088226FA}"/>
                    </a:ext>
                  </a:extLst>
                </p:cNvPr>
                <p:cNvSpPr/>
                <p:nvPr/>
              </p:nvSpPr>
              <p:spPr>
                <a:xfrm>
                  <a:off x="14114707" y="8922522"/>
                  <a:ext cx="41624" cy="85587"/>
                </a:xfrm>
                <a:custGeom>
                  <a:avLst/>
                  <a:gdLst>
                    <a:gd name="connsiteX0" fmla="*/ 3524 w 41624"/>
                    <a:gd name="connsiteY0" fmla="*/ 84868 h 85587"/>
                    <a:gd name="connsiteX1" fmla="*/ 41624 w 41624"/>
                    <a:gd name="connsiteY1" fmla="*/ 19050 h 85587"/>
                    <a:gd name="connsiteX2" fmla="*/ 13906 w 41624"/>
                    <a:gd name="connsiteY2" fmla="*/ 0 h 85587"/>
                    <a:gd name="connsiteX3" fmla="*/ 0 w 41624"/>
                    <a:gd name="connsiteY3" fmla="*/ 83820 h 85587"/>
                    <a:gd name="connsiteX4" fmla="*/ 2219 w 41624"/>
                    <a:gd name="connsiteY4" fmla="*/ 85573 h 85587"/>
                    <a:gd name="connsiteX5" fmla="*/ 3524 w 41624"/>
                    <a:gd name="connsiteY5" fmla="*/ 84868 h 85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624" h="85587">
                      <a:moveTo>
                        <a:pt x="3524" y="84868"/>
                      </a:moveTo>
                      <a:cubicBezTo>
                        <a:pt x="16192" y="64675"/>
                        <a:pt x="28861" y="36386"/>
                        <a:pt x="41624" y="19050"/>
                      </a:cubicBezTo>
                      <a:cubicBezTo>
                        <a:pt x="26194" y="8096"/>
                        <a:pt x="13906" y="0"/>
                        <a:pt x="13906" y="0"/>
                      </a:cubicBezTo>
                      <a:cubicBezTo>
                        <a:pt x="10763" y="28165"/>
                        <a:pt x="6115" y="56150"/>
                        <a:pt x="0" y="83820"/>
                      </a:cubicBezTo>
                      <a:cubicBezTo>
                        <a:pt x="124" y="84915"/>
                        <a:pt x="1124" y="85706"/>
                        <a:pt x="2219" y="85573"/>
                      </a:cubicBezTo>
                      <a:cubicBezTo>
                        <a:pt x="2724" y="85515"/>
                        <a:pt x="3200" y="85258"/>
                        <a:pt x="3524" y="8486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D8792AE1-0588-4134-B8FC-199FE87F5CFE}"/>
                    </a:ext>
                  </a:extLst>
                </p:cNvPr>
                <p:cNvSpPr/>
                <p:nvPr/>
              </p:nvSpPr>
              <p:spPr>
                <a:xfrm>
                  <a:off x="14093181" y="8761662"/>
                  <a:ext cx="318867" cy="254342"/>
                </a:xfrm>
                <a:custGeom>
                  <a:avLst/>
                  <a:gdLst>
                    <a:gd name="connsiteX0" fmla="*/ 82201 w 318867"/>
                    <a:gd name="connsiteY0" fmla="*/ 22843 h 254342"/>
                    <a:gd name="connsiteX1" fmla="*/ 0 w 318867"/>
                    <a:gd name="connsiteY1" fmla="*/ 131618 h 254342"/>
                    <a:gd name="connsiteX2" fmla="*/ 238125 w 318867"/>
                    <a:gd name="connsiteY2" fmla="*/ 252014 h 254342"/>
                    <a:gd name="connsiteX3" fmla="*/ 268510 w 318867"/>
                    <a:gd name="connsiteY3" fmla="*/ 252586 h 254342"/>
                    <a:gd name="connsiteX4" fmla="*/ 293465 w 318867"/>
                    <a:gd name="connsiteY4" fmla="*/ 229726 h 254342"/>
                    <a:gd name="connsiteX5" fmla="*/ 312515 w 318867"/>
                    <a:gd name="connsiteY5" fmla="*/ 97328 h 254342"/>
                    <a:gd name="connsiteX6" fmla="*/ 224790 w 318867"/>
                    <a:gd name="connsiteY6" fmla="*/ 8460 h 254342"/>
                    <a:gd name="connsiteX7" fmla="*/ 82201 w 318867"/>
                    <a:gd name="connsiteY7" fmla="*/ 22843 h 254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8867" h="254342">
                      <a:moveTo>
                        <a:pt x="82201" y="22843"/>
                      </a:moveTo>
                      <a:cubicBezTo>
                        <a:pt x="42758" y="48198"/>
                        <a:pt x="13621" y="86756"/>
                        <a:pt x="0" y="131618"/>
                      </a:cubicBezTo>
                      <a:cubicBezTo>
                        <a:pt x="67380" y="192035"/>
                        <a:pt x="149523" y="233564"/>
                        <a:pt x="238125" y="252014"/>
                      </a:cubicBezTo>
                      <a:cubicBezTo>
                        <a:pt x="248021" y="254910"/>
                        <a:pt x="258509" y="255110"/>
                        <a:pt x="268510" y="252586"/>
                      </a:cubicBezTo>
                      <a:cubicBezTo>
                        <a:pt x="279149" y="247976"/>
                        <a:pt x="287941" y="239927"/>
                        <a:pt x="293465" y="229726"/>
                      </a:cubicBezTo>
                      <a:cubicBezTo>
                        <a:pt x="318478" y="190359"/>
                        <a:pt x="325412" y="142153"/>
                        <a:pt x="312515" y="97328"/>
                      </a:cubicBezTo>
                      <a:cubicBezTo>
                        <a:pt x="298961" y="55504"/>
                        <a:pt x="266433" y="22548"/>
                        <a:pt x="224790" y="8460"/>
                      </a:cubicBezTo>
                      <a:cubicBezTo>
                        <a:pt x="180022" y="-6970"/>
                        <a:pt x="118872" y="-779"/>
                        <a:pt x="82201" y="228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DC0BA75C-FDD9-4639-BB0A-1C653BE1D431}"/>
                    </a:ext>
                  </a:extLst>
                </p:cNvPr>
                <p:cNvSpPr/>
                <p:nvPr/>
              </p:nvSpPr>
              <p:spPr>
                <a:xfrm>
                  <a:off x="14178144" y="8804888"/>
                  <a:ext cx="134683" cy="110204"/>
                </a:xfrm>
                <a:custGeom>
                  <a:avLst/>
                  <a:gdLst>
                    <a:gd name="connsiteX0" fmla="*/ 134683 w 134683"/>
                    <a:gd name="connsiteY0" fmla="*/ 0 h 110204"/>
                    <a:gd name="connsiteX1" fmla="*/ 0 w 134683"/>
                    <a:gd name="connsiteY1" fmla="*/ 110204 h 110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4683" h="110204">
                      <a:moveTo>
                        <a:pt x="134683" y="0"/>
                      </a:moveTo>
                      <a:cubicBezTo>
                        <a:pt x="72971" y="9258"/>
                        <a:pt x="21288" y="51549"/>
                        <a:pt x="0" y="110204"/>
                      </a:cubicBezTo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3C844679-5EAB-492E-83C2-3EB8FA94707E}"/>
                    </a:ext>
                  </a:extLst>
                </p:cNvPr>
                <p:cNvSpPr/>
                <p:nvPr/>
              </p:nvSpPr>
              <p:spPr>
                <a:xfrm rot="-4259401">
                  <a:off x="14329307" y="8773246"/>
                  <a:ext cx="23812" cy="37909"/>
                </a:xfrm>
                <a:custGeom>
                  <a:avLst/>
                  <a:gdLst>
                    <a:gd name="connsiteX0" fmla="*/ 23813 w 23812"/>
                    <a:gd name="connsiteY0" fmla="*/ 18955 h 37909"/>
                    <a:gd name="connsiteX1" fmla="*/ 11906 w 23812"/>
                    <a:gd name="connsiteY1" fmla="*/ 37909 h 37909"/>
                    <a:gd name="connsiteX2" fmla="*/ 0 w 23812"/>
                    <a:gd name="connsiteY2" fmla="*/ 18955 h 37909"/>
                    <a:gd name="connsiteX3" fmla="*/ 11906 w 23812"/>
                    <a:gd name="connsiteY3" fmla="*/ 0 h 37909"/>
                    <a:gd name="connsiteX4" fmla="*/ 23813 w 23812"/>
                    <a:gd name="connsiteY4" fmla="*/ 18955 h 37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812" h="37909">
                      <a:moveTo>
                        <a:pt x="23813" y="18955"/>
                      </a:moveTo>
                      <a:cubicBezTo>
                        <a:pt x="23813" y="29423"/>
                        <a:pt x="18482" y="37909"/>
                        <a:pt x="11906" y="37909"/>
                      </a:cubicBezTo>
                      <a:cubicBezTo>
                        <a:pt x="5331" y="37909"/>
                        <a:pt x="0" y="29423"/>
                        <a:pt x="0" y="18955"/>
                      </a:cubicBezTo>
                      <a:cubicBezTo>
                        <a:pt x="0" y="8486"/>
                        <a:pt x="5331" y="0"/>
                        <a:pt x="11906" y="0"/>
                      </a:cubicBezTo>
                      <a:cubicBezTo>
                        <a:pt x="18482" y="0"/>
                        <a:pt x="23813" y="8486"/>
                        <a:pt x="23813" y="189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E0A8DCFF-E5CC-4754-9985-4427162FF878}"/>
                    </a:ext>
                  </a:extLst>
                </p:cNvPr>
                <p:cNvSpPr/>
                <p:nvPr/>
              </p:nvSpPr>
              <p:spPr>
                <a:xfrm>
                  <a:off x="14330448" y="8977431"/>
                  <a:ext cx="27543" cy="36296"/>
                </a:xfrm>
                <a:custGeom>
                  <a:avLst/>
                  <a:gdLst>
                    <a:gd name="connsiteX0" fmla="*/ 14192 w 27543"/>
                    <a:gd name="connsiteY0" fmla="*/ 1384 h 36296"/>
                    <a:gd name="connsiteX1" fmla="*/ 24479 w 27543"/>
                    <a:gd name="connsiteY1" fmla="*/ 15861 h 36296"/>
                    <a:gd name="connsiteX2" fmla="*/ 0 w 27543"/>
                    <a:gd name="connsiteY2" fmla="*/ 36245 h 36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543" h="36296">
                      <a:moveTo>
                        <a:pt x="14192" y="1384"/>
                      </a:moveTo>
                      <a:cubicBezTo>
                        <a:pt x="14192" y="1384"/>
                        <a:pt x="35243" y="-6617"/>
                        <a:pt x="24479" y="15861"/>
                      </a:cubicBezTo>
                      <a:cubicBezTo>
                        <a:pt x="13716" y="38340"/>
                        <a:pt x="0" y="36245"/>
                        <a:pt x="0" y="36245"/>
                      </a:cubicBezTo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D1181CEF-AF4D-4CBB-8A24-213FEF597AFE}"/>
                    </a:ext>
                  </a:extLst>
                </p:cNvPr>
                <p:cNvSpPr/>
                <p:nvPr/>
              </p:nvSpPr>
              <p:spPr>
                <a:xfrm>
                  <a:off x="14259773" y="8914045"/>
                  <a:ext cx="95170" cy="64808"/>
                </a:xfrm>
                <a:custGeom>
                  <a:avLst/>
                  <a:gdLst>
                    <a:gd name="connsiteX0" fmla="*/ 0 w 95170"/>
                    <a:gd name="connsiteY0" fmla="*/ 42958 h 64808"/>
                    <a:gd name="connsiteX1" fmla="*/ 41148 w 95170"/>
                    <a:gd name="connsiteY1" fmla="*/ 0 h 64808"/>
                    <a:gd name="connsiteX2" fmla="*/ 90964 w 95170"/>
                    <a:gd name="connsiteY2" fmla="*/ 58293 h 64808"/>
                    <a:gd name="connsiteX3" fmla="*/ 0 w 95170"/>
                    <a:gd name="connsiteY3" fmla="*/ 42958 h 64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170" h="64808">
                      <a:moveTo>
                        <a:pt x="0" y="42958"/>
                      </a:moveTo>
                      <a:cubicBezTo>
                        <a:pt x="0" y="42958"/>
                        <a:pt x="18479" y="0"/>
                        <a:pt x="41148" y="0"/>
                      </a:cubicBezTo>
                      <a:cubicBezTo>
                        <a:pt x="63818" y="0"/>
                        <a:pt x="109157" y="15907"/>
                        <a:pt x="90964" y="58293"/>
                      </a:cubicBezTo>
                      <a:cubicBezTo>
                        <a:pt x="81915" y="79248"/>
                        <a:pt x="0" y="42958"/>
                        <a:pt x="0" y="4295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57F1E294-54B8-4EC9-BB77-9E33782F24B5}"/>
                    </a:ext>
                  </a:extLst>
                </p:cNvPr>
                <p:cNvSpPr/>
                <p:nvPr/>
              </p:nvSpPr>
              <p:spPr>
                <a:xfrm>
                  <a:off x="14322085" y="8862610"/>
                  <a:ext cx="143428" cy="125009"/>
                </a:xfrm>
                <a:custGeom>
                  <a:avLst/>
                  <a:gdLst>
                    <a:gd name="connsiteX0" fmla="*/ 143428 w 143428"/>
                    <a:gd name="connsiteY0" fmla="*/ 102203 h 125009"/>
                    <a:gd name="connsiteX1" fmla="*/ 25223 w 143428"/>
                    <a:gd name="connsiteY1" fmla="*/ 110871 h 125009"/>
                    <a:gd name="connsiteX2" fmla="*/ 2649 w 143428"/>
                    <a:gd name="connsiteY2" fmla="*/ 88201 h 125009"/>
                    <a:gd name="connsiteX3" fmla="*/ 8840 w 143428"/>
                    <a:gd name="connsiteY3" fmla="*/ 83344 h 125009"/>
                    <a:gd name="connsiteX4" fmla="*/ 11412 w 143428"/>
                    <a:gd name="connsiteY4" fmla="*/ 83344 h 125009"/>
                    <a:gd name="connsiteX5" fmla="*/ 14460 w 143428"/>
                    <a:gd name="connsiteY5" fmla="*/ 81248 h 125009"/>
                    <a:gd name="connsiteX6" fmla="*/ 57894 w 143428"/>
                    <a:gd name="connsiteY6" fmla="*/ 61055 h 125009"/>
                    <a:gd name="connsiteX7" fmla="*/ 124092 w 143428"/>
                    <a:gd name="connsiteY7" fmla="*/ 0 h 125009"/>
                    <a:gd name="connsiteX8" fmla="*/ 53131 w 143428"/>
                    <a:gd name="connsiteY8" fmla="*/ 82677 h 125009"/>
                    <a:gd name="connsiteX9" fmla="*/ 56655 w 143428"/>
                    <a:gd name="connsiteY9" fmla="*/ 82677 h 125009"/>
                    <a:gd name="connsiteX10" fmla="*/ 141618 w 143428"/>
                    <a:gd name="connsiteY10" fmla="*/ 53245 h 125009"/>
                    <a:gd name="connsiteX11" fmla="*/ 43416 w 143428"/>
                    <a:gd name="connsiteY11" fmla="*/ 100870 h 125009"/>
                    <a:gd name="connsiteX12" fmla="*/ 53417 w 143428"/>
                    <a:gd name="connsiteY12" fmla="*/ 103537 h 125009"/>
                    <a:gd name="connsiteX13" fmla="*/ 143428 w 143428"/>
                    <a:gd name="connsiteY13" fmla="*/ 102203 h 125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43428" h="125009">
                      <a:moveTo>
                        <a:pt x="143428" y="102203"/>
                      </a:moveTo>
                      <a:cubicBezTo>
                        <a:pt x="114853" y="128968"/>
                        <a:pt x="65895" y="132588"/>
                        <a:pt x="25223" y="110871"/>
                      </a:cubicBezTo>
                      <a:cubicBezTo>
                        <a:pt x="17317" y="106680"/>
                        <a:pt x="-8210" y="88868"/>
                        <a:pt x="2649" y="88201"/>
                      </a:cubicBezTo>
                      <a:cubicBezTo>
                        <a:pt x="648" y="86201"/>
                        <a:pt x="1887" y="84392"/>
                        <a:pt x="8840" y="83344"/>
                      </a:cubicBezTo>
                      <a:lnTo>
                        <a:pt x="11412" y="83344"/>
                      </a:lnTo>
                      <a:lnTo>
                        <a:pt x="14460" y="81248"/>
                      </a:lnTo>
                      <a:cubicBezTo>
                        <a:pt x="27223" y="73247"/>
                        <a:pt x="44558" y="68961"/>
                        <a:pt x="57894" y="61055"/>
                      </a:cubicBezTo>
                      <a:cubicBezTo>
                        <a:pt x="84164" y="45796"/>
                        <a:pt x="106766" y="24955"/>
                        <a:pt x="124092" y="0"/>
                      </a:cubicBezTo>
                      <a:cubicBezTo>
                        <a:pt x="121425" y="35623"/>
                        <a:pt x="92469" y="68770"/>
                        <a:pt x="53131" y="82677"/>
                      </a:cubicBezTo>
                      <a:cubicBezTo>
                        <a:pt x="54303" y="82772"/>
                        <a:pt x="55484" y="82772"/>
                        <a:pt x="56655" y="82677"/>
                      </a:cubicBezTo>
                      <a:cubicBezTo>
                        <a:pt x="86793" y="79200"/>
                        <a:pt x="115796" y="69161"/>
                        <a:pt x="141618" y="53245"/>
                      </a:cubicBezTo>
                      <a:cubicBezTo>
                        <a:pt x="124950" y="84868"/>
                        <a:pt x="85135" y="103727"/>
                        <a:pt x="43416" y="100870"/>
                      </a:cubicBezTo>
                      <a:cubicBezTo>
                        <a:pt x="46702" y="101937"/>
                        <a:pt x="50035" y="102822"/>
                        <a:pt x="53417" y="103537"/>
                      </a:cubicBezTo>
                      <a:cubicBezTo>
                        <a:pt x="83154" y="109680"/>
                        <a:pt x="113882" y="109223"/>
                        <a:pt x="143428" y="10220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D87926B2-8C0B-4CB2-B189-8CD096F227DA}"/>
                    </a:ext>
                  </a:extLst>
                </p:cNvPr>
                <p:cNvSpPr/>
                <p:nvPr/>
              </p:nvSpPr>
              <p:spPr>
                <a:xfrm>
                  <a:off x="14831082" y="9457922"/>
                  <a:ext cx="31068" cy="84581"/>
                </a:xfrm>
                <a:custGeom>
                  <a:avLst/>
                  <a:gdLst>
                    <a:gd name="connsiteX0" fmla="*/ 4381 w 31068"/>
                    <a:gd name="connsiteY0" fmla="*/ 36957 h 84581"/>
                    <a:gd name="connsiteX1" fmla="*/ 17526 w 31068"/>
                    <a:gd name="connsiteY1" fmla="*/ 84582 h 84581"/>
                    <a:gd name="connsiteX2" fmla="*/ 24289 w 31068"/>
                    <a:gd name="connsiteY2" fmla="*/ 64198 h 84581"/>
                    <a:gd name="connsiteX3" fmla="*/ 17526 w 31068"/>
                    <a:gd name="connsiteY3" fmla="*/ 43434 h 84581"/>
                    <a:gd name="connsiteX4" fmla="*/ 22098 w 31068"/>
                    <a:gd name="connsiteY4" fmla="*/ 15526 h 84581"/>
                    <a:gd name="connsiteX5" fmla="*/ 0 w 31068"/>
                    <a:gd name="connsiteY5" fmla="*/ 0 h 84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068" h="84581">
                      <a:moveTo>
                        <a:pt x="4381" y="36957"/>
                      </a:moveTo>
                      <a:cubicBezTo>
                        <a:pt x="4858" y="64484"/>
                        <a:pt x="8477" y="84582"/>
                        <a:pt x="17526" y="84582"/>
                      </a:cubicBezTo>
                      <a:cubicBezTo>
                        <a:pt x="31052" y="84582"/>
                        <a:pt x="24289" y="64198"/>
                        <a:pt x="24289" y="64198"/>
                      </a:cubicBezTo>
                      <a:cubicBezTo>
                        <a:pt x="24289" y="64198"/>
                        <a:pt x="22003" y="63532"/>
                        <a:pt x="17526" y="43434"/>
                      </a:cubicBezTo>
                      <a:cubicBezTo>
                        <a:pt x="17526" y="43434"/>
                        <a:pt x="44672" y="43434"/>
                        <a:pt x="22098" y="1552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0" name="任意多边形: 形状 199">
                  <a:extLst>
                    <a:ext uri="{FF2B5EF4-FFF2-40B4-BE49-F238E27FC236}">
                      <a16:creationId xmlns:a16="http://schemas.microsoft.com/office/drawing/2014/main" id="{F146E9B2-CD32-4489-921F-977C21979A6F}"/>
                    </a:ext>
                  </a:extLst>
                </p:cNvPr>
                <p:cNvSpPr/>
                <p:nvPr/>
              </p:nvSpPr>
              <p:spPr>
                <a:xfrm>
                  <a:off x="14817366" y="9486592"/>
                  <a:ext cx="20859" cy="47364"/>
                </a:xfrm>
                <a:custGeom>
                  <a:avLst/>
                  <a:gdLst>
                    <a:gd name="connsiteX0" fmla="*/ 12287 w 20859"/>
                    <a:gd name="connsiteY0" fmla="*/ 47149 h 47364"/>
                    <a:gd name="connsiteX1" fmla="*/ 0 w 20859"/>
                    <a:gd name="connsiteY1" fmla="*/ 25241 h 47364"/>
                    <a:gd name="connsiteX2" fmla="*/ 0 w 20859"/>
                    <a:gd name="connsiteY2" fmla="*/ 0 h 47364"/>
                    <a:gd name="connsiteX3" fmla="*/ 15145 w 20859"/>
                    <a:gd name="connsiteY3" fmla="*/ 7525 h 47364"/>
                    <a:gd name="connsiteX4" fmla="*/ 20860 w 20859"/>
                    <a:gd name="connsiteY4" fmla="*/ 45625 h 47364"/>
                    <a:gd name="connsiteX5" fmla="*/ 12287 w 20859"/>
                    <a:gd name="connsiteY5" fmla="*/ 47149 h 47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859" h="47364">
                      <a:moveTo>
                        <a:pt x="12287" y="47149"/>
                      </a:moveTo>
                      <a:cubicBezTo>
                        <a:pt x="9525" y="46482"/>
                        <a:pt x="1905" y="42767"/>
                        <a:pt x="0" y="25241"/>
                      </a:cubicBezTo>
                      <a:lnTo>
                        <a:pt x="0" y="0"/>
                      </a:lnTo>
                      <a:cubicBezTo>
                        <a:pt x="4867" y="2848"/>
                        <a:pt x="9935" y="5363"/>
                        <a:pt x="15145" y="7525"/>
                      </a:cubicBezTo>
                      <a:cubicBezTo>
                        <a:pt x="15812" y="20098"/>
                        <a:pt x="20288" y="33242"/>
                        <a:pt x="20860" y="45625"/>
                      </a:cubicBezTo>
                      <a:cubicBezTo>
                        <a:pt x="18288" y="47168"/>
                        <a:pt x="15230" y="47711"/>
                        <a:pt x="12287" y="47149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0B840BB3-54D7-4F19-8F31-43F04B498F7D}"/>
                    </a:ext>
                  </a:extLst>
                </p:cNvPr>
                <p:cNvSpPr/>
                <p:nvPr/>
              </p:nvSpPr>
              <p:spPr>
                <a:xfrm>
                  <a:off x="14796443" y="9479353"/>
                  <a:ext cx="20626" cy="31177"/>
                </a:xfrm>
                <a:custGeom>
                  <a:avLst/>
                  <a:gdLst>
                    <a:gd name="connsiteX0" fmla="*/ 3779 w 20626"/>
                    <a:gd name="connsiteY0" fmla="*/ 0 h 31177"/>
                    <a:gd name="connsiteX1" fmla="*/ 3779 w 20626"/>
                    <a:gd name="connsiteY1" fmla="*/ 25527 h 31177"/>
                    <a:gd name="connsiteX2" fmla="*/ 17685 w 20626"/>
                    <a:gd name="connsiteY2" fmla="*/ 29432 h 31177"/>
                    <a:gd name="connsiteX3" fmla="*/ 20067 w 20626"/>
                    <a:gd name="connsiteY3" fmla="*/ 20574 h 31177"/>
                    <a:gd name="connsiteX4" fmla="*/ 17685 w 20626"/>
                    <a:gd name="connsiteY4" fmla="*/ 6382 h 31177"/>
                    <a:gd name="connsiteX5" fmla="*/ 3779 w 20626"/>
                    <a:gd name="connsiteY5" fmla="*/ 0 h 31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626" h="31177">
                      <a:moveTo>
                        <a:pt x="3779" y="0"/>
                      </a:moveTo>
                      <a:cubicBezTo>
                        <a:pt x="-1260" y="7763"/>
                        <a:pt x="-1260" y="17764"/>
                        <a:pt x="3779" y="25527"/>
                      </a:cubicBezTo>
                      <a:cubicBezTo>
                        <a:pt x="6922" y="30099"/>
                        <a:pt x="13780" y="33338"/>
                        <a:pt x="17685" y="29432"/>
                      </a:cubicBezTo>
                      <a:cubicBezTo>
                        <a:pt x="19591" y="26899"/>
                        <a:pt x="20448" y="23727"/>
                        <a:pt x="20067" y="20574"/>
                      </a:cubicBezTo>
                      <a:cubicBezTo>
                        <a:pt x="20067" y="15716"/>
                        <a:pt x="22353" y="7525"/>
                        <a:pt x="17685" y="6382"/>
                      </a:cubicBezTo>
                      <a:cubicBezTo>
                        <a:pt x="12913" y="4572"/>
                        <a:pt x="8265" y="2448"/>
                        <a:pt x="3779" y="0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547C5F69-496C-4E53-9B9F-A13AF9A7CCC2}"/>
                    </a:ext>
                  </a:extLst>
                </p:cNvPr>
                <p:cNvSpPr/>
                <p:nvPr/>
              </p:nvSpPr>
              <p:spPr>
                <a:xfrm>
                  <a:off x="12914897" y="8713120"/>
                  <a:ext cx="234863" cy="169492"/>
                </a:xfrm>
                <a:custGeom>
                  <a:avLst/>
                  <a:gdLst>
                    <a:gd name="connsiteX0" fmla="*/ 197685 w 234863"/>
                    <a:gd name="connsiteY0" fmla="*/ 169492 h 169492"/>
                    <a:gd name="connsiteX1" fmla="*/ 128724 w 234863"/>
                    <a:gd name="connsiteY1" fmla="*/ 148251 h 169492"/>
                    <a:gd name="connsiteX2" fmla="*/ 83671 w 234863"/>
                    <a:gd name="connsiteY2" fmla="*/ 148251 h 169492"/>
                    <a:gd name="connsiteX3" fmla="*/ 32140 w 234863"/>
                    <a:gd name="connsiteY3" fmla="*/ 105960 h 169492"/>
                    <a:gd name="connsiteX4" fmla="*/ 30521 w 234863"/>
                    <a:gd name="connsiteY4" fmla="*/ 103674 h 169492"/>
                    <a:gd name="connsiteX5" fmla="*/ 57763 w 234863"/>
                    <a:gd name="connsiteY5" fmla="*/ 89292 h 169492"/>
                    <a:gd name="connsiteX6" fmla="*/ 53286 w 234863"/>
                    <a:gd name="connsiteY6" fmla="*/ 67384 h 169492"/>
                    <a:gd name="connsiteX7" fmla="*/ 3565 w 234863"/>
                    <a:gd name="connsiteY7" fmla="*/ 36904 h 169492"/>
                    <a:gd name="connsiteX8" fmla="*/ 34903 w 234863"/>
                    <a:gd name="connsiteY8" fmla="*/ 9377 h 169492"/>
                    <a:gd name="connsiteX9" fmla="*/ 77194 w 234863"/>
                    <a:gd name="connsiteY9" fmla="*/ 33189 h 169492"/>
                    <a:gd name="connsiteX10" fmla="*/ 113008 w 234863"/>
                    <a:gd name="connsiteY10" fmla="*/ 50811 h 169492"/>
                    <a:gd name="connsiteX11" fmla="*/ 209686 w 234863"/>
                    <a:gd name="connsiteY11" fmla="*/ 95864 h 169492"/>
                    <a:gd name="connsiteX12" fmla="*/ 197685 w 234863"/>
                    <a:gd name="connsiteY12" fmla="*/ 169492 h 169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4863" h="169492">
                      <a:moveTo>
                        <a:pt x="197685" y="169492"/>
                      </a:moveTo>
                      <a:lnTo>
                        <a:pt x="128724" y="148251"/>
                      </a:lnTo>
                      <a:cubicBezTo>
                        <a:pt x="113808" y="150671"/>
                        <a:pt x="98587" y="150671"/>
                        <a:pt x="83671" y="148251"/>
                      </a:cubicBezTo>
                      <a:cubicBezTo>
                        <a:pt x="53286" y="144632"/>
                        <a:pt x="19091" y="117295"/>
                        <a:pt x="32140" y="105960"/>
                      </a:cubicBezTo>
                      <a:cubicBezTo>
                        <a:pt x="32807" y="105294"/>
                        <a:pt x="31093" y="104437"/>
                        <a:pt x="30521" y="103674"/>
                      </a:cubicBezTo>
                      <a:lnTo>
                        <a:pt x="57763" y="89292"/>
                      </a:lnTo>
                      <a:lnTo>
                        <a:pt x="53286" y="67384"/>
                      </a:lnTo>
                      <a:cubicBezTo>
                        <a:pt x="53286" y="67384"/>
                        <a:pt x="11757" y="51382"/>
                        <a:pt x="3565" y="36904"/>
                      </a:cubicBezTo>
                      <a:cubicBezTo>
                        <a:pt x="-9198" y="13949"/>
                        <a:pt x="14900" y="-15293"/>
                        <a:pt x="34903" y="9377"/>
                      </a:cubicBezTo>
                      <a:cubicBezTo>
                        <a:pt x="45285" y="22607"/>
                        <a:pt x="60496" y="31170"/>
                        <a:pt x="77194" y="33189"/>
                      </a:cubicBezTo>
                      <a:lnTo>
                        <a:pt x="113008" y="50811"/>
                      </a:lnTo>
                      <a:cubicBezTo>
                        <a:pt x="144345" y="67670"/>
                        <a:pt x="176625" y="82719"/>
                        <a:pt x="209686" y="95864"/>
                      </a:cubicBezTo>
                      <a:cubicBezTo>
                        <a:pt x="272647" y="121296"/>
                        <a:pt x="197685" y="169492"/>
                        <a:pt x="197685" y="1694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9D14D34D-9934-410F-B7F2-6B24D6873A03}"/>
                    </a:ext>
                  </a:extLst>
                </p:cNvPr>
                <p:cNvSpPr/>
                <p:nvPr/>
              </p:nvSpPr>
              <p:spPr>
                <a:xfrm>
                  <a:off x="12881040" y="8782791"/>
                  <a:ext cx="74178" cy="50495"/>
                </a:xfrm>
                <a:custGeom>
                  <a:avLst/>
                  <a:gdLst>
                    <a:gd name="connsiteX0" fmla="*/ 4942 w 74178"/>
                    <a:gd name="connsiteY0" fmla="*/ 1332 h 50495"/>
                    <a:gd name="connsiteX1" fmla="*/ 18849 w 74178"/>
                    <a:gd name="connsiteY1" fmla="*/ 43338 h 50495"/>
                    <a:gd name="connsiteX2" fmla="*/ 66474 w 74178"/>
                    <a:gd name="connsiteY2" fmla="*/ 49815 h 50495"/>
                    <a:gd name="connsiteX3" fmla="*/ 74151 w 74178"/>
                    <a:gd name="connsiteY3" fmla="*/ 40775 h 50495"/>
                    <a:gd name="connsiteX4" fmla="*/ 71617 w 74178"/>
                    <a:gd name="connsiteY4" fmla="*/ 35432 h 50495"/>
                    <a:gd name="connsiteX5" fmla="*/ 4942 w 74178"/>
                    <a:gd name="connsiteY5" fmla="*/ 1332 h 50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4178" h="50495">
                      <a:moveTo>
                        <a:pt x="4942" y="1332"/>
                      </a:moveTo>
                      <a:cubicBezTo>
                        <a:pt x="180" y="2761"/>
                        <a:pt x="-7821" y="29907"/>
                        <a:pt x="18849" y="43338"/>
                      </a:cubicBezTo>
                      <a:cubicBezTo>
                        <a:pt x="33908" y="49529"/>
                        <a:pt x="50310" y="51758"/>
                        <a:pt x="66474" y="49815"/>
                      </a:cubicBezTo>
                      <a:cubicBezTo>
                        <a:pt x="71084" y="49443"/>
                        <a:pt x="74522" y="45395"/>
                        <a:pt x="74151" y="40775"/>
                      </a:cubicBezTo>
                      <a:cubicBezTo>
                        <a:pt x="73980" y="38747"/>
                        <a:pt x="73084" y="36851"/>
                        <a:pt x="71617" y="35432"/>
                      </a:cubicBezTo>
                      <a:cubicBezTo>
                        <a:pt x="55044" y="19239"/>
                        <a:pt x="29421" y="-6097"/>
                        <a:pt x="4942" y="133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2F887B72-C96D-415A-A665-C112275DA2C6}"/>
                    </a:ext>
                  </a:extLst>
                </p:cNvPr>
                <p:cNvSpPr/>
                <p:nvPr/>
              </p:nvSpPr>
              <p:spPr>
                <a:xfrm>
                  <a:off x="12872530" y="8694874"/>
                  <a:ext cx="197951" cy="122645"/>
                </a:xfrm>
                <a:custGeom>
                  <a:avLst/>
                  <a:gdLst>
                    <a:gd name="connsiteX0" fmla="*/ 197952 w 197951"/>
                    <a:gd name="connsiteY0" fmla="*/ 91345 h 122645"/>
                    <a:gd name="connsiteX1" fmla="*/ 119180 w 197951"/>
                    <a:gd name="connsiteY1" fmla="*/ 51530 h 122645"/>
                    <a:gd name="connsiteX2" fmla="*/ 76889 w 197951"/>
                    <a:gd name="connsiteY2" fmla="*/ 27623 h 122645"/>
                    <a:gd name="connsiteX3" fmla="*/ 45647 w 197951"/>
                    <a:gd name="connsiteY3" fmla="*/ 55245 h 122645"/>
                    <a:gd name="connsiteX4" fmla="*/ 95272 w 197951"/>
                    <a:gd name="connsiteY4" fmla="*/ 85535 h 122645"/>
                    <a:gd name="connsiteX5" fmla="*/ 99749 w 197951"/>
                    <a:gd name="connsiteY5" fmla="*/ 107537 h 122645"/>
                    <a:gd name="connsiteX6" fmla="*/ 64602 w 197951"/>
                    <a:gd name="connsiteY6" fmla="*/ 122396 h 122645"/>
                    <a:gd name="connsiteX7" fmla="*/ 1451 w 197951"/>
                    <a:gd name="connsiteY7" fmla="*/ 62865 h 122645"/>
                    <a:gd name="connsiteX8" fmla="*/ 36217 w 197951"/>
                    <a:gd name="connsiteY8" fmla="*/ 11049 h 122645"/>
                    <a:gd name="connsiteX9" fmla="*/ 98796 w 197951"/>
                    <a:gd name="connsiteY9" fmla="*/ 0 h 122645"/>
                    <a:gd name="connsiteX10" fmla="*/ 134706 w 197951"/>
                    <a:gd name="connsiteY10" fmla="*/ 26670 h 122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7951" h="122645">
                      <a:moveTo>
                        <a:pt x="197952" y="91345"/>
                      </a:moveTo>
                      <a:lnTo>
                        <a:pt x="119180" y="51530"/>
                      </a:lnTo>
                      <a:cubicBezTo>
                        <a:pt x="103359" y="47101"/>
                        <a:pt x="88843" y="38900"/>
                        <a:pt x="76889" y="27623"/>
                      </a:cubicBezTo>
                      <a:cubicBezTo>
                        <a:pt x="53458" y="6191"/>
                        <a:pt x="32693" y="32195"/>
                        <a:pt x="45647" y="55245"/>
                      </a:cubicBezTo>
                      <a:cubicBezTo>
                        <a:pt x="53743" y="69723"/>
                        <a:pt x="95272" y="85535"/>
                        <a:pt x="95272" y="85535"/>
                      </a:cubicBezTo>
                      <a:lnTo>
                        <a:pt x="99749" y="107537"/>
                      </a:lnTo>
                      <a:cubicBezTo>
                        <a:pt x="91443" y="118300"/>
                        <a:pt x="78108" y="123930"/>
                        <a:pt x="64602" y="122396"/>
                      </a:cubicBezTo>
                      <a:cubicBezTo>
                        <a:pt x="48409" y="120396"/>
                        <a:pt x="-9884" y="110014"/>
                        <a:pt x="1451" y="62865"/>
                      </a:cubicBezTo>
                      <a:lnTo>
                        <a:pt x="36217" y="11049"/>
                      </a:lnTo>
                      <a:lnTo>
                        <a:pt x="98796" y="0"/>
                      </a:lnTo>
                      <a:lnTo>
                        <a:pt x="134706" y="266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B7FD0251-052D-441F-AA36-BCE5AB77E815}"/>
                    </a:ext>
                  </a:extLst>
                </p:cNvPr>
                <p:cNvSpPr/>
                <p:nvPr/>
              </p:nvSpPr>
              <p:spPr>
                <a:xfrm>
                  <a:off x="12907699" y="8737927"/>
                  <a:ext cx="41147" cy="40385"/>
                </a:xfrm>
                <a:custGeom>
                  <a:avLst/>
                  <a:gdLst>
                    <a:gd name="connsiteX0" fmla="*/ 41148 w 41147"/>
                    <a:gd name="connsiteY0" fmla="*/ 40386 h 40385"/>
                    <a:gd name="connsiteX1" fmla="*/ 0 w 41147"/>
                    <a:gd name="connsiteY1" fmla="*/ 0 h 40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1147" h="40385">
                      <a:moveTo>
                        <a:pt x="41148" y="40386"/>
                      </a:moveTo>
                      <a:lnTo>
                        <a:pt x="0" y="0"/>
                      </a:lnTo>
                    </a:path>
                  </a:pathLst>
                </a:custGeom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5B29AF31-6B4E-461E-B11E-88D496E554BB}"/>
                    </a:ext>
                  </a:extLst>
                </p:cNvPr>
                <p:cNvSpPr/>
                <p:nvPr/>
              </p:nvSpPr>
              <p:spPr>
                <a:xfrm>
                  <a:off x="12957706" y="8714496"/>
                  <a:ext cx="43624" cy="30575"/>
                </a:xfrm>
                <a:custGeom>
                  <a:avLst/>
                  <a:gdLst>
                    <a:gd name="connsiteX0" fmla="*/ 10382 w 43624"/>
                    <a:gd name="connsiteY0" fmla="*/ 0 h 30575"/>
                    <a:gd name="connsiteX1" fmla="*/ 0 w 43624"/>
                    <a:gd name="connsiteY1" fmla="*/ 14573 h 30575"/>
                    <a:gd name="connsiteX2" fmla="*/ 28575 w 43624"/>
                    <a:gd name="connsiteY2" fmla="*/ 30575 h 30575"/>
                    <a:gd name="connsiteX3" fmla="*/ 43625 w 43624"/>
                    <a:gd name="connsiteY3" fmla="*/ 23431 h 30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624" h="30575">
                      <a:moveTo>
                        <a:pt x="10382" y="0"/>
                      </a:moveTo>
                      <a:cubicBezTo>
                        <a:pt x="9715" y="8096"/>
                        <a:pt x="0" y="14573"/>
                        <a:pt x="0" y="14573"/>
                      </a:cubicBezTo>
                      <a:cubicBezTo>
                        <a:pt x="6982" y="23536"/>
                        <a:pt x="17288" y="29308"/>
                        <a:pt x="28575" y="30575"/>
                      </a:cubicBezTo>
                      <a:lnTo>
                        <a:pt x="43625" y="23431"/>
                      </a:ln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DAFD8ADC-CA11-4248-9E45-873F80451EAE}"/>
                    </a:ext>
                  </a:extLst>
                </p:cNvPr>
                <p:cNvSpPr/>
                <p:nvPr/>
              </p:nvSpPr>
              <p:spPr>
                <a:xfrm>
                  <a:off x="12888988" y="8720116"/>
                  <a:ext cx="79290" cy="85248"/>
                </a:xfrm>
                <a:custGeom>
                  <a:avLst/>
                  <a:gdLst>
                    <a:gd name="connsiteX0" fmla="*/ 10044 w 79290"/>
                    <a:gd name="connsiteY0" fmla="*/ 0 h 85248"/>
                    <a:gd name="connsiteX1" fmla="*/ 7091 w 79290"/>
                    <a:gd name="connsiteY1" fmla="*/ 43529 h 85248"/>
                    <a:gd name="connsiteX2" fmla="*/ 31666 w 79290"/>
                    <a:gd name="connsiteY2" fmla="*/ 62579 h 85248"/>
                    <a:gd name="connsiteX3" fmla="*/ 79291 w 79290"/>
                    <a:gd name="connsiteY3" fmla="*/ 85249 h 85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290" h="85248">
                      <a:moveTo>
                        <a:pt x="10044" y="0"/>
                      </a:moveTo>
                      <a:cubicBezTo>
                        <a:pt x="10044" y="0"/>
                        <a:pt x="-10435" y="24956"/>
                        <a:pt x="7091" y="43529"/>
                      </a:cubicBezTo>
                      <a:cubicBezTo>
                        <a:pt x="14406" y="50940"/>
                        <a:pt x="22664" y="57350"/>
                        <a:pt x="31666" y="62579"/>
                      </a:cubicBezTo>
                      <a:cubicBezTo>
                        <a:pt x="43953" y="70104"/>
                        <a:pt x="67003" y="77629"/>
                        <a:pt x="79291" y="85249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28D3A557-847F-4603-B47A-B0C5E3B8C4D7}"/>
                    </a:ext>
                  </a:extLst>
                </p:cNvPr>
                <p:cNvSpPr/>
                <p:nvPr/>
              </p:nvSpPr>
              <p:spPr>
                <a:xfrm>
                  <a:off x="12878977" y="8725735"/>
                  <a:ext cx="78728" cy="82026"/>
                </a:xfrm>
                <a:custGeom>
                  <a:avLst/>
                  <a:gdLst>
                    <a:gd name="connsiteX0" fmla="*/ 16149 w 78728"/>
                    <a:gd name="connsiteY0" fmla="*/ 0 h 82026"/>
                    <a:gd name="connsiteX1" fmla="*/ 1290 w 78728"/>
                    <a:gd name="connsiteY1" fmla="*/ 40958 h 82026"/>
                    <a:gd name="connsiteX2" fmla="*/ 22436 w 78728"/>
                    <a:gd name="connsiteY2" fmla="*/ 64294 h 82026"/>
                    <a:gd name="connsiteX3" fmla="*/ 78728 w 78728"/>
                    <a:gd name="connsiteY3" fmla="*/ 82010 h 82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28" h="82026">
                      <a:moveTo>
                        <a:pt x="16149" y="0"/>
                      </a:moveTo>
                      <a:cubicBezTo>
                        <a:pt x="3109" y="9192"/>
                        <a:pt x="-2825" y="25537"/>
                        <a:pt x="1290" y="40958"/>
                      </a:cubicBezTo>
                      <a:cubicBezTo>
                        <a:pt x="6081" y="50521"/>
                        <a:pt x="13387" y="58588"/>
                        <a:pt x="22436" y="64294"/>
                      </a:cubicBezTo>
                      <a:cubicBezTo>
                        <a:pt x="38771" y="76171"/>
                        <a:pt x="58535" y="82391"/>
                        <a:pt x="78728" y="82010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1272D8A4-D73F-413A-8366-6C99E1B481BD}"/>
                    </a:ext>
                  </a:extLst>
                </p:cNvPr>
                <p:cNvSpPr/>
                <p:nvPr/>
              </p:nvSpPr>
              <p:spPr>
                <a:xfrm>
                  <a:off x="12971898" y="8798697"/>
                  <a:ext cx="42672" cy="29588"/>
                </a:xfrm>
                <a:custGeom>
                  <a:avLst/>
                  <a:gdLst>
                    <a:gd name="connsiteX0" fmla="*/ 0 w 42672"/>
                    <a:gd name="connsiteY0" fmla="*/ 0 h 29588"/>
                    <a:gd name="connsiteX1" fmla="*/ 42672 w 42672"/>
                    <a:gd name="connsiteY1" fmla="*/ 29527 h 29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2672" h="29588">
                      <a:moveTo>
                        <a:pt x="0" y="0"/>
                      </a:moveTo>
                      <a:cubicBezTo>
                        <a:pt x="0" y="0"/>
                        <a:pt x="20955" y="31147"/>
                        <a:pt x="42672" y="29527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HarmonyOS Sans SC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65" name="图形 6">
              <a:extLst>
                <a:ext uri="{FF2B5EF4-FFF2-40B4-BE49-F238E27FC236}">
                  <a16:creationId xmlns:a16="http://schemas.microsoft.com/office/drawing/2014/main" id="{EF2CF0A3-288B-412C-A13A-BA226CDA0305}"/>
                </a:ext>
              </a:extLst>
            </p:cNvPr>
            <p:cNvGrpSpPr/>
            <p:nvPr/>
          </p:nvGrpSpPr>
          <p:grpSpPr>
            <a:xfrm>
              <a:off x="6866786" y="341666"/>
              <a:ext cx="2616735" cy="6598848"/>
              <a:chOff x="7786584" y="1867355"/>
              <a:chExt cx="1621205" cy="4088334"/>
            </a:xfrm>
          </p:grpSpPr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C3F62937-F305-4BCA-A0AC-FCD93E8DDD44}"/>
                  </a:ext>
                </a:extLst>
              </p:cNvPr>
              <p:cNvSpPr/>
              <p:nvPr/>
            </p:nvSpPr>
            <p:spPr>
              <a:xfrm>
                <a:off x="8226792" y="1867355"/>
                <a:ext cx="485393" cy="222388"/>
              </a:xfrm>
              <a:custGeom>
                <a:avLst/>
                <a:gdLst>
                  <a:gd name="connsiteX0" fmla="*/ 10001 w 485393"/>
                  <a:gd name="connsiteY0" fmla="*/ 174001 h 222388"/>
                  <a:gd name="connsiteX1" fmla="*/ 38576 w 485393"/>
                  <a:gd name="connsiteY1" fmla="*/ 90657 h 222388"/>
                  <a:gd name="connsiteX2" fmla="*/ 86963 w 485393"/>
                  <a:gd name="connsiteY2" fmla="*/ 15600 h 222388"/>
                  <a:gd name="connsiteX3" fmla="*/ 270320 w 485393"/>
                  <a:gd name="connsiteY3" fmla="*/ 12267 h 222388"/>
                  <a:gd name="connsiteX4" fmla="*/ 453676 w 485393"/>
                  <a:gd name="connsiteY4" fmla="*/ 93991 h 222388"/>
                  <a:gd name="connsiteX5" fmla="*/ 475393 w 485393"/>
                  <a:gd name="connsiteY5" fmla="*/ 164000 h 222388"/>
                  <a:gd name="connsiteX6" fmla="*/ 485394 w 485393"/>
                  <a:gd name="connsiteY6" fmla="*/ 222388 h 222388"/>
                  <a:gd name="connsiteX7" fmla="*/ 330327 w 485393"/>
                  <a:gd name="connsiteY7" fmla="*/ 177335 h 222388"/>
                  <a:gd name="connsiteX8" fmla="*/ 90011 w 485393"/>
                  <a:gd name="connsiteY8" fmla="*/ 164000 h 222388"/>
                  <a:gd name="connsiteX9" fmla="*/ 0 w 485393"/>
                  <a:gd name="connsiteY9" fmla="*/ 209053 h 22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5393" h="222388">
                    <a:moveTo>
                      <a:pt x="10001" y="174001"/>
                    </a:moveTo>
                    <a:cubicBezTo>
                      <a:pt x="10001" y="174001"/>
                      <a:pt x="24955" y="127329"/>
                      <a:pt x="38576" y="90657"/>
                    </a:cubicBezTo>
                    <a:cubicBezTo>
                      <a:pt x="52197" y="53986"/>
                      <a:pt x="75247" y="23982"/>
                      <a:pt x="86963" y="15600"/>
                    </a:cubicBezTo>
                    <a:cubicBezTo>
                      <a:pt x="98679" y="7218"/>
                      <a:pt x="156972" y="-12975"/>
                      <a:pt x="270320" y="12267"/>
                    </a:cubicBezTo>
                    <a:cubicBezTo>
                      <a:pt x="383667" y="37508"/>
                      <a:pt x="435388" y="78942"/>
                      <a:pt x="453676" y="93991"/>
                    </a:cubicBezTo>
                    <a:cubicBezTo>
                      <a:pt x="471964" y="109041"/>
                      <a:pt x="472059" y="133996"/>
                      <a:pt x="475393" y="164000"/>
                    </a:cubicBezTo>
                    <a:cubicBezTo>
                      <a:pt x="477698" y="183625"/>
                      <a:pt x="481031" y="203114"/>
                      <a:pt x="485394" y="222388"/>
                    </a:cubicBezTo>
                    <a:cubicBezTo>
                      <a:pt x="485394" y="222388"/>
                      <a:pt x="473678" y="197337"/>
                      <a:pt x="330327" y="177335"/>
                    </a:cubicBezTo>
                    <a:cubicBezTo>
                      <a:pt x="186976" y="157332"/>
                      <a:pt x="131540" y="143997"/>
                      <a:pt x="90011" y="164000"/>
                    </a:cubicBezTo>
                    <a:cubicBezTo>
                      <a:pt x="48482" y="184002"/>
                      <a:pt x="0" y="209053"/>
                      <a:pt x="0" y="20905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68CF3268-FE8C-4E76-851B-3FD0CF9A8112}"/>
                  </a:ext>
                </a:extLst>
              </p:cNvPr>
              <p:cNvSpPr/>
              <p:nvPr/>
            </p:nvSpPr>
            <p:spPr>
              <a:xfrm>
                <a:off x="8135091" y="1970425"/>
                <a:ext cx="671873" cy="337707"/>
              </a:xfrm>
              <a:custGeom>
                <a:avLst/>
                <a:gdLst>
                  <a:gd name="connsiteX0" fmla="*/ 137516 w 671873"/>
                  <a:gd name="connsiteY0" fmla="*/ 311723 h 337707"/>
                  <a:gd name="connsiteX1" fmla="*/ 70841 w 671873"/>
                  <a:gd name="connsiteY1" fmla="*/ 300959 h 337707"/>
                  <a:gd name="connsiteX2" fmla="*/ 21407 w 671873"/>
                  <a:gd name="connsiteY2" fmla="*/ 181992 h 337707"/>
                  <a:gd name="connsiteX3" fmla="*/ 102941 w 671873"/>
                  <a:gd name="connsiteY3" fmla="*/ 63025 h 337707"/>
                  <a:gd name="connsiteX4" fmla="*/ 201810 w 671873"/>
                  <a:gd name="connsiteY4" fmla="*/ 4637 h 337707"/>
                  <a:gd name="connsiteX5" fmla="*/ 516897 w 671873"/>
                  <a:gd name="connsiteY5" fmla="*/ 61215 h 337707"/>
                  <a:gd name="connsiteX6" fmla="*/ 661391 w 671873"/>
                  <a:gd name="connsiteY6" fmla="*/ 161418 h 337707"/>
                  <a:gd name="connsiteX7" fmla="*/ 624720 w 671873"/>
                  <a:gd name="connsiteY7" fmla="*/ 259907 h 337707"/>
                  <a:gd name="connsiteX8" fmla="*/ 493085 w 671873"/>
                  <a:gd name="connsiteY8" fmla="*/ 332868 h 337707"/>
                  <a:gd name="connsiteX9" fmla="*/ 137516 w 671873"/>
                  <a:gd name="connsiteY9" fmla="*/ 311723 h 33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1873" h="337707">
                    <a:moveTo>
                      <a:pt x="137516" y="311723"/>
                    </a:moveTo>
                    <a:cubicBezTo>
                      <a:pt x="115066" y="309702"/>
                      <a:pt x="92787" y="306106"/>
                      <a:pt x="70841" y="300959"/>
                    </a:cubicBezTo>
                    <a:cubicBezTo>
                      <a:pt x="16454" y="290101"/>
                      <a:pt x="-28028" y="249524"/>
                      <a:pt x="21407" y="181992"/>
                    </a:cubicBezTo>
                    <a:cubicBezTo>
                      <a:pt x="70841" y="114460"/>
                      <a:pt x="102941" y="63025"/>
                      <a:pt x="102941" y="63025"/>
                    </a:cubicBezTo>
                    <a:cubicBezTo>
                      <a:pt x="102941" y="63025"/>
                      <a:pt x="123419" y="24925"/>
                      <a:pt x="201810" y="4637"/>
                    </a:cubicBezTo>
                    <a:cubicBezTo>
                      <a:pt x="280201" y="-15652"/>
                      <a:pt x="450222" y="35688"/>
                      <a:pt x="516897" y="61215"/>
                    </a:cubicBezTo>
                    <a:cubicBezTo>
                      <a:pt x="583572" y="86742"/>
                      <a:pt x="636817" y="118079"/>
                      <a:pt x="661391" y="161418"/>
                    </a:cubicBezTo>
                    <a:cubicBezTo>
                      <a:pt x="685966" y="204757"/>
                      <a:pt x="664725" y="217997"/>
                      <a:pt x="624720" y="259907"/>
                    </a:cubicBezTo>
                    <a:cubicBezTo>
                      <a:pt x="584715" y="301817"/>
                      <a:pt x="559760" y="314580"/>
                      <a:pt x="493085" y="332868"/>
                    </a:cubicBezTo>
                    <a:cubicBezTo>
                      <a:pt x="426410" y="351156"/>
                      <a:pt x="137516" y="311723"/>
                      <a:pt x="137516" y="31172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84C5474E-1C7F-4386-8B31-89612DC376BA}"/>
                  </a:ext>
                </a:extLst>
              </p:cNvPr>
              <p:cNvSpPr/>
              <p:nvPr/>
            </p:nvSpPr>
            <p:spPr>
              <a:xfrm>
                <a:off x="8260130" y="2044681"/>
                <a:ext cx="444436" cy="484830"/>
              </a:xfrm>
              <a:custGeom>
                <a:avLst/>
                <a:gdLst>
                  <a:gd name="connsiteX0" fmla="*/ 64294 w 444436"/>
                  <a:gd name="connsiteY0" fmla="*/ 15248 h 484830"/>
                  <a:gd name="connsiteX1" fmla="*/ 0 w 444436"/>
                  <a:gd name="connsiteY1" fmla="*/ 104212 h 484830"/>
                  <a:gd name="connsiteX2" fmla="*/ 12383 w 444436"/>
                  <a:gd name="connsiteY2" fmla="*/ 269756 h 484830"/>
                  <a:gd name="connsiteX3" fmla="*/ 96393 w 444436"/>
                  <a:gd name="connsiteY3" fmla="*/ 437872 h 484830"/>
                  <a:gd name="connsiteX4" fmla="*/ 195263 w 444436"/>
                  <a:gd name="connsiteY4" fmla="*/ 435396 h 484830"/>
                  <a:gd name="connsiteX5" fmla="*/ 232410 w 444436"/>
                  <a:gd name="connsiteY5" fmla="*/ 484831 h 484830"/>
                  <a:gd name="connsiteX6" fmla="*/ 432435 w 444436"/>
                  <a:gd name="connsiteY6" fmla="*/ 356338 h 484830"/>
                  <a:gd name="connsiteX7" fmla="*/ 397764 w 444436"/>
                  <a:gd name="connsiteY7" fmla="*/ 277186 h 484830"/>
                  <a:gd name="connsiteX8" fmla="*/ 395288 w 444436"/>
                  <a:gd name="connsiteY8" fmla="*/ 225274 h 484830"/>
                  <a:gd name="connsiteX9" fmla="*/ 434912 w 444436"/>
                  <a:gd name="connsiteY9" fmla="*/ 185746 h 484830"/>
                  <a:gd name="connsiteX10" fmla="*/ 444437 w 444436"/>
                  <a:gd name="connsiteY10" fmla="*/ 128596 h 484830"/>
                  <a:gd name="connsiteX11" fmla="*/ 261556 w 444436"/>
                  <a:gd name="connsiteY11" fmla="*/ 12486 h 484830"/>
                  <a:gd name="connsiteX12" fmla="*/ 64294 w 444436"/>
                  <a:gd name="connsiteY12" fmla="*/ 15248 h 484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4436" h="484830">
                    <a:moveTo>
                      <a:pt x="64294" y="15248"/>
                    </a:moveTo>
                    <a:cubicBezTo>
                      <a:pt x="64294" y="15248"/>
                      <a:pt x="0" y="74589"/>
                      <a:pt x="0" y="104212"/>
                    </a:cubicBezTo>
                    <a:cubicBezTo>
                      <a:pt x="0" y="133834"/>
                      <a:pt x="4953" y="232704"/>
                      <a:pt x="12383" y="269756"/>
                    </a:cubicBezTo>
                    <a:cubicBezTo>
                      <a:pt x="19812" y="306808"/>
                      <a:pt x="74200" y="420537"/>
                      <a:pt x="96393" y="437872"/>
                    </a:cubicBezTo>
                    <a:cubicBezTo>
                      <a:pt x="118586" y="455208"/>
                      <a:pt x="195263" y="435396"/>
                      <a:pt x="195263" y="435396"/>
                    </a:cubicBezTo>
                    <a:lnTo>
                      <a:pt x="232410" y="484831"/>
                    </a:lnTo>
                    <a:lnTo>
                      <a:pt x="432435" y="356338"/>
                    </a:lnTo>
                    <a:cubicBezTo>
                      <a:pt x="432435" y="356338"/>
                      <a:pt x="400241" y="284615"/>
                      <a:pt x="397764" y="277186"/>
                    </a:cubicBezTo>
                    <a:cubicBezTo>
                      <a:pt x="395869" y="259949"/>
                      <a:pt x="395040" y="242613"/>
                      <a:pt x="395288" y="225274"/>
                    </a:cubicBezTo>
                    <a:cubicBezTo>
                      <a:pt x="395288" y="225274"/>
                      <a:pt x="425005" y="210511"/>
                      <a:pt x="434912" y="185746"/>
                    </a:cubicBezTo>
                    <a:cubicBezTo>
                      <a:pt x="441131" y="167331"/>
                      <a:pt x="444351" y="148033"/>
                      <a:pt x="444437" y="128596"/>
                    </a:cubicBezTo>
                    <a:cubicBezTo>
                      <a:pt x="444437" y="128596"/>
                      <a:pt x="357950" y="42109"/>
                      <a:pt x="261556" y="12486"/>
                    </a:cubicBezTo>
                    <a:cubicBezTo>
                      <a:pt x="165163" y="-17137"/>
                      <a:pt x="64294" y="15248"/>
                      <a:pt x="64294" y="152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063A0919-22E6-43F7-A698-2FC586D6965E}"/>
                  </a:ext>
                </a:extLst>
              </p:cNvPr>
              <p:cNvSpPr/>
              <p:nvPr/>
            </p:nvSpPr>
            <p:spPr>
              <a:xfrm>
                <a:off x="8321947" y="2151655"/>
                <a:ext cx="34575" cy="106299"/>
              </a:xfrm>
              <a:custGeom>
                <a:avLst/>
                <a:gdLst>
                  <a:gd name="connsiteX0" fmla="*/ 19812 w 34575"/>
                  <a:gd name="connsiteY0" fmla="*/ 0 h 106299"/>
                  <a:gd name="connsiteX1" fmla="*/ 24765 w 34575"/>
                  <a:gd name="connsiteY1" fmla="*/ 39529 h 106299"/>
                  <a:gd name="connsiteX2" fmla="*/ 0 w 34575"/>
                  <a:gd name="connsiteY2" fmla="*/ 86487 h 106299"/>
                  <a:gd name="connsiteX3" fmla="*/ 34576 w 34575"/>
                  <a:gd name="connsiteY3" fmla="*/ 106299 h 106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575" h="106299">
                    <a:moveTo>
                      <a:pt x="19812" y="0"/>
                    </a:moveTo>
                    <a:lnTo>
                      <a:pt x="24765" y="39529"/>
                    </a:lnTo>
                    <a:cubicBezTo>
                      <a:pt x="24765" y="39529"/>
                      <a:pt x="0" y="66675"/>
                      <a:pt x="0" y="86487"/>
                    </a:cubicBezTo>
                    <a:cubicBezTo>
                      <a:pt x="0" y="106299"/>
                      <a:pt x="34576" y="106299"/>
                      <a:pt x="34576" y="106299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E5F251FA-2BF5-4E3E-BC76-F16E0A88BC3E}"/>
                  </a:ext>
                </a:extLst>
              </p:cNvPr>
              <p:cNvSpPr/>
              <p:nvPr/>
            </p:nvSpPr>
            <p:spPr>
              <a:xfrm>
                <a:off x="8413387" y="2136796"/>
                <a:ext cx="64293" cy="19812"/>
              </a:xfrm>
              <a:custGeom>
                <a:avLst/>
                <a:gdLst>
                  <a:gd name="connsiteX0" fmla="*/ 0 w 64293"/>
                  <a:gd name="connsiteY0" fmla="*/ 2477 h 19812"/>
                  <a:gd name="connsiteX1" fmla="*/ 2476 w 64293"/>
                  <a:gd name="connsiteY1" fmla="*/ 19812 h 19812"/>
                  <a:gd name="connsiteX2" fmla="*/ 64294 w 64293"/>
                  <a:gd name="connsiteY2" fmla="*/ 0 h 1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293" h="19812">
                    <a:moveTo>
                      <a:pt x="0" y="2477"/>
                    </a:moveTo>
                    <a:lnTo>
                      <a:pt x="2476" y="19812"/>
                    </a:lnTo>
                    <a:lnTo>
                      <a:pt x="64294" y="0"/>
                    </a:ln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570EDD96-3F05-4F98-90A2-44CC57697472}"/>
                  </a:ext>
                </a:extLst>
              </p:cNvPr>
              <p:cNvSpPr/>
              <p:nvPr/>
            </p:nvSpPr>
            <p:spPr>
              <a:xfrm>
                <a:off x="8285847" y="2191184"/>
                <a:ext cx="39528" cy="27527"/>
              </a:xfrm>
              <a:custGeom>
                <a:avLst/>
                <a:gdLst>
                  <a:gd name="connsiteX0" fmla="*/ 6477 w 39528"/>
                  <a:gd name="connsiteY0" fmla="*/ 0 h 27527"/>
                  <a:gd name="connsiteX1" fmla="*/ 0 w 39528"/>
                  <a:gd name="connsiteY1" fmla="*/ 27527 h 27527"/>
                  <a:gd name="connsiteX2" fmla="*/ 39529 w 39528"/>
                  <a:gd name="connsiteY2" fmla="*/ 5239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528" h="27527">
                    <a:moveTo>
                      <a:pt x="6477" y="0"/>
                    </a:moveTo>
                    <a:lnTo>
                      <a:pt x="0" y="27527"/>
                    </a:lnTo>
                    <a:lnTo>
                      <a:pt x="39529" y="5239"/>
                    </a:ln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EF96AD67-C538-4FFA-97E7-F0AFBBB27450}"/>
                  </a:ext>
                </a:extLst>
              </p:cNvPr>
              <p:cNvSpPr/>
              <p:nvPr/>
            </p:nvSpPr>
            <p:spPr>
              <a:xfrm>
                <a:off x="8451582" y="2143559"/>
                <a:ext cx="23622" cy="20383"/>
              </a:xfrm>
              <a:custGeom>
                <a:avLst/>
                <a:gdLst>
                  <a:gd name="connsiteX0" fmla="*/ 23622 w 23622"/>
                  <a:gd name="connsiteY0" fmla="*/ 10192 h 20383"/>
                  <a:gd name="connsiteX1" fmla="*/ 11811 w 23622"/>
                  <a:gd name="connsiteY1" fmla="*/ 20383 h 20383"/>
                  <a:gd name="connsiteX2" fmla="*/ 0 w 23622"/>
                  <a:gd name="connsiteY2" fmla="*/ 10192 h 20383"/>
                  <a:gd name="connsiteX3" fmla="*/ 11811 w 23622"/>
                  <a:gd name="connsiteY3" fmla="*/ 0 h 20383"/>
                  <a:gd name="connsiteX4" fmla="*/ 23622 w 23622"/>
                  <a:gd name="connsiteY4" fmla="*/ 10192 h 20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22" h="20383">
                    <a:moveTo>
                      <a:pt x="23622" y="10192"/>
                    </a:moveTo>
                    <a:cubicBezTo>
                      <a:pt x="23622" y="15820"/>
                      <a:pt x="18334" y="20383"/>
                      <a:pt x="11811" y="20383"/>
                    </a:cubicBezTo>
                    <a:cubicBezTo>
                      <a:pt x="5288" y="20383"/>
                      <a:pt x="0" y="15820"/>
                      <a:pt x="0" y="10192"/>
                    </a:cubicBezTo>
                    <a:cubicBezTo>
                      <a:pt x="0" y="4563"/>
                      <a:pt x="5288" y="0"/>
                      <a:pt x="11811" y="0"/>
                    </a:cubicBezTo>
                    <a:cubicBezTo>
                      <a:pt x="18334" y="0"/>
                      <a:pt x="23622" y="4563"/>
                      <a:pt x="23622" y="1019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F94A8374-5D22-4259-AFDD-442B44B007D9}"/>
                  </a:ext>
                </a:extLst>
              </p:cNvPr>
              <p:cNvSpPr/>
              <p:nvPr/>
            </p:nvSpPr>
            <p:spPr>
              <a:xfrm>
                <a:off x="8308612" y="2198328"/>
                <a:ext cx="23622" cy="20383"/>
              </a:xfrm>
              <a:custGeom>
                <a:avLst/>
                <a:gdLst>
                  <a:gd name="connsiteX0" fmla="*/ 23622 w 23622"/>
                  <a:gd name="connsiteY0" fmla="*/ 10192 h 20383"/>
                  <a:gd name="connsiteX1" fmla="*/ 11811 w 23622"/>
                  <a:gd name="connsiteY1" fmla="*/ 20383 h 20383"/>
                  <a:gd name="connsiteX2" fmla="*/ 0 w 23622"/>
                  <a:gd name="connsiteY2" fmla="*/ 10192 h 20383"/>
                  <a:gd name="connsiteX3" fmla="*/ 11811 w 23622"/>
                  <a:gd name="connsiteY3" fmla="*/ 0 h 20383"/>
                  <a:gd name="connsiteX4" fmla="*/ 23622 w 23622"/>
                  <a:gd name="connsiteY4" fmla="*/ 10192 h 20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22" h="20383">
                    <a:moveTo>
                      <a:pt x="23622" y="10192"/>
                    </a:moveTo>
                    <a:cubicBezTo>
                      <a:pt x="23622" y="15820"/>
                      <a:pt x="18334" y="20383"/>
                      <a:pt x="11811" y="20383"/>
                    </a:cubicBezTo>
                    <a:cubicBezTo>
                      <a:pt x="5288" y="20383"/>
                      <a:pt x="0" y="15820"/>
                      <a:pt x="0" y="10192"/>
                    </a:cubicBezTo>
                    <a:cubicBezTo>
                      <a:pt x="0" y="4563"/>
                      <a:pt x="5288" y="0"/>
                      <a:pt x="11811" y="0"/>
                    </a:cubicBezTo>
                    <a:cubicBezTo>
                      <a:pt x="18334" y="0"/>
                      <a:pt x="23622" y="4563"/>
                      <a:pt x="23622" y="1019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EACB2657-1A77-4290-8A6F-F02FB1E9E8B5}"/>
                  </a:ext>
                </a:extLst>
              </p:cNvPr>
              <p:cNvSpPr/>
              <p:nvPr/>
            </p:nvSpPr>
            <p:spPr>
              <a:xfrm>
                <a:off x="8380145" y="2060181"/>
                <a:ext cx="110013" cy="57851"/>
              </a:xfrm>
              <a:custGeom>
                <a:avLst/>
                <a:gdLst>
                  <a:gd name="connsiteX0" fmla="*/ 0 w 110013"/>
                  <a:gd name="connsiteY0" fmla="*/ 57851 h 57851"/>
                  <a:gd name="connsiteX1" fmla="*/ 58293 w 110013"/>
                  <a:gd name="connsiteY1" fmla="*/ 1178 h 57851"/>
                  <a:gd name="connsiteX2" fmla="*/ 110014 w 110013"/>
                  <a:gd name="connsiteY2" fmla="*/ 16227 h 57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013" h="57851">
                    <a:moveTo>
                      <a:pt x="0" y="57851"/>
                    </a:moveTo>
                    <a:cubicBezTo>
                      <a:pt x="0" y="57851"/>
                      <a:pt x="13430" y="10226"/>
                      <a:pt x="58293" y="1178"/>
                    </a:cubicBezTo>
                    <a:cubicBezTo>
                      <a:pt x="76962" y="-2650"/>
                      <a:pt x="96317" y="2981"/>
                      <a:pt x="110014" y="16227"/>
                    </a:cubicBezTo>
                  </a:path>
                </a:pathLst>
              </a:custGeom>
              <a:noFill/>
              <a:ln w="1905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15805378-2797-4F43-A649-A9809F5E6181}"/>
                  </a:ext>
                </a:extLst>
              </p:cNvPr>
              <p:cNvSpPr/>
              <p:nvPr/>
            </p:nvSpPr>
            <p:spPr>
              <a:xfrm>
                <a:off x="8273465" y="2133506"/>
                <a:ext cx="51625" cy="34532"/>
              </a:xfrm>
              <a:custGeom>
                <a:avLst/>
                <a:gdLst>
                  <a:gd name="connsiteX0" fmla="*/ 51625 w 51625"/>
                  <a:gd name="connsiteY0" fmla="*/ 7862 h 34532"/>
                  <a:gd name="connsiteX1" fmla="*/ 24956 w 51625"/>
                  <a:gd name="connsiteY1" fmla="*/ 1195 h 34532"/>
                  <a:gd name="connsiteX2" fmla="*/ 0 w 51625"/>
                  <a:gd name="connsiteY2" fmla="*/ 34532 h 34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625" h="34532">
                    <a:moveTo>
                      <a:pt x="51625" y="7862"/>
                    </a:moveTo>
                    <a:cubicBezTo>
                      <a:pt x="51625" y="7862"/>
                      <a:pt x="36767" y="-3663"/>
                      <a:pt x="24956" y="1195"/>
                    </a:cubicBezTo>
                    <a:cubicBezTo>
                      <a:pt x="11325" y="7112"/>
                      <a:pt x="1838" y="19789"/>
                      <a:pt x="0" y="34532"/>
                    </a:cubicBezTo>
                  </a:path>
                </a:pathLst>
              </a:custGeom>
              <a:noFill/>
              <a:ln w="1905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2810C7D1-507F-429B-A07C-D0C92A521C21}"/>
                  </a:ext>
                </a:extLst>
              </p:cNvPr>
              <p:cNvSpPr/>
              <p:nvPr/>
            </p:nvSpPr>
            <p:spPr>
              <a:xfrm>
                <a:off x="8570073" y="2077170"/>
                <a:ext cx="110394" cy="98803"/>
              </a:xfrm>
              <a:custGeom>
                <a:avLst/>
                <a:gdLst>
                  <a:gd name="connsiteX0" fmla="*/ 25146 w 110394"/>
                  <a:gd name="connsiteY0" fmla="*/ 47530 h 98803"/>
                  <a:gd name="connsiteX1" fmla="*/ 70104 w 110394"/>
                  <a:gd name="connsiteY1" fmla="*/ 97536 h 98803"/>
                  <a:gd name="connsiteX2" fmla="*/ 110395 w 110394"/>
                  <a:gd name="connsiteY2" fmla="*/ 74390 h 98803"/>
                  <a:gd name="connsiteX3" fmla="*/ 0 w 110394"/>
                  <a:gd name="connsiteY3" fmla="*/ 0 h 98803"/>
                  <a:gd name="connsiteX4" fmla="*/ 25146 w 110394"/>
                  <a:gd name="connsiteY4" fmla="*/ 47530 h 98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394" h="98803">
                    <a:moveTo>
                      <a:pt x="25146" y="47530"/>
                    </a:moveTo>
                    <a:cubicBezTo>
                      <a:pt x="53721" y="70866"/>
                      <a:pt x="48482" y="105918"/>
                      <a:pt x="70104" y="97536"/>
                    </a:cubicBezTo>
                    <a:cubicBezTo>
                      <a:pt x="84401" y="91431"/>
                      <a:pt x="97917" y="83663"/>
                      <a:pt x="110395" y="74390"/>
                    </a:cubicBezTo>
                    <a:cubicBezTo>
                      <a:pt x="76714" y="45255"/>
                      <a:pt x="39653" y="20279"/>
                      <a:pt x="0" y="0"/>
                    </a:cubicBezTo>
                    <a:cubicBezTo>
                      <a:pt x="705" y="18846"/>
                      <a:pt x="9963" y="36344"/>
                      <a:pt x="25146" y="475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2DB4DB9E-207D-4512-AD08-B377E9C3A79C}"/>
                  </a:ext>
                </a:extLst>
              </p:cNvPr>
              <p:cNvSpPr/>
              <p:nvPr/>
            </p:nvSpPr>
            <p:spPr>
              <a:xfrm>
                <a:off x="8455392" y="2421403"/>
                <a:ext cx="79724" cy="108394"/>
              </a:xfrm>
              <a:custGeom>
                <a:avLst/>
                <a:gdLst>
                  <a:gd name="connsiteX0" fmla="*/ 0 w 79724"/>
                  <a:gd name="connsiteY0" fmla="*/ 58960 h 108394"/>
                  <a:gd name="connsiteX1" fmla="*/ 79724 w 79724"/>
                  <a:gd name="connsiteY1" fmla="*/ 0 h 108394"/>
                  <a:gd name="connsiteX2" fmla="*/ 37147 w 79724"/>
                  <a:gd name="connsiteY2" fmla="*/ 108395 h 108394"/>
                  <a:gd name="connsiteX3" fmla="*/ 0 w 79724"/>
                  <a:gd name="connsiteY3" fmla="*/ 58960 h 108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724" h="108394">
                    <a:moveTo>
                      <a:pt x="0" y="58960"/>
                    </a:moveTo>
                    <a:lnTo>
                      <a:pt x="79724" y="0"/>
                    </a:lnTo>
                    <a:lnTo>
                      <a:pt x="37147" y="108395"/>
                    </a:lnTo>
                    <a:lnTo>
                      <a:pt x="0" y="5896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A5080661-4CE7-41C4-BD8A-4EBE4A7CA3C0}"/>
                  </a:ext>
                </a:extLst>
              </p:cNvPr>
              <p:cNvSpPr/>
              <p:nvPr/>
            </p:nvSpPr>
            <p:spPr>
              <a:xfrm>
                <a:off x="8164549" y="5371328"/>
                <a:ext cx="509394" cy="233211"/>
              </a:xfrm>
              <a:custGeom>
                <a:avLst/>
                <a:gdLst>
                  <a:gd name="connsiteX0" fmla="*/ 268174 w 509394"/>
                  <a:gd name="connsiteY0" fmla="*/ 32353 h 233211"/>
                  <a:gd name="connsiteX1" fmla="*/ 124823 w 509394"/>
                  <a:gd name="connsiteY1" fmla="*/ 122364 h 233211"/>
                  <a:gd name="connsiteX2" fmla="*/ 8142 w 509394"/>
                  <a:gd name="connsiteY2" fmla="*/ 162369 h 233211"/>
                  <a:gd name="connsiteX3" fmla="*/ 24810 w 509394"/>
                  <a:gd name="connsiteY3" fmla="*/ 215709 h 233211"/>
                  <a:gd name="connsiteX4" fmla="*/ 261507 w 509394"/>
                  <a:gd name="connsiteY4" fmla="*/ 232378 h 233211"/>
                  <a:gd name="connsiteX5" fmla="*/ 404382 w 509394"/>
                  <a:gd name="connsiteY5" fmla="*/ 229044 h 233211"/>
                  <a:gd name="connsiteX6" fmla="*/ 497727 w 509394"/>
                  <a:gd name="connsiteY6" fmla="*/ 169037 h 233211"/>
                  <a:gd name="connsiteX7" fmla="*/ 501060 w 509394"/>
                  <a:gd name="connsiteY7" fmla="*/ 12351 h 233211"/>
                  <a:gd name="connsiteX8" fmla="*/ 268174 w 509394"/>
                  <a:gd name="connsiteY8" fmla="*/ 32353 h 233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9394" h="233211">
                    <a:moveTo>
                      <a:pt x="268174" y="32353"/>
                    </a:moveTo>
                    <a:cubicBezTo>
                      <a:pt x="268174" y="32353"/>
                      <a:pt x="144825" y="119030"/>
                      <a:pt x="124823" y="122364"/>
                    </a:cubicBezTo>
                    <a:cubicBezTo>
                      <a:pt x="104820" y="125698"/>
                      <a:pt x="18143" y="142367"/>
                      <a:pt x="8142" y="162369"/>
                    </a:cubicBezTo>
                    <a:cubicBezTo>
                      <a:pt x="-1860" y="182372"/>
                      <a:pt x="-8527" y="209042"/>
                      <a:pt x="24810" y="215709"/>
                    </a:cubicBezTo>
                    <a:cubicBezTo>
                      <a:pt x="58148" y="222377"/>
                      <a:pt x="208167" y="232378"/>
                      <a:pt x="261507" y="232378"/>
                    </a:cubicBezTo>
                    <a:cubicBezTo>
                      <a:pt x="314847" y="232378"/>
                      <a:pt x="374854" y="235712"/>
                      <a:pt x="404382" y="229044"/>
                    </a:cubicBezTo>
                    <a:cubicBezTo>
                      <a:pt x="433909" y="222377"/>
                      <a:pt x="481058" y="235712"/>
                      <a:pt x="497727" y="169037"/>
                    </a:cubicBezTo>
                    <a:cubicBezTo>
                      <a:pt x="514395" y="102362"/>
                      <a:pt x="511062" y="49022"/>
                      <a:pt x="501060" y="12351"/>
                    </a:cubicBezTo>
                    <a:cubicBezTo>
                      <a:pt x="491059" y="-24321"/>
                      <a:pt x="268174" y="32353"/>
                      <a:pt x="268174" y="323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9F652FC9-2376-4590-9A29-D56CDAB2D984}"/>
                  </a:ext>
                </a:extLst>
              </p:cNvPr>
              <p:cNvSpPr/>
              <p:nvPr/>
            </p:nvSpPr>
            <p:spPr>
              <a:xfrm>
                <a:off x="8164575" y="5544937"/>
                <a:ext cx="459028" cy="59602"/>
              </a:xfrm>
              <a:custGeom>
                <a:avLst/>
                <a:gdLst>
                  <a:gd name="connsiteX0" fmla="*/ 431025 w 459028"/>
                  <a:gd name="connsiteY0" fmla="*/ 28384 h 59602"/>
                  <a:gd name="connsiteX1" fmla="*/ 229095 w 459028"/>
                  <a:gd name="connsiteY1" fmla="*/ 19526 h 59602"/>
                  <a:gd name="connsiteX2" fmla="*/ 3257 w 459028"/>
                  <a:gd name="connsiteY2" fmla="*/ 0 h 59602"/>
                  <a:gd name="connsiteX3" fmla="*/ 24784 w 459028"/>
                  <a:gd name="connsiteY3" fmla="*/ 42100 h 59602"/>
                  <a:gd name="connsiteX4" fmla="*/ 261480 w 459028"/>
                  <a:gd name="connsiteY4" fmla="*/ 58769 h 59602"/>
                  <a:gd name="connsiteX5" fmla="*/ 404355 w 459028"/>
                  <a:gd name="connsiteY5" fmla="*/ 55436 h 59602"/>
                  <a:gd name="connsiteX6" fmla="*/ 459029 w 459028"/>
                  <a:gd name="connsiteY6" fmla="*/ 46768 h 59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9028" h="59602">
                    <a:moveTo>
                      <a:pt x="431025" y="28384"/>
                    </a:moveTo>
                    <a:cubicBezTo>
                      <a:pt x="363950" y="21374"/>
                      <a:pt x="296523" y="18421"/>
                      <a:pt x="229095" y="19526"/>
                    </a:cubicBezTo>
                    <a:cubicBezTo>
                      <a:pt x="143942" y="22098"/>
                      <a:pt x="29070" y="4286"/>
                      <a:pt x="3257" y="0"/>
                    </a:cubicBezTo>
                    <a:cubicBezTo>
                      <a:pt x="-2934" y="17621"/>
                      <a:pt x="-2553" y="36576"/>
                      <a:pt x="24784" y="42100"/>
                    </a:cubicBezTo>
                    <a:cubicBezTo>
                      <a:pt x="58121" y="48768"/>
                      <a:pt x="208140" y="58769"/>
                      <a:pt x="261480" y="58769"/>
                    </a:cubicBezTo>
                    <a:cubicBezTo>
                      <a:pt x="314820" y="58769"/>
                      <a:pt x="374827" y="62103"/>
                      <a:pt x="404355" y="55436"/>
                    </a:cubicBezTo>
                    <a:cubicBezTo>
                      <a:pt x="420262" y="51911"/>
                      <a:pt x="440740" y="53912"/>
                      <a:pt x="459029" y="46768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D06552AC-31BD-4108-BB13-7CA587D666C8}"/>
                  </a:ext>
                </a:extLst>
              </p:cNvPr>
              <p:cNvSpPr/>
              <p:nvPr/>
            </p:nvSpPr>
            <p:spPr>
              <a:xfrm>
                <a:off x="8401671" y="5506646"/>
                <a:ext cx="10477" cy="27384"/>
              </a:xfrm>
              <a:custGeom>
                <a:avLst/>
                <a:gdLst>
                  <a:gd name="connsiteX0" fmla="*/ 4953 w 10477"/>
                  <a:gd name="connsiteY0" fmla="*/ 27337 h 27384"/>
                  <a:gd name="connsiteX1" fmla="*/ 4953 w 10477"/>
                  <a:gd name="connsiteY1" fmla="*/ 27337 h 27384"/>
                  <a:gd name="connsiteX2" fmla="*/ 0 w 10477"/>
                  <a:gd name="connsiteY2" fmla="*/ 22384 h 27384"/>
                  <a:gd name="connsiteX3" fmla="*/ 0 w 10477"/>
                  <a:gd name="connsiteY3" fmla="*/ 22289 h 27384"/>
                  <a:gd name="connsiteX4" fmla="*/ 476 w 10477"/>
                  <a:gd name="connsiteY4" fmla="*/ 4858 h 27384"/>
                  <a:gd name="connsiteX5" fmla="*/ 5334 w 10477"/>
                  <a:gd name="connsiteY5" fmla="*/ 0 h 27384"/>
                  <a:gd name="connsiteX6" fmla="*/ 5525 w 10477"/>
                  <a:gd name="connsiteY6" fmla="*/ 0 h 27384"/>
                  <a:gd name="connsiteX7" fmla="*/ 10477 w 10477"/>
                  <a:gd name="connsiteY7" fmla="*/ 5144 h 27384"/>
                  <a:gd name="connsiteX8" fmla="*/ 10477 w 10477"/>
                  <a:gd name="connsiteY8" fmla="*/ 22479 h 27384"/>
                  <a:gd name="connsiteX9" fmla="*/ 5667 w 10477"/>
                  <a:gd name="connsiteY9" fmla="*/ 27384 h 27384"/>
                  <a:gd name="connsiteX10" fmla="*/ 4953 w 10477"/>
                  <a:gd name="connsiteY10" fmla="*/ 27337 h 27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477" h="27384">
                    <a:moveTo>
                      <a:pt x="4953" y="27337"/>
                    </a:moveTo>
                    <a:lnTo>
                      <a:pt x="4953" y="27337"/>
                    </a:lnTo>
                    <a:cubicBezTo>
                      <a:pt x="2219" y="27337"/>
                      <a:pt x="0" y="25118"/>
                      <a:pt x="0" y="22384"/>
                    </a:cubicBezTo>
                    <a:cubicBezTo>
                      <a:pt x="0" y="22355"/>
                      <a:pt x="0" y="22317"/>
                      <a:pt x="0" y="22289"/>
                    </a:cubicBezTo>
                    <a:lnTo>
                      <a:pt x="476" y="4858"/>
                    </a:lnTo>
                    <a:cubicBezTo>
                      <a:pt x="476" y="2172"/>
                      <a:pt x="2648" y="0"/>
                      <a:pt x="5334" y="0"/>
                    </a:cubicBezTo>
                    <a:cubicBezTo>
                      <a:pt x="5391" y="0"/>
                      <a:pt x="5458" y="0"/>
                      <a:pt x="5525" y="0"/>
                    </a:cubicBezTo>
                    <a:cubicBezTo>
                      <a:pt x="8287" y="105"/>
                      <a:pt x="10477" y="2372"/>
                      <a:pt x="10477" y="5144"/>
                    </a:cubicBezTo>
                    <a:lnTo>
                      <a:pt x="10477" y="22479"/>
                    </a:lnTo>
                    <a:cubicBezTo>
                      <a:pt x="10506" y="25165"/>
                      <a:pt x="8344" y="27356"/>
                      <a:pt x="5667" y="27384"/>
                    </a:cubicBezTo>
                    <a:cubicBezTo>
                      <a:pt x="5429" y="27384"/>
                      <a:pt x="5191" y="27365"/>
                      <a:pt x="4953" y="273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056E7470-1E9C-4D85-9ABE-6F0A7675706D}"/>
                  </a:ext>
                </a:extLst>
              </p:cNvPr>
              <p:cNvSpPr/>
              <p:nvPr/>
            </p:nvSpPr>
            <p:spPr>
              <a:xfrm>
                <a:off x="8397479" y="5434732"/>
                <a:ext cx="21243" cy="86965"/>
              </a:xfrm>
              <a:custGeom>
                <a:avLst/>
                <a:gdLst>
                  <a:gd name="connsiteX0" fmla="*/ 9526 w 21243"/>
                  <a:gd name="connsiteY0" fmla="*/ 86963 h 86965"/>
                  <a:gd name="connsiteX1" fmla="*/ 9526 w 21243"/>
                  <a:gd name="connsiteY1" fmla="*/ 86963 h 86965"/>
                  <a:gd name="connsiteX2" fmla="*/ 1 w 21243"/>
                  <a:gd name="connsiteY2" fmla="*/ 76676 h 86965"/>
                  <a:gd name="connsiteX3" fmla="*/ 1525 w 21243"/>
                  <a:gd name="connsiteY3" fmla="*/ 9525 h 86965"/>
                  <a:gd name="connsiteX4" fmla="*/ 11716 w 21243"/>
                  <a:gd name="connsiteY4" fmla="*/ 0 h 86965"/>
                  <a:gd name="connsiteX5" fmla="*/ 21241 w 21243"/>
                  <a:gd name="connsiteY5" fmla="*/ 10192 h 86965"/>
                  <a:gd name="connsiteX6" fmla="*/ 19717 w 21243"/>
                  <a:gd name="connsiteY6" fmla="*/ 77343 h 86965"/>
                  <a:gd name="connsiteX7" fmla="*/ 9526 w 21243"/>
                  <a:gd name="connsiteY7" fmla="*/ 86963 h 86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43" h="86965">
                    <a:moveTo>
                      <a:pt x="9526" y="86963"/>
                    </a:moveTo>
                    <a:lnTo>
                      <a:pt x="9526" y="86963"/>
                    </a:lnTo>
                    <a:cubicBezTo>
                      <a:pt x="4125" y="86611"/>
                      <a:pt x="-66" y="82087"/>
                      <a:pt x="1" y="76676"/>
                    </a:cubicBezTo>
                    <a:lnTo>
                      <a:pt x="1525" y="9525"/>
                    </a:lnTo>
                    <a:cubicBezTo>
                      <a:pt x="1925" y="4181"/>
                      <a:pt x="6354" y="38"/>
                      <a:pt x="11716" y="0"/>
                    </a:cubicBezTo>
                    <a:cubicBezTo>
                      <a:pt x="17127" y="257"/>
                      <a:pt x="21346" y="4772"/>
                      <a:pt x="21241" y="10192"/>
                    </a:cubicBezTo>
                    <a:lnTo>
                      <a:pt x="19717" y="77343"/>
                    </a:lnTo>
                    <a:cubicBezTo>
                      <a:pt x="19508" y="82791"/>
                      <a:pt x="14974" y="87068"/>
                      <a:pt x="9526" y="869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D2362BF0-634A-49CC-9BE4-C512A09C5BA4}"/>
                  </a:ext>
                </a:extLst>
              </p:cNvPr>
              <p:cNvSpPr/>
              <p:nvPr/>
            </p:nvSpPr>
            <p:spPr>
              <a:xfrm>
                <a:off x="8273108" y="5461688"/>
                <a:ext cx="52868" cy="46862"/>
              </a:xfrm>
              <a:custGeom>
                <a:avLst/>
                <a:gdLst>
                  <a:gd name="connsiteX0" fmla="*/ 16074 w 52868"/>
                  <a:gd name="connsiteY0" fmla="*/ 46863 h 46862"/>
                  <a:gd name="connsiteX1" fmla="*/ 2929 w 52868"/>
                  <a:gd name="connsiteY1" fmla="*/ 38767 h 46862"/>
                  <a:gd name="connsiteX2" fmla="*/ 2929 w 52868"/>
                  <a:gd name="connsiteY2" fmla="*/ 16288 h 46862"/>
                  <a:gd name="connsiteX3" fmla="*/ 37791 w 52868"/>
                  <a:gd name="connsiteY3" fmla="*/ 0 h 46862"/>
                  <a:gd name="connsiteX4" fmla="*/ 52869 w 52868"/>
                  <a:gd name="connsiteY4" fmla="*/ 15021 h 46862"/>
                  <a:gd name="connsiteX5" fmla="*/ 39505 w 52868"/>
                  <a:gd name="connsiteY5" fmla="*/ 30004 h 46862"/>
                  <a:gd name="connsiteX6" fmla="*/ 31123 w 52868"/>
                  <a:gd name="connsiteY6" fmla="*/ 31432 h 46862"/>
                  <a:gd name="connsiteX7" fmla="*/ 22836 w 52868"/>
                  <a:gd name="connsiteY7" fmla="*/ 45339 h 46862"/>
                  <a:gd name="connsiteX8" fmla="*/ 16074 w 52868"/>
                  <a:gd name="connsiteY8" fmla="*/ 46863 h 46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868" h="46862">
                    <a:moveTo>
                      <a:pt x="16074" y="46863"/>
                    </a:moveTo>
                    <a:cubicBezTo>
                      <a:pt x="10520" y="46853"/>
                      <a:pt x="5434" y="43720"/>
                      <a:pt x="2929" y="38767"/>
                    </a:cubicBezTo>
                    <a:cubicBezTo>
                      <a:pt x="-976" y="31785"/>
                      <a:pt x="-976" y="23270"/>
                      <a:pt x="2929" y="16288"/>
                    </a:cubicBezTo>
                    <a:cubicBezTo>
                      <a:pt x="10549" y="3048"/>
                      <a:pt x="29789" y="476"/>
                      <a:pt x="37791" y="0"/>
                    </a:cubicBezTo>
                    <a:cubicBezTo>
                      <a:pt x="46106" y="-10"/>
                      <a:pt x="52849" y="6715"/>
                      <a:pt x="52869" y="15021"/>
                    </a:cubicBezTo>
                    <a:cubicBezTo>
                      <a:pt x="52878" y="22688"/>
                      <a:pt x="47125" y="29146"/>
                      <a:pt x="39505" y="30004"/>
                    </a:cubicBezTo>
                    <a:cubicBezTo>
                      <a:pt x="36676" y="30232"/>
                      <a:pt x="33866" y="30709"/>
                      <a:pt x="31123" y="31432"/>
                    </a:cubicBezTo>
                    <a:cubicBezTo>
                      <a:pt x="31352" y="37300"/>
                      <a:pt x="28104" y="42748"/>
                      <a:pt x="22836" y="45339"/>
                    </a:cubicBezTo>
                    <a:cubicBezTo>
                      <a:pt x="20722" y="46349"/>
                      <a:pt x="18417" y="46872"/>
                      <a:pt x="16074" y="468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4860A27-A315-4863-8436-43142600E610}"/>
                  </a:ext>
                </a:extLst>
              </p:cNvPr>
              <p:cNvSpPr/>
              <p:nvPr/>
            </p:nvSpPr>
            <p:spPr>
              <a:xfrm>
                <a:off x="8310065" y="5438896"/>
                <a:ext cx="53676" cy="46796"/>
              </a:xfrm>
              <a:custGeom>
                <a:avLst/>
                <a:gdLst>
                  <a:gd name="connsiteX0" fmla="*/ 16169 w 53676"/>
                  <a:gd name="connsiteY0" fmla="*/ 46795 h 46796"/>
                  <a:gd name="connsiteX1" fmla="*/ 2929 w 53676"/>
                  <a:gd name="connsiteY1" fmla="*/ 38699 h 46796"/>
                  <a:gd name="connsiteX2" fmla="*/ 2929 w 53676"/>
                  <a:gd name="connsiteY2" fmla="*/ 16220 h 46796"/>
                  <a:gd name="connsiteX3" fmla="*/ 37790 w 53676"/>
                  <a:gd name="connsiteY3" fmla="*/ 27 h 46796"/>
                  <a:gd name="connsiteX4" fmla="*/ 53650 w 53676"/>
                  <a:gd name="connsiteY4" fmla="*/ 14077 h 46796"/>
                  <a:gd name="connsiteX5" fmla="*/ 39600 w 53676"/>
                  <a:gd name="connsiteY5" fmla="*/ 29936 h 46796"/>
                  <a:gd name="connsiteX6" fmla="*/ 31123 w 53676"/>
                  <a:gd name="connsiteY6" fmla="*/ 31365 h 46796"/>
                  <a:gd name="connsiteX7" fmla="*/ 22836 w 53676"/>
                  <a:gd name="connsiteY7" fmla="*/ 45271 h 46796"/>
                  <a:gd name="connsiteX8" fmla="*/ 16169 w 53676"/>
                  <a:gd name="connsiteY8" fmla="*/ 46795 h 46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676" h="46796">
                    <a:moveTo>
                      <a:pt x="16169" y="46795"/>
                    </a:moveTo>
                    <a:cubicBezTo>
                      <a:pt x="10568" y="46862"/>
                      <a:pt x="5415" y="43719"/>
                      <a:pt x="2929" y="38699"/>
                    </a:cubicBezTo>
                    <a:cubicBezTo>
                      <a:pt x="-976" y="31717"/>
                      <a:pt x="-976" y="23202"/>
                      <a:pt x="2929" y="16220"/>
                    </a:cubicBezTo>
                    <a:cubicBezTo>
                      <a:pt x="10644" y="2980"/>
                      <a:pt x="29885" y="504"/>
                      <a:pt x="37790" y="27"/>
                    </a:cubicBezTo>
                    <a:cubicBezTo>
                      <a:pt x="46049" y="-468"/>
                      <a:pt x="53154" y="5819"/>
                      <a:pt x="53650" y="14077"/>
                    </a:cubicBezTo>
                    <a:cubicBezTo>
                      <a:pt x="54145" y="22335"/>
                      <a:pt x="47858" y="29441"/>
                      <a:pt x="39600" y="29936"/>
                    </a:cubicBezTo>
                    <a:cubicBezTo>
                      <a:pt x="36733" y="30155"/>
                      <a:pt x="33904" y="30631"/>
                      <a:pt x="31123" y="31365"/>
                    </a:cubicBezTo>
                    <a:cubicBezTo>
                      <a:pt x="31352" y="37232"/>
                      <a:pt x="28103" y="42680"/>
                      <a:pt x="22836" y="45271"/>
                    </a:cubicBezTo>
                    <a:cubicBezTo>
                      <a:pt x="20760" y="46281"/>
                      <a:pt x="18474" y="46805"/>
                      <a:pt x="16169" y="467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74F10F0B-9819-462D-8721-217A1405BC5F}"/>
                  </a:ext>
                </a:extLst>
              </p:cNvPr>
              <p:cNvSpPr/>
              <p:nvPr/>
            </p:nvSpPr>
            <p:spPr>
              <a:xfrm>
                <a:off x="8347007" y="5416036"/>
                <a:ext cx="53596" cy="46890"/>
              </a:xfrm>
              <a:custGeom>
                <a:avLst/>
                <a:gdLst>
                  <a:gd name="connsiteX0" fmla="*/ 16183 w 53596"/>
                  <a:gd name="connsiteY0" fmla="*/ 46890 h 46890"/>
                  <a:gd name="connsiteX1" fmla="*/ 2943 w 53596"/>
                  <a:gd name="connsiteY1" fmla="*/ 38794 h 46890"/>
                  <a:gd name="connsiteX2" fmla="*/ 2943 w 53596"/>
                  <a:gd name="connsiteY2" fmla="*/ 16315 h 46890"/>
                  <a:gd name="connsiteX3" fmla="*/ 37710 w 53596"/>
                  <a:gd name="connsiteY3" fmla="*/ 27 h 46890"/>
                  <a:gd name="connsiteX4" fmla="*/ 53569 w 53596"/>
                  <a:gd name="connsiteY4" fmla="*/ 14077 h 46890"/>
                  <a:gd name="connsiteX5" fmla="*/ 39519 w 53596"/>
                  <a:gd name="connsiteY5" fmla="*/ 29936 h 46890"/>
                  <a:gd name="connsiteX6" fmla="*/ 31137 w 53596"/>
                  <a:gd name="connsiteY6" fmla="*/ 31460 h 46890"/>
                  <a:gd name="connsiteX7" fmla="*/ 22851 w 53596"/>
                  <a:gd name="connsiteY7" fmla="*/ 45271 h 46890"/>
                  <a:gd name="connsiteX8" fmla="*/ 16183 w 53596"/>
                  <a:gd name="connsiteY8" fmla="*/ 46890 h 46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596" h="46890">
                    <a:moveTo>
                      <a:pt x="16183" y="46890"/>
                    </a:moveTo>
                    <a:cubicBezTo>
                      <a:pt x="10601" y="46890"/>
                      <a:pt x="5486" y="43766"/>
                      <a:pt x="2943" y="38794"/>
                    </a:cubicBezTo>
                    <a:cubicBezTo>
                      <a:pt x="-981" y="31812"/>
                      <a:pt x="-981" y="23297"/>
                      <a:pt x="2943" y="16315"/>
                    </a:cubicBezTo>
                    <a:cubicBezTo>
                      <a:pt x="10563" y="2980"/>
                      <a:pt x="29804" y="504"/>
                      <a:pt x="37710" y="27"/>
                    </a:cubicBezTo>
                    <a:cubicBezTo>
                      <a:pt x="45968" y="-468"/>
                      <a:pt x="53073" y="5819"/>
                      <a:pt x="53569" y="14077"/>
                    </a:cubicBezTo>
                    <a:cubicBezTo>
                      <a:pt x="54064" y="22335"/>
                      <a:pt x="47777" y="29440"/>
                      <a:pt x="39519" y="29936"/>
                    </a:cubicBezTo>
                    <a:cubicBezTo>
                      <a:pt x="36681" y="30145"/>
                      <a:pt x="33871" y="30660"/>
                      <a:pt x="31137" y="31460"/>
                    </a:cubicBezTo>
                    <a:cubicBezTo>
                      <a:pt x="31252" y="37270"/>
                      <a:pt x="28032" y="42642"/>
                      <a:pt x="22851" y="45271"/>
                    </a:cubicBezTo>
                    <a:cubicBezTo>
                      <a:pt x="20774" y="46300"/>
                      <a:pt x="18498" y="46852"/>
                      <a:pt x="16183" y="468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37631AAC-87EB-417B-B709-C2C2B0E2E6CC}"/>
                  </a:ext>
                </a:extLst>
              </p:cNvPr>
              <p:cNvSpPr/>
              <p:nvPr/>
            </p:nvSpPr>
            <p:spPr>
              <a:xfrm>
                <a:off x="8200122" y="5520076"/>
                <a:ext cx="79724" cy="29241"/>
              </a:xfrm>
              <a:custGeom>
                <a:avLst/>
                <a:gdLst>
                  <a:gd name="connsiteX0" fmla="*/ 0 w 79724"/>
                  <a:gd name="connsiteY0" fmla="*/ 0 h 29241"/>
                  <a:gd name="connsiteX1" fmla="*/ 34195 w 79724"/>
                  <a:gd name="connsiteY1" fmla="*/ 3238 h 29241"/>
                  <a:gd name="connsiteX2" fmla="*/ 79724 w 79724"/>
                  <a:gd name="connsiteY2" fmla="*/ 29242 h 29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9724" h="29241">
                    <a:moveTo>
                      <a:pt x="0" y="0"/>
                    </a:moveTo>
                    <a:cubicBezTo>
                      <a:pt x="0" y="0"/>
                      <a:pt x="1619" y="3238"/>
                      <a:pt x="34195" y="3238"/>
                    </a:cubicBezTo>
                    <a:cubicBezTo>
                      <a:pt x="66770" y="3238"/>
                      <a:pt x="76486" y="17907"/>
                      <a:pt x="79724" y="29242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11311E4C-1E8A-42A0-8E5F-0E7A1C61BB5D}"/>
                  </a:ext>
                </a:extLst>
              </p:cNvPr>
              <p:cNvSpPr/>
              <p:nvPr/>
            </p:nvSpPr>
            <p:spPr>
              <a:xfrm>
                <a:off x="8508256" y="5495692"/>
                <a:ext cx="25336" cy="13049"/>
              </a:xfrm>
              <a:custGeom>
                <a:avLst/>
                <a:gdLst>
                  <a:gd name="connsiteX0" fmla="*/ 0 w 25336"/>
                  <a:gd name="connsiteY0" fmla="*/ 13049 h 13049"/>
                  <a:gd name="connsiteX1" fmla="*/ 25336 w 25336"/>
                  <a:gd name="connsiteY1" fmla="*/ 0 h 13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336" h="13049">
                    <a:moveTo>
                      <a:pt x="0" y="13049"/>
                    </a:moveTo>
                    <a:cubicBezTo>
                      <a:pt x="7163" y="6563"/>
                      <a:pt x="15897" y="2067"/>
                      <a:pt x="25336" y="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738CD06F-7D77-4B5D-8A9E-AED40DC248F3}"/>
                  </a:ext>
                </a:extLst>
              </p:cNvPr>
              <p:cNvSpPr/>
              <p:nvPr/>
            </p:nvSpPr>
            <p:spPr>
              <a:xfrm>
                <a:off x="8463679" y="5521600"/>
                <a:ext cx="30956" cy="40766"/>
              </a:xfrm>
              <a:custGeom>
                <a:avLst/>
                <a:gdLst>
                  <a:gd name="connsiteX0" fmla="*/ 0 w 30956"/>
                  <a:gd name="connsiteY0" fmla="*/ 40767 h 40766"/>
                  <a:gd name="connsiteX1" fmla="*/ 30956 w 30956"/>
                  <a:gd name="connsiteY1" fmla="*/ 0 h 40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56" h="40766">
                    <a:moveTo>
                      <a:pt x="0" y="40767"/>
                    </a:moveTo>
                    <a:cubicBezTo>
                      <a:pt x="9049" y="26261"/>
                      <a:pt x="19412" y="12611"/>
                      <a:pt x="30956" y="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A5B79769-BA33-4CFE-8E8A-E3C8915F3D9C}"/>
                  </a:ext>
                </a:extLst>
              </p:cNvPr>
              <p:cNvSpPr/>
              <p:nvPr/>
            </p:nvSpPr>
            <p:spPr>
              <a:xfrm>
                <a:off x="8293467" y="3701879"/>
                <a:ext cx="448205" cy="1756584"/>
              </a:xfrm>
              <a:custGeom>
                <a:avLst/>
                <a:gdLst>
                  <a:gd name="connsiteX0" fmla="*/ 3334 w 448205"/>
                  <a:gd name="connsiteY0" fmla="*/ 71502 h 1756584"/>
                  <a:gd name="connsiteX1" fmla="*/ 0 w 448205"/>
                  <a:gd name="connsiteY1" fmla="*/ 498222 h 1756584"/>
                  <a:gd name="connsiteX2" fmla="*/ 38100 w 448205"/>
                  <a:gd name="connsiteY2" fmla="*/ 976473 h 1756584"/>
                  <a:gd name="connsiteX3" fmla="*/ 142875 w 448205"/>
                  <a:gd name="connsiteY3" fmla="*/ 1411765 h 1756584"/>
                  <a:gd name="connsiteX4" fmla="*/ 139541 w 448205"/>
                  <a:gd name="connsiteY4" fmla="*/ 1554640 h 1756584"/>
                  <a:gd name="connsiteX5" fmla="*/ 149542 w 448205"/>
                  <a:gd name="connsiteY5" fmla="*/ 1614648 h 1756584"/>
                  <a:gd name="connsiteX6" fmla="*/ 132874 w 448205"/>
                  <a:gd name="connsiteY6" fmla="*/ 1657987 h 1756584"/>
                  <a:gd name="connsiteX7" fmla="*/ 132874 w 448205"/>
                  <a:gd name="connsiteY7" fmla="*/ 1717994 h 1756584"/>
                  <a:gd name="connsiteX8" fmla="*/ 266224 w 448205"/>
                  <a:gd name="connsiteY8" fmla="*/ 1754665 h 1756584"/>
                  <a:gd name="connsiteX9" fmla="*/ 446246 w 448205"/>
                  <a:gd name="connsiteY9" fmla="*/ 1647985 h 1756584"/>
                  <a:gd name="connsiteX10" fmla="*/ 354806 w 448205"/>
                  <a:gd name="connsiteY10" fmla="*/ 869316 h 1756584"/>
                  <a:gd name="connsiteX11" fmla="*/ 370332 w 448205"/>
                  <a:gd name="connsiteY11" fmla="*/ 417736 h 1756584"/>
                  <a:gd name="connsiteX12" fmla="*/ 366998 w 448205"/>
                  <a:gd name="connsiteY12" fmla="*/ 64359 h 1756584"/>
                  <a:gd name="connsiteX13" fmla="*/ 153638 w 448205"/>
                  <a:gd name="connsiteY13" fmla="*/ 1017 h 1756584"/>
                  <a:gd name="connsiteX14" fmla="*/ 3334 w 448205"/>
                  <a:gd name="connsiteY14" fmla="*/ 71502 h 1756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8205" h="1756584">
                    <a:moveTo>
                      <a:pt x="3334" y="71502"/>
                    </a:moveTo>
                    <a:cubicBezTo>
                      <a:pt x="3334" y="71502"/>
                      <a:pt x="0" y="281529"/>
                      <a:pt x="0" y="498222"/>
                    </a:cubicBezTo>
                    <a:cubicBezTo>
                      <a:pt x="0" y="714916"/>
                      <a:pt x="11144" y="913131"/>
                      <a:pt x="38100" y="976473"/>
                    </a:cubicBezTo>
                    <a:cubicBezTo>
                      <a:pt x="65056" y="1039814"/>
                      <a:pt x="136208" y="1368426"/>
                      <a:pt x="142875" y="1411765"/>
                    </a:cubicBezTo>
                    <a:cubicBezTo>
                      <a:pt x="149542" y="1455104"/>
                      <a:pt x="139541" y="1521779"/>
                      <a:pt x="139541" y="1554640"/>
                    </a:cubicBezTo>
                    <a:cubicBezTo>
                      <a:pt x="139627" y="1575052"/>
                      <a:pt x="142999" y="1595312"/>
                      <a:pt x="149542" y="1614648"/>
                    </a:cubicBezTo>
                    <a:cubicBezTo>
                      <a:pt x="149542" y="1614648"/>
                      <a:pt x="132874" y="1641318"/>
                      <a:pt x="132874" y="1657987"/>
                    </a:cubicBezTo>
                    <a:cubicBezTo>
                      <a:pt x="132874" y="1674655"/>
                      <a:pt x="112871" y="1707993"/>
                      <a:pt x="132874" y="1717994"/>
                    </a:cubicBezTo>
                    <a:cubicBezTo>
                      <a:pt x="152876" y="1727995"/>
                      <a:pt x="166211" y="1737997"/>
                      <a:pt x="266224" y="1754665"/>
                    </a:cubicBezTo>
                    <a:cubicBezTo>
                      <a:pt x="366236" y="1771334"/>
                      <a:pt x="429578" y="1674655"/>
                      <a:pt x="446246" y="1647985"/>
                    </a:cubicBezTo>
                    <a:cubicBezTo>
                      <a:pt x="462915" y="1621315"/>
                      <a:pt x="368141" y="985998"/>
                      <a:pt x="354806" y="869316"/>
                    </a:cubicBezTo>
                    <a:cubicBezTo>
                      <a:pt x="341471" y="752635"/>
                      <a:pt x="350330" y="511081"/>
                      <a:pt x="370332" y="417736"/>
                    </a:cubicBezTo>
                    <a:cubicBezTo>
                      <a:pt x="390335" y="324391"/>
                      <a:pt x="380333" y="107697"/>
                      <a:pt x="366998" y="64359"/>
                    </a:cubicBezTo>
                    <a:cubicBezTo>
                      <a:pt x="353663" y="21020"/>
                      <a:pt x="223647" y="-5650"/>
                      <a:pt x="153638" y="1017"/>
                    </a:cubicBezTo>
                    <a:cubicBezTo>
                      <a:pt x="83629" y="7685"/>
                      <a:pt x="3334" y="71502"/>
                      <a:pt x="3334" y="7150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F0F93485-B18B-4FA1-ABC6-6FE08363E5E5}"/>
                  </a:ext>
                </a:extLst>
              </p:cNvPr>
              <p:cNvSpPr/>
              <p:nvPr/>
            </p:nvSpPr>
            <p:spPr>
              <a:xfrm>
                <a:off x="8182465" y="3633629"/>
                <a:ext cx="791851" cy="2313453"/>
              </a:xfrm>
              <a:custGeom>
                <a:avLst/>
                <a:gdLst>
                  <a:gd name="connsiteX0" fmla="*/ 371034 w 791851"/>
                  <a:gd name="connsiteY0" fmla="*/ 233098 h 2313453"/>
                  <a:gd name="connsiteX1" fmla="*/ 298835 w 791851"/>
                  <a:gd name="connsiteY1" fmla="*/ 828029 h 2313453"/>
                  <a:gd name="connsiteX2" fmla="*/ 345507 w 791851"/>
                  <a:gd name="connsiteY2" fmla="*/ 1044723 h 2313453"/>
                  <a:gd name="connsiteX3" fmla="*/ 403610 w 791851"/>
                  <a:gd name="connsiteY3" fmla="*/ 1566693 h 2313453"/>
                  <a:gd name="connsiteX4" fmla="*/ 416945 w 791851"/>
                  <a:gd name="connsiteY4" fmla="*/ 1676707 h 2313453"/>
                  <a:gd name="connsiteX5" fmla="*/ 386941 w 791851"/>
                  <a:gd name="connsiteY5" fmla="*/ 1706711 h 2313453"/>
                  <a:gd name="connsiteX6" fmla="*/ 400276 w 791851"/>
                  <a:gd name="connsiteY6" fmla="*/ 1756717 h 2313453"/>
                  <a:gd name="connsiteX7" fmla="*/ 376940 w 791851"/>
                  <a:gd name="connsiteY7" fmla="*/ 1823392 h 2313453"/>
                  <a:gd name="connsiteX8" fmla="*/ 380274 w 791851"/>
                  <a:gd name="connsiteY8" fmla="*/ 1870064 h 2313453"/>
                  <a:gd name="connsiteX9" fmla="*/ 283595 w 791851"/>
                  <a:gd name="connsiteY9" fmla="*/ 1990079 h 2313453"/>
                  <a:gd name="connsiteX10" fmla="*/ 133576 w 791851"/>
                  <a:gd name="connsiteY10" fmla="*/ 2106761 h 2313453"/>
                  <a:gd name="connsiteX11" fmla="*/ 226 w 791851"/>
                  <a:gd name="connsiteY11" fmla="*/ 2220108 h 2313453"/>
                  <a:gd name="connsiteX12" fmla="*/ 113574 w 791851"/>
                  <a:gd name="connsiteY12" fmla="*/ 2310119 h 2313453"/>
                  <a:gd name="connsiteX13" fmla="*/ 430280 w 791851"/>
                  <a:gd name="connsiteY13" fmla="*/ 2306786 h 2313453"/>
                  <a:gd name="connsiteX14" fmla="*/ 703647 w 791851"/>
                  <a:gd name="connsiteY14" fmla="*/ 2170102 h 2313453"/>
                  <a:gd name="connsiteX15" fmla="*/ 747367 w 791851"/>
                  <a:gd name="connsiteY15" fmla="*/ 2040086 h 2313453"/>
                  <a:gd name="connsiteX16" fmla="*/ 747367 w 791851"/>
                  <a:gd name="connsiteY16" fmla="*/ 1846728 h 2313453"/>
                  <a:gd name="connsiteX17" fmla="*/ 744033 w 791851"/>
                  <a:gd name="connsiteY17" fmla="*/ 1766718 h 2313453"/>
                  <a:gd name="connsiteX18" fmla="*/ 734032 w 791851"/>
                  <a:gd name="connsiteY18" fmla="*/ 1676707 h 2313453"/>
                  <a:gd name="connsiteX19" fmla="*/ 747367 w 791851"/>
                  <a:gd name="connsiteY19" fmla="*/ 1626701 h 2313453"/>
                  <a:gd name="connsiteX20" fmla="*/ 724031 w 791851"/>
                  <a:gd name="connsiteY20" fmla="*/ 1560026 h 2313453"/>
                  <a:gd name="connsiteX21" fmla="*/ 742605 w 791851"/>
                  <a:gd name="connsiteY21" fmla="*/ 1138068 h 2313453"/>
                  <a:gd name="connsiteX22" fmla="*/ 645926 w 791851"/>
                  <a:gd name="connsiteY22" fmla="*/ 894704 h 2313453"/>
                  <a:gd name="connsiteX23" fmla="*/ 659261 w 791851"/>
                  <a:gd name="connsiteY23" fmla="*/ 811361 h 2313453"/>
                  <a:gd name="connsiteX24" fmla="*/ 639258 w 791851"/>
                  <a:gd name="connsiteY24" fmla="*/ 764688 h 2313453"/>
                  <a:gd name="connsiteX25" fmla="*/ 747367 w 791851"/>
                  <a:gd name="connsiteY25" fmla="*/ 453125 h 2313453"/>
                  <a:gd name="connsiteX26" fmla="*/ 790706 w 791851"/>
                  <a:gd name="connsiteY26" fmla="*/ 256434 h 2313453"/>
                  <a:gd name="connsiteX27" fmla="*/ 744033 w 791851"/>
                  <a:gd name="connsiteY27" fmla="*/ 83079 h 2313453"/>
                  <a:gd name="connsiteX28" fmla="*/ 537341 w 791851"/>
                  <a:gd name="connsiteY28" fmla="*/ 13070 h 2313453"/>
                  <a:gd name="connsiteX29" fmla="*/ 371034 w 791851"/>
                  <a:gd name="connsiteY29" fmla="*/ 233098 h 2313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91851" h="2313453">
                    <a:moveTo>
                      <a:pt x="371034" y="233098"/>
                    </a:moveTo>
                    <a:cubicBezTo>
                      <a:pt x="371034" y="233098"/>
                      <a:pt x="298835" y="744686"/>
                      <a:pt x="298835" y="828029"/>
                    </a:cubicBezTo>
                    <a:cubicBezTo>
                      <a:pt x="298835" y="911373"/>
                      <a:pt x="335506" y="1004718"/>
                      <a:pt x="345507" y="1044723"/>
                    </a:cubicBezTo>
                    <a:cubicBezTo>
                      <a:pt x="355509" y="1084728"/>
                      <a:pt x="393609" y="1536689"/>
                      <a:pt x="403610" y="1566693"/>
                    </a:cubicBezTo>
                    <a:cubicBezTo>
                      <a:pt x="413611" y="1596697"/>
                      <a:pt x="416945" y="1676707"/>
                      <a:pt x="416945" y="1676707"/>
                    </a:cubicBezTo>
                    <a:cubicBezTo>
                      <a:pt x="416945" y="1676707"/>
                      <a:pt x="390275" y="1686708"/>
                      <a:pt x="386941" y="1706711"/>
                    </a:cubicBezTo>
                    <a:cubicBezTo>
                      <a:pt x="383607" y="1726713"/>
                      <a:pt x="400276" y="1740048"/>
                      <a:pt x="400276" y="1756717"/>
                    </a:cubicBezTo>
                    <a:cubicBezTo>
                      <a:pt x="400276" y="1773386"/>
                      <a:pt x="383607" y="1800056"/>
                      <a:pt x="376940" y="1823392"/>
                    </a:cubicBezTo>
                    <a:cubicBezTo>
                      <a:pt x="373254" y="1838927"/>
                      <a:pt x="374416" y="1855215"/>
                      <a:pt x="380274" y="1870064"/>
                    </a:cubicBezTo>
                    <a:cubicBezTo>
                      <a:pt x="380274" y="1870064"/>
                      <a:pt x="313599" y="1960076"/>
                      <a:pt x="283595" y="1990079"/>
                    </a:cubicBezTo>
                    <a:cubicBezTo>
                      <a:pt x="253591" y="2020083"/>
                      <a:pt x="176915" y="2076757"/>
                      <a:pt x="133576" y="2106761"/>
                    </a:cubicBezTo>
                    <a:cubicBezTo>
                      <a:pt x="90237" y="2136764"/>
                      <a:pt x="3560" y="2173436"/>
                      <a:pt x="226" y="2220108"/>
                    </a:cubicBezTo>
                    <a:cubicBezTo>
                      <a:pt x="-3108" y="2266781"/>
                      <a:pt x="30230" y="2306786"/>
                      <a:pt x="113574" y="2310119"/>
                    </a:cubicBezTo>
                    <a:cubicBezTo>
                      <a:pt x="196917" y="2313453"/>
                      <a:pt x="346936" y="2316787"/>
                      <a:pt x="430280" y="2306786"/>
                    </a:cubicBezTo>
                    <a:cubicBezTo>
                      <a:pt x="513624" y="2296785"/>
                      <a:pt x="676977" y="2203439"/>
                      <a:pt x="703647" y="2170102"/>
                    </a:cubicBezTo>
                    <a:cubicBezTo>
                      <a:pt x="730317" y="2136764"/>
                      <a:pt x="747367" y="2133431"/>
                      <a:pt x="747367" y="2040086"/>
                    </a:cubicBezTo>
                    <a:cubicBezTo>
                      <a:pt x="747367" y="1946741"/>
                      <a:pt x="750701" y="1856729"/>
                      <a:pt x="747367" y="1846728"/>
                    </a:cubicBezTo>
                    <a:cubicBezTo>
                      <a:pt x="744033" y="1836727"/>
                      <a:pt x="737842" y="1820058"/>
                      <a:pt x="744033" y="1766718"/>
                    </a:cubicBezTo>
                    <a:cubicBezTo>
                      <a:pt x="748386" y="1736352"/>
                      <a:pt x="744938" y="1705377"/>
                      <a:pt x="734032" y="1676707"/>
                    </a:cubicBezTo>
                    <a:cubicBezTo>
                      <a:pt x="739490" y="1660324"/>
                      <a:pt x="743948" y="1643627"/>
                      <a:pt x="747367" y="1626701"/>
                    </a:cubicBezTo>
                    <a:cubicBezTo>
                      <a:pt x="750701" y="1606698"/>
                      <a:pt x="724031" y="1560026"/>
                      <a:pt x="724031" y="1560026"/>
                    </a:cubicBezTo>
                    <a:cubicBezTo>
                      <a:pt x="724031" y="1560026"/>
                      <a:pt x="742605" y="1214744"/>
                      <a:pt x="742605" y="1138068"/>
                    </a:cubicBezTo>
                    <a:cubicBezTo>
                      <a:pt x="742605" y="1061392"/>
                      <a:pt x="645926" y="894704"/>
                      <a:pt x="645926" y="894704"/>
                    </a:cubicBezTo>
                    <a:cubicBezTo>
                      <a:pt x="645926" y="894704"/>
                      <a:pt x="659261" y="824696"/>
                      <a:pt x="659261" y="811361"/>
                    </a:cubicBezTo>
                    <a:cubicBezTo>
                      <a:pt x="659261" y="798026"/>
                      <a:pt x="639258" y="764688"/>
                      <a:pt x="639258" y="764688"/>
                    </a:cubicBezTo>
                    <a:cubicBezTo>
                      <a:pt x="639258" y="764688"/>
                      <a:pt x="737842" y="489797"/>
                      <a:pt x="747367" y="453125"/>
                    </a:cubicBezTo>
                    <a:cubicBezTo>
                      <a:pt x="756892" y="416454"/>
                      <a:pt x="784038" y="296439"/>
                      <a:pt x="790706" y="256434"/>
                    </a:cubicBezTo>
                    <a:cubicBezTo>
                      <a:pt x="797373" y="216429"/>
                      <a:pt x="774037" y="133085"/>
                      <a:pt x="744033" y="83079"/>
                    </a:cubicBezTo>
                    <a:cubicBezTo>
                      <a:pt x="714030" y="33073"/>
                      <a:pt x="584013" y="-26935"/>
                      <a:pt x="537341" y="13070"/>
                    </a:cubicBezTo>
                    <a:cubicBezTo>
                      <a:pt x="490668" y="53075"/>
                      <a:pt x="371034" y="233098"/>
                      <a:pt x="371034" y="2330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DC603598-7B6F-400D-8CB0-7BFE62759821}"/>
                  </a:ext>
                </a:extLst>
              </p:cNvPr>
              <p:cNvSpPr/>
              <p:nvPr/>
            </p:nvSpPr>
            <p:spPr>
              <a:xfrm>
                <a:off x="8270131" y="3613816"/>
                <a:ext cx="743213" cy="388267"/>
              </a:xfrm>
              <a:custGeom>
                <a:avLst/>
                <a:gdLst>
                  <a:gd name="connsiteX0" fmla="*/ 0 w 743213"/>
                  <a:gd name="connsiteY0" fmla="*/ 162900 h 388267"/>
                  <a:gd name="connsiteX1" fmla="*/ 150019 w 743213"/>
                  <a:gd name="connsiteY1" fmla="*/ 349590 h 388267"/>
                  <a:gd name="connsiteX2" fmla="*/ 353377 w 743213"/>
                  <a:gd name="connsiteY2" fmla="*/ 246244 h 388267"/>
                  <a:gd name="connsiteX3" fmla="*/ 546735 w 743213"/>
                  <a:gd name="connsiteY3" fmla="*/ 109560 h 388267"/>
                  <a:gd name="connsiteX4" fmla="*/ 733425 w 743213"/>
                  <a:gd name="connsiteY4" fmla="*/ 386261 h 388267"/>
                  <a:gd name="connsiteX5" fmla="*/ 713423 w 743213"/>
                  <a:gd name="connsiteY5" fmla="*/ 89557 h 388267"/>
                  <a:gd name="connsiteX6" fmla="*/ 303847 w 743213"/>
                  <a:gd name="connsiteY6" fmla="*/ 9547 h 388267"/>
                  <a:gd name="connsiteX7" fmla="*/ 0 w 743213"/>
                  <a:gd name="connsiteY7" fmla="*/ 162900 h 388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3213" h="388267">
                    <a:moveTo>
                      <a:pt x="0" y="162900"/>
                    </a:moveTo>
                    <a:cubicBezTo>
                      <a:pt x="0" y="162900"/>
                      <a:pt x="90011" y="319586"/>
                      <a:pt x="150019" y="349590"/>
                    </a:cubicBezTo>
                    <a:cubicBezTo>
                      <a:pt x="210026" y="379594"/>
                      <a:pt x="270034" y="336255"/>
                      <a:pt x="353377" y="246244"/>
                    </a:cubicBezTo>
                    <a:cubicBezTo>
                      <a:pt x="436721" y="156232"/>
                      <a:pt x="486727" y="86224"/>
                      <a:pt x="546735" y="109560"/>
                    </a:cubicBezTo>
                    <a:cubicBezTo>
                      <a:pt x="606743" y="132896"/>
                      <a:pt x="716756" y="359591"/>
                      <a:pt x="733425" y="386261"/>
                    </a:cubicBezTo>
                    <a:cubicBezTo>
                      <a:pt x="750094" y="412931"/>
                      <a:pt x="746760" y="166234"/>
                      <a:pt x="713423" y="89557"/>
                    </a:cubicBezTo>
                    <a:cubicBezTo>
                      <a:pt x="680085" y="12881"/>
                      <a:pt x="510064" y="-17123"/>
                      <a:pt x="303847" y="9547"/>
                    </a:cubicBezTo>
                    <a:cubicBezTo>
                      <a:pt x="97631" y="36217"/>
                      <a:pt x="0" y="162900"/>
                      <a:pt x="0" y="1629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C5E7B29D-2191-4B42-A8B5-A2603A0FC2E3}"/>
                  </a:ext>
                </a:extLst>
              </p:cNvPr>
              <p:cNvSpPr/>
              <p:nvPr/>
            </p:nvSpPr>
            <p:spPr>
              <a:xfrm>
                <a:off x="8246890" y="3530208"/>
                <a:ext cx="766762" cy="262887"/>
              </a:xfrm>
              <a:custGeom>
                <a:avLst/>
                <a:gdLst>
                  <a:gd name="connsiteX0" fmla="*/ 6667 w 766762"/>
                  <a:gd name="connsiteY0" fmla="*/ 139447 h 262887"/>
                  <a:gd name="connsiteX1" fmla="*/ 0 w 766762"/>
                  <a:gd name="connsiteY1" fmla="*/ 232792 h 262887"/>
                  <a:gd name="connsiteX2" fmla="*/ 50006 w 766762"/>
                  <a:gd name="connsiteY2" fmla="*/ 262795 h 262887"/>
                  <a:gd name="connsiteX3" fmla="*/ 366713 w 766762"/>
                  <a:gd name="connsiteY3" fmla="*/ 189453 h 262887"/>
                  <a:gd name="connsiteX4" fmla="*/ 726758 w 766762"/>
                  <a:gd name="connsiteY4" fmla="*/ 222790 h 262887"/>
                  <a:gd name="connsiteX5" fmla="*/ 766762 w 766762"/>
                  <a:gd name="connsiteY5" fmla="*/ 172784 h 262887"/>
                  <a:gd name="connsiteX6" fmla="*/ 736759 w 766762"/>
                  <a:gd name="connsiteY6" fmla="*/ 86107 h 262887"/>
                  <a:gd name="connsiteX7" fmla="*/ 460058 w 766762"/>
                  <a:gd name="connsiteY7" fmla="*/ 2763 h 262887"/>
                  <a:gd name="connsiteX8" fmla="*/ 60008 w 766762"/>
                  <a:gd name="connsiteY8" fmla="*/ 36100 h 262887"/>
                  <a:gd name="connsiteX9" fmla="*/ 6667 w 766762"/>
                  <a:gd name="connsiteY9" fmla="*/ 139447 h 262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762" h="262887">
                    <a:moveTo>
                      <a:pt x="6667" y="139447"/>
                    </a:moveTo>
                    <a:cubicBezTo>
                      <a:pt x="6667" y="139447"/>
                      <a:pt x="0" y="199454"/>
                      <a:pt x="0" y="232792"/>
                    </a:cubicBezTo>
                    <a:cubicBezTo>
                      <a:pt x="0" y="266129"/>
                      <a:pt x="50006" y="262795"/>
                      <a:pt x="50006" y="262795"/>
                    </a:cubicBezTo>
                    <a:cubicBezTo>
                      <a:pt x="50006" y="262795"/>
                      <a:pt x="200025" y="199454"/>
                      <a:pt x="366713" y="189453"/>
                    </a:cubicBezTo>
                    <a:cubicBezTo>
                      <a:pt x="533400" y="179452"/>
                      <a:pt x="700087" y="222790"/>
                      <a:pt x="726758" y="222790"/>
                    </a:cubicBezTo>
                    <a:cubicBezTo>
                      <a:pt x="753427" y="222790"/>
                      <a:pt x="766762" y="199454"/>
                      <a:pt x="766762" y="172784"/>
                    </a:cubicBezTo>
                    <a:cubicBezTo>
                      <a:pt x="766762" y="146114"/>
                      <a:pt x="736759" y="86107"/>
                      <a:pt x="736759" y="86107"/>
                    </a:cubicBezTo>
                    <a:cubicBezTo>
                      <a:pt x="736759" y="86107"/>
                      <a:pt x="666750" y="9430"/>
                      <a:pt x="460058" y="2763"/>
                    </a:cubicBezTo>
                    <a:cubicBezTo>
                      <a:pt x="253365" y="-3905"/>
                      <a:pt x="103346" y="-571"/>
                      <a:pt x="60008" y="36100"/>
                    </a:cubicBezTo>
                    <a:cubicBezTo>
                      <a:pt x="16669" y="72772"/>
                      <a:pt x="6667" y="139447"/>
                      <a:pt x="6667" y="139447"/>
                    </a:cubicBezTo>
                    <a:close/>
                  </a:path>
                </a:pathLst>
              </a:custGeom>
              <a:solidFill>
                <a:srgbClr val="666666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0769B696-3316-4C18-8578-18F7BD8F5399}"/>
                  </a:ext>
                </a:extLst>
              </p:cNvPr>
              <p:cNvSpPr/>
              <p:nvPr/>
            </p:nvSpPr>
            <p:spPr>
              <a:xfrm>
                <a:off x="7786584" y="2355483"/>
                <a:ext cx="1621205" cy="1327601"/>
              </a:xfrm>
              <a:custGeom>
                <a:avLst/>
                <a:gdLst>
                  <a:gd name="connsiteX0" fmla="*/ 895027 w 1621205"/>
                  <a:gd name="connsiteY0" fmla="*/ 7722 h 1327601"/>
                  <a:gd name="connsiteX1" fmla="*/ 669570 w 1621205"/>
                  <a:gd name="connsiteY1" fmla="*/ 180029 h 1327601"/>
                  <a:gd name="connsiteX2" fmla="*/ 671761 w 1621205"/>
                  <a:gd name="connsiteY2" fmla="*/ 241656 h 1327601"/>
                  <a:gd name="connsiteX3" fmla="*/ 695097 w 1621205"/>
                  <a:gd name="connsiteY3" fmla="*/ 271469 h 1327601"/>
                  <a:gd name="connsiteX4" fmla="*/ 554794 w 1621205"/>
                  <a:gd name="connsiteY4" fmla="*/ 379864 h 1327601"/>
                  <a:gd name="connsiteX5" fmla="*/ 433540 w 1621205"/>
                  <a:gd name="connsiteY5" fmla="*/ 473399 h 1327601"/>
                  <a:gd name="connsiteX6" fmla="*/ 323050 w 1621205"/>
                  <a:gd name="connsiteY6" fmla="*/ 601035 h 1327601"/>
                  <a:gd name="connsiteX7" fmla="*/ 335814 w 1621205"/>
                  <a:gd name="connsiteY7" fmla="*/ 507499 h 1327601"/>
                  <a:gd name="connsiteX8" fmla="*/ 334195 w 1621205"/>
                  <a:gd name="connsiteY8" fmla="*/ 390913 h 1327601"/>
                  <a:gd name="connsiteX9" fmla="*/ 225800 w 1621205"/>
                  <a:gd name="connsiteY9" fmla="*/ 318618 h 1327601"/>
                  <a:gd name="connsiteX10" fmla="*/ 119406 w 1621205"/>
                  <a:gd name="connsiteY10" fmla="*/ 373863 h 1327601"/>
                  <a:gd name="connsiteX11" fmla="*/ 59398 w 1621205"/>
                  <a:gd name="connsiteY11" fmla="*/ 586176 h 1327601"/>
                  <a:gd name="connsiteX12" fmla="*/ 6725 w 1621205"/>
                  <a:gd name="connsiteY12" fmla="*/ 826777 h 1327601"/>
                  <a:gd name="connsiteX13" fmla="*/ 138551 w 1621205"/>
                  <a:gd name="connsiteY13" fmla="*/ 922027 h 1327601"/>
                  <a:gd name="connsiteX14" fmla="*/ 278950 w 1621205"/>
                  <a:gd name="connsiteY14" fmla="*/ 892214 h 1327601"/>
                  <a:gd name="connsiteX15" fmla="*/ 452686 w 1621205"/>
                  <a:gd name="connsiteY15" fmla="*/ 800393 h 1327601"/>
                  <a:gd name="connsiteX16" fmla="*/ 503740 w 1621205"/>
                  <a:gd name="connsiteY16" fmla="*/ 772770 h 1327601"/>
                  <a:gd name="connsiteX17" fmla="*/ 493167 w 1621205"/>
                  <a:gd name="connsiteY17" fmla="*/ 1002418 h 1327601"/>
                  <a:gd name="connsiteX18" fmla="*/ 425063 w 1621205"/>
                  <a:gd name="connsiteY18" fmla="*/ 1259593 h 1327601"/>
                  <a:gd name="connsiteX19" fmla="*/ 474022 w 1621205"/>
                  <a:gd name="connsiteY19" fmla="*/ 1327602 h 1327601"/>
                  <a:gd name="connsiteX20" fmla="*/ 693097 w 1621205"/>
                  <a:gd name="connsiteY20" fmla="*/ 1255307 h 1327601"/>
                  <a:gd name="connsiteX21" fmla="*/ 1086479 w 1621205"/>
                  <a:gd name="connsiteY21" fmla="*/ 1261689 h 1327601"/>
                  <a:gd name="connsiteX22" fmla="*/ 1210304 w 1621205"/>
                  <a:gd name="connsiteY22" fmla="*/ 1270261 h 1327601"/>
                  <a:gd name="connsiteX23" fmla="*/ 1248404 w 1621205"/>
                  <a:gd name="connsiteY23" fmla="*/ 1187298 h 1327601"/>
                  <a:gd name="connsiteX24" fmla="*/ 1235736 w 1621205"/>
                  <a:gd name="connsiteY24" fmla="*/ 1042709 h 1327601"/>
                  <a:gd name="connsiteX25" fmla="*/ 1252690 w 1621205"/>
                  <a:gd name="connsiteY25" fmla="*/ 806679 h 1327601"/>
                  <a:gd name="connsiteX26" fmla="*/ 1308031 w 1621205"/>
                  <a:gd name="connsiteY26" fmla="*/ 557886 h 1327601"/>
                  <a:gd name="connsiteX27" fmla="*/ 1518533 w 1621205"/>
                  <a:gd name="connsiteY27" fmla="*/ 502641 h 1327601"/>
                  <a:gd name="connsiteX28" fmla="*/ 1612069 w 1621205"/>
                  <a:gd name="connsiteY28" fmla="*/ 300616 h 1327601"/>
                  <a:gd name="connsiteX29" fmla="*/ 1429189 w 1621205"/>
                  <a:gd name="connsiteY29" fmla="*/ 130499 h 1327601"/>
                  <a:gd name="connsiteX30" fmla="*/ 1205923 w 1621205"/>
                  <a:gd name="connsiteY30" fmla="*/ 100781 h 1327601"/>
                  <a:gd name="connsiteX31" fmla="*/ 1067715 w 1621205"/>
                  <a:gd name="connsiteY31" fmla="*/ 90113 h 1327601"/>
                  <a:gd name="connsiteX32" fmla="*/ 980561 w 1621205"/>
                  <a:gd name="connsiteY32" fmla="*/ 85827 h 1327601"/>
                  <a:gd name="connsiteX33" fmla="*/ 971989 w 1621205"/>
                  <a:gd name="connsiteY33" fmla="*/ 88018 h 1327601"/>
                  <a:gd name="connsiteX34" fmla="*/ 940175 w 1621205"/>
                  <a:gd name="connsiteY34" fmla="*/ 5055 h 1327601"/>
                  <a:gd name="connsiteX35" fmla="*/ 895027 w 1621205"/>
                  <a:gd name="connsiteY35" fmla="*/ 7722 h 1327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621205" h="1327601">
                    <a:moveTo>
                      <a:pt x="895027" y="7722"/>
                    </a:moveTo>
                    <a:cubicBezTo>
                      <a:pt x="895027" y="7722"/>
                      <a:pt x="707860" y="150597"/>
                      <a:pt x="669570" y="180029"/>
                    </a:cubicBezTo>
                    <a:cubicBezTo>
                      <a:pt x="631279" y="209462"/>
                      <a:pt x="663188" y="235274"/>
                      <a:pt x="671761" y="241656"/>
                    </a:cubicBezTo>
                    <a:cubicBezTo>
                      <a:pt x="680638" y="250676"/>
                      <a:pt x="688468" y="260678"/>
                      <a:pt x="695097" y="271469"/>
                    </a:cubicBezTo>
                    <a:cubicBezTo>
                      <a:pt x="650987" y="310922"/>
                      <a:pt x="604105" y="347146"/>
                      <a:pt x="554794" y="379864"/>
                    </a:cubicBezTo>
                    <a:cubicBezTo>
                      <a:pt x="471831" y="435204"/>
                      <a:pt x="456972" y="443681"/>
                      <a:pt x="433540" y="473399"/>
                    </a:cubicBezTo>
                    <a:cubicBezTo>
                      <a:pt x="410109" y="503117"/>
                      <a:pt x="323050" y="601035"/>
                      <a:pt x="323050" y="601035"/>
                    </a:cubicBezTo>
                    <a:cubicBezTo>
                      <a:pt x="330108" y="570307"/>
                      <a:pt x="334376" y="538998"/>
                      <a:pt x="335814" y="507499"/>
                    </a:cubicBezTo>
                    <a:cubicBezTo>
                      <a:pt x="335814" y="469399"/>
                      <a:pt x="353340" y="422822"/>
                      <a:pt x="334195" y="390913"/>
                    </a:cubicBezTo>
                    <a:cubicBezTo>
                      <a:pt x="315049" y="359004"/>
                      <a:pt x="268282" y="318618"/>
                      <a:pt x="225800" y="318618"/>
                    </a:cubicBezTo>
                    <a:cubicBezTo>
                      <a:pt x="183319" y="318618"/>
                      <a:pt x="144933" y="333477"/>
                      <a:pt x="119406" y="373863"/>
                    </a:cubicBezTo>
                    <a:cubicBezTo>
                      <a:pt x="93879" y="414249"/>
                      <a:pt x="74257" y="496831"/>
                      <a:pt x="59398" y="586176"/>
                    </a:cubicBezTo>
                    <a:cubicBezTo>
                      <a:pt x="44539" y="675520"/>
                      <a:pt x="-20897" y="784295"/>
                      <a:pt x="6725" y="826777"/>
                    </a:cubicBezTo>
                    <a:cubicBezTo>
                      <a:pt x="34348" y="869258"/>
                      <a:pt x="79020" y="922027"/>
                      <a:pt x="138551" y="922027"/>
                    </a:cubicBezTo>
                    <a:cubicBezTo>
                      <a:pt x="198082" y="922027"/>
                      <a:pt x="251232" y="917741"/>
                      <a:pt x="278950" y="892214"/>
                    </a:cubicBezTo>
                    <a:cubicBezTo>
                      <a:pt x="306667" y="866687"/>
                      <a:pt x="437827" y="811061"/>
                      <a:pt x="452686" y="800393"/>
                    </a:cubicBezTo>
                    <a:cubicBezTo>
                      <a:pt x="469135" y="790182"/>
                      <a:pt x="486185" y="780952"/>
                      <a:pt x="503740" y="772770"/>
                    </a:cubicBezTo>
                    <a:cubicBezTo>
                      <a:pt x="503740" y="772770"/>
                      <a:pt x="501644" y="936505"/>
                      <a:pt x="493167" y="1002418"/>
                    </a:cubicBezTo>
                    <a:cubicBezTo>
                      <a:pt x="484690" y="1068331"/>
                      <a:pt x="429349" y="1225684"/>
                      <a:pt x="425063" y="1259593"/>
                    </a:cubicBezTo>
                    <a:cubicBezTo>
                      <a:pt x="420777" y="1293502"/>
                      <a:pt x="474022" y="1327602"/>
                      <a:pt x="474022" y="1327602"/>
                    </a:cubicBezTo>
                    <a:cubicBezTo>
                      <a:pt x="474022" y="1327602"/>
                      <a:pt x="529267" y="1270452"/>
                      <a:pt x="693097" y="1255307"/>
                    </a:cubicBezTo>
                    <a:cubicBezTo>
                      <a:pt x="824132" y="1245134"/>
                      <a:pt x="955844" y="1247277"/>
                      <a:pt x="1086479" y="1261689"/>
                    </a:cubicBezTo>
                    <a:cubicBezTo>
                      <a:pt x="1126865" y="1268070"/>
                      <a:pt x="1184301" y="1295788"/>
                      <a:pt x="1210304" y="1270261"/>
                    </a:cubicBezTo>
                    <a:cubicBezTo>
                      <a:pt x="1236307" y="1244734"/>
                      <a:pt x="1252786" y="1244734"/>
                      <a:pt x="1248404" y="1187298"/>
                    </a:cubicBezTo>
                    <a:cubicBezTo>
                      <a:pt x="1244023" y="1129862"/>
                      <a:pt x="1235736" y="1068236"/>
                      <a:pt x="1235736" y="1042709"/>
                    </a:cubicBezTo>
                    <a:cubicBezTo>
                      <a:pt x="1235736" y="1017182"/>
                      <a:pt x="1252690" y="813061"/>
                      <a:pt x="1252690" y="806679"/>
                    </a:cubicBezTo>
                    <a:cubicBezTo>
                      <a:pt x="1252690" y="800297"/>
                      <a:pt x="1308031" y="557886"/>
                      <a:pt x="1308031" y="557886"/>
                    </a:cubicBezTo>
                    <a:cubicBezTo>
                      <a:pt x="1308031" y="557886"/>
                      <a:pt x="1433475" y="519786"/>
                      <a:pt x="1518533" y="502641"/>
                    </a:cubicBezTo>
                    <a:cubicBezTo>
                      <a:pt x="1603591" y="485496"/>
                      <a:pt x="1639691" y="368720"/>
                      <a:pt x="1612069" y="300616"/>
                    </a:cubicBezTo>
                    <a:cubicBezTo>
                      <a:pt x="1584446" y="232512"/>
                      <a:pt x="1475956" y="162408"/>
                      <a:pt x="1429189" y="130499"/>
                    </a:cubicBezTo>
                    <a:cubicBezTo>
                      <a:pt x="1382421" y="98591"/>
                      <a:pt x="1227163" y="92399"/>
                      <a:pt x="1205923" y="100781"/>
                    </a:cubicBezTo>
                    <a:cubicBezTo>
                      <a:pt x="1184682" y="109163"/>
                      <a:pt x="1118769" y="96495"/>
                      <a:pt x="1067715" y="90113"/>
                    </a:cubicBezTo>
                    <a:cubicBezTo>
                      <a:pt x="1016661" y="83732"/>
                      <a:pt x="989038" y="83732"/>
                      <a:pt x="980561" y="85827"/>
                    </a:cubicBezTo>
                    <a:lnTo>
                      <a:pt x="971989" y="88018"/>
                    </a:lnTo>
                    <a:cubicBezTo>
                      <a:pt x="971989" y="88018"/>
                      <a:pt x="959225" y="17819"/>
                      <a:pt x="940175" y="5055"/>
                    </a:cubicBezTo>
                    <a:cubicBezTo>
                      <a:pt x="921125" y="-7708"/>
                      <a:pt x="895027" y="7722"/>
                      <a:pt x="895027" y="7722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3566F5F-6903-4352-A56F-8075BEA5E712}"/>
                  </a:ext>
                </a:extLst>
              </p:cNvPr>
              <p:cNvSpPr/>
              <p:nvPr/>
            </p:nvSpPr>
            <p:spPr>
              <a:xfrm>
                <a:off x="9167291" y="2824692"/>
                <a:ext cx="35814" cy="4572"/>
              </a:xfrm>
              <a:custGeom>
                <a:avLst/>
                <a:gdLst>
                  <a:gd name="connsiteX0" fmla="*/ 0 w 35814"/>
                  <a:gd name="connsiteY0" fmla="*/ 0 h 4572"/>
                  <a:gd name="connsiteX1" fmla="*/ 35814 w 35814"/>
                  <a:gd name="connsiteY1" fmla="*/ 4572 h 4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814" h="4572">
                    <a:moveTo>
                      <a:pt x="0" y="0"/>
                    </a:moveTo>
                    <a:cubicBezTo>
                      <a:pt x="11811" y="2362"/>
                      <a:pt x="23784" y="3896"/>
                      <a:pt x="35814" y="4572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D09B9547-83F8-4AED-9592-3FC919C17B95}"/>
                  </a:ext>
                </a:extLst>
              </p:cNvPr>
              <p:cNvSpPr/>
              <p:nvPr/>
            </p:nvSpPr>
            <p:spPr>
              <a:xfrm>
                <a:off x="8902819" y="2499699"/>
                <a:ext cx="231134" cy="315849"/>
              </a:xfrm>
              <a:custGeom>
                <a:avLst/>
                <a:gdLst>
                  <a:gd name="connsiteX0" fmla="*/ 43015 w 231134"/>
                  <a:gd name="connsiteY0" fmla="*/ 0 h 315849"/>
                  <a:gd name="connsiteX1" fmla="*/ 2534 w 231134"/>
                  <a:gd name="connsiteY1" fmla="*/ 78677 h 315849"/>
                  <a:gd name="connsiteX2" fmla="*/ 164459 w 231134"/>
                  <a:gd name="connsiteY2" fmla="*/ 278701 h 315849"/>
                  <a:gd name="connsiteX3" fmla="*/ 231134 w 231134"/>
                  <a:gd name="connsiteY3" fmla="*/ 315849 h 315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1134" h="315849">
                    <a:moveTo>
                      <a:pt x="43015" y="0"/>
                    </a:moveTo>
                    <a:cubicBezTo>
                      <a:pt x="43015" y="0"/>
                      <a:pt x="-12325" y="29813"/>
                      <a:pt x="2534" y="78677"/>
                    </a:cubicBezTo>
                    <a:cubicBezTo>
                      <a:pt x="17393" y="127540"/>
                      <a:pt x="117405" y="240601"/>
                      <a:pt x="164459" y="278701"/>
                    </a:cubicBezTo>
                    <a:cubicBezTo>
                      <a:pt x="184366" y="294856"/>
                      <a:pt x="206922" y="307429"/>
                      <a:pt x="231134" y="315849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EC5C1683-B62D-4D78-9ABA-BBA5BCF682C1}"/>
                  </a:ext>
                </a:extLst>
              </p:cNvPr>
              <p:cNvSpPr/>
              <p:nvPr/>
            </p:nvSpPr>
            <p:spPr>
              <a:xfrm>
                <a:off x="9047847" y="2774305"/>
                <a:ext cx="138207" cy="78704"/>
              </a:xfrm>
              <a:custGeom>
                <a:avLst/>
                <a:gdLst>
                  <a:gd name="connsiteX0" fmla="*/ 0 w 138207"/>
                  <a:gd name="connsiteY0" fmla="*/ 0 h 78704"/>
                  <a:gd name="connsiteX1" fmla="*/ 72295 w 138207"/>
                  <a:gd name="connsiteY1" fmla="*/ 65913 h 78704"/>
                  <a:gd name="connsiteX2" fmla="*/ 138208 w 138207"/>
                  <a:gd name="connsiteY2" fmla="*/ 78676 h 78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207" h="78704">
                    <a:moveTo>
                      <a:pt x="0" y="0"/>
                    </a:moveTo>
                    <a:cubicBezTo>
                      <a:pt x="0" y="0"/>
                      <a:pt x="36195" y="51054"/>
                      <a:pt x="72295" y="65913"/>
                    </a:cubicBezTo>
                    <a:cubicBezTo>
                      <a:pt x="93126" y="74743"/>
                      <a:pt x="115586" y="79096"/>
                      <a:pt x="138208" y="78676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46C4607E-CA8D-48E8-8377-105D60514D87}"/>
                  </a:ext>
                </a:extLst>
              </p:cNvPr>
              <p:cNvSpPr/>
              <p:nvPr/>
            </p:nvSpPr>
            <p:spPr>
              <a:xfrm>
                <a:off x="8078298" y="3105298"/>
                <a:ext cx="21526" cy="49339"/>
              </a:xfrm>
              <a:custGeom>
                <a:avLst/>
                <a:gdLst>
                  <a:gd name="connsiteX0" fmla="*/ 21526 w 21526"/>
                  <a:gd name="connsiteY0" fmla="*/ 0 h 49339"/>
                  <a:gd name="connsiteX1" fmla="*/ 0 w 21526"/>
                  <a:gd name="connsiteY1" fmla="*/ 49339 h 4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526" h="49339">
                    <a:moveTo>
                      <a:pt x="21526" y="0"/>
                    </a:moveTo>
                    <a:cubicBezTo>
                      <a:pt x="16821" y="17421"/>
                      <a:pt x="9573" y="34042"/>
                      <a:pt x="0" y="49339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BF6AAA96-D0BB-4475-A958-4EB219F78BB3}"/>
                  </a:ext>
                </a:extLst>
              </p:cNvPr>
              <p:cNvSpPr/>
              <p:nvPr/>
            </p:nvSpPr>
            <p:spPr>
              <a:xfrm>
                <a:off x="8103729" y="2956518"/>
                <a:ext cx="5905" cy="119443"/>
              </a:xfrm>
              <a:custGeom>
                <a:avLst/>
                <a:gdLst>
                  <a:gd name="connsiteX0" fmla="*/ 5905 w 5905"/>
                  <a:gd name="connsiteY0" fmla="*/ 0 h 119443"/>
                  <a:gd name="connsiteX1" fmla="*/ 0 w 5905"/>
                  <a:gd name="connsiteY1" fmla="*/ 119443 h 119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905" h="119443">
                    <a:moveTo>
                      <a:pt x="5905" y="0"/>
                    </a:moveTo>
                    <a:cubicBezTo>
                      <a:pt x="5905" y="0"/>
                      <a:pt x="0" y="79057"/>
                      <a:pt x="0" y="119443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BD178623-BA41-4278-83A6-E26D0D189875}"/>
                  </a:ext>
                </a:extLst>
              </p:cNvPr>
              <p:cNvSpPr/>
              <p:nvPr/>
            </p:nvSpPr>
            <p:spPr>
              <a:xfrm>
                <a:off x="8063343" y="3143970"/>
                <a:ext cx="42576" cy="46767"/>
              </a:xfrm>
              <a:custGeom>
                <a:avLst/>
                <a:gdLst>
                  <a:gd name="connsiteX0" fmla="*/ 42577 w 42576"/>
                  <a:gd name="connsiteY0" fmla="*/ 0 h 46767"/>
                  <a:gd name="connsiteX1" fmla="*/ 0 w 42576"/>
                  <a:gd name="connsiteY1" fmla="*/ 46768 h 4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76" h="46767">
                    <a:moveTo>
                      <a:pt x="42577" y="0"/>
                    </a:moveTo>
                    <a:cubicBezTo>
                      <a:pt x="42577" y="0"/>
                      <a:pt x="25527" y="40386"/>
                      <a:pt x="0" y="46768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957F6C41-2A0E-4954-96CF-BD872AA451A7}"/>
                  </a:ext>
                </a:extLst>
              </p:cNvPr>
              <p:cNvSpPr/>
              <p:nvPr/>
            </p:nvSpPr>
            <p:spPr>
              <a:xfrm>
                <a:off x="8244128" y="2952613"/>
                <a:ext cx="46196" cy="176117"/>
              </a:xfrm>
              <a:custGeom>
                <a:avLst/>
                <a:gdLst>
                  <a:gd name="connsiteX0" fmla="*/ 29718 w 46196"/>
                  <a:gd name="connsiteY0" fmla="*/ 0 h 176117"/>
                  <a:gd name="connsiteX1" fmla="*/ 46196 w 46196"/>
                  <a:gd name="connsiteY1" fmla="*/ 176117 h 176117"/>
                  <a:gd name="connsiteX2" fmla="*/ 0 w 46196"/>
                  <a:gd name="connsiteY2" fmla="*/ 36195 h 17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196" h="176117">
                    <a:moveTo>
                      <a:pt x="29718" y="0"/>
                    </a:moveTo>
                    <a:lnTo>
                      <a:pt x="46196" y="176117"/>
                    </a:lnTo>
                    <a:lnTo>
                      <a:pt x="0" y="36195"/>
                    </a:ln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9A3508D7-93D8-42AA-9D79-645427242D5E}"/>
                  </a:ext>
                </a:extLst>
              </p:cNvPr>
              <p:cNvSpPr/>
              <p:nvPr/>
            </p:nvSpPr>
            <p:spPr>
              <a:xfrm>
                <a:off x="8867158" y="2782496"/>
                <a:ext cx="216503" cy="130629"/>
              </a:xfrm>
              <a:custGeom>
                <a:avLst/>
                <a:gdLst>
                  <a:gd name="connsiteX0" fmla="*/ 0 w 216503"/>
                  <a:gd name="connsiteY0" fmla="*/ 0 h 130629"/>
                  <a:gd name="connsiteX1" fmla="*/ 95250 w 216503"/>
                  <a:gd name="connsiteY1" fmla="*/ 114871 h 130629"/>
                  <a:gd name="connsiteX2" fmla="*/ 216503 w 216503"/>
                  <a:gd name="connsiteY2" fmla="*/ 129730 h 130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6503" h="130629">
                    <a:moveTo>
                      <a:pt x="0" y="0"/>
                    </a:moveTo>
                    <a:cubicBezTo>
                      <a:pt x="0" y="0"/>
                      <a:pt x="21241" y="93631"/>
                      <a:pt x="95250" y="114871"/>
                    </a:cubicBezTo>
                    <a:cubicBezTo>
                      <a:pt x="169259" y="136112"/>
                      <a:pt x="216503" y="129730"/>
                      <a:pt x="216503" y="12973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9792488E-C937-4D83-A13E-C4D9A0B309C1}"/>
                  </a:ext>
                </a:extLst>
              </p:cNvPr>
              <p:cNvSpPr/>
              <p:nvPr/>
            </p:nvSpPr>
            <p:spPr>
              <a:xfrm>
                <a:off x="8364242" y="3547830"/>
                <a:ext cx="22569" cy="72199"/>
              </a:xfrm>
              <a:custGeom>
                <a:avLst/>
                <a:gdLst>
                  <a:gd name="connsiteX0" fmla="*/ 5234 w 22569"/>
                  <a:gd name="connsiteY0" fmla="*/ 0 h 72199"/>
                  <a:gd name="connsiteX1" fmla="*/ 22570 w 22569"/>
                  <a:gd name="connsiteY1" fmla="*/ 72199 h 72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569" h="72199">
                    <a:moveTo>
                      <a:pt x="5234" y="0"/>
                    </a:moveTo>
                    <a:cubicBezTo>
                      <a:pt x="-4291" y="36290"/>
                      <a:pt x="-2100" y="60960"/>
                      <a:pt x="22570" y="72199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4D9CF45F-D8B0-4F3E-82F6-4BBE7580B740}"/>
                  </a:ext>
                </a:extLst>
              </p:cNvPr>
              <p:cNvSpPr/>
              <p:nvPr/>
            </p:nvSpPr>
            <p:spPr>
              <a:xfrm>
                <a:off x="8386050" y="3425148"/>
                <a:ext cx="22955" cy="71723"/>
              </a:xfrm>
              <a:custGeom>
                <a:avLst/>
                <a:gdLst>
                  <a:gd name="connsiteX0" fmla="*/ 22955 w 22955"/>
                  <a:gd name="connsiteY0" fmla="*/ 0 h 71723"/>
                  <a:gd name="connsiteX1" fmla="*/ 3905 w 22955"/>
                  <a:gd name="connsiteY1" fmla="*/ 61436 h 71723"/>
                  <a:gd name="connsiteX2" fmla="*/ 0 w 22955"/>
                  <a:gd name="connsiteY2" fmla="*/ 71723 h 71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955" h="71723">
                    <a:moveTo>
                      <a:pt x="22955" y="0"/>
                    </a:moveTo>
                    <a:cubicBezTo>
                      <a:pt x="17993" y="20879"/>
                      <a:pt x="11621" y="41405"/>
                      <a:pt x="3905" y="61436"/>
                    </a:cubicBezTo>
                    <a:lnTo>
                      <a:pt x="0" y="71723"/>
                    </a:ln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684CB83A-5667-432A-833A-24759F68EF35}"/>
                  </a:ext>
                </a:extLst>
              </p:cNvPr>
              <p:cNvSpPr/>
              <p:nvPr/>
            </p:nvSpPr>
            <p:spPr>
              <a:xfrm>
                <a:off x="8414816" y="2752588"/>
                <a:ext cx="61150" cy="644747"/>
              </a:xfrm>
              <a:custGeom>
                <a:avLst/>
                <a:gdLst>
                  <a:gd name="connsiteX0" fmla="*/ 61151 w 61150"/>
                  <a:gd name="connsiteY0" fmla="*/ 0 h 644747"/>
                  <a:gd name="connsiteX1" fmla="*/ 32004 w 61150"/>
                  <a:gd name="connsiteY1" fmla="*/ 100584 h 644747"/>
                  <a:gd name="connsiteX2" fmla="*/ 12002 w 61150"/>
                  <a:gd name="connsiteY2" fmla="*/ 480631 h 644747"/>
                  <a:gd name="connsiteX3" fmla="*/ 0 w 61150"/>
                  <a:gd name="connsiteY3" fmla="*/ 644747 h 644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150" h="644747">
                    <a:moveTo>
                      <a:pt x="61151" y="0"/>
                    </a:moveTo>
                    <a:cubicBezTo>
                      <a:pt x="49540" y="32947"/>
                      <a:pt x="39815" y="66532"/>
                      <a:pt x="32004" y="100584"/>
                    </a:cubicBezTo>
                    <a:cubicBezTo>
                      <a:pt x="15335" y="180594"/>
                      <a:pt x="12002" y="370618"/>
                      <a:pt x="12002" y="480631"/>
                    </a:cubicBezTo>
                    <a:cubicBezTo>
                      <a:pt x="12945" y="535591"/>
                      <a:pt x="8925" y="590512"/>
                      <a:pt x="0" y="644747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D3E4B67F-AAEB-4276-B458-7DCB80D18F11}"/>
                  </a:ext>
                </a:extLst>
              </p:cNvPr>
              <p:cNvSpPr/>
              <p:nvPr/>
            </p:nvSpPr>
            <p:spPr>
              <a:xfrm>
                <a:off x="8476423" y="2509795"/>
                <a:ext cx="43738" cy="218598"/>
              </a:xfrm>
              <a:custGeom>
                <a:avLst/>
                <a:gdLst>
                  <a:gd name="connsiteX0" fmla="*/ 17069 w 43738"/>
                  <a:gd name="connsiteY0" fmla="*/ 0 h 218598"/>
                  <a:gd name="connsiteX1" fmla="*/ 3734 w 43738"/>
                  <a:gd name="connsiteY1" fmla="*/ 60007 h 218598"/>
                  <a:gd name="connsiteX2" fmla="*/ 43739 w 43738"/>
                  <a:gd name="connsiteY2" fmla="*/ 123349 h 218598"/>
                  <a:gd name="connsiteX3" fmla="*/ 7925 w 43738"/>
                  <a:gd name="connsiteY3" fmla="*/ 218599 h 218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738" h="218598">
                    <a:moveTo>
                      <a:pt x="17069" y="0"/>
                    </a:moveTo>
                    <a:cubicBezTo>
                      <a:pt x="17069" y="0"/>
                      <a:pt x="-9601" y="46672"/>
                      <a:pt x="3734" y="60007"/>
                    </a:cubicBezTo>
                    <a:cubicBezTo>
                      <a:pt x="17069" y="73342"/>
                      <a:pt x="43739" y="123349"/>
                      <a:pt x="43739" y="123349"/>
                    </a:cubicBezTo>
                    <a:cubicBezTo>
                      <a:pt x="43739" y="123349"/>
                      <a:pt x="26308" y="166402"/>
                      <a:pt x="7925" y="218599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2C83535-C29C-4EF5-A985-FB1061345765}"/>
                  </a:ext>
                </a:extLst>
              </p:cNvPr>
              <p:cNvSpPr/>
              <p:nvPr/>
            </p:nvSpPr>
            <p:spPr>
              <a:xfrm>
                <a:off x="8354285" y="2492590"/>
                <a:ext cx="406396" cy="737234"/>
              </a:xfrm>
              <a:custGeom>
                <a:avLst/>
                <a:gdLst>
                  <a:gd name="connsiteX0" fmla="*/ 96059 w 406396"/>
                  <a:gd name="connsiteY0" fmla="*/ 737201 h 737234"/>
                  <a:gd name="connsiteX1" fmla="*/ 43767 w 406396"/>
                  <a:gd name="connsiteY1" fmla="*/ 719008 h 737234"/>
                  <a:gd name="connsiteX2" fmla="*/ 2523 w 406396"/>
                  <a:gd name="connsiteY2" fmla="*/ 493265 h 737234"/>
                  <a:gd name="connsiteX3" fmla="*/ 3857 w 406396"/>
                  <a:gd name="connsiteY3" fmla="*/ 478216 h 737234"/>
                  <a:gd name="connsiteX4" fmla="*/ 77390 w 406396"/>
                  <a:gd name="connsiteY4" fmla="*/ 192466 h 737234"/>
                  <a:gd name="connsiteX5" fmla="*/ 94249 w 406396"/>
                  <a:gd name="connsiteY5" fmla="*/ 169415 h 737234"/>
                  <a:gd name="connsiteX6" fmla="*/ 101774 w 406396"/>
                  <a:gd name="connsiteY6" fmla="*/ 164557 h 737234"/>
                  <a:gd name="connsiteX7" fmla="*/ 97488 w 406396"/>
                  <a:gd name="connsiteY7" fmla="*/ 175321 h 737234"/>
                  <a:gd name="connsiteX8" fmla="*/ 118443 w 406396"/>
                  <a:gd name="connsiteY8" fmla="*/ 130077 h 737234"/>
                  <a:gd name="connsiteX9" fmla="*/ 131873 w 406396"/>
                  <a:gd name="connsiteY9" fmla="*/ 125505 h 737234"/>
                  <a:gd name="connsiteX10" fmla="*/ 136797 w 406396"/>
                  <a:gd name="connsiteY10" fmla="*/ 138040 h 737234"/>
                  <a:gd name="connsiteX11" fmla="*/ 136350 w 406396"/>
                  <a:gd name="connsiteY11" fmla="*/ 138935 h 737234"/>
                  <a:gd name="connsiteX12" fmla="*/ 23859 w 406396"/>
                  <a:gd name="connsiteY12" fmla="*/ 479454 h 737234"/>
                  <a:gd name="connsiteX13" fmla="*/ 25764 w 406396"/>
                  <a:gd name="connsiteY13" fmla="*/ 512791 h 737234"/>
                  <a:gd name="connsiteX14" fmla="*/ 65103 w 406396"/>
                  <a:gd name="connsiteY14" fmla="*/ 569275 h 737234"/>
                  <a:gd name="connsiteX15" fmla="*/ 209883 w 406396"/>
                  <a:gd name="connsiteY15" fmla="*/ 427162 h 737234"/>
                  <a:gd name="connsiteX16" fmla="*/ 386762 w 406396"/>
                  <a:gd name="connsiteY16" fmla="*/ 6728 h 737234"/>
                  <a:gd name="connsiteX17" fmla="*/ 399668 w 406396"/>
                  <a:gd name="connsiteY17" fmla="*/ 585 h 737234"/>
                  <a:gd name="connsiteX18" fmla="*/ 405812 w 406396"/>
                  <a:gd name="connsiteY18" fmla="*/ 13491 h 737234"/>
                  <a:gd name="connsiteX19" fmla="*/ 336089 w 406396"/>
                  <a:gd name="connsiteY19" fmla="*/ 355343 h 737234"/>
                  <a:gd name="connsiteX20" fmla="*/ 125015 w 406396"/>
                  <a:gd name="connsiteY20" fmla="*/ 733962 h 737234"/>
                  <a:gd name="connsiteX21" fmla="*/ 96059 w 406396"/>
                  <a:gd name="connsiteY21" fmla="*/ 737201 h 737234"/>
                  <a:gd name="connsiteX22" fmla="*/ 19859 w 406396"/>
                  <a:gd name="connsiteY22" fmla="*/ 559940 h 737234"/>
                  <a:gd name="connsiteX23" fmla="*/ 56530 w 406396"/>
                  <a:gd name="connsiteY23" fmla="*/ 703863 h 737234"/>
                  <a:gd name="connsiteX24" fmla="*/ 120157 w 406396"/>
                  <a:gd name="connsiteY24" fmla="*/ 714245 h 737234"/>
                  <a:gd name="connsiteX25" fmla="*/ 315801 w 406396"/>
                  <a:gd name="connsiteY25" fmla="*/ 352295 h 737234"/>
                  <a:gd name="connsiteX26" fmla="*/ 355901 w 406396"/>
                  <a:gd name="connsiteY26" fmla="*/ 127600 h 737234"/>
                  <a:gd name="connsiteX27" fmla="*/ 228361 w 406396"/>
                  <a:gd name="connsiteY27" fmla="*/ 433829 h 737234"/>
                  <a:gd name="connsiteX28" fmla="*/ 62531 w 406396"/>
                  <a:gd name="connsiteY28" fmla="*/ 588515 h 737234"/>
                  <a:gd name="connsiteX29" fmla="*/ 20049 w 406396"/>
                  <a:gd name="connsiteY29" fmla="*/ 559940 h 73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06396" h="737234">
                    <a:moveTo>
                      <a:pt x="96059" y="737201"/>
                    </a:moveTo>
                    <a:cubicBezTo>
                      <a:pt x="76990" y="737762"/>
                      <a:pt x="58378" y="731286"/>
                      <a:pt x="43767" y="719008"/>
                    </a:cubicBezTo>
                    <a:cubicBezTo>
                      <a:pt x="6714" y="687385"/>
                      <a:pt x="-5954" y="617757"/>
                      <a:pt x="2523" y="493265"/>
                    </a:cubicBezTo>
                    <a:cubicBezTo>
                      <a:pt x="2523" y="488312"/>
                      <a:pt x="3285" y="483264"/>
                      <a:pt x="3857" y="478216"/>
                    </a:cubicBezTo>
                    <a:cubicBezTo>
                      <a:pt x="4905" y="348771"/>
                      <a:pt x="73866" y="200848"/>
                      <a:pt x="77390" y="192466"/>
                    </a:cubicBezTo>
                    <a:cubicBezTo>
                      <a:pt x="79485" y="187418"/>
                      <a:pt x="89201" y="167320"/>
                      <a:pt x="94249" y="169415"/>
                    </a:cubicBezTo>
                    <a:cubicBezTo>
                      <a:pt x="99297" y="171511"/>
                      <a:pt x="103774" y="159890"/>
                      <a:pt x="101774" y="164557"/>
                    </a:cubicBezTo>
                    <a:cubicBezTo>
                      <a:pt x="101774" y="164557"/>
                      <a:pt x="100059" y="168653"/>
                      <a:pt x="97488" y="175321"/>
                    </a:cubicBezTo>
                    <a:cubicBezTo>
                      <a:pt x="109108" y="149222"/>
                      <a:pt x="117300" y="132458"/>
                      <a:pt x="118443" y="130077"/>
                    </a:cubicBezTo>
                    <a:cubicBezTo>
                      <a:pt x="120910" y="125133"/>
                      <a:pt x="126901" y="123095"/>
                      <a:pt x="131873" y="125505"/>
                    </a:cubicBezTo>
                    <a:cubicBezTo>
                      <a:pt x="136693" y="127610"/>
                      <a:pt x="138902" y="133220"/>
                      <a:pt x="136797" y="138040"/>
                    </a:cubicBezTo>
                    <a:cubicBezTo>
                      <a:pt x="136664" y="138345"/>
                      <a:pt x="136512" y="138650"/>
                      <a:pt x="136350" y="138935"/>
                    </a:cubicBezTo>
                    <a:cubicBezTo>
                      <a:pt x="135397" y="140936"/>
                      <a:pt x="39385" y="337246"/>
                      <a:pt x="23859" y="479454"/>
                    </a:cubicBezTo>
                    <a:cubicBezTo>
                      <a:pt x="23745" y="490598"/>
                      <a:pt x="24383" y="501733"/>
                      <a:pt x="25764" y="512791"/>
                    </a:cubicBezTo>
                    <a:cubicBezTo>
                      <a:pt x="28908" y="536795"/>
                      <a:pt x="38337" y="566036"/>
                      <a:pt x="65103" y="569275"/>
                    </a:cubicBezTo>
                    <a:cubicBezTo>
                      <a:pt x="106346" y="574228"/>
                      <a:pt x="174354" y="518316"/>
                      <a:pt x="209883" y="427162"/>
                    </a:cubicBezTo>
                    <a:cubicBezTo>
                      <a:pt x="262746" y="291811"/>
                      <a:pt x="385524" y="9586"/>
                      <a:pt x="386762" y="6728"/>
                    </a:cubicBezTo>
                    <a:cubicBezTo>
                      <a:pt x="388629" y="1470"/>
                      <a:pt x="394411" y="-1282"/>
                      <a:pt x="399668" y="585"/>
                    </a:cubicBezTo>
                    <a:cubicBezTo>
                      <a:pt x="404926" y="2452"/>
                      <a:pt x="407679" y="8233"/>
                      <a:pt x="405812" y="13491"/>
                    </a:cubicBezTo>
                    <a:cubicBezTo>
                      <a:pt x="374713" y="125696"/>
                      <a:pt x="351415" y="239919"/>
                      <a:pt x="336089" y="355343"/>
                    </a:cubicBezTo>
                    <a:cubicBezTo>
                      <a:pt x="314563" y="524983"/>
                      <a:pt x="240839" y="707768"/>
                      <a:pt x="125015" y="733962"/>
                    </a:cubicBezTo>
                    <a:cubicBezTo>
                      <a:pt x="115519" y="736115"/>
                      <a:pt x="105803" y="737201"/>
                      <a:pt x="96059" y="737201"/>
                    </a:cubicBezTo>
                    <a:close/>
                    <a:moveTo>
                      <a:pt x="19859" y="559940"/>
                    </a:moveTo>
                    <a:cubicBezTo>
                      <a:pt x="19859" y="636140"/>
                      <a:pt x="31670" y="682527"/>
                      <a:pt x="56530" y="703863"/>
                    </a:cubicBezTo>
                    <a:cubicBezTo>
                      <a:pt x="71961" y="717007"/>
                      <a:pt x="92725" y="720436"/>
                      <a:pt x="120157" y="714245"/>
                    </a:cubicBezTo>
                    <a:cubicBezTo>
                      <a:pt x="210835" y="693766"/>
                      <a:pt x="291607" y="545081"/>
                      <a:pt x="315801" y="352295"/>
                    </a:cubicBezTo>
                    <a:cubicBezTo>
                      <a:pt x="326469" y="268475"/>
                      <a:pt x="342090" y="189037"/>
                      <a:pt x="355901" y="127600"/>
                    </a:cubicBezTo>
                    <a:cubicBezTo>
                      <a:pt x="315420" y="222184"/>
                      <a:pt x="259603" y="353819"/>
                      <a:pt x="228361" y="433829"/>
                    </a:cubicBezTo>
                    <a:cubicBezTo>
                      <a:pt x="192452" y="525841"/>
                      <a:pt x="118157" y="595754"/>
                      <a:pt x="62531" y="588515"/>
                    </a:cubicBezTo>
                    <a:cubicBezTo>
                      <a:pt x="44624" y="586305"/>
                      <a:pt x="28841" y="575695"/>
                      <a:pt x="20049" y="5599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88DAC023-7BC3-4CFD-96CE-0E7950239736}"/>
                  </a:ext>
                </a:extLst>
              </p:cNvPr>
              <p:cNvSpPr/>
              <p:nvPr/>
            </p:nvSpPr>
            <p:spPr>
              <a:xfrm>
                <a:off x="8470156" y="2569803"/>
                <a:ext cx="30003" cy="76676"/>
              </a:xfrm>
              <a:custGeom>
                <a:avLst/>
                <a:gdLst>
                  <a:gd name="connsiteX0" fmla="*/ 10001 w 30003"/>
                  <a:gd name="connsiteY0" fmla="*/ 0 h 76676"/>
                  <a:gd name="connsiteX1" fmla="*/ 0 w 30003"/>
                  <a:gd name="connsiteY1" fmla="*/ 76676 h 76676"/>
                  <a:gd name="connsiteX2" fmla="*/ 30004 w 30003"/>
                  <a:gd name="connsiteY2" fmla="*/ 63341 h 76676"/>
                  <a:gd name="connsiteX3" fmla="*/ 10001 w 30003"/>
                  <a:gd name="connsiteY3" fmla="*/ 0 h 76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03" h="76676">
                    <a:moveTo>
                      <a:pt x="10001" y="0"/>
                    </a:moveTo>
                    <a:lnTo>
                      <a:pt x="0" y="76676"/>
                    </a:lnTo>
                    <a:lnTo>
                      <a:pt x="30004" y="63341"/>
                    </a:lnTo>
                    <a:lnTo>
                      <a:pt x="1000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91115C67-CC9E-4768-BB70-305199CB34CC}"/>
                  </a:ext>
                </a:extLst>
              </p:cNvPr>
              <p:cNvSpPr/>
              <p:nvPr/>
            </p:nvSpPr>
            <p:spPr>
              <a:xfrm>
                <a:off x="8645987" y="2525226"/>
                <a:ext cx="110585" cy="53149"/>
              </a:xfrm>
              <a:custGeom>
                <a:avLst/>
                <a:gdLst>
                  <a:gd name="connsiteX0" fmla="*/ 110585 w 110585"/>
                  <a:gd name="connsiteY0" fmla="*/ 0 h 53149"/>
                  <a:gd name="connsiteX1" fmla="*/ 0 w 110585"/>
                  <a:gd name="connsiteY1" fmla="*/ 53150 h 53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0585" h="53149">
                    <a:moveTo>
                      <a:pt x="110585" y="0"/>
                    </a:moveTo>
                    <a:cubicBezTo>
                      <a:pt x="110585" y="0"/>
                      <a:pt x="25527" y="36195"/>
                      <a:pt x="0" y="5315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79406083-B003-48B8-91CE-A45DB0230AB6}"/>
                  </a:ext>
                </a:extLst>
              </p:cNvPr>
              <p:cNvSpPr/>
              <p:nvPr/>
            </p:nvSpPr>
            <p:spPr>
              <a:xfrm>
                <a:off x="8901258" y="2429111"/>
                <a:ext cx="212026" cy="125405"/>
              </a:xfrm>
              <a:custGeom>
                <a:avLst/>
                <a:gdLst>
                  <a:gd name="connsiteX0" fmla="*/ 0 w 212026"/>
                  <a:gd name="connsiteY0" fmla="*/ 47251 h 125405"/>
                  <a:gd name="connsiteX1" fmla="*/ 42481 w 212026"/>
                  <a:gd name="connsiteY1" fmla="*/ 102496 h 125405"/>
                  <a:gd name="connsiteX2" fmla="*/ 176498 w 212026"/>
                  <a:gd name="connsiteY2" fmla="*/ 113164 h 125405"/>
                  <a:gd name="connsiteX3" fmla="*/ 212027 w 212026"/>
                  <a:gd name="connsiteY3" fmla="*/ 51061 h 125405"/>
                  <a:gd name="connsiteX4" fmla="*/ 148780 w 212026"/>
                  <a:gd name="connsiteY4" fmla="*/ 2579 h 125405"/>
                  <a:gd name="connsiteX5" fmla="*/ 0 w 212026"/>
                  <a:gd name="connsiteY5" fmla="*/ 47251 h 125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2026" h="125405">
                    <a:moveTo>
                      <a:pt x="0" y="47251"/>
                    </a:moveTo>
                    <a:cubicBezTo>
                      <a:pt x="0" y="47251"/>
                      <a:pt x="6382" y="70587"/>
                      <a:pt x="42481" y="102496"/>
                    </a:cubicBezTo>
                    <a:cubicBezTo>
                      <a:pt x="78581" y="134405"/>
                      <a:pt x="148780" y="128023"/>
                      <a:pt x="176498" y="113164"/>
                    </a:cubicBezTo>
                    <a:cubicBezTo>
                      <a:pt x="204216" y="98305"/>
                      <a:pt x="212027" y="51061"/>
                      <a:pt x="212027" y="51061"/>
                    </a:cubicBezTo>
                    <a:cubicBezTo>
                      <a:pt x="212027" y="51061"/>
                      <a:pt x="170116" y="4674"/>
                      <a:pt x="148780" y="2579"/>
                    </a:cubicBezTo>
                    <a:cubicBezTo>
                      <a:pt x="127445" y="483"/>
                      <a:pt x="8382" y="-12280"/>
                      <a:pt x="0" y="47251"/>
                    </a:cubicBezTo>
                    <a:close/>
                  </a:path>
                </a:pathLst>
              </a:custGeom>
              <a:solidFill>
                <a:srgbClr val="666666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DE19B345-7643-4D28-9846-0E4B358E9FCB}"/>
                  </a:ext>
                </a:extLst>
              </p:cNvPr>
              <p:cNvSpPr/>
              <p:nvPr/>
            </p:nvSpPr>
            <p:spPr>
              <a:xfrm>
                <a:off x="8618789" y="2233617"/>
                <a:ext cx="527865" cy="294266"/>
              </a:xfrm>
              <a:custGeom>
                <a:avLst/>
                <a:gdLst>
                  <a:gd name="connsiteX0" fmla="*/ 509354 w 527865"/>
                  <a:gd name="connsiteY0" fmla="*/ 218933 h 294266"/>
                  <a:gd name="connsiteX1" fmla="*/ 496400 w 527865"/>
                  <a:gd name="connsiteY1" fmla="*/ 196549 h 294266"/>
                  <a:gd name="connsiteX2" fmla="*/ 498686 w 527865"/>
                  <a:gd name="connsiteY2" fmla="*/ 193406 h 294266"/>
                  <a:gd name="connsiteX3" fmla="*/ 502972 w 527865"/>
                  <a:gd name="connsiteY3" fmla="*/ 167879 h 294266"/>
                  <a:gd name="connsiteX4" fmla="*/ 473159 w 527865"/>
                  <a:gd name="connsiteY4" fmla="*/ 123302 h 294266"/>
                  <a:gd name="connsiteX5" fmla="*/ 441631 w 527865"/>
                  <a:gd name="connsiteY5" fmla="*/ 127779 h 294266"/>
                  <a:gd name="connsiteX6" fmla="*/ 439155 w 527865"/>
                  <a:gd name="connsiteY6" fmla="*/ 125397 h 294266"/>
                  <a:gd name="connsiteX7" fmla="*/ 422962 w 527865"/>
                  <a:gd name="connsiteY7" fmla="*/ 107205 h 294266"/>
                  <a:gd name="connsiteX8" fmla="*/ 439155 w 527865"/>
                  <a:gd name="connsiteY8" fmla="*/ 40530 h 294266"/>
                  <a:gd name="connsiteX9" fmla="*/ 382005 w 527865"/>
                  <a:gd name="connsiteY9" fmla="*/ 15003 h 294266"/>
                  <a:gd name="connsiteX10" fmla="*/ 337237 w 527865"/>
                  <a:gd name="connsiteY10" fmla="*/ 61389 h 294266"/>
                  <a:gd name="connsiteX11" fmla="*/ 318187 w 527865"/>
                  <a:gd name="connsiteY11" fmla="*/ 57960 h 294266"/>
                  <a:gd name="connsiteX12" fmla="*/ 290279 w 527865"/>
                  <a:gd name="connsiteY12" fmla="*/ 144 h 294266"/>
                  <a:gd name="connsiteX13" fmla="*/ 260561 w 527865"/>
                  <a:gd name="connsiteY13" fmla="*/ 32052 h 294266"/>
                  <a:gd name="connsiteX14" fmla="*/ 262180 w 527865"/>
                  <a:gd name="connsiteY14" fmla="*/ 54246 h 294266"/>
                  <a:gd name="connsiteX15" fmla="*/ 237129 w 527865"/>
                  <a:gd name="connsiteY15" fmla="*/ 70248 h 294266"/>
                  <a:gd name="connsiteX16" fmla="*/ 188266 w 527865"/>
                  <a:gd name="connsiteY16" fmla="*/ 170260 h 294266"/>
                  <a:gd name="connsiteX17" fmla="*/ 73394 w 527865"/>
                  <a:gd name="connsiteY17" fmla="*/ 227410 h 294266"/>
                  <a:gd name="connsiteX18" fmla="*/ 1100 w 527865"/>
                  <a:gd name="connsiteY18" fmla="*/ 259319 h 294266"/>
                  <a:gd name="connsiteX19" fmla="*/ 96350 w 527865"/>
                  <a:gd name="connsiteY19" fmla="*/ 293323 h 294266"/>
                  <a:gd name="connsiteX20" fmla="*/ 223890 w 527865"/>
                  <a:gd name="connsiteY20" fmla="*/ 259319 h 294266"/>
                  <a:gd name="connsiteX21" fmla="*/ 319616 w 527865"/>
                  <a:gd name="connsiteY21" fmla="*/ 252937 h 294266"/>
                  <a:gd name="connsiteX22" fmla="*/ 398292 w 527865"/>
                  <a:gd name="connsiteY22" fmla="*/ 242364 h 294266"/>
                  <a:gd name="connsiteX23" fmla="*/ 455442 w 527865"/>
                  <a:gd name="connsiteY23" fmla="*/ 267891 h 294266"/>
                  <a:gd name="connsiteX24" fmla="*/ 527737 w 527865"/>
                  <a:gd name="connsiteY24" fmla="*/ 259319 h 294266"/>
                  <a:gd name="connsiteX25" fmla="*/ 509354 w 527865"/>
                  <a:gd name="connsiteY25" fmla="*/ 218933 h 29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27865" h="294266">
                    <a:moveTo>
                      <a:pt x="509354" y="218933"/>
                    </a:moveTo>
                    <a:cubicBezTo>
                      <a:pt x="505258" y="211218"/>
                      <a:pt x="500876" y="203788"/>
                      <a:pt x="496400" y="196549"/>
                    </a:cubicBezTo>
                    <a:cubicBezTo>
                      <a:pt x="497219" y="195549"/>
                      <a:pt x="497991" y="194501"/>
                      <a:pt x="498686" y="193406"/>
                    </a:cubicBezTo>
                    <a:cubicBezTo>
                      <a:pt x="504324" y="186167"/>
                      <a:pt x="505934" y="176566"/>
                      <a:pt x="502972" y="167879"/>
                    </a:cubicBezTo>
                    <a:cubicBezTo>
                      <a:pt x="498686" y="159402"/>
                      <a:pt x="479541" y="123302"/>
                      <a:pt x="473159" y="123302"/>
                    </a:cubicBezTo>
                    <a:cubicBezTo>
                      <a:pt x="469825" y="123302"/>
                      <a:pt x="455061" y="125588"/>
                      <a:pt x="441631" y="127779"/>
                    </a:cubicBezTo>
                    <a:lnTo>
                      <a:pt x="439155" y="125397"/>
                    </a:lnTo>
                    <a:cubicBezTo>
                      <a:pt x="433125" y="119927"/>
                      <a:pt x="427696" y="113828"/>
                      <a:pt x="422962" y="107205"/>
                    </a:cubicBezTo>
                    <a:cubicBezTo>
                      <a:pt x="427248" y="92822"/>
                      <a:pt x="443060" y="54055"/>
                      <a:pt x="439155" y="40530"/>
                    </a:cubicBezTo>
                    <a:cubicBezTo>
                      <a:pt x="435249" y="27004"/>
                      <a:pt x="396673" y="12907"/>
                      <a:pt x="382005" y="15003"/>
                    </a:cubicBezTo>
                    <a:cubicBezTo>
                      <a:pt x="372480" y="16431"/>
                      <a:pt x="350953" y="42911"/>
                      <a:pt x="337237" y="61389"/>
                    </a:cubicBezTo>
                    <a:lnTo>
                      <a:pt x="318187" y="57960"/>
                    </a:lnTo>
                    <a:cubicBezTo>
                      <a:pt x="311424" y="38244"/>
                      <a:pt x="298089" y="1668"/>
                      <a:pt x="290279" y="144"/>
                    </a:cubicBezTo>
                    <a:cubicBezTo>
                      <a:pt x="279706" y="-2047"/>
                      <a:pt x="260561" y="21384"/>
                      <a:pt x="260561" y="32052"/>
                    </a:cubicBezTo>
                    <a:cubicBezTo>
                      <a:pt x="260561" y="35481"/>
                      <a:pt x="261227" y="44149"/>
                      <a:pt x="262180" y="54246"/>
                    </a:cubicBezTo>
                    <a:lnTo>
                      <a:pt x="237129" y="70248"/>
                    </a:lnTo>
                    <a:cubicBezTo>
                      <a:pt x="237129" y="70248"/>
                      <a:pt x="203125" y="153210"/>
                      <a:pt x="188266" y="170260"/>
                    </a:cubicBezTo>
                    <a:cubicBezTo>
                      <a:pt x="173407" y="187310"/>
                      <a:pt x="112066" y="225505"/>
                      <a:pt x="73394" y="227410"/>
                    </a:cubicBezTo>
                    <a:cubicBezTo>
                      <a:pt x="34723" y="229315"/>
                      <a:pt x="-7377" y="233792"/>
                      <a:pt x="1100" y="259319"/>
                    </a:cubicBezTo>
                    <a:cubicBezTo>
                      <a:pt x="9577" y="284846"/>
                      <a:pt x="39200" y="286941"/>
                      <a:pt x="96350" y="293323"/>
                    </a:cubicBezTo>
                    <a:cubicBezTo>
                      <a:pt x="153500" y="299705"/>
                      <a:pt x="202649" y="272082"/>
                      <a:pt x="223890" y="259319"/>
                    </a:cubicBezTo>
                    <a:cubicBezTo>
                      <a:pt x="245130" y="246555"/>
                      <a:pt x="289802" y="252937"/>
                      <a:pt x="319616" y="252937"/>
                    </a:cubicBezTo>
                    <a:cubicBezTo>
                      <a:pt x="349429" y="252937"/>
                      <a:pt x="389815" y="242364"/>
                      <a:pt x="398292" y="242364"/>
                    </a:cubicBezTo>
                    <a:cubicBezTo>
                      <a:pt x="406769" y="242364"/>
                      <a:pt x="430201" y="261414"/>
                      <a:pt x="455442" y="267891"/>
                    </a:cubicBezTo>
                    <a:cubicBezTo>
                      <a:pt x="480683" y="274368"/>
                      <a:pt x="527737" y="259319"/>
                      <a:pt x="527737" y="259319"/>
                    </a:cubicBezTo>
                    <a:cubicBezTo>
                      <a:pt x="527737" y="259319"/>
                      <a:pt x="530594" y="259319"/>
                      <a:pt x="509354" y="2189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37CCE649-489B-4197-910A-9B06A80E7D94}"/>
                  </a:ext>
                </a:extLst>
              </p:cNvPr>
              <p:cNvSpPr/>
              <p:nvPr/>
            </p:nvSpPr>
            <p:spPr>
              <a:xfrm>
                <a:off x="8983036" y="2242048"/>
                <a:ext cx="83493" cy="171541"/>
              </a:xfrm>
              <a:custGeom>
                <a:avLst/>
                <a:gdLst>
                  <a:gd name="connsiteX0" fmla="*/ 11091 w 83493"/>
                  <a:gd name="connsiteY0" fmla="*/ 38290 h 171541"/>
                  <a:gd name="connsiteX1" fmla="*/ 8995 w 83493"/>
                  <a:gd name="connsiteY1" fmla="*/ 97822 h 171541"/>
                  <a:gd name="connsiteX2" fmla="*/ 2613 w 83493"/>
                  <a:gd name="connsiteY2" fmla="*/ 163735 h 171541"/>
                  <a:gd name="connsiteX3" fmla="*/ 49381 w 83493"/>
                  <a:gd name="connsiteY3" fmla="*/ 157353 h 171541"/>
                  <a:gd name="connsiteX4" fmla="*/ 83385 w 83493"/>
                  <a:gd name="connsiteY4" fmla="*/ 29813 h 171541"/>
                  <a:gd name="connsiteX5" fmla="*/ 34522 w 83493"/>
                  <a:gd name="connsiteY5" fmla="*/ 0 h 171541"/>
                  <a:gd name="connsiteX6" fmla="*/ 6900 w 83493"/>
                  <a:gd name="connsiteY6" fmla="*/ 12763 h 17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493" h="171541">
                    <a:moveTo>
                      <a:pt x="11091" y="38290"/>
                    </a:moveTo>
                    <a:lnTo>
                      <a:pt x="8995" y="97822"/>
                    </a:lnTo>
                    <a:cubicBezTo>
                      <a:pt x="8995" y="97822"/>
                      <a:pt x="-5864" y="146685"/>
                      <a:pt x="2613" y="163735"/>
                    </a:cubicBezTo>
                    <a:cubicBezTo>
                      <a:pt x="11091" y="180784"/>
                      <a:pt x="45095" y="165830"/>
                      <a:pt x="49381" y="157353"/>
                    </a:cubicBezTo>
                    <a:cubicBezTo>
                      <a:pt x="53668" y="148876"/>
                      <a:pt x="85576" y="43053"/>
                      <a:pt x="83385" y="29813"/>
                    </a:cubicBezTo>
                    <a:cubicBezTo>
                      <a:pt x="81195" y="16573"/>
                      <a:pt x="51477" y="0"/>
                      <a:pt x="34522" y="0"/>
                    </a:cubicBezTo>
                    <a:cubicBezTo>
                      <a:pt x="23959" y="301"/>
                      <a:pt x="13977" y="4913"/>
                      <a:pt x="6900" y="12763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352BE4E1-648D-490A-A811-13EEEF06B366}"/>
                  </a:ext>
                </a:extLst>
              </p:cNvPr>
              <p:cNvSpPr/>
              <p:nvPr/>
            </p:nvSpPr>
            <p:spPr>
              <a:xfrm>
                <a:off x="9125952" y="2401496"/>
                <a:ext cx="57918" cy="157585"/>
              </a:xfrm>
              <a:custGeom>
                <a:avLst/>
                <a:gdLst>
                  <a:gd name="connsiteX0" fmla="*/ 17050 w 57918"/>
                  <a:gd name="connsiteY0" fmla="*/ 0 h 157585"/>
                  <a:gd name="connsiteX1" fmla="*/ 57436 w 57918"/>
                  <a:gd name="connsiteY1" fmla="*/ 34004 h 157585"/>
                  <a:gd name="connsiteX2" fmla="*/ 53150 w 57918"/>
                  <a:gd name="connsiteY2" fmla="*/ 116967 h 157585"/>
                  <a:gd name="connsiteX3" fmla="*/ 29813 w 57918"/>
                  <a:gd name="connsiteY3" fmla="*/ 153162 h 157585"/>
                  <a:gd name="connsiteX4" fmla="*/ 12763 w 57918"/>
                  <a:gd name="connsiteY4" fmla="*/ 80867 h 157585"/>
                  <a:gd name="connsiteX5" fmla="*/ 0 w 57918"/>
                  <a:gd name="connsiteY5" fmla="*/ 68104 h 157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918" h="157585">
                    <a:moveTo>
                      <a:pt x="17050" y="0"/>
                    </a:moveTo>
                    <a:cubicBezTo>
                      <a:pt x="17050" y="0"/>
                      <a:pt x="55150" y="25527"/>
                      <a:pt x="57436" y="34004"/>
                    </a:cubicBezTo>
                    <a:cubicBezTo>
                      <a:pt x="59722" y="42481"/>
                      <a:pt x="53150" y="91154"/>
                      <a:pt x="53150" y="116967"/>
                    </a:cubicBezTo>
                    <a:cubicBezTo>
                      <a:pt x="53150" y="142780"/>
                      <a:pt x="44672" y="168021"/>
                      <a:pt x="29813" y="153162"/>
                    </a:cubicBezTo>
                    <a:cubicBezTo>
                      <a:pt x="14954" y="138303"/>
                      <a:pt x="14954" y="89344"/>
                      <a:pt x="12763" y="80867"/>
                    </a:cubicBezTo>
                    <a:cubicBezTo>
                      <a:pt x="10573" y="72390"/>
                      <a:pt x="0" y="68104"/>
                      <a:pt x="0" y="68104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99EB6FEF-0095-4094-8FC9-C8F10B2B8571}"/>
                  </a:ext>
                </a:extLst>
              </p:cNvPr>
              <p:cNvSpPr/>
              <p:nvPr/>
            </p:nvSpPr>
            <p:spPr>
              <a:xfrm>
                <a:off x="8838460" y="2209698"/>
                <a:ext cx="79651" cy="112430"/>
              </a:xfrm>
              <a:custGeom>
                <a:avLst/>
                <a:gdLst>
                  <a:gd name="connsiteX0" fmla="*/ 60035 w 79651"/>
                  <a:gd name="connsiteY0" fmla="*/ 2631 h 112430"/>
                  <a:gd name="connsiteX1" fmla="*/ 2885 w 79651"/>
                  <a:gd name="connsiteY1" fmla="*/ 13299 h 112430"/>
                  <a:gd name="connsiteX2" fmla="*/ 13553 w 79651"/>
                  <a:gd name="connsiteY2" fmla="*/ 108549 h 112430"/>
                  <a:gd name="connsiteX3" fmla="*/ 62416 w 79651"/>
                  <a:gd name="connsiteY3" fmla="*/ 108549 h 112430"/>
                  <a:gd name="connsiteX4" fmla="*/ 79466 w 79651"/>
                  <a:gd name="connsiteY4" fmla="*/ 14919 h 112430"/>
                  <a:gd name="connsiteX5" fmla="*/ 60035 w 79651"/>
                  <a:gd name="connsiteY5" fmla="*/ 2631 h 112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651" h="112430">
                    <a:moveTo>
                      <a:pt x="60035" y="2631"/>
                    </a:moveTo>
                    <a:cubicBezTo>
                      <a:pt x="60035" y="2631"/>
                      <a:pt x="6886" y="-7941"/>
                      <a:pt x="2885" y="13299"/>
                    </a:cubicBezTo>
                    <a:cubicBezTo>
                      <a:pt x="-1115" y="34540"/>
                      <a:pt x="-3496" y="104739"/>
                      <a:pt x="13553" y="108549"/>
                    </a:cubicBezTo>
                    <a:cubicBezTo>
                      <a:pt x="30603" y="112359"/>
                      <a:pt x="58130" y="114931"/>
                      <a:pt x="62416" y="108549"/>
                    </a:cubicBezTo>
                    <a:cubicBezTo>
                      <a:pt x="66703" y="102168"/>
                      <a:pt x="81466" y="27682"/>
                      <a:pt x="79466" y="14919"/>
                    </a:cubicBezTo>
                    <a:cubicBezTo>
                      <a:pt x="77466" y="2155"/>
                      <a:pt x="60035" y="2631"/>
                      <a:pt x="60035" y="26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2153B1AB-F170-42F8-B38D-4E06DD2A4558}"/>
                  </a:ext>
                </a:extLst>
              </p:cNvPr>
              <p:cNvSpPr/>
              <p:nvPr/>
            </p:nvSpPr>
            <p:spPr>
              <a:xfrm>
                <a:off x="9047276" y="2320379"/>
                <a:ext cx="119157" cy="160269"/>
              </a:xfrm>
              <a:custGeom>
                <a:avLst/>
                <a:gdLst>
                  <a:gd name="connsiteX0" fmla="*/ 0 w 119157"/>
                  <a:gd name="connsiteY0" fmla="*/ 42826 h 160269"/>
                  <a:gd name="connsiteX1" fmla="*/ 65913 w 119157"/>
                  <a:gd name="connsiteY1" fmla="*/ 344 h 160269"/>
                  <a:gd name="connsiteX2" fmla="*/ 119158 w 119157"/>
                  <a:gd name="connsiteY2" fmla="*/ 34825 h 160269"/>
                  <a:gd name="connsiteX3" fmla="*/ 102108 w 119157"/>
                  <a:gd name="connsiteY3" fmla="*/ 117788 h 160269"/>
                  <a:gd name="connsiteX4" fmla="*/ 65913 w 119157"/>
                  <a:gd name="connsiteY4" fmla="*/ 160269 h 160269"/>
                  <a:gd name="connsiteX5" fmla="*/ 40462 w 119157"/>
                  <a:gd name="connsiteY5" fmla="*/ 133171 h 160269"/>
                  <a:gd name="connsiteX6" fmla="*/ 40481 w 119157"/>
                  <a:gd name="connsiteY6" fmla="*/ 132647 h 160269"/>
                  <a:gd name="connsiteX7" fmla="*/ 46863 w 119157"/>
                  <a:gd name="connsiteY7" fmla="*/ 60352 h 160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9157" h="160269">
                    <a:moveTo>
                      <a:pt x="0" y="42826"/>
                    </a:moveTo>
                    <a:cubicBezTo>
                      <a:pt x="0" y="42826"/>
                      <a:pt x="51054" y="4726"/>
                      <a:pt x="65913" y="344"/>
                    </a:cubicBezTo>
                    <a:cubicBezTo>
                      <a:pt x="80772" y="-4037"/>
                      <a:pt x="119158" y="34825"/>
                      <a:pt x="119158" y="34825"/>
                    </a:cubicBezTo>
                    <a:cubicBezTo>
                      <a:pt x="115643" y="62881"/>
                      <a:pt x="109947" y="90622"/>
                      <a:pt x="102108" y="117788"/>
                    </a:cubicBezTo>
                    <a:cubicBezTo>
                      <a:pt x="91440" y="149696"/>
                      <a:pt x="78677" y="160269"/>
                      <a:pt x="65913" y="160269"/>
                    </a:cubicBezTo>
                    <a:cubicBezTo>
                      <a:pt x="51397" y="159812"/>
                      <a:pt x="40005" y="147687"/>
                      <a:pt x="40462" y="133171"/>
                    </a:cubicBezTo>
                    <a:cubicBezTo>
                      <a:pt x="40462" y="132999"/>
                      <a:pt x="40472" y="132818"/>
                      <a:pt x="40481" y="132647"/>
                    </a:cubicBezTo>
                    <a:cubicBezTo>
                      <a:pt x="40481" y="115597"/>
                      <a:pt x="46863" y="60352"/>
                      <a:pt x="46863" y="60352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F5F78DB7-78E9-4D15-AAFA-B51DFE3FC99A}"/>
                  </a:ext>
                </a:extLst>
              </p:cNvPr>
              <p:cNvSpPr/>
              <p:nvPr/>
            </p:nvSpPr>
            <p:spPr>
              <a:xfrm>
                <a:off x="8860205" y="2310056"/>
                <a:ext cx="76581" cy="34099"/>
              </a:xfrm>
              <a:custGeom>
                <a:avLst/>
                <a:gdLst>
                  <a:gd name="connsiteX0" fmla="*/ 76581 w 76581"/>
                  <a:gd name="connsiteY0" fmla="*/ 0 h 34099"/>
                  <a:gd name="connsiteX1" fmla="*/ 40386 w 76581"/>
                  <a:gd name="connsiteY1" fmla="*/ 29813 h 34099"/>
                  <a:gd name="connsiteX2" fmla="*/ 0 w 76581"/>
                  <a:gd name="connsiteY2" fmla="*/ 34099 h 3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581" h="34099">
                    <a:moveTo>
                      <a:pt x="76581" y="0"/>
                    </a:moveTo>
                    <a:cubicBezTo>
                      <a:pt x="76581" y="0"/>
                      <a:pt x="57531" y="25527"/>
                      <a:pt x="40386" y="29813"/>
                    </a:cubicBezTo>
                    <a:cubicBezTo>
                      <a:pt x="27108" y="32604"/>
                      <a:pt x="13573" y="34040"/>
                      <a:pt x="0" y="34099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E0DF5BC0-F415-4EB9-9609-FE6705A1A51E}"/>
                  </a:ext>
                </a:extLst>
              </p:cNvPr>
              <p:cNvSpPr/>
              <p:nvPr/>
            </p:nvSpPr>
            <p:spPr>
              <a:xfrm>
                <a:off x="8958408" y="2322819"/>
                <a:ext cx="25526" cy="25527"/>
              </a:xfrm>
              <a:custGeom>
                <a:avLst/>
                <a:gdLst>
                  <a:gd name="connsiteX0" fmla="*/ 0 w 25526"/>
                  <a:gd name="connsiteY0" fmla="*/ 0 h 25527"/>
                  <a:gd name="connsiteX1" fmla="*/ 25527 w 25526"/>
                  <a:gd name="connsiteY1" fmla="*/ 25527 h 25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526" h="25527">
                    <a:moveTo>
                      <a:pt x="0" y="0"/>
                    </a:moveTo>
                    <a:cubicBezTo>
                      <a:pt x="1896" y="13234"/>
                      <a:pt x="12297" y="23632"/>
                      <a:pt x="25527" y="25527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01C6635D-6674-4C11-9C0B-80778BD4F1FD}"/>
                  </a:ext>
                </a:extLst>
              </p:cNvPr>
              <p:cNvSpPr/>
              <p:nvPr/>
            </p:nvSpPr>
            <p:spPr>
              <a:xfrm>
                <a:off x="9055656" y="2393305"/>
                <a:ext cx="27814" cy="22197"/>
              </a:xfrm>
              <a:custGeom>
                <a:avLst/>
                <a:gdLst>
                  <a:gd name="connsiteX0" fmla="*/ 192 w 27814"/>
                  <a:gd name="connsiteY0" fmla="*/ 0 h 22197"/>
                  <a:gd name="connsiteX1" fmla="*/ 27815 w 27814"/>
                  <a:gd name="connsiteY1" fmla="*/ 21241 h 22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814" h="22197">
                    <a:moveTo>
                      <a:pt x="192" y="0"/>
                    </a:moveTo>
                    <a:cubicBezTo>
                      <a:pt x="192" y="0"/>
                      <a:pt x="-4094" y="27623"/>
                      <a:pt x="27815" y="21241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FF62A324-5CB1-4770-AE73-C1B5AB1DA1FD}"/>
                  </a:ext>
                </a:extLst>
              </p:cNvPr>
              <p:cNvSpPr/>
              <p:nvPr/>
            </p:nvSpPr>
            <p:spPr>
              <a:xfrm>
                <a:off x="8014480" y="2312483"/>
                <a:ext cx="367141" cy="434799"/>
              </a:xfrm>
              <a:custGeom>
                <a:avLst/>
                <a:gdLst>
                  <a:gd name="connsiteX0" fmla="*/ 55245 w 367141"/>
                  <a:gd name="connsiteY0" fmla="*/ 327614 h 434799"/>
                  <a:gd name="connsiteX1" fmla="*/ 116967 w 367141"/>
                  <a:gd name="connsiteY1" fmla="*/ 214838 h 434799"/>
                  <a:gd name="connsiteX2" fmla="*/ 191357 w 367141"/>
                  <a:gd name="connsiteY2" fmla="*/ 89394 h 434799"/>
                  <a:gd name="connsiteX3" fmla="*/ 297656 w 367141"/>
                  <a:gd name="connsiteY3" fmla="*/ 145 h 434799"/>
                  <a:gd name="connsiteX4" fmla="*/ 316706 w 367141"/>
                  <a:gd name="connsiteY4" fmla="*/ 21385 h 434799"/>
                  <a:gd name="connsiteX5" fmla="*/ 361379 w 367141"/>
                  <a:gd name="connsiteY5" fmla="*/ 10717 h 434799"/>
                  <a:gd name="connsiteX6" fmla="*/ 350711 w 367141"/>
                  <a:gd name="connsiteY6" fmla="*/ 53294 h 434799"/>
                  <a:gd name="connsiteX7" fmla="*/ 284798 w 367141"/>
                  <a:gd name="connsiteY7" fmla="*/ 136162 h 434799"/>
                  <a:gd name="connsiteX8" fmla="*/ 278416 w 367141"/>
                  <a:gd name="connsiteY8" fmla="*/ 148925 h 434799"/>
                  <a:gd name="connsiteX9" fmla="*/ 325184 w 367141"/>
                  <a:gd name="connsiteY9" fmla="*/ 189406 h 434799"/>
                  <a:gd name="connsiteX10" fmla="*/ 316706 w 367141"/>
                  <a:gd name="connsiteY10" fmla="*/ 221220 h 434799"/>
                  <a:gd name="connsiteX11" fmla="*/ 305753 w 367141"/>
                  <a:gd name="connsiteY11" fmla="*/ 272274 h 434799"/>
                  <a:gd name="connsiteX12" fmla="*/ 267653 w 367141"/>
                  <a:gd name="connsiteY12" fmla="*/ 319042 h 434799"/>
                  <a:gd name="connsiteX13" fmla="*/ 248603 w 367141"/>
                  <a:gd name="connsiteY13" fmla="*/ 304183 h 434799"/>
                  <a:gd name="connsiteX14" fmla="*/ 263462 w 367141"/>
                  <a:gd name="connsiteY14" fmla="*/ 261701 h 434799"/>
                  <a:gd name="connsiteX15" fmla="*/ 229457 w 367141"/>
                  <a:gd name="connsiteY15" fmla="*/ 299801 h 434799"/>
                  <a:gd name="connsiteX16" fmla="*/ 182690 w 367141"/>
                  <a:gd name="connsiteY16" fmla="*/ 350855 h 434799"/>
                  <a:gd name="connsiteX17" fmla="*/ 123158 w 367141"/>
                  <a:gd name="connsiteY17" fmla="*/ 369905 h 434799"/>
                  <a:gd name="connsiteX18" fmla="*/ 84487 w 367141"/>
                  <a:gd name="connsiteY18" fmla="*/ 433246 h 434799"/>
                  <a:gd name="connsiteX19" fmla="*/ 29718 w 367141"/>
                  <a:gd name="connsiteY19" fmla="*/ 425055 h 434799"/>
                  <a:gd name="connsiteX20" fmla="*/ 0 w 367141"/>
                  <a:gd name="connsiteY20" fmla="*/ 378287 h 434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67141" h="434799">
                    <a:moveTo>
                      <a:pt x="55245" y="327614"/>
                    </a:moveTo>
                    <a:cubicBezTo>
                      <a:pt x="78419" y="291505"/>
                      <a:pt x="99041" y="253824"/>
                      <a:pt x="116967" y="214838"/>
                    </a:cubicBezTo>
                    <a:cubicBezTo>
                      <a:pt x="142494" y="157688"/>
                      <a:pt x="163735" y="121303"/>
                      <a:pt x="191357" y="89394"/>
                    </a:cubicBezTo>
                    <a:cubicBezTo>
                      <a:pt x="218980" y="57485"/>
                      <a:pt x="291370" y="811"/>
                      <a:pt x="297656" y="145"/>
                    </a:cubicBezTo>
                    <a:cubicBezTo>
                      <a:pt x="316706" y="-2046"/>
                      <a:pt x="316706" y="21385"/>
                      <a:pt x="316706" y="21385"/>
                    </a:cubicBezTo>
                    <a:cubicBezTo>
                      <a:pt x="316706" y="21385"/>
                      <a:pt x="350711" y="2335"/>
                      <a:pt x="361379" y="10717"/>
                    </a:cubicBezTo>
                    <a:cubicBezTo>
                      <a:pt x="372047" y="19099"/>
                      <a:pt x="367570" y="40340"/>
                      <a:pt x="350711" y="53294"/>
                    </a:cubicBezTo>
                    <a:cubicBezTo>
                      <a:pt x="323088" y="74535"/>
                      <a:pt x="286988" y="129494"/>
                      <a:pt x="284798" y="136162"/>
                    </a:cubicBezTo>
                    <a:cubicBezTo>
                      <a:pt x="283178" y="140648"/>
                      <a:pt x="281035" y="144934"/>
                      <a:pt x="278416" y="148925"/>
                    </a:cubicBezTo>
                    <a:cubicBezTo>
                      <a:pt x="278416" y="148925"/>
                      <a:pt x="325184" y="176643"/>
                      <a:pt x="325184" y="189406"/>
                    </a:cubicBezTo>
                    <a:cubicBezTo>
                      <a:pt x="324088" y="200398"/>
                      <a:pt x="321221" y="211142"/>
                      <a:pt x="316706" y="221220"/>
                    </a:cubicBezTo>
                    <a:cubicBezTo>
                      <a:pt x="318745" y="238974"/>
                      <a:pt x="314897" y="256910"/>
                      <a:pt x="305753" y="272274"/>
                    </a:cubicBezTo>
                    <a:cubicBezTo>
                      <a:pt x="290894" y="295705"/>
                      <a:pt x="280321" y="319042"/>
                      <a:pt x="267653" y="319042"/>
                    </a:cubicBezTo>
                    <a:cubicBezTo>
                      <a:pt x="254984" y="319042"/>
                      <a:pt x="248603" y="316946"/>
                      <a:pt x="248603" y="304183"/>
                    </a:cubicBezTo>
                    <a:cubicBezTo>
                      <a:pt x="248603" y="291419"/>
                      <a:pt x="263462" y="261701"/>
                      <a:pt x="263462" y="261701"/>
                    </a:cubicBezTo>
                    <a:cubicBezTo>
                      <a:pt x="250822" y="273169"/>
                      <a:pt x="239420" y="285942"/>
                      <a:pt x="229457" y="299801"/>
                    </a:cubicBezTo>
                    <a:cubicBezTo>
                      <a:pt x="216694" y="318851"/>
                      <a:pt x="203930" y="342378"/>
                      <a:pt x="182690" y="350855"/>
                    </a:cubicBezTo>
                    <a:cubicBezTo>
                      <a:pt x="161449" y="359332"/>
                      <a:pt x="123158" y="369905"/>
                      <a:pt x="123158" y="369905"/>
                    </a:cubicBezTo>
                    <a:lnTo>
                      <a:pt x="84487" y="433246"/>
                    </a:lnTo>
                    <a:cubicBezTo>
                      <a:pt x="65837" y="436923"/>
                      <a:pt x="46482" y="434027"/>
                      <a:pt x="29718" y="425055"/>
                    </a:cubicBezTo>
                    <a:cubicBezTo>
                      <a:pt x="6382" y="410196"/>
                      <a:pt x="0" y="378287"/>
                      <a:pt x="0" y="3782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76929230-4D20-4DC6-9A9C-F75A0998EDA2}"/>
                  </a:ext>
                </a:extLst>
              </p:cNvPr>
              <p:cNvSpPr/>
              <p:nvPr/>
            </p:nvSpPr>
            <p:spPr>
              <a:xfrm>
                <a:off x="7971413" y="2634330"/>
                <a:ext cx="174797" cy="170961"/>
              </a:xfrm>
              <a:custGeom>
                <a:avLst/>
                <a:gdLst>
                  <a:gd name="connsiteX0" fmla="*/ 83453 w 174797"/>
                  <a:gd name="connsiteY0" fmla="*/ 7863 h 170961"/>
                  <a:gd name="connsiteX1" fmla="*/ 102503 w 174797"/>
                  <a:gd name="connsiteY1" fmla="*/ 43963 h 170961"/>
                  <a:gd name="connsiteX2" fmla="*/ 166321 w 174797"/>
                  <a:gd name="connsiteY2" fmla="*/ 63013 h 170961"/>
                  <a:gd name="connsiteX3" fmla="*/ 174798 w 174797"/>
                  <a:gd name="connsiteY3" fmla="*/ 67299 h 170961"/>
                  <a:gd name="connsiteX4" fmla="*/ 130126 w 174797"/>
                  <a:gd name="connsiteY4" fmla="*/ 154453 h 170961"/>
                  <a:gd name="connsiteX5" fmla="*/ 21731 w 174797"/>
                  <a:gd name="connsiteY5" fmla="*/ 145976 h 170961"/>
                  <a:gd name="connsiteX6" fmla="*/ 2681 w 174797"/>
                  <a:gd name="connsiteY6" fmla="*/ 60917 h 170961"/>
                  <a:gd name="connsiteX7" fmla="*/ 64308 w 174797"/>
                  <a:gd name="connsiteY7" fmla="*/ 3767 h 170961"/>
                  <a:gd name="connsiteX8" fmla="*/ 83453 w 174797"/>
                  <a:gd name="connsiteY8" fmla="*/ 7863 h 170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4797" h="170961">
                    <a:moveTo>
                      <a:pt x="83453" y="7863"/>
                    </a:moveTo>
                    <a:cubicBezTo>
                      <a:pt x="83453" y="22303"/>
                      <a:pt x="90578" y="35809"/>
                      <a:pt x="102503" y="43963"/>
                    </a:cubicBezTo>
                    <a:cubicBezTo>
                      <a:pt x="123744" y="61013"/>
                      <a:pt x="166321" y="63013"/>
                      <a:pt x="166321" y="63013"/>
                    </a:cubicBezTo>
                    <a:cubicBezTo>
                      <a:pt x="166321" y="63013"/>
                      <a:pt x="174798" y="56631"/>
                      <a:pt x="174798" y="67299"/>
                    </a:cubicBezTo>
                    <a:cubicBezTo>
                      <a:pt x="174798" y="77967"/>
                      <a:pt x="142889" y="133212"/>
                      <a:pt x="130126" y="154453"/>
                    </a:cubicBezTo>
                    <a:cubicBezTo>
                      <a:pt x="117362" y="175694"/>
                      <a:pt x="47258" y="179980"/>
                      <a:pt x="21731" y="145976"/>
                    </a:cubicBezTo>
                    <a:cubicBezTo>
                      <a:pt x="-3796" y="111971"/>
                      <a:pt x="-1700" y="67299"/>
                      <a:pt x="2681" y="60917"/>
                    </a:cubicBezTo>
                    <a:cubicBezTo>
                      <a:pt x="7063" y="54536"/>
                      <a:pt x="64308" y="3767"/>
                      <a:pt x="64308" y="3767"/>
                    </a:cubicBezTo>
                    <a:cubicBezTo>
                      <a:pt x="64308" y="3767"/>
                      <a:pt x="81358" y="-6996"/>
                      <a:pt x="83453" y="7863"/>
                    </a:cubicBezTo>
                    <a:close/>
                  </a:path>
                </a:pathLst>
              </a:custGeom>
              <a:solidFill>
                <a:srgbClr val="666666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3350FC9-FB23-4168-AF4C-C082B368168E}"/>
                  </a:ext>
                </a:extLst>
              </p:cNvPr>
              <p:cNvSpPr/>
              <p:nvPr/>
            </p:nvSpPr>
            <p:spPr>
              <a:xfrm>
                <a:off x="8233460" y="2333869"/>
                <a:ext cx="97821" cy="95726"/>
              </a:xfrm>
              <a:custGeom>
                <a:avLst/>
                <a:gdLst>
                  <a:gd name="connsiteX0" fmla="*/ 97822 w 97821"/>
                  <a:gd name="connsiteY0" fmla="*/ 0 h 95726"/>
                  <a:gd name="connsiteX1" fmla="*/ 27622 w 97821"/>
                  <a:gd name="connsiteY1" fmla="*/ 59531 h 95726"/>
                  <a:gd name="connsiteX2" fmla="*/ 0 w 97821"/>
                  <a:gd name="connsiteY2" fmla="*/ 95726 h 95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7821" h="95726">
                    <a:moveTo>
                      <a:pt x="97822" y="0"/>
                    </a:moveTo>
                    <a:cubicBezTo>
                      <a:pt x="97822" y="0"/>
                      <a:pt x="44672" y="36100"/>
                      <a:pt x="27622" y="59531"/>
                    </a:cubicBezTo>
                    <a:cubicBezTo>
                      <a:pt x="10573" y="82963"/>
                      <a:pt x="0" y="95726"/>
                      <a:pt x="0" y="95726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47F20E91-FE4E-43B9-B3C6-B14B781F9A15}"/>
                  </a:ext>
                </a:extLst>
              </p:cNvPr>
              <p:cNvSpPr/>
              <p:nvPr/>
            </p:nvSpPr>
            <p:spPr>
              <a:xfrm>
                <a:off x="8282418" y="2501890"/>
                <a:ext cx="48863" cy="31813"/>
              </a:xfrm>
              <a:custGeom>
                <a:avLst/>
                <a:gdLst>
                  <a:gd name="connsiteX0" fmla="*/ 0 w 48863"/>
                  <a:gd name="connsiteY0" fmla="*/ 0 h 31813"/>
                  <a:gd name="connsiteX1" fmla="*/ 48863 w 48863"/>
                  <a:gd name="connsiteY1" fmla="*/ 31813 h 31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8863" h="31813">
                    <a:moveTo>
                      <a:pt x="0" y="0"/>
                    </a:moveTo>
                    <a:lnTo>
                      <a:pt x="48863" y="31813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A9D48034-2C3F-44C2-BBF4-81A22AC257C2}"/>
                  </a:ext>
                </a:extLst>
              </p:cNvPr>
              <p:cNvSpPr/>
              <p:nvPr/>
            </p:nvSpPr>
            <p:spPr>
              <a:xfrm>
                <a:off x="8267464" y="2455169"/>
                <a:ext cx="25526" cy="6238"/>
              </a:xfrm>
              <a:custGeom>
                <a:avLst/>
                <a:gdLst>
                  <a:gd name="connsiteX0" fmla="*/ 25527 w 25526"/>
                  <a:gd name="connsiteY0" fmla="*/ 6239 h 6238"/>
                  <a:gd name="connsiteX1" fmla="*/ 0 w 25526"/>
                  <a:gd name="connsiteY1" fmla="*/ 2048 h 6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526" h="6238">
                    <a:moveTo>
                      <a:pt x="25527" y="6239"/>
                    </a:moveTo>
                    <a:cubicBezTo>
                      <a:pt x="25527" y="6239"/>
                      <a:pt x="10668" y="-4334"/>
                      <a:pt x="0" y="2048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3FCE6A4F-C704-4BED-8AFE-5818BFFD076F}"/>
                  </a:ext>
                </a:extLst>
              </p:cNvPr>
              <p:cNvSpPr/>
              <p:nvPr/>
            </p:nvSpPr>
            <p:spPr>
              <a:xfrm>
                <a:off x="8182185" y="5499248"/>
                <a:ext cx="748219" cy="456441"/>
              </a:xfrm>
              <a:custGeom>
                <a:avLst/>
                <a:gdLst>
                  <a:gd name="connsiteX0" fmla="*/ 748219 w 748219"/>
                  <a:gd name="connsiteY0" fmla="*/ 73882 h 456441"/>
                  <a:gd name="connsiteX1" fmla="*/ 713929 w 748219"/>
                  <a:gd name="connsiteY1" fmla="*/ 104457 h 456441"/>
                  <a:gd name="connsiteX2" fmla="*/ 547242 w 748219"/>
                  <a:gd name="connsiteY2" fmla="*/ 164465 h 456441"/>
                  <a:gd name="connsiteX3" fmla="*/ 473899 w 748219"/>
                  <a:gd name="connsiteY3" fmla="*/ 4445 h 456441"/>
                  <a:gd name="connsiteX4" fmla="*/ 380554 w 748219"/>
                  <a:gd name="connsiteY4" fmla="*/ 4445 h 456441"/>
                  <a:gd name="connsiteX5" fmla="*/ 283875 w 748219"/>
                  <a:gd name="connsiteY5" fmla="*/ 124460 h 456441"/>
                  <a:gd name="connsiteX6" fmla="*/ 133857 w 748219"/>
                  <a:gd name="connsiteY6" fmla="*/ 241141 h 456441"/>
                  <a:gd name="connsiteX7" fmla="*/ 507 w 748219"/>
                  <a:gd name="connsiteY7" fmla="*/ 354489 h 456441"/>
                  <a:gd name="connsiteX8" fmla="*/ 88613 w 748219"/>
                  <a:gd name="connsiteY8" fmla="*/ 445738 h 456441"/>
                  <a:gd name="connsiteX9" fmla="*/ 430561 w 748219"/>
                  <a:gd name="connsiteY9" fmla="*/ 441166 h 456441"/>
                  <a:gd name="connsiteX10" fmla="*/ 703928 w 748219"/>
                  <a:gd name="connsiteY10" fmla="*/ 304482 h 456441"/>
                  <a:gd name="connsiteX11" fmla="*/ 747648 w 748219"/>
                  <a:gd name="connsiteY11" fmla="*/ 174466 h 456441"/>
                  <a:gd name="connsiteX12" fmla="*/ 748219 w 748219"/>
                  <a:gd name="connsiteY12" fmla="*/ 73882 h 456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8219" h="456441">
                    <a:moveTo>
                      <a:pt x="748219" y="73882"/>
                    </a:moveTo>
                    <a:cubicBezTo>
                      <a:pt x="737742" y="83150"/>
                      <a:pt x="726312" y="93342"/>
                      <a:pt x="713929" y="104457"/>
                    </a:cubicBezTo>
                    <a:cubicBezTo>
                      <a:pt x="647254" y="164465"/>
                      <a:pt x="547242" y="164465"/>
                      <a:pt x="547242" y="164465"/>
                    </a:cubicBezTo>
                    <a:cubicBezTo>
                      <a:pt x="547242" y="164465"/>
                      <a:pt x="513904" y="14446"/>
                      <a:pt x="473899" y="4445"/>
                    </a:cubicBezTo>
                    <a:cubicBezTo>
                      <a:pt x="433894" y="-5556"/>
                      <a:pt x="380554" y="4445"/>
                      <a:pt x="380554" y="4445"/>
                    </a:cubicBezTo>
                    <a:cubicBezTo>
                      <a:pt x="380554" y="4445"/>
                      <a:pt x="313879" y="94456"/>
                      <a:pt x="283875" y="124460"/>
                    </a:cubicBezTo>
                    <a:cubicBezTo>
                      <a:pt x="253872" y="154464"/>
                      <a:pt x="177195" y="211138"/>
                      <a:pt x="133857" y="241141"/>
                    </a:cubicBezTo>
                    <a:cubicBezTo>
                      <a:pt x="90518" y="271145"/>
                      <a:pt x="3841" y="307816"/>
                      <a:pt x="507" y="354489"/>
                    </a:cubicBezTo>
                    <a:cubicBezTo>
                      <a:pt x="-2827" y="401161"/>
                      <a:pt x="8508" y="422307"/>
                      <a:pt x="88613" y="445738"/>
                    </a:cubicBezTo>
                    <a:cubicBezTo>
                      <a:pt x="162813" y="467360"/>
                      <a:pt x="347217" y="451168"/>
                      <a:pt x="430561" y="441166"/>
                    </a:cubicBezTo>
                    <a:cubicBezTo>
                      <a:pt x="513904" y="431165"/>
                      <a:pt x="677258" y="337820"/>
                      <a:pt x="703928" y="304482"/>
                    </a:cubicBezTo>
                    <a:cubicBezTo>
                      <a:pt x="730598" y="271145"/>
                      <a:pt x="747648" y="267811"/>
                      <a:pt x="747648" y="174466"/>
                    </a:cubicBezTo>
                    <a:cubicBezTo>
                      <a:pt x="747648" y="139033"/>
                      <a:pt x="747648" y="103981"/>
                      <a:pt x="748219" y="73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CB086FC4-A475-434C-8F9A-709D9C3C0F5F}"/>
                  </a:ext>
                </a:extLst>
              </p:cNvPr>
              <p:cNvSpPr/>
              <p:nvPr/>
            </p:nvSpPr>
            <p:spPr>
              <a:xfrm>
                <a:off x="8182185" y="5713338"/>
                <a:ext cx="745933" cy="242350"/>
              </a:xfrm>
              <a:custGeom>
                <a:avLst/>
                <a:gdLst>
                  <a:gd name="connsiteX0" fmla="*/ 741171 w 745933"/>
                  <a:gd name="connsiteY0" fmla="*/ 3334 h 242350"/>
                  <a:gd name="connsiteX1" fmla="*/ 486567 w 745933"/>
                  <a:gd name="connsiteY1" fmla="*/ 149638 h 242350"/>
                  <a:gd name="connsiteX2" fmla="*/ 91470 w 745933"/>
                  <a:gd name="connsiteY2" fmla="*/ 178975 h 242350"/>
                  <a:gd name="connsiteX3" fmla="*/ 1269 w 745933"/>
                  <a:gd name="connsiteY3" fmla="*/ 136493 h 242350"/>
                  <a:gd name="connsiteX4" fmla="*/ 507 w 745933"/>
                  <a:gd name="connsiteY4" fmla="*/ 140398 h 242350"/>
                  <a:gd name="connsiteX5" fmla="*/ 88613 w 745933"/>
                  <a:gd name="connsiteY5" fmla="*/ 231648 h 242350"/>
                  <a:gd name="connsiteX6" fmla="*/ 430561 w 745933"/>
                  <a:gd name="connsiteY6" fmla="*/ 227076 h 242350"/>
                  <a:gd name="connsiteX7" fmla="*/ 703928 w 745933"/>
                  <a:gd name="connsiteY7" fmla="*/ 90392 h 242350"/>
                  <a:gd name="connsiteX8" fmla="*/ 745933 w 745933"/>
                  <a:gd name="connsiteY8" fmla="*/ 0 h 242350"/>
                  <a:gd name="connsiteX9" fmla="*/ 741171 w 745933"/>
                  <a:gd name="connsiteY9" fmla="*/ 3334 h 242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45933" h="242350">
                    <a:moveTo>
                      <a:pt x="741171" y="3334"/>
                    </a:moveTo>
                    <a:cubicBezTo>
                      <a:pt x="664799" y="65589"/>
                      <a:pt x="578807" y="115005"/>
                      <a:pt x="486567" y="149638"/>
                    </a:cubicBezTo>
                    <a:cubicBezTo>
                      <a:pt x="363695" y="196501"/>
                      <a:pt x="205675" y="199454"/>
                      <a:pt x="91470" y="178975"/>
                    </a:cubicBezTo>
                    <a:cubicBezTo>
                      <a:pt x="32892" y="168402"/>
                      <a:pt x="9841" y="150971"/>
                      <a:pt x="1269" y="136493"/>
                    </a:cubicBezTo>
                    <a:cubicBezTo>
                      <a:pt x="926" y="137779"/>
                      <a:pt x="669" y="139084"/>
                      <a:pt x="507" y="140398"/>
                    </a:cubicBezTo>
                    <a:cubicBezTo>
                      <a:pt x="-2827" y="187071"/>
                      <a:pt x="8508" y="208217"/>
                      <a:pt x="88613" y="231648"/>
                    </a:cubicBezTo>
                    <a:cubicBezTo>
                      <a:pt x="162813" y="253270"/>
                      <a:pt x="347217" y="237077"/>
                      <a:pt x="430561" y="227076"/>
                    </a:cubicBezTo>
                    <a:cubicBezTo>
                      <a:pt x="513904" y="217075"/>
                      <a:pt x="677258" y="123730"/>
                      <a:pt x="703928" y="90392"/>
                    </a:cubicBezTo>
                    <a:cubicBezTo>
                      <a:pt x="726216" y="62579"/>
                      <a:pt x="741457" y="55531"/>
                      <a:pt x="745933" y="0"/>
                    </a:cubicBezTo>
                    <a:cubicBezTo>
                      <a:pt x="744314" y="1143"/>
                      <a:pt x="742790" y="2096"/>
                      <a:pt x="741171" y="3334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8C5BFEC3-FEE4-46D6-9A53-AE4B2E152F31}"/>
                  </a:ext>
                </a:extLst>
              </p:cNvPr>
              <p:cNvSpPr/>
              <p:nvPr/>
            </p:nvSpPr>
            <p:spPr>
              <a:xfrm>
                <a:off x="8344329" y="5710386"/>
                <a:ext cx="131577" cy="77451"/>
              </a:xfrm>
              <a:custGeom>
                <a:avLst/>
                <a:gdLst>
                  <a:gd name="connsiteX0" fmla="*/ 24957 w 131577"/>
                  <a:gd name="connsiteY0" fmla="*/ 0 h 77451"/>
                  <a:gd name="connsiteX1" fmla="*/ 5431 w 131577"/>
                  <a:gd name="connsiteY1" fmla="*/ 29718 h 77451"/>
                  <a:gd name="connsiteX2" fmla="*/ 125827 w 131577"/>
                  <a:gd name="connsiteY2" fmla="*/ 74866 h 77451"/>
                  <a:gd name="connsiteX3" fmla="*/ 24957 w 131577"/>
                  <a:gd name="connsiteY3" fmla="*/ 0 h 77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577" h="77451">
                    <a:moveTo>
                      <a:pt x="24957" y="0"/>
                    </a:moveTo>
                    <a:cubicBezTo>
                      <a:pt x="24957" y="0"/>
                      <a:pt x="-14000" y="13049"/>
                      <a:pt x="5431" y="29718"/>
                    </a:cubicBezTo>
                    <a:cubicBezTo>
                      <a:pt x="14384" y="37338"/>
                      <a:pt x="103062" y="89535"/>
                      <a:pt x="125827" y="74866"/>
                    </a:cubicBezTo>
                    <a:cubicBezTo>
                      <a:pt x="160784" y="52388"/>
                      <a:pt x="24957" y="0"/>
                      <a:pt x="24957" y="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CC88A075-F1B1-4177-9921-18AAE86A79D1}"/>
                  </a:ext>
                </a:extLst>
              </p:cNvPr>
              <p:cNvSpPr/>
              <p:nvPr/>
            </p:nvSpPr>
            <p:spPr>
              <a:xfrm>
                <a:off x="8481491" y="5590847"/>
                <a:ext cx="207740" cy="166782"/>
              </a:xfrm>
              <a:custGeom>
                <a:avLst/>
                <a:gdLst>
                  <a:gd name="connsiteX0" fmla="*/ 0 w 207740"/>
                  <a:gd name="connsiteY0" fmla="*/ 166783 h 166782"/>
                  <a:gd name="connsiteX1" fmla="*/ 207740 w 207740"/>
                  <a:gd name="connsiteY1" fmla="*/ 0 h 166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7740" h="166782">
                    <a:moveTo>
                      <a:pt x="0" y="166783"/>
                    </a:moveTo>
                    <a:cubicBezTo>
                      <a:pt x="0" y="166783"/>
                      <a:pt x="184309" y="38005"/>
                      <a:pt x="207740" y="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7EF08B11-531A-488A-BFA4-08A9BDE3581E}"/>
                  </a:ext>
                </a:extLst>
              </p:cNvPr>
              <p:cNvSpPr/>
              <p:nvPr/>
            </p:nvSpPr>
            <p:spPr>
              <a:xfrm>
                <a:off x="8378585" y="5675082"/>
                <a:ext cx="150480" cy="85883"/>
              </a:xfrm>
              <a:custGeom>
                <a:avLst/>
                <a:gdLst>
                  <a:gd name="connsiteX0" fmla="*/ 135100 w 150480"/>
                  <a:gd name="connsiteY0" fmla="*/ 85882 h 85883"/>
                  <a:gd name="connsiteX1" fmla="*/ 124432 w 150480"/>
                  <a:gd name="connsiteY1" fmla="*/ 81500 h 85883"/>
                  <a:gd name="connsiteX2" fmla="*/ 17276 w 150480"/>
                  <a:gd name="connsiteY2" fmla="*/ 30065 h 85883"/>
                  <a:gd name="connsiteX3" fmla="*/ 179 w 150480"/>
                  <a:gd name="connsiteY3" fmla="*/ 17540 h 85883"/>
                  <a:gd name="connsiteX4" fmla="*/ 12704 w 150480"/>
                  <a:gd name="connsiteY4" fmla="*/ 442 h 85883"/>
                  <a:gd name="connsiteX5" fmla="*/ 146054 w 150480"/>
                  <a:gd name="connsiteY5" fmla="*/ 60259 h 85883"/>
                  <a:gd name="connsiteX6" fmla="*/ 146149 w 150480"/>
                  <a:gd name="connsiteY6" fmla="*/ 81405 h 85883"/>
                  <a:gd name="connsiteX7" fmla="*/ 146054 w 150480"/>
                  <a:gd name="connsiteY7" fmla="*/ 81500 h 85883"/>
                  <a:gd name="connsiteX8" fmla="*/ 135100 w 150480"/>
                  <a:gd name="connsiteY8" fmla="*/ 85882 h 85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480" h="85883">
                    <a:moveTo>
                      <a:pt x="135100" y="85882"/>
                    </a:moveTo>
                    <a:cubicBezTo>
                      <a:pt x="131109" y="85863"/>
                      <a:pt x="127280" y="84291"/>
                      <a:pt x="124432" y="81500"/>
                    </a:cubicBezTo>
                    <a:cubicBezTo>
                      <a:pt x="67282" y="24350"/>
                      <a:pt x="19657" y="29780"/>
                      <a:pt x="17276" y="30065"/>
                    </a:cubicBezTo>
                    <a:cubicBezTo>
                      <a:pt x="9094" y="31332"/>
                      <a:pt x="1445" y="25722"/>
                      <a:pt x="179" y="17540"/>
                    </a:cubicBezTo>
                    <a:cubicBezTo>
                      <a:pt x="-1088" y="9358"/>
                      <a:pt x="4522" y="1709"/>
                      <a:pt x="12704" y="442"/>
                    </a:cubicBezTo>
                    <a:cubicBezTo>
                      <a:pt x="15276" y="442"/>
                      <a:pt x="76712" y="-9083"/>
                      <a:pt x="146054" y="60259"/>
                    </a:cubicBezTo>
                    <a:cubicBezTo>
                      <a:pt x="151921" y="66070"/>
                      <a:pt x="151959" y="75538"/>
                      <a:pt x="146149" y="81405"/>
                    </a:cubicBezTo>
                    <a:cubicBezTo>
                      <a:pt x="146111" y="81443"/>
                      <a:pt x="146082" y="81471"/>
                      <a:pt x="146054" y="81500"/>
                    </a:cubicBezTo>
                    <a:cubicBezTo>
                      <a:pt x="143139" y="84377"/>
                      <a:pt x="139196" y="85948"/>
                      <a:pt x="135100" y="85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4F1D0E7E-DBA2-49E1-AF49-CA495C5A00C5}"/>
                  </a:ext>
                </a:extLst>
              </p:cNvPr>
              <p:cNvSpPr/>
              <p:nvPr/>
            </p:nvSpPr>
            <p:spPr>
              <a:xfrm>
                <a:off x="8413847" y="5640023"/>
                <a:ext cx="164620" cy="88746"/>
              </a:xfrm>
              <a:custGeom>
                <a:avLst/>
                <a:gdLst>
                  <a:gd name="connsiteX0" fmla="*/ 149559 w 164620"/>
                  <a:gd name="connsiteY0" fmla="*/ 88746 h 88746"/>
                  <a:gd name="connsiteX1" fmla="*/ 138510 w 164620"/>
                  <a:gd name="connsiteY1" fmla="*/ 83888 h 88746"/>
                  <a:gd name="connsiteX2" fmla="*/ 16780 w 164620"/>
                  <a:gd name="connsiteY2" fmla="*/ 30072 h 88746"/>
                  <a:gd name="connsiteX3" fmla="*/ 111 w 164620"/>
                  <a:gd name="connsiteY3" fmla="*/ 17022 h 88746"/>
                  <a:gd name="connsiteX4" fmla="*/ 13161 w 164620"/>
                  <a:gd name="connsiteY4" fmla="*/ 354 h 88746"/>
                  <a:gd name="connsiteX5" fmla="*/ 160608 w 164620"/>
                  <a:gd name="connsiteY5" fmla="*/ 63600 h 88746"/>
                  <a:gd name="connsiteX6" fmla="*/ 159855 w 164620"/>
                  <a:gd name="connsiteY6" fmla="*/ 84736 h 88746"/>
                  <a:gd name="connsiteX7" fmla="*/ 149559 w 164620"/>
                  <a:gd name="connsiteY7" fmla="*/ 88746 h 88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4620" h="88746">
                    <a:moveTo>
                      <a:pt x="149559" y="88746"/>
                    </a:moveTo>
                    <a:cubicBezTo>
                      <a:pt x="145358" y="88765"/>
                      <a:pt x="141339" y="86993"/>
                      <a:pt x="138510" y="83888"/>
                    </a:cubicBezTo>
                    <a:cubicBezTo>
                      <a:pt x="82884" y="22928"/>
                      <a:pt x="17352" y="30072"/>
                      <a:pt x="16780" y="30072"/>
                    </a:cubicBezTo>
                    <a:cubicBezTo>
                      <a:pt x="8570" y="31072"/>
                      <a:pt x="1112" y="25233"/>
                      <a:pt x="111" y="17022"/>
                    </a:cubicBezTo>
                    <a:cubicBezTo>
                      <a:pt x="-889" y="8812"/>
                      <a:pt x="4950" y="1354"/>
                      <a:pt x="13161" y="354"/>
                    </a:cubicBezTo>
                    <a:cubicBezTo>
                      <a:pt x="16495" y="354"/>
                      <a:pt x="94695" y="-8600"/>
                      <a:pt x="160608" y="63600"/>
                    </a:cubicBezTo>
                    <a:cubicBezTo>
                      <a:pt x="166237" y="69648"/>
                      <a:pt x="165904" y="79106"/>
                      <a:pt x="159855" y="84736"/>
                    </a:cubicBezTo>
                    <a:cubicBezTo>
                      <a:pt x="157064" y="87336"/>
                      <a:pt x="153378" y="88774"/>
                      <a:pt x="149559" y="887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E6361461-43B8-44ED-BC91-B670F925C165}"/>
                  </a:ext>
                </a:extLst>
              </p:cNvPr>
              <p:cNvSpPr/>
              <p:nvPr/>
            </p:nvSpPr>
            <p:spPr>
              <a:xfrm>
                <a:off x="8451474" y="5606550"/>
                <a:ext cx="170906" cy="90025"/>
              </a:xfrm>
              <a:custGeom>
                <a:avLst/>
                <a:gdLst>
                  <a:gd name="connsiteX0" fmla="*/ 155842 w 170906"/>
                  <a:gd name="connsiteY0" fmla="*/ 90025 h 90025"/>
                  <a:gd name="connsiteX1" fmla="*/ 144127 w 170906"/>
                  <a:gd name="connsiteY1" fmla="*/ 84310 h 90025"/>
                  <a:gd name="connsiteX2" fmla="*/ 20968 w 170906"/>
                  <a:gd name="connsiteY2" fmla="*/ 30779 h 90025"/>
                  <a:gd name="connsiteX3" fmla="*/ 1214 w 170906"/>
                  <a:gd name="connsiteY3" fmla="*/ 22854 h 90025"/>
                  <a:gd name="connsiteX4" fmla="*/ 7348 w 170906"/>
                  <a:gd name="connsiteY4" fmla="*/ 4014 h 90025"/>
                  <a:gd name="connsiteX5" fmla="*/ 167558 w 170906"/>
                  <a:gd name="connsiteY5" fmla="*/ 65641 h 90025"/>
                  <a:gd name="connsiteX6" fmla="*/ 165386 w 170906"/>
                  <a:gd name="connsiteY6" fmla="*/ 86682 h 90025"/>
                  <a:gd name="connsiteX7" fmla="*/ 155842 w 170906"/>
                  <a:gd name="connsiteY7" fmla="*/ 90025 h 9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0906" h="90025">
                    <a:moveTo>
                      <a:pt x="155842" y="90025"/>
                    </a:moveTo>
                    <a:cubicBezTo>
                      <a:pt x="151261" y="90044"/>
                      <a:pt x="146936" y="87929"/>
                      <a:pt x="144127" y="84310"/>
                    </a:cubicBezTo>
                    <a:cubicBezTo>
                      <a:pt x="102026" y="31541"/>
                      <a:pt x="32875" y="27160"/>
                      <a:pt x="20968" y="30779"/>
                    </a:cubicBezTo>
                    <a:cubicBezTo>
                      <a:pt x="13329" y="34046"/>
                      <a:pt x="4480" y="30494"/>
                      <a:pt x="1214" y="22854"/>
                    </a:cubicBezTo>
                    <a:cubicBezTo>
                      <a:pt x="-1749" y="15920"/>
                      <a:pt x="871" y="7872"/>
                      <a:pt x="7348" y="4014"/>
                    </a:cubicBezTo>
                    <a:cubicBezTo>
                      <a:pt x="25921" y="-6273"/>
                      <a:pt x="114885" y="-463"/>
                      <a:pt x="167558" y="65641"/>
                    </a:cubicBezTo>
                    <a:cubicBezTo>
                      <a:pt x="172768" y="72051"/>
                      <a:pt x="171787" y="81472"/>
                      <a:pt x="165386" y="86682"/>
                    </a:cubicBezTo>
                    <a:cubicBezTo>
                      <a:pt x="162691" y="88863"/>
                      <a:pt x="159319" y="90054"/>
                      <a:pt x="155842" y="900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32F102E6-6D87-4636-9427-B45EA6AB5A7A}"/>
                  </a:ext>
                </a:extLst>
              </p:cNvPr>
              <p:cNvSpPr/>
              <p:nvPr/>
            </p:nvSpPr>
            <p:spPr>
              <a:xfrm>
                <a:off x="8493643" y="5567035"/>
                <a:ext cx="163503" cy="94392"/>
              </a:xfrm>
              <a:custGeom>
                <a:avLst/>
                <a:gdLst>
                  <a:gd name="connsiteX0" fmla="*/ 148820 w 163503"/>
                  <a:gd name="connsiteY0" fmla="*/ 94392 h 94392"/>
                  <a:gd name="connsiteX1" fmla="*/ 137676 w 163503"/>
                  <a:gd name="connsiteY1" fmla="*/ 89535 h 94392"/>
                  <a:gd name="connsiteX2" fmla="*/ 13851 w 163503"/>
                  <a:gd name="connsiteY2" fmla="*/ 30004 h 94392"/>
                  <a:gd name="connsiteX3" fmla="*/ 49 w 163503"/>
                  <a:gd name="connsiteY3" fmla="*/ 13801 h 94392"/>
                  <a:gd name="connsiteX4" fmla="*/ 13851 w 163503"/>
                  <a:gd name="connsiteY4" fmla="*/ 0 h 94392"/>
                  <a:gd name="connsiteX5" fmla="*/ 159584 w 163503"/>
                  <a:gd name="connsiteY5" fmla="*/ 69342 h 94392"/>
                  <a:gd name="connsiteX6" fmla="*/ 158650 w 163503"/>
                  <a:gd name="connsiteY6" fmla="*/ 90468 h 94392"/>
                  <a:gd name="connsiteX7" fmla="*/ 148535 w 163503"/>
                  <a:gd name="connsiteY7" fmla="*/ 94392 h 94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3503" h="94392">
                    <a:moveTo>
                      <a:pt x="148820" y="94392"/>
                    </a:moveTo>
                    <a:cubicBezTo>
                      <a:pt x="144591" y="94412"/>
                      <a:pt x="140543" y="92650"/>
                      <a:pt x="137676" y="89535"/>
                    </a:cubicBezTo>
                    <a:cubicBezTo>
                      <a:pt x="105739" y="54312"/>
                      <a:pt x="61305" y="32947"/>
                      <a:pt x="13851" y="30004"/>
                    </a:cubicBezTo>
                    <a:cubicBezTo>
                      <a:pt x="5564" y="29346"/>
                      <a:pt x="-617" y="22088"/>
                      <a:pt x="49" y="13801"/>
                    </a:cubicBezTo>
                    <a:cubicBezTo>
                      <a:pt x="630" y="6439"/>
                      <a:pt x="6488" y="590"/>
                      <a:pt x="13851" y="0"/>
                    </a:cubicBezTo>
                    <a:cubicBezTo>
                      <a:pt x="69677" y="2962"/>
                      <a:pt x="122074" y="27889"/>
                      <a:pt x="159584" y="69342"/>
                    </a:cubicBezTo>
                    <a:cubicBezTo>
                      <a:pt x="165156" y="75438"/>
                      <a:pt x="164737" y="84896"/>
                      <a:pt x="158650" y="90468"/>
                    </a:cubicBezTo>
                    <a:cubicBezTo>
                      <a:pt x="155888" y="92993"/>
                      <a:pt x="152278" y="94392"/>
                      <a:pt x="148535" y="943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AB1B5219-5B5A-4C24-9AEE-935C47C1B570}"/>
                  </a:ext>
                </a:extLst>
              </p:cNvPr>
              <p:cNvSpPr/>
              <p:nvPr/>
            </p:nvSpPr>
            <p:spPr>
              <a:xfrm>
                <a:off x="8673894" y="5727331"/>
                <a:ext cx="20101" cy="46205"/>
              </a:xfrm>
              <a:custGeom>
                <a:avLst/>
                <a:gdLst>
                  <a:gd name="connsiteX0" fmla="*/ 9527 w 20101"/>
                  <a:gd name="connsiteY0" fmla="*/ 46206 h 46205"/>
                  <a:gd name="connsiteX1" fmla="*/ 9527 w 20101"/>
                  <a:gd name="connsiteY1" fmla="*/ 46206 h 46205"/>
                  <a:gd name="connsiteX2" fmla="*/ 2 w 20101"/>
                  <a:gd name="connsiteY2" fmla="*/ 35919 h 46205"/>
                  <a:gd name="connsiteX3" fmla="*/ 574 w 20101"/>
                  <a:gd name="connsiteY3" fmla="*/ 9535 h 46205"/>
                  <a:gd name="connsiteX4" fmla="*/ 10089 w 20101"/>
                  <a:gd name="connsiteY4" fmla="*/ 0 h 46205"/>
                  <a:gd name="connsiteX5" fmla="*/ 10575 w 20101"/>
                  <a:gd name="connsiteY5" fmla="*/ 10 h 46205"/>
                  <a:gd name="connsiteX6" fmla="*/ 10575 w 20101"/>
                  <a:gd name="connsiteY6" fmla="*/ 10 h 46205"/>
                  <a:gd name="connsiteX7" fmla="*/ 20100 w 20101"/>
                  <a:gd name="connsiteY7" fmla="*/ 10201 h 46205"/>
                  <a:gd name="connsiteX8" fmla="*/ 19528 w 20101"/>
                  <a:gd name="connsiteY8" fmla="*/ 36681 h 46205"/>
                  <a:gd name="connsiteX9" fmla="*/ 9527 w 20101"/>
                  <a:gd name="connsiteY9" fmla="*/ 46206 h 46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1" h="46205">
                    <a:moveTo>
                      <a:pt x="9527" y="46206"/>
                    </a:moveTo>
                    <a:lnTo>
                      <a:pt x="9527" y="46206"/>
                    </a:lnTo>
                    <a:cubicBezTo>
                      <a:pt x="4098" y="45901"/>
                      <a:pt x="-112" y="41348"/>
                      <a:pt x="2" y="35919"/>
                    </a:cubicBezTo>
                    <a:lnTo>
                      <a:pt x="574" y="9535"/>
                    </a:lnTo>
                    <a:cubicBezTo>
                      <a:pt x="564" y="4277"/>
                      <a:pt x="4822" y="0"/>
                      <a:pt x="10089" y="0"/>
                    </a:cubicBezTo>
                    <a:cubicBezTo>
                      <a:pt x="10251" y="0"/>
                      <a:pt x="10413" y="0"/>
                      <a:pt x="10575" y="10"/>
                    </a:cubicBezTo>
                    <a:lnTo>
                      <a:pt x="10575" y="10"/>
                    </a:lnTo>
                    <a:cubicBezTo>
                      <a:pt x="15985" y="267"/>
                      <a:pt x="20205" y="4782"/>
                      <a:pt x="20100" y="10201"/>
                    </a:cubicBezTo>
                    <a:lnTo>
                      <a:pt x="19528" y="36681"/>
                    </a:lnTo>
                    <a:cubicBezTo>
                      <a:pt x="19271" y="42015"/>
                      <a:pt x="14871" y="46215"/>
                      <a:pt x="9527" y="462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3C06B5B5-C541-4B93-A52A-316C04BFF1C6}"/>
                  </a:ext>
                </a:extLst>
              </p:cNvPr>
              <p:cNvSpPr/>
              <p:nvPr/>
            </p:nvSpPr>
            <p:spPr>
              <a:xfrm>
                <a:off x="8669321" y="5618513"/>
                <a:ext cx="32366" cy="133499"/>
              </a:xfrm>
              <a:custGeom>
                <a:avLst/>
                <a:gdLst>
                  <a:gd name="connsiteX0" fmla="*/ 14672 w 32366"/>
                  <a:gd name="connsiteY0" fmla="*/ 133497 h 133499"/>
                  <a:gd name="connsiteX1" fmla="*/ 14672 w 32366"/>
                  <a:gd name="connsiteY1" fmla="*/ 133497 h 133499"/>
                  <a:gd name="connsiteX2" fmla="*/ 3 w 32366"/>
                  <a:gd name="connsiteY2" fmla="*/ 118162 h 133499"/>
                  <a:gd name="connsiteX3" fmla="*/ 2289 w 32366"/>
                  <a:gd name="connsiteY3" fmla="*/ 15863 h 133499"/>
                  <a:gd name="connsiteX4" fmla="*/ 16500 w 32366"/>
                  <a:gd name="connsiteY4" fmla="*/ 23 h 133499"/>
                  <a:gd name="connsiteX5" fmla="*/ 32340 w 32366"/>
                  <a:gd name="connsiteY5" fmla="*/ 14235 h 133499"/>
                  <a:gd name="connsiteX6" fmla="*/ 32293 w 32366"/>
                  <a:gd name="connsiteY6" fmla="*/ 16530 h 133499"/>
                  <a:gd name="connsiteX7" fmla="*/ 30007 w 32366"/>
                  <a:gd name="connsiteY7" fmla="*/ 118828 h 133499"/>
                  <a:gd name="connsiteX8" fmla="*/ 14672 w 32366"/>
                  <a:gd name="connsiteY8" fmla="*/ 133497 h 133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366" h="133499">
                    <a:moveTo>
                      <a:pt x="14672" y="133497"/>
                    </a:moveTo>
                    <a:lnTo>
                      <a:pt x="14672" y="133497"/>
                    </a:lnTo>
                    <a:cubicBezTo>
                      <a:pt x="6394" y="133287"/>
                      <a:pt x="-159" y="126439"/>
                      <a:pt x="3" y="118162"/>
                    </a:cubicBezTo>
                    <a:lnTo>
                      <a:pt x="2289" y="15863"/>
                    </a:lnTo>
                    <a:cubicBezTo>
                      <a:pt x="1841" y="7567"/>
                      <a:pt x="8204" y="471"/>
                      <a:pt x="16500" y="23"/>
                    </a:cubicBezTo>
                    <a:cubicBezTo>
                      <a:pt x="24796" y="-434"/>
                      <a:pt x="31893" y="5929"/>
                      <a:pt x="32340" y="14235"/>
                    </a:cubicBezTo>
                    <a:cubicBezTo>
                      <a:pt x="32388" y="14996"/>
                      <a:pt x="32369" y="15768"/>
                      <a:pt x="32293" y="16530"/>
                    </a:cubicBezTo>
                    <a:lnTo>
                      <a:pt x="30007" y="118828"/>
                    </a:lnTo>
                    <a:cubicBezTo>
                      <a:pt x="29797" y="127106"/>
                      <a:pt x="22949" y="133659"/>
                      <a:pt x="14672" y="1334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507CB540-DCA0-45EC-B279-D7C26F75CAA9}"/>
                  </a:ext>
                </a:extLst>
              </p:cNvPr>
              <p:cNvSpPr/>
              <p:nvPr/>
            </p:nvSpPr>
            <p:spPr>
              <a:xfrm>
                <a:off x="8605983" y="5847451"/>
                <a:ext cx="8667" cy="25621"/>
              </a:xfrm>
              <a:custGeom>
                <a:avLst/>
                <a:gdLst>
                  <a:gd name="connsiteX0" fmla="*/ 0 w 8667"/>
                  <a:gd name="connsiteY0" fmla="*/ 0 h 25621"/>
                  <a:gd name="connsiteX1" fmla="*/ 8668 w 8667"/>
                  <a:gd name="connsiteY1" fmla="*/ 25622 h 25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67" h="25621">
                    <a:moveTo>
                      <a:pt x="0" y="0"/>
                    </a:moveTo>
                    <a:cubicBezTo>
                      <a:pt x="4724" y="7801"/>
                      <a:pt x="7687" y="16554"/>
                      <a:pt x="8668" y="25622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63F773D4-B2FA-41E9-9810-E2471B927D94}"/>
                  </a:ext>
                </a:extLst>
              </p:cNvPr>
              <p:cNvSpPr/>
              <p:nvPr/>
            </p:nvSpPr>
            <p:spPr>
              <a:xfrm>
                <a:off x="8256565" y="5780395"/>
                <a:ext cx="314841" cy="43280"/>
              </a:xfrm>
              <a:custGeom>
                <a:avLst/>
                <a:gdLst>
                  <a:gd name="connsiteX0" fmla="*/ 6994 w 314841"/>
                  <a:gd name="connsiteY0" fmla="*/ 0 h 43280"/>
                  <a:gd name="connsiteX1" fmla="*/ 24901 w 314841"/>
                  <a:gd name="connsiteY1" fmla="*/ 34099 h 43280"/>
                  <a:gd name="connsiteX2" fmla="*/ 251025 w 314841"/>
                  <a:gd name="connsiteY2" fmla="*/ 26003 h 43280"/>
                  <a:gd name="connsiteX3" fmla="*/ 314842 w 314841"/>
                  <a:gd name="connsiteY3" fmla="*/ 33242 h 43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841" h="43280">
                    <a:moveTo>
                      <a:pt x="6994" y="0"/>
                    </a:moveTo>
                    <a:cubicBezTo>
                      <a:pt x="6994" y="0"/>
                      <a:pt x="-17390" y="16192"/>
                      <a:pt x="24901" y="34099"/>
                    </a:cubicBezTo>
                    <a:cubicBezTo>
                      <a:pt x="67192" y="52006"/>
                      <a:pt x="177873" y="40672"/>
                      <a:pt x="251025" y="26003"/>
                    </a:cubicBezTo>
                    <a:cubicBezTo>
                      <a:pt x="272494" y="20879"/>
                      <a:pt x="295068" y="23441"/>
                      <a:pt x="314842" y="33242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23503C05-5464-4EDE-B3FB-211E98E66CE7}"/>
                  </a:ext>
                </a:extLst>
              </p:cNvPr>
              <p:cNvSpPr/>
              <p:nvPr/>
            </p:nvSpPr>
            <p:spPr>
              <a:xfrm>
                <a:off x="8880112" y="5632281"/>
                <a:ext cx="13049" cy="21336"/>
              </a:xfrm>
              <a:custGeom>
                <a:avLst/>
                <a:gdLst>
                  <a:gd name="connsiteX0" fmla="*/ 0 w 13049"/>
                  <a:gd name="connsiteY0" fmla="*/ 21336 h 21336"/>
                  <a:gd name="connsiteX1" fmla="*/ 13049 w 13049"/>
                  <a:gd name="connsiteY1" fmla="*/ 0 h 21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49" h="21336">
                    <a:moveTo>
                      <a:pt x="0" y="21336"/>
                    </a:moveTo>
                    <a:cubicBezTo>
                      <a:pt x="3734" y="13859"/>
                      <a:pt x="8096" y="6725"/>
                      <a:pt x="13049" y="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C4F4513F-F2EC-4923-BECC-1AD7902381D1}"/>
                  </a:ext>
                </a:extLst>
              </p:cNvPr>
              <p:cNvSpPr/>
              <p:nvPr/>
            </p:nvSpPr>
            <p:spPr>
              <a:xfrm>
                <a:off x="8857347" y="5676763"/>
                <a:ext cx="12953" cy="78866"/>
              </a:xfrm>
              <a:custGeom>
                <a:avLst/>
                <a:gdLst>
                  <a:gd name="connsiteX0" fmla="*/ 0 w 12953"/>
                  <a:gd name="connsiteY0" fmla="*/ 78867 h 78866"/>
                  <a:gd name="connsiteX1" fmla="*/ 12954 w 12953"/>
                  <a:gd name="connsiteY1" fmla="*/ 0 h 7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53" h="78866">
                    <a:moveTo>
                      <a:pt x="0" y="78867"/>
                    </a:moveTo>
                    <a:cubicBezTo>
                      <a:pt x="152" y="52064"/>
                      <a:pt x="4524" y="25451"/>
                      <a:pt x="12954" y="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HarmonyOS Sans SC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9" name="任意多边形: 形状 238">
            <a:extLst>
              <a:ext uri="{FF2B5EF4-FFF2-40B4-BE49-F238E27FC236}">
                <a16:creationId xmlns:a16="http://schemas.microsoft.com/office/drawing/2014/main" id="{DDD6EAF7-91AA-4CCD-AB56-22E69CEB9DAE}"/>
              </a:ext>
            </a:extLst>
          </p:cNvPr>
          <p:cNvSpPr>
            <a:spLocks noChangeAspect="1"/>
          </p:cNvSpPr>
          <p:nvPr/>
        </p:nvSpPr>
        <p:spPr>
          <a:xfrm rot="5400000">
            <a:off x="763147" y="1695575"/>
            <a:ext cx="360000" cy="36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0" name="任意多边形: 形状 239">
            <a:extLst>
              <a:ext uri="{FF2B5EF4-FFF2-40B4-BE49-F238E27FC236}">
                <a16:creationId xmlns:a16="http://schemas.microsoft.com/office/drawing/2014/main" id="{29C8F81D-3696-40CF-AC5C-DB5C1AC1A7E2}"/>
              </a:ext>
            </a:extLst>
          </p:cNvPr>
          <p:cNvSpPr>
            <a:spLocks noChangeAspect="1"/>
          </p:cNvSpPr>
          <p:nvPr/>
        </p:nvSpPr>
        <p:spPr>
          <a:xfrm>
            <a:off x="4358012" y="5512183"/>
            <a:ext cx="334682" cy="334682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1" name="文本框 240">
            <a:extLst>
              <a:ext uri="{FF2B5EF4-FFF2-40B4-BE49-F238E27FC236}">
                <a16:creationId xmlns:a16="http://schemas.microsoft.com/office/drawing/2014/main" id="{55D47217-FC84-4834-8BFE-A682851AA005}"/>
              </a:ext>
            </a:extLst>
          </p:cNvPr>
          <p:cNvSpPr txBox="1"/>
          <p:nvPr/>
        </p:nvSpPr>
        <p:spPr>
          <a:xfrm>
            <a:off x="925147" y="1948695"/>
            <a:ext cx="4536000" cy="820017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l"/>
            <a:r>
              <a:rPr lang="zh-CN" altLang="en-US" sz="48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98000">
                      <a:schemeClr val="accent3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52400" dist="101600" dir="5400000" sx="98000" sy="98000" algn="t" rotWithShape="0">
                    <a:schemeClr val="accent3">
                      <a:lumMod val="50000"/>
                      <a:alpha val="30000"/>
                    </a:schemeClr>
                  </a:outerShdw>
                </a:effectLst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互联网运动品牌</a:t>
            </a:r>
          </a:p>
        </p:txBody>
      </p:sp>
      <p:sp>
        <p:nvSpPr>
          <p:cNvPr id="242" name="文本框 241">
            <a:extLst>
              <a:ext uri="{FF2B5EF4-FFF2-40B4-BE49-F238E27FC236}">
                <a16:creationId xmlns:a16="http://schemas.microsoft.com/office/drawing/2014/main" id="{DDC8FD81-29F5-48A4-9E03-096D05AC8AD0}"/>
              </a:ext>
            </a:extLst>
          </p:cNvPr>
          <p:cNvSpPr txBox="1"/>
          <p:nvPr/>
        </p:nvSpPr>
        <p:spPr>
          <a:xfrm>
            <a:off x="925146" y="2751057"/>
            <a:ext cx="4536000" cy="61493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l"/>
            <a:r>
              <a:rPr lang="zh-CN" altLang="en-US" sz="3600" dirty="0">
                <a:latin typeface="+mn-ea"/>
              </a:rPr>
              <a:t>营销报告</a:t>
            </a:r>
          </a:p>
        </p:txBody>
      </p:sp>
      <p:cxnSp>
        <p:nvCxnSpPr>
          <p:cNvPr id="244" name="直接连接符 243">
            <a:extLst>
              <a:ext uri="{FF2B5EF4-FFF2-40B4-BE49-F238E27FC236}">
                <a16:creationId xmlns:a16="http://schemas.microsoft.com/office/drawing/2014/main" id="{8F4EAD9A-2898-428B-99AC-24C5F86BEBD0}"/>
              </a:ext>
            </a:extLst>
          </p:cNvPr>
          <p:cNvCxnSpPr/>
          <p:nvPr/>
        </p:nvCxnSpPr>
        <p:spPr>
          <a:xfrm>
            <a:off x="3147108" y="2921265"/>
            <a:ext cx="1989513" cy="0"/>
          </a:xfrm>
          <a:prstGeom prst="line">
            <a:avLst/>
          </a:prstGeom>
          <a:ln>
            <a:gradFill>
              <a:gsLst>
                <a:gs pos="0">
                  <a:schemeClr val="accent3"/>
                </a:gs>
                <a:gs pos="100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直接连接符 244">
            <a:extLst>
              <a:ext uri="{FF2B5EF4-FFF2-40B4-BE49-F238E27FC236}">
                <a16:creationId xmlns:a16="http://schemas.microsoft.com/office/drawing/2014/main" id="{1D5E713C-4F74-435D-AE01-D395939EFC91}"/>
              </a:ext>
            </a:extLst>
          </p:cNvPr>
          <p:cNvCxnSpPr>
            <a:cxnSpLocks/>
          </p:cNvCxnSpPr>
          <p:nvPr/>
        </p:nvCxnSpPr>
        <p:spPr>
          <a:xfrm>
            <a:off x="3147108" y="3039906"/>
            <a:ext cx="1595580" cy="0"/>
          </a:xfrm>
          <a:prstGeom prst="line">
            <a:avLst/>
          </a:prstGeom>
          <a:ln>
            <a:gradFill>
              <a:gsLst>
                <a:gs pos="0">
                  <a:schemeClr val="accent3"/>
                </a:gs>
                <a:gs pos="100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直接连接符 245">
            <a:extLst>
              <a:ext uri="{FF2B5EF4-FFF2-40B4-BE49-F238E27FC236}">
                <a16:creationId xmlns:a16="http://schemas.microsoft.com/office/drawing/2014/main" id="{600D9AB3-64BE-4B45-99EB-A1BEA0B384E0}"/>
              </a:ext>
            </a:extLst>
          </p:cNvPr>
          <p:cNvCxnSpPr>
            <a:cxnSpLocks/>
          </p:cNvCxnSpPr>
          <p:nvPr/>
        </p:nvCxnSpPr>
        <p:spPr>
          <a:xfrm>
            <a:off x="3147108" y="3158547"/>
            <a:ext cx="1378245" cy="0"/>
          </a:xfrm>
          <a:prstGeom prst="line">
            <a:avLst/>
          </a:prstGeom>
          <a:ln>
            <a:gradFill>
              <a:gsLst>
                <a:gs pos="0">
                  <a:schemeClr val="accent3"/>
                </a:gs>
                <a:gs pos="100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直接连接符 246">
            <a:extLst>
              <a:ext uri="{FF2B5EF4-FFF2-40B4-BE49-F238E27FC236}">
                <a16:creationId xmlns:a16="http://schemas.microsoft.com/office/drawing/2014/main" id="{1B8A69C5-6E9D-4821-9AB0-E15E8239030A}"/>
              </a:ext>
            </a:extLst>
          </p:cNvPr>
          <p:cNvCxnSpPr>
            <a:cxnSpLocks/>
          </p:cNvCxnSpPr>
          <p:nvPr/>
        </p:nvCxnSpPr>
        <p:spPr>
          <a:xfrm>
            <a:off x="3147108" y="3277189"/>
            <a:ext cx="1156668" cy="0"/>
          </a:xfrm>
          <a:prstGeom prst="line">
            <a:avLst/>
          </a:prstGeom>
          <a:ln>
            <a:gradFill>
              <a:gsLst>
                <a:gs pos="0">
                  <a:schemeClr val="accent3"/>
                </a:gs>
                <a:gs pos="100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文本框 252">
            <a:extLst>
              <a:ext uri="{FF2B5EF4-FFF2-40B4-BE49-F238E27FC236}">
                <a16:creationId xmlns:a16="http://schemas.microsoft.com/office/drawing/2014/main" id="{211FC282-2993-4007-8D82-982ADBB59F42}"/>
              </a:ext>
            </a:extLst>
          </p:cNvPr>
          <p:cNvSpPr txBox="1"/>
          <p:nvPr/>
        </p:nvSpPr>
        <p:spPr>
          <a:xfrm>
            <a:off x="893138" y="3800003"/>
            <a:ext cx="4576636" cy="395333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l"/>
            <a:r>
              <a:rPr lang="zh-CN" altLang="en-US" spc="6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时尚  运动  品牌  潮流  酷炫</a:t>
            </a:r>
          </a:p>
        </p:txBody>
      </p:sp>
    </p:spTree>
    <p:extLst>
      <p:ext uri="{BB962C8B-B14F-4D97-AF65-F5344CB8AC3E}">
        <p14:creationId xmlns:p14="http://schemas.microsoft.com/office/powerpoint/2010/main" val="15137423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7D9D57-D3AF-450C-805D-2CC942E91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图表对比分析页</a:t>
            </a:r>
          </a:p>
        </p:txBody>
      </p:sp>
      <p:sp>
        <p:nvSpPr>
          <p:cNvPr id="3" name="矩形: 圆顶角 2">
            <a:extLst>
              <a:ext uri="{FF2B5EF4-FFF2-40B4-BE49-F238E27FC236}">
                <a16:creationId xmlns:a16="http://schemas.microsoft.com/office/drawing/2014/main" id="{187BCF86-FA9E-44D7-BAA2-1DEB8B7DE984}"/>
              </a:ext>
            </a:extLst>
          </p:cNvPr>
          <p:cNvSpPr/>
          <p:nvPr/>
        </p:nvSpPr>
        <p:spPr>
          <a:xfrm flipH="1">
            <a:off x="695321" y="1042756"/>
            <a:ext cx="10801353" cy="2340000"/>
          </a:xfrm>
          <a:prstGeom prst="round2SameRect">
            <a:avLst/>
          </a:prstGeom>
          <a:solidFill>
            <a:schemeClr val="accent2"/>
          </a:solidFill>
          <a:ln w="3175">
            <a:solidFill>
              <a:schemeClr val="accent1">
                <a:shade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330B56F-0947-4468-8AD3-8409CD84D848}"/>
              </a:ext>
            </a:extLst>
          </p:cNvPr>
          <p:cNvSpPr>
            <a:spLocks noChangeAspect="1"/>
          </p:cNvSpPr>
          <p:nvPr/>
        </p:nvSpPr>
        <p:spPr>
          <a:xfrm flipH="1">
            <a:off x="11136674" y="3022756"/>
            <a:ext cx="360000" cy="36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3F89890-0B32-45A7-8C70-7991A3570908}"/>
              </a:ext>
            </a:extLst>
          </p:cNvPr>
          <p:cNvGrpSpPr/>
          <p:nvPr/>
        </p:nvGrpSpPr>
        <p:grpSpPr>
          <a:xfrm>
            <a:off x="2427890" y="1543916"/>
            <a:ext cx="8534750" cy="1383924"/>
            <a:chOff x="1955998" y="1324482"/>
            <a:chExt cx="3240001" cy="138392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E21DA80-0069-456A-9327-F0F9454FE1DE}"/>
                </a:ext>
              </a:extLst>
            </p:cNvPr>
            <p:cNvSpPr txBox="1"/>
            <p:nvPr/>
          </p:nvSpPr>
          <p:spPr>
            <a:xfrm>
              <a:off x="1955999" y="1324482"/>
              <a:ext cx="3240000" cy="288511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lstStyle/>
            <a:p>
              <a:pPr algn="just"/>
              <a:r>
                <a:rPr lang="zh-CN" altLang="en-US" dirty="0">
                  <a:solidFill>
                    <a:schemeClr val="accent3"/>
                  </a:solidFill>
                  <a:latin typeface="+mj-ea"/>
                  <a:ea typeface="+mj-ea"/>
                </a:rPr>
                <a:t>标题 </a:t>
              </a:r>
              <a:r>
                <a:rPr lang="en-US" altLang="zh-CN" dirty="0">
                  <a:solidFill>
                    <a:schemeClr val="accent3"/>
                  </a:solidFill>
                  <a:latin typeface="+mj-ea"/>
                  <a:ea typeface="+mj-ea"/>
                </a:rPr>
                <a:t>| </a:t>
              </a:r>
              <a:r>
                <a:rPr lang="en-US" altLang="zh-CN" sz="1200" dirty="0">
                  <a:solidFill>
                    <a:schemeClr val="accent1"/>
                  </a:solidFill>
                  <a:latin typeface="+mj-ea"/>
                  <a:ea typeface="+mj-ea"/>
                </a:rPr>
                <a:t>Title</a:t>
              </a:r>
              <a:endParaRPr lang="zh-CN" alt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FC72C89-E490-4F1C-AA56-080BAF88B579}"/>
                </a:ext>
              </a:extLst>
            </p:cNvPr>
            <p:cNvSpPr txBox="1"/>
            <p:nvPr/>
          </p:nvSpPr>
          <p:spPr>
            <a:xfrm>
              <a:off x="1955998" y="1845980"/>
              <a:ext cx="3240000" cy="86242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/>
            <a:p>
              <a:pPr algn="just">
                <a:lnSpc>
                  <a:spcPct val="120000"/>
                </a:lnSpc>
                <a:spcAft>
                  <a:spcPts val="600"/>
                </a:spcAft>
              </a:pPr>
              <a:r>
                <a:rPr lang="en-US" altLang="zh-CN" sz="1200" dirty="0">
                  <a:solidFill>
                    <a:schemeClr val="accent3"/>
                  </a:solidFill>
                </a:rPr>
                <a:t>The quick brown fox jumps over the lazy dog. The quick brown fox jumps over the lazy dog. The quick brown fox jumps over the lazy dog. </a:t>
              </a:r>
            </a:p>
            <a:p>
              <a:pPr algn="just">
                <a:lnSpc>
                  <a:spcPct val="120000"/>
                </a:lnSpc>
                <a:spcAft>
                  <a:spcPts val="600"/>
                </a:spcAft>
              </a:pPr>
              <a:r>
                <a:rPr lang="en-US" altLang="zh-CN" sz="1200" dirty="0">
                  <a:solidFill>
                    <a:schemeClr val="accent3"/>
                  </a:solidFill>
                </a:rPr>
                <a:t>The quick brown fox jumps over the lazy dog. The quick brown fox jumps over the lazy dog. </a:t>
              </a:r>
            </a:p>
            <a:p>
              <a:pPr algn="just">
                <a:lnSpc>
                  <a:spcPct val="120000"/>
                </a:lnSpc>
                <a:spcAft>
                  <a:spcPts val="600"/>
                </a:spcAft>
              </a:pPr>
              <a:endParaRPr lang="en-US" altLang="zh-CN" sz="1200" dirty="0">
                <a:solidFill>
                  <a:schemeClr val="accent3"/>
                </a:solidFill>
              </a:endParaRPr>
            </a:p>
            <a:p>
              <a:pPr algn="just">
                <a:lnSpc>
                  <a:spcPct val="120000"/>
                </a:lnSpc>
                <a:spcAft>
                  <a:spcPts val="600"/>
                </a:spcAft>
              </a:pPr>
              <a:endParaRPr lang="zh-CN" altLang="en-US" sz="1200" dirty="0">
                <a:solidFill>
                  <a:schemeClr val="accent3"/>
                </a:solidFill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9904299-A82B-4093-8D04-E8C66C89F407}"/>
                </a:ext>
              </a:extLst>
            </p:cNvPr>
            <p:cNvGrpSpPr/>
            <p:nvPr/>
          </p:nvGrpSpPr>
          <p:grpSpPr>
            <a:xfrm>
              <a:off x="1955998" y="1659974"/>
              <a:ext cx="3240000" cy="0"/>
              <a:chOff x="8819833" y="1429791"/>
              <a:chExt cx="2488247" cy="0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ABB3526D-526A-491D-9294-9BF4A3CEEA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19833" y="1429791"/>
                <a:ext cx="2488247" cy="0"/>
              </a:xfrm>
              <a:prstGeom prst="line">
                <a:avLst/>
              </a:prstGeom>
              <a:ln w="3175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EBBC196D-D265-44BF-B427-A3DE99B7D9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19833" y="1429791"/>
                <a:ext cx="360000" cy="0"/>
              </a:xfrm>
              <a:prstGeom prst="line">
                <a:avLst/>
              </a:prstGeom>
              <a:ln w="254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矩形: 单圆角 11">
            <a:extLst>
              <a:ext uri="{FF2B5EF4-FFF2-40B4-BE49-F238E27FC236}">
                <a16:creationId xmlns:a16="http://schemas.microsoft.com/office/drawing/2014/main" id="{BAA32A0F-630A-4F56-B5A3-D1E3E1594B15}"/>
              </a:ext>
            </a:extLst>
          </p:cNvPr>
          <p:cNvSpPr/>
          <p:nvPr/>
        </p:nvSpPr>
        <p:spPr>
          <a:xfrm flipH="1">
            <a:off x="695320" y="3715477"/>
            <a:ext cx="2520000" cy="2520000"/>
          </a:xfrm>
          <a:prstGeom prst="round1Rect">
            <a:avLst/>
          </a:prstGeom>
          <a:solidFill>
            <a:schemeClr val="accent2"/>
          </a:solidFill>
          <a:ln w="3175">
            <a:solidFill>
              <a:schemeClr val="accent1">
                <a:shade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endParaRPr lang="zh-CN" altLang="en-US"/>
          </a:p>
        </p:txBody>
      </p:sp>
      <p:sp>
        <p:nvSpPr>
          <p:cNvPr id="13" name="矩形: 单圆角 12">
            <a:extLst>
              <a:ext uri="{FF2B5EF4-FFF2-40B4-BE49-F238E27FC236}">
                <a16:creationId xmlns:a16="http://schemas.microsoft.com/office/drawing/2014/main" id="{2F92E9CD-47F7-49A1-9DCA-3E762D2675B8}"/>
              </a:ext>
            </a:extLst>
          </p:cNvPr>
          <p:cNvSpPr/>
          <p:nvPr/>
        </p:nvSpPr>
        <p:spPr>
          <a:xfrm>
            <a:off x="3455772" y="3707042"/>
            <a:ext cx="2520000" cy="2520000"/>
          </a:xfrm>
          <a:prstGeom prst="round1Rect">
            <a:avLst/>
          </a:prstGeom>
          <a:solidFill>
            <a:schemeClr val="accent2"/>
          </a:solidFill>
          <a:ln w="3175">
            <a:solidFill>
              <a:schemeClr val="accent1">
                <a:shade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endParaRPr lang="zh-CN" altLang="en-US"/>
          </a:p>
        </p:txBody>
      </p:sp>
      <p:sp>
        <p:nvSpPr>
          <p:cNvPr id="14" name="矩形: 单圆角 13">
            <a:extLst>
              <a:ext uri="{FF2B5EF4-FFF2-40B4-BE49-F238E27FC236}">
                <a16:creationId xmlns:a16="http://schemas.microsoft.com/office/drawing/2014/main" id="{0A035C1C-099C-4D5B-9AB2-243F25EEEB4A}"/>
              </a:ext>
            </a:extLst>
          </p:cNvPr>
          <p:cNvSpPr/>
          <p:nvPr/>
        </p:nvSpPr>
        <p:spPr>
          <a:xfrm flipH="1">
            <a:off x="6216224" y="3707042"/>
            <a:ext cx="2520000" cy="2520000"/>
          </a:xfrm>
          <a:prstGeom prst="round1Rect">
            <a:avLst/>
          </a:prstGeom>
          <a:solidFill>
            <a:schemeClr val="accent2"/>
          </a:solidFill>
          <a:ln w="3175">
            <a:solidFill>
              <a:schemeClr val="accent1">
                <a:shade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endParaRPr lang="zh-CN" altLang="en-US"/>
          </a:p>
        </p:txBody>
      </p:sp>
      <p:sp>
        <p:nvSpPr>
          <p:cNvPr id="15" name="矩形: 单圆角 14">
            <a:extLst>
              <a:ext uri="{FF2B5EF4-FFF2-40B4-BE49-F238E27FC236}">
                <a16:creationId xmlns:a16="http://schemas.microsoft.com/office/drawing/2014/main" id="{ADE22440-3C11-443B-91E4-C588D727CA1B}"/>
              </a:ext>
            </a:extLst>
          </p:cNvPr>
          <p:cNvSpPr/>
          <p:nvPr/>
        </p:nvSpPr>
        <p:spPr>
          <a:xfrm>
            <a:off x="8976675" y="3707042"/>
            <a:ext cx="2520000" cy="2520000"/>
          </a:xfrm>
          <a:prstGeom prst="round1Rect">
            <a:avLst/>
          </a:prstGeom>
          <a:solidFill>
            <a:schemeClr val="accent2"/>
          </a:solidFill>
          <a:ln w="3175">
            <a:solidFill>
              <a:schemeClr val="accent1">
                <a:shade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CF6AC254-7119-4091-9F41-F230DBEB137A}"/>
              </a:ext>
            </a:extLst>
          </p:cNvPr>
          <p:cNvSpPr>
            <a:spLocks noChangeAspect="1"/>
          </p:cNvSpPr>
          <p:nvPr/>
        </p:nvSpPr>
        <p:spPr>
          <a:xfrm flipH="1">
            <a:off x="11136674" y="5867042"/>
            <a:ext cx="360000" cy="36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C1088183-3315-4705-9404-5C2C078C0AD8}"/>
              </a:ext>
            </a:extLst>
          </p:cNvPr>
          <p:cNvSpPr>
            <a:spLocks noChangeAspect="1"/>
          </p:cNvSpPr>
          <p:nvPr/>
        </p:nvSpPr>
        <p:spPr>
          <a:xfrm>
            <a:off x="6216224" y="5867042"/>
            <a:ext cx="360000" cy="36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C5A28671-008C-4AB1-AFBE-73A2FCB988C0}"/>
              </a:ext>
            </a:extLst>
          </p:cNvPr>
          <p:cNvSpPr>
            <a:spLocks noChangeAspect="1"/>
          </p:cNvSpPr>
          <p:nvPr/>
        </p:nvSpPr>
        <p:spPr>
          <a:xfrm>
            <a:off x="695320" y="5867042"/>
            <a:ext cx="360000" cy="36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6A59C68E-7F9F-4EA9-A1EB-A5AB99540BD1}"/>
              </a:ext>
            </a:extLst>
          </p:cNvPr>
          <p:cNvSpPr>
            <a:spLocks noChangeAspect="1"/>
          </p:cNvSpPr>
          <p:nvPr/>
        </p:nvSpPr>
        <p:spPr>
          <a:xfrm flipH="1">
            <a:off x="5615772" y="5867042"/>
            <a:ext cx="360000" cy="36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CAC87DE0-4137-4FC6-80C6-13D778DDE6F8}"/>
              </a:ext>
            </a:extLst>
          </p:cNvPr>
          <p:cNvSpPr/>
          <p:nvPr/>
        </p:nvSpPr>
        <p:spPr>
          <a:xfrm>
            <a:off x="1055320" y="4075477"/>
            <a:ext cx="1800000" cy="1800000"/>
          </a:xfrm>
          <a:prstGeom prst="ellipse">
            <a:avLst/>
          </a:prstGeom>
          <a:noFill/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2380EF60-3EEA-4B17-8CA7-7B0F99D860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3030761"/>
              </p:ext>
            </p:extLst>
          </p:nvPr>
        </p:nvGraphicFramePr>
        <p:xfrm>
          <a:off x="875320" y="3895477"/>
          <a:ext cx="2160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文本框 25">
            <a:extLst>
              <a:ext uri="{FF2B5EF4-FFF2-40B4-BE49-F238E27FC236}">
                <a16:creationId xmlns:a16="http://schemas.microsoft.com/office/drawing/2014/main" id="{8387AB1F-627E-45A1-8C92-84FE0C5FEABD}"/>
              </a:ext>
            </a:extLst>
          </p:cNvPr>
          <p:cNvSpPr txBox="1"/>
          <p:nvPr/>
        </p:nvSpPr>
        <p:spPr>
          <a:xfrm>
            <a:off x="1376616" y="4258717"/>
            <a:ext cx="1433520" cy="143352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l"/>
            <a:r>
              <a:rPr lang="en-US" altLang="zh-CN" sz="48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98000">
                      <a:schemeClr val="accent3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82</a:t>
            </a:r>
            <a:r>
              <a:rPr lang="en-US" altLang="zh-CN" sz="2400" dirty="0">
                <a:solidFill>
                  <a:schemeClr val="accent3"/>
                </a:solidFill>
                <a:latin typeface="+mj-ea"/>
                <a:ea typeface="+mj-ea"/>
              </a:rPr>
              <a:t> </a:t>
            </a:r>
            <a:r>
              <a:rPr lang="en-US" altLang="zh-CN" dirty="0">
                <a:solidFill>
                  <a:schemeClr val="accent3"/>
                </a:solidFill>
              </a:rPr>
              <a:t>%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0455E280-7E10-43ED-936B-B30E9E7EC1D7}"/>
              </a:ext>
            </a:extLst>
          </p:cNvPr>
          <p:cNvSpPr/>
          <p:nvPr/>
        </p:nvSpPr>
        <p:spPr>
          <a:xfrm>
            <a:off x="3815772" y="4075477"/>
            <a:ext cx="1800000" cy="1800000"/>
          </a:xfrm>
          <a:prstGeom prst="ellipse">
            <a:avLst/>
          </a:prstGeom>
          <a:noFill/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0" name="图表 29">
            <a:extLst>
              <a:ext uri="{FF2B5EF4-FFF2-40B4-BE49-F238E27FC236}">
                <a16:creationId xmlns:a16="http://schemas.microsoft.com/office/drawing/2014/main" id="{E239EC28-907A-44AC-9606-1FED802D53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3331394"/>
              </p:ext>
            </p:extLst>
          </p:nvPr>
        </p:nvGraphicFramePr>
        <p:xfrm>
          <a:off x="3635772" y="3895477"/>
          <a:ext cx="2160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1" name="文本框 30">
            <a:extLst>
              <a:ext uri="{FF2B5EF4-FFF2-40B4-BE49-F238E27FC236}">
                <a16:creationId xmlns:a16="http://schemas.microsoft.com/office/drawing/2014/main" id="{72CEB3EE-FD9C-4174-856B-018E04F862D3}"/>
              </a:ext>
            </a:extLst>
          </p:cNvPr>
          <p:cNvSpPr txBox="1"/>
          <p:nvPr/>
        </p:nvSpPr>
        <p:spPr>
          <a:xfrm>
            <a:off x="4137068" y="4258717"/>
            <a:ext cx="1433520" cy="143352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l"/>
            <a:r>
              <a:rPr lang="en-US" altLang="zh-CN" sz="48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98000">
                      <a:schemeClr val="accent3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63</a:t>
            </a:r>
            <a:r>
              <a:rPr lang="en-US" altLang="zh-CN" sz="2400" dirty="0">
                <a:solidFill>
                  <a:schemeClr val="accent3"/>
                </a:solidFill>
                <a:latin typeface="+mj-ea"/>
                <a:ea typeface="+mj-ea"/>
              </a:rPr>
              <a:t> </a:t>
            </a:r>
            <a:r>
              <a:rPr lang="en-US" altLang="zh-CN" dirty="0">
                <a:solidFill>
                  <a:schemeClr val="accent3"/>
                </a:solidFill>
              </a:rPr>
              <a:t>%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1C89F612-4026-48CD-8CF9-013F1902370C}"/>
              </a:ext>
            </a:extLst>
          </p:cNvPr>
          <p:cNvSpPr/>
          <p:nvPr/>
        </p:nvSpPr>
        <p:spPr>
          <a:xfrm>
            <a:off x="6576224" y="4075477"/>
            <a:ext cx="1800000" cy="1800000"/>
          </a:xfrm>
          <a:prstGeom prst="ellipse">
            <a:avLst/>
          </a:prstGeom>
          <a:noFill/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4" name="图表 33">
            <a:extLst>
              <a:ext uri="{FF2B5EF4-FFF2-40B4-BE49-F238E27FC236}">
                <a16:creationId xmlns:a16="http://schemas.microsoft.com/office/drawing/2014/main" id="{BE56FE3F-9FA4-4D4C-81F3-3AAAE88374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424685"/>
              </p:ext>
            </p:extLst>
          </p:nvPr>
        </p:nvGraphicFramePr>
        <p:xfrm>
          <a:off x="6396224" y="3895477"/>
          <a:ext cx="2160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5" name="文本框 34">
            <a:extLst>
              <a:ext uri="{FF2B5EF4-FFF2-40B4-BE49-F238E27FC236}">
                <a16:creationId xmlns:a16="http://schemas.microsoft.com/office/drawing/2014/main" id="{F7077443-8616-471C-A0DA-3B1792CE1468}"/>
              </a:ext>
            </a:extLst>
          </p:cNvPr>
          <p:cNvSpPr txBox="1"/>
          <p:nvPr/>
        </p:nvSpPr>
        <p:spPr>
          <a:xfrm>
            <a:off x="6897520" y="4258717"/>
            <a:ext cx="1433520" cy="143352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l"/>
            <a:r>
              <a:rPr lang="en-US" altLang="zh-CN" sz="48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98000">
                      <a:schemeClr val="accent3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94</a:t>
            </a:r>
            <a:r>
              <a:rPr lang="en-US" altLang="zh-CN" sz="2400" dirty="0">
                <a:solidFill>
                  <a:schemeClr val="accent3"/>
                </a:solidFill>
                <a:latin typeface="+mj-ea"/>
                <a:ea typeface="+mj-ea"/>
              </a:rPr>
              <a:t> </a:t>
            </a:r>
            <a:r>
              <a:rPr lang="en-US" altLang="zh-CN" dirty="0">
                <a:solidFill>
                  <a:schemeClr val="accent3"/>
                </a:solidFill>
              </a:rPr>
              <a:t>%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0DFEB729-4116-408D-AFAE-008FE54521C5}"/>
              </a:ext>
            </a:extLst>
          </p:cNvPr>
          <p:cNvSpPr/>
          <p:nvPr/>
        </p:nvSpPr>
        <p:spPr>
          <a:xfrm>
            <a:off x="9336675" y="4067042"/>
            <a:ext cx="1800000" cy="1800000"/>
          </a:xfrm>
          <a:prstGeom prst="ellipse">
            <a:avLst/>
          </a:prstGeom>
          <a:noFill/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8" name="图表 37">
            <a:extLst>
              <a:ext uri="{FF2B5EF4-FFF2-40B4-BE49-F238E27FC236}">
                <a16:creationId xmlns:a16="http://schemas.microsoft.com/office/drawing/2014/main" id="{63CAE9D7-F5F0-47DC-9FD3-9A942606B9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1597436"/>
              </p:ext>
            </p:extLst>
          </p:nvPr>
        </p:nvGraphicFramePr>
        <p:xfrm>
          <a:off x="9156675" y="3887042"/>
          <a:ext cx="2160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9" name="文本框 38">
            <a:extLst>
              <a:ext uri="{FF2B5EF4-FFF2-40B4-BE49-F238E27FC236}">
                <a16:creationId xmlns:a16="http://schemas.microsoft.com/office/drawing/2014/main" id="{AEDECFC1-1EAA-4285-B961-FBC264F15D45}"/>
              </a:ext>
            </a:extLst>
          </p:cNvPr>
          <p:cNvSpPr txBox="1"/>
          <p:nvPr/>
        </p:nvSpPr>
        <p:spPr>
          <a:xfrm>
            <a:off x="9657971" y="4250282"/>
            <a:ext cx="1433520" cy="143352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l"/>
            <a:r>
              <a:rPr lang="en-US" altLang="zh-CN" sz="48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98000">
                      <a:schemeClr val="accent3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71</a:t>
            </a:r>
            <a:r>
              <a:rPr lang="en-US" altLang="zh-CN" sz="2400" dirty="0">
                <a:solidFill>
                  <a:schemeClr val="accent3"/>
                </a:solidFill>
                <a:latin typeface="+mj-ea"/>
                <a:ea typeface="+mj-ea"/>
              </a:rPr>
              <a:t> </a:t>
            </a:r>
            <a:r>
              <a:rPr lang="en-US" altLang="zh-CN" dirty="0">
                <a:solidFill>
                  <a:schemeClr val="accent3"/>
                </a:solidFill>
              </a:rPr>
              <a:t>%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grpSp>
        <p:nvGrpSpPr>
          <p:cNvPr id="50" name="图形 3">
            <a:extLst>
              <a:ext uri="{FF2B5EF4-FFF2-40B4-BE49-F238E27FC236}">
                <a16:creationId xmlns:a16="http://schemas.microsoft.com/office/drawing/2014/main" id="{5D7E8BD3-32FC-48EF-9471-9F70F52EF852}"/>
              </a:ext>
            </a:extLst>
          </p:cNvPr>
          <p:cNvGrpSpPr/>
          <p:nvPr/>
        </p:nvGrpSpPr>
        <p:grpSpPr>
          <a:xfrm>
            <a:off x="1230103" y="1227867"/>
            <a:ext cx="663750" cy="1959487"/>
            <a:chOff x="6644671" y="2448487"/>
            <a:chExt cx="740283" cy="2185424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509EC90F-CDFE-4FCA-826D-5D74C794B2E0}"/>
                </a:ext>
              </a:extLst>
            </p:cNvPr>
            <p:cNvSpPr/>
            <p:nvPr/>
          </p:nvSpPr>
          <p:spPr>
            <a:xfrm>
              <a:off x="6644671" y="2711862"/>
              <a:ext cx="740283" cy="65341"/>
            </a:xfrm>
            <a:custGeom>
              <a:avLst/>
              <a:gdLst>
                <a:gd name="connsiteX0" fmla="*/ 0 w 740283"/>
                <a:gd name="connsiteY0" fmla="*/ 0 h 65341"/>
                <a:gd name="connsiteX1" fmla="*/ 740283 w 740283"/>
                <a:gd name="connsiteY1" fmla="*/ 0 h 65341"/>
                <a:gd name="connsiteX2" fmla="*/ 740283 w 740283"/>
                <a:gd name="connsiteY2" fmla="*/ 65342 h 65341"/>
                <a:gd name="connsiteX3" fmla="*/ 0 w 740283"/>
                <a:gd name="connsiteY3" fmla="*/ 65342 h 65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0283" h="65341">
                  <a:moveTo>
                    <a:pt x="0" y="0"/>
                  </a:moveTo>
                  <a:lnTo>
                    <a:pt x="740283" y="0"/>
                  </a:lnTo>
                  <a:lnTo>
                    <a:pt x="740283" y="65342"/>
                  </a:lnTo>
                  <a:lnTo>
                    <a:pt x="0" y="65342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1E0B4F8-820E-42CD-BB96-DA077E730516}"/>
                </a:ext>
              </a:extLst>
            </p:cNvPr>
            <p:cNvSpPr/>
            <p:nvPr/>
          </p:nvSpPr>
          <p:spPr>
            <a:xfrm>
              <a:off x="6644671" y="3330797"/>
              <a:ext cx="740283" cy="65341"/>
            </a:xfrm>
            <a:custGeom>
              <a:avLst/>
              <a:gdLst>
                <a:gd name="connsiteX0" fmla="*/ 0 w 740283"/>
                <a:gd name="connsiteY0" fmla="*/ 0 h 65341"/>
                <a:gd name="connsiteX1" fmla="*/ 740283 w 740283"/>
                <a:gd name="connsiteY1" fmla="*/ 0 h 65341"/>
                <a:gd name="connsiteX2" fmla="*/ 740283 w 740283"/>
                <a:gd name="connsiteY2" fmla="*/ 65342 h 65341"/>
                <a:gd name="connsiteX3" fmla="*/ 0 w 740283"/>
                <a:gd name="connsiteY3" fmla="*/ 65342 h 65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0283" h="65341">
                  <a:moveTo>
                    <a:pt x="0" y="0"/>
                  </a:moveTo>
                  <a:lnTo>
                    <a:pt x="740283" y="0"/>
                  </a:lnTo>
                  <a:lnTo>
                    <a:pt x="740283" y="65342"/>
                  </a:lnTo>
                  <a:lnTo>
                    <a:pt x="0" y="65342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99362767-4930-4670-8410-FECF7F9E5BCB}"/>
                </a:ext>
              </a:extLst>
            </p:cNvPr>
            <p:cNvSpPr/>
            <p:nvPr/>
          </p:nvSpPr>
          <p:spPr>
            <a:xfrm>
              <a:off x="6644671" y="3949636"/>
              <a:ext cx="740283" cy="65341"/>
            </a:xfrm>
            <a:custGeom>
              <a:avLst/>
              <a:gdLst>
                <a:gd name="connsiteX0" fmla="*/ 0 w 740283"/>
                <a:gd name="connsiteY0" fmla="*/ 0 h 65341"/>
                <a:gd name="connsiteX1" fmla="*/ 740283 w 740283"/>
                <a:gd name="connsiteY1" fmla="*/ 0 h 65341"/>
                <a:gd name="connsiteX2" fmla="*/ 740283 w 740283"/>
                <a:gd name="connsiteY2" fmla="*/ 65341 h 65341"/>
                <a:gd name="connsiteX3" fmla="*/ 0 w 740283"/>
                <a:gd name="connsiteY3" fmla="*/ 65341 h 65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0283" h="65341">
                  <a:moveTo>
                    <a:pt x="0" y="0"/>
                  </a:moveTo>
                  <a:lnTo>
                    <a:pt x="740283" y="0"/>
                  </a:lnTo>
                  <a:lnTo>
                    <a:pt x="740283" y="65341"/>
                  </a:lnTo>
                  <a:lnTo>
                    <a:pt x="0" y="65341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8FD09C4-241E-47A3-9CE0-C43452353B27}"/>
                </a:ext>
              </a:extLst>
            </p:cNvPr>
            <p:cNvSpPr/>
            <p:nvPr/>
          </p:nvSpPr>
          <p:spPr>
            <a:xfrm>
              <a:off x="6644671" y="4568571"/>
              <a:ext cx="740283" cy="65341"/>
            </a:xfrm>
            <a:custGeom>
              <a:avLst/>
              <a:gdLst>
                <a:gd name="connsiteX0" fmla="*/ 0 w 740283"/>
                <a:gd name="connsiteY0" fmla="*/ 0 h 65341"/>
                <a:gd name="connsiteX1" fmla="*/ 740283 w 740283"/>
                <a:gd name="connsiteY1" fmla="*/ 0 h 65341"/>
                <a:gd name="connsiteX2" fmla="*/ 740283 w 740283"/>
                <a:gd name="connsiteY2" fmla="*/ 65341 h 65341"/>
                <a:gd name="connsiteX3" fmla="*/ 0 w 740283"/>
                <a:gd name="connsiteY3" fmla="*/ 65341 h 65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0283" h="65341">
                  <a:moveTo>
                    <a:pt x="0" y="0"/>
                  </a:moveTo>
                  <a:lnTo>
                    <a:pt x="740283" y="0"/>
                  </a:lnTo>
                  <a:lnTo>
                    <a:pt x="740283" y="65341"/>
                  </a:lnTo>
                  <a:lnTo>
                    <a:pt x="0" y="65341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C12B7C7-CF44-4CE0-90E6-070B14D27FE3}"/>
                </a:ext>
              </a:extLst>
            </p:cNvPr>
            <p:cNvSpPr/>
            <p:nvPr/>
          </p:nvSpPr>
          <p:spPr>
            <a:xfrm>
              <a:off x="6644671" y="3330892"/>
              <a:ext cx="740283" cy="65341"/>
            </a:xfrm>
            <a:custGeom>
              <a:avLst/>
              <a:gdLst>
                <a:gd name="connsiteX0" fmla="*/ 0 w 740283"/>
                <a:gd name="connsiteY0" fmla="*/ 0 h 65341"/>
                <a:gd name="connsiteX1" fmla="*/ 740283 w 740283"/>
                <a:gd name="connsiteY1" fmla="*/ 0 h 65341"/>
                <a:gd name="connsiteX2" fmla="*/ 740283 w 740283"/>
                <a:gd name="connsiteY2" fmla="*/ 65341 h 65341"/>
                <a:gd name="connsiteX3" fmla="*/ 0 w 740283"/>
                <a:gd name="connsiteY3" fmla="*/ 65341 h 65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0283" h="65341">
                  <a:moveTo>
                    <a:pt x="0" y="0"/>
                  </a:moveTo>
                  <a:lnTo>
                    <a:pt x="740283" y="0"/>
                  </a:lnTo>
                  <a:lnTo>
                    <a:pt x="740283" y="65341"/>
                  </a:lnTo>
                  <a:lnTo>
                    <a:pt x="0" y="65341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CD8E521-3E22-4B2F-A13C-8ABE36CEAF32}"/>
                </a:ext>
              </a:extLst>
            </p:cNvPr>
            <p:cNvSpPr/>
            <p:nvPr/>
          </p:nvSpPr>
          <p:spPr>
            <a:xfrm>
              <a:off x="6751649" y="2532602"/>
              <a:ext cx="553288" cy="180672"/>
            </a:xfrm>
            <a:custGeom>
              <a:avLst/>
              <a:gdLst>
                <a:gd name="connsiteX0" fmla="*/ 545580 w 553288"/>
                <a:gd name="connsiteY0" fmla="*/ 176403 h 180672"/>
                <a:gd name="connsiteX1" fmla="*/ 9799 w 553288"/>
                <a:gd name="connsiteY1" fmla="*/ 171450 h 180672"/>
                <a:gd name="connsiteX2" fmla="*/ 3227 w 553288"/>
                <a:gd name="connsiteY2" fmla="*/ 0 h 180672"/>
                <a:gd name="connsiteX3" fmla="*/ 325076 w 553288"/>
                <a:gd name="connsiteY3" fmla="*/ 2667 h 180672"/>
                <a:gd name="connsiteX4" fmla="*/ 528721 w 553288"/>
                <a:gd name="connsiteY4" fmla="*/ 105156 h 180672"/>
                <a:gd name="connsiteX5" fmla="*/ 545580 w 553288"/>
                <a:gd name="connsiteY5" fmla="*/ 176403 h 180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3288" h="180672">
                  <a:moveTo>
                    <a:pt x="545580" y="176403"/>
                  </a:moveTo>
                  <a:cubicBezTo>
                    <a:pt x="528054" y="182118"/>
                    <a:pt x="28754" y="183547"/>
                    <a:pt x="9799" y="171450"/>
                  </a:cubicBezTo>
                  <a:cubicBezTo>
                    <a:pt x="2560" y="166783"/>
                    <a:pt x="-4203" y="84773"/>
                    <a:pt x="3227" y="0"/>
                  </a:cubicBezTo>
                  <a:lnTo>
                    <a:pt x="325076" y="2667"/>
                  </a:lnTo>
                  <a:cubicBezTo>
                    <a:pt x="325076" y="2667"/>
                    <a:pt x="509385" y="89535"/>
                    <a:pt x="528721" y="105156"/>
                  </a:cubicBezTo>
                  <a:cubicBezTo>
                    <a:pt x="548057" y="120777"/>
                    <a:pt x="563011" y="170593"/>
                    <a:pt x="545580" y="176403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4E48CDA0-529C-48BB-B413-4F365C782A6E}"/>
                </a:ext>
              </a:extLst>
            </p:cNvPr>
            <p:cNvSpPr/>
            <p:nvPr/>
          </p:nvSpPr>
          <p:spPr>
            <a:xfrm>
              <a:off x="6756590" y="2619374"/>
              <a:ext cx="548368" cy="93891"/>
            </a:xfrm>
            <a:custGeom>
              <a:avLst/>
              <a:gdLst>
                <a:gd name="connsiteX0" fmla="*/ 547973 w 548368"/>
                <a:gd name="connsiteY0" fmla="*/ 78581 h 93891"/>
                <a:gd name="connsiteX1" fmla="*/ 540639 w 548368"/>
                <a:gd name="connsiteY1" fmla="*/ 89630 h 93891"/>
                <a:gd name="connsiteX2" fmla="*/ 4763 w 548368"/>
                <a:gd name="connsiteY2" fmla="*/ 84582 h 93891"/>
                <a:gd name="connsiteX3" fmla="*/ 0 w 548368"/>
                <a:gd name="connsiteY3" fmla="*/ 69152 h 93891"/>
                <a:gd name="connsiteX4" fmla="*/ 422148 w 548368"/>
                <a:gd name="connsiteY4" fmla="*/ 69152 h 93891"/>
                <a:gd name="connsiteX5" fmla="*/ 445675 w 548368"/>
                <a:gd name="connsiteY5" fmla="*/ 19907 h 93891"/>
                <a:gd name="connsiteX6" fmla="*/ 492443 w 548368"/>
                <a:gd name="connsiteY6" fmla="*/ 0 h 93891"/>
                <a:gd name="connsiteX7" fmla="*/ 523685 w 548368"/>
                <a:gd name="connsiteY7" fmla="*/ 18002 h 93891"/>
                <a:gd name="connsiteX8" fmla="*/ 548164 w 548368"/>
                <a:gd name="connsiteY8" fmla="*/ 69152 h 93891"/>
                <a:gd name="connsiteX9" fmla="*/ 547973 w 548368"/>
                <a:gd name="connsiteY9" fmla="*/ 78581 h 9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8368" h="93891">
                  <a:moveTo>
                    <a:pt x="547973" y="78581"/>
                  </a:moveTo>
                  <a:cubicBezTo>
                    <a:pt x="547916" y="83391"/>
                    <a:pt x="545049" y="87716"/>
                    <a:pt x="540639" y="89630"/>
                  </a:cubicBezTo>
                  <a:cubicBezTo>
                    <a:pt x="523208" y="95345"/>
                    <a:pt x="23813" y="96774"/>
                    <a:pt x="4763" y="84582"/>
                  </a:cubicBezTo>
                  <a:cubicBezTo>
                    <a:pt x="3048" y="83534"/>
                    <a:pt x="1429" y="78010"/>
                    <a:pt x="0" y="69152"/>
                  </a:cubicBezTo>
                  <a:lnTo>
                    <a:pt x="422148" y="69152"/>
                  </a:lnTo>
                  <a:cubicBezTo>
                    <a:pt x="424472" y="50625"/>
                    <a:pt x="432721" y="33357"/>
                    <a:pt x="445675" y="19907"/>
                  </a:cubicBezTo>
                  <a:cubicBezTo>
                    <a:pt x="458495" y="8068"/>
                    <a:pt x="475021" y="1038"/>
                    <a:pt x="492443" y="0"/>
                  </a:cubicBezTo>
                  <a:cubicBezTo>
                    <a:pt x="503234" y="5315"/>
                    <a:pt x="513674" y="11325"/>
                    <a:pt x="523685" y="18002"/>
                  </a:cubicBezTo>
                  <a:cubicBezTo>
                    <a:pt x="537410" y="31785"/>
                    <a:pt x="546040" y="49816"/>
                    <a:pt x="548164" y="69152"/>
                  </a:cubicBezTo>
                  <a:cubicBezTo>
                    <a:pt x="548488" y="72295"/>
                    <a:pt x="548430" y="75457"/>
                    <a:pt x="547973" y="7858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A125F5F-E632-4026-9C3D-74EDAB5AE8FE}"/>
                </a:ext>
              </a:extLst>
            </p:cNvPr>
            <p:cNvSpPr/>
            <p:nvPr/>
          </p:nvSpPr>
          <p:spPr>
            <a:xfrm>
              <a:off x="6785427" y="2685443"/>
              <a:ext cx="506110" cy="5623"/>
            </a:xfrm>
            <a:custGeom>
              <a:avLst/>
              <a:gdLst>
                <a:gd name="connsiteX0" fmla="*/ 504754 w 506110"/>
                <a:gd name="connsiteY0" fmla="*/ 3559 h 5623"/>
                <a:gd name="connsiteX1" fmla="*/ 500 w 506110"/>
                <a:gd name="connsiteY1" fmla="*/ 1844 h 5623"/>
                <a:gd name="connsiteX2" fmla="*/ 500 w 506110"/>
                <a:gd name="connsiteY2" fmla="*/ 1844 h 5623"/>
                <a:gd name="connsiteX3" fmla="*/ 504754 w 506110"/>
                <a:gd name="connsiteY3" fmla="*/ 4416 h 5623"/>
                <a:gd name="connsiteX4" fmla="*/ 504754 w 506110"/>
                <a:gd name="connsiteY4" fmla="*/ 3559 h 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6110" h="5623">
                  <a:moveTo>
                    <a:pt x="504754" y="3559"/>
                  </a:moveTo>
                  <a:cubicBezTo>
                    <a:pt x="421124" y="892"/>
                    <a:pt x="83368" y="-1966"/>
                    <a:pt x="500" y="1844"/>
                  </a:cubicBezTo>
                  <a:cubicBezTo>
                    <a:pt x="-167" y="1844"/>
                    <a:pt x="-167" y="1844"/>
                    <a:pt x="500" y="1844"/>
                  </a:cubicBezTo>
                  <a:cubicBezTo>
                    <a:pt x="83368" y="6321"/>
                    <a:pt x="421124" y="6321"/>
                    <a:pt x="504754" y="4416"/>
                  </a:cubicBezTo>
                  <a:cubicBezTo>
                    <a:pt x="506563" y="4892"/>
                    <a:pt x="506563" y="3559"/>
                    <a:pt x="504754" y="355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E7AA75C-2578-46ED-AE2F-5C8E4B4A73B8}"/>
                </a:ext>
              </a:extLst>
            </p:cNvPr>
            <p:cNvSpPr/>
            <p:nvPr/>
          </p:nvSpPr>
          <p:spPr>
            <a:xfrm>
              <a:off x="7179310" y="2619241"/>
              <a:ext cx="69583" cy="64872"/>
            </a:xfrm>
            <a:custGeom>
              <a:avLst/>
              <a:gdLst>
                <a:gd name="connsiteX0" fmla="*/ 69056 w 69583"/>
                <a:gd name="connsiteY0" fmla="*/ 39 h 64872"/>
                <a:gd name="connsiteX1" fmla="*/ 19050 w 69583"/>
                <a:gd name="connsiteY1" fmla="*/ 20136 h 64872"/>
                <a:gd name="connsiteX2" fmla="*/ 0 w 69583"/>
                <a:gd name="connsiteY2" fmla="*/ 64618 h 64872"/>
                <a:gd name="connsiteX3" fmla="*/ 1048 w 69583"/>
                <a:gd name="connsiteY3" fmla="*/ 64618 h 64872"/>
                <a:gd name="connsiteX4" fmla="*/ 69247 w 69583"/>
                <a:gd name="connsiteY4" fmla="*/ 1086 h 64872"/>
                <a:gd name="connsiteX5" fmla="*/ 69056 w 69583"/>
                <a:gd name="connsiteY5" fmla="*/ 39 h 6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583" h="64872">
                  <a:moveTo>
                    <a:pt x="69056" y="39"/>
                  </a:moveTo>
                  <a:cubicBezTo>
                    <a:pt x="50302" y="-600"/>
                    <a:pt x="32147" y="6697"/>
                    <a:pt x="19050" y="20136"/>
                  </a:cubicBezTo>
                  <a:cubicBezTo>
                    <a:pt x="7239" y="31976"/>
                    <a:pt x="419" y="47902"/>
                    <a:pt x="0" y="64618"/>
                  </a:cubicBezTo>
                  <a:cubicBezTo>
                    <a:pt x="0" y="64618"/>
                    <a:pt x="953" y="65190"/>
                    <a:pt x="1048" y="64618"/>
                  </a:cubicBezTo>
                  <a:cubicBezTo>
                    <a:pt x="7153" y="30652"/>
                    <a:pt x="34928" y="4772"/>
                    <a:pt x="69247" y="1086"/>
                  </a:cubicBezTo>
                  <a:cubicBezTo>
                    <a:pt x="69723" y="991"/>
                    <a:pt x="69723" y="39"/>
                    <a:pt x="69056" y="3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C786FBDE-BF50-42F4-9893-04D23ECA028C}"/>
                </a:ext>
              </a:extLst>
            </p:cNvPr>
            <p:cNvSpPr/>
            <p:nvPr/>
          </p:nvSpPr>
          <p:spPr>
            <a:xfrm>
              <a:off x="7009454" y="2543528"/>
              <a:ext cx="95702" cy="39953"/>
            </a:xfrm>
            <a:custGeom>
              <a:avLst/>
              <a:gdLst>
                <a:gd name="connsiteX0" fmla="*/ 93655 w 95702"/>
                <a:gd name="connsiteY0" fmla="*/ 27 h 39953"/>
                <a:gd name="connsiteX1" fmla="*/ 215 w 95702"/>
                <a:gd name="connsiteY1" fmla="*/ 38127 h 39953"/>
                <a:gd name="connsiteX2" fmla="*/ 1929 w 95702"/>
                <a:gd name="connsiteY2" fmla="*/ 39842 h 39953"/>
                <a:gd name="connsiteX3" fmla="*/ 94227 w 95702"/>
                <a:gd name="connsiteY3" fmla="*/ 4123 h 39953"/>
                <a:gd name="connsiteX4" fmla="*/ 95608 w 95702"/>
                <a:gd name="connsiteY4" fmla="*/ 1504 h 39953"/>
                <a:gd name="connsiteX5" fmla="*/ 93655 w 95702"/>
                <a:gd name="connsiteY5" fmla="*/ 27 h 39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702" h="39953">
                  <a:moveTo>
                    <a:pt x="93655" y="27"/>
                  </a:moveTo>
                  <a:cubicBezTo>
                    <a:pt x="60127" y="-639"/>
                    <a:pt x="21265" y="10886"/>
                    <a:pt x="215" y="38127"/>
                  </a:cubicBezTo>
                  <a:cubicBezTo>
                    <a:pt x="-547" y="39175"/>
                    <a:pt x="882" y="40318"/>
                    <a:pt x="1929" y="39842"/>
                  </a:cubicBezTo>
                  <a:cubicBezTo>
                    <a:pt x="31324" y="24659"/>
                    <a:pt x="62270" y="12686"/>
                    <a:pt x="94227" y="4123"/>
                  </a:cubicBezTo>
                  <a:cubicBezTo>
                    <a:pt x="95332" y="3780"/>
                    <a:pt x="95951" y="2609"/>
                    <a:pt x="95608" y="1504"/>
                  </a:cubicBezTo>
                  <a:cubicBezTo>
                    <a:pt x="95341" y="637"/>
                    <a:pt x="94550" y="46"/>
                    <a:pt x="93655" y="2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8F647F69-5E04-4856-A90A-ED758EF44E86}"/>
                </a:ext>
              </a:extLst>
            </p:cNvPr>
            <p:cNvSpPr/>
            <p:nvPr/>
          </p:nvSpPr>
          <p:spPr>
            <a:xfrm>
              <a:off x="7035040" y="2553815"/>
              <a:ext cx="95652" cy="39899"/>
            </a:xfrm>
            <a:custGeom>
              <a:avLst/>
              <a:gdLst>
                <a:gd name="connsiteX0" fmla="*/ 93692 w 95652"/>
                <a:gd name="connsiteY0" fmla="*/ 27 h 39899"/>
                <a:gd name="connsiteX1" fmla="*/ 252 w 95652"/>
                <a:gd name="connsiteY1" fmla="*/ 38127 h 39899"/>
                <a:gd name="connsiteX2" fmla="*/ 1966 w 95652"/>
                <a:gd name="connsiteY2" fmla="*/ 39747 h 39899"/>
                <a:gd name="connsiteX3" fmla="*/ 94168 w 95652"/>
                <a:gd name="connsiteY3" fmla="*/ 4123 h 39899"/>
                <a:gd name="connsiteX4" fmla="*/ 95559 w 95652"/>
                <a:gd name="connsiteY4" fmla="*/ 1504 h 39899"/>
                <a:gd name="connsiteX5" fmla="*/ 93692 w 95652"/>
                <a:gd name="connsiteY5" fmla="*/ 27 h 3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652" h="39899">
                  <a:moveTo>
                    <a:pt x="93692" y="27"/>
                  </a:moveTo>
                  <a:cubicBezTo>
                    <a:pt x="60164" y="-639"/>
                    <a:pt x="21207" y="10886"/>
                    <a:pt x="252" y="38127"/>
                  </a:cubicBezTo>
                  <a:cubicBezTo>
                    <a:pt x="-606" y="39175"/>
                    <a:pt x="918" y="40318"/>
                    <a:pt x="1966" y="39747"/>
                  </a:cubicBezTo>
                  <a:cubicBezTo>
                    <a:pt x="31360" y="24659"/>
                    <a:pt x="62269" y="12715"/>
                    <a:pt x="94168" y="4123"/>
                  </a:cubicBezTo>
                  <a:cubicBezTo>
                    <a:pt x="95273" y="3790"/>
                    <a:pt x="95902" y="2618"/>
                    <a:pt x="95559" y="1504"/>
                  </a:cubicBezTo>
                  <a:cubicBezTo>
                    <a:pt x="95311" y="675"/>
                    <a:pt x="94559" y="84"/>
                    <a:pt x="93692" y="2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E094AD1-AC1B-4A1C-8482-300582F5D5B8}"/>
                </a:ext>
              </a:extLst>
            </p:cNvPr>
            <p:cNvSpPr/>
            <p:nvPr/>
          </p:nvSpPr>
          <p:spPr>
            <a:xfrm>
              <a:off x="7060803" y="2564094"/>
              <a:ext cx="95693" cy="39906"/>
            </a:xfrm>
            <a:custGeom>
              <a:avLst/>
              <a:gdLst>
                <a:gd name="connsiteX0" fmla="*/ 93647 w 95693"/>
                <a:gd name="connsiteY0" fmla="*/ 35 h 39906"/>
                <a:gd name="connsiteX1" fmla="*/ 206 w 95693"/>
                <a:gd name="connsiteY1" fmla="*/ 38135 h 39906"/>
                <a:gd name="connsiteX2" fmla="*/ 1921 w 95693"/>
                <a:gd name="connsiteY2" fmla="*/ 39754 h 39906"/>
                <a:gd name="connsiteX3" fmla="*/ 94218 w 95693"/>
                <a:gd name="connsiteY3" fmla="*/ 4131 h 39906"/>
                <a:gd name="connsiteX4" fmla="*/ 95599 w 95693"/>
                <a:gd name="connsiteY4" fmla="*/ 1511 h 39906"/>
                <a:gd name="connsiteX5" fmla="*/ 93647 w 95693"/>
                <a:gd name="connsiteY5" fmla="*/ 35 h 3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693" h="39906">
                  <a:moveTo>
                    <a:pt x="93647" y="35"/>
                  </a:moveTo>
                  <a:cubicBezTo>
                    <a:pt x="60214" y="-727"/>
                    <a:pt x="21257" y="10894"/>
                    <a:pt x="206" y="38135"/>
                  </a:cubicBezTo>
                  <a:cubicBezTo>
                    <a:pt x="-556" y="39183"/>
                    <a:pt x="968" y="40326"/>
                    <a:pt x="1921" y="39754"/>
                  </a:cubicBezTo>
                  <a:cubicBezTo>
                    <a:pt x="31344" y="24648"/>
                    <a:pt x="62281" y="12703"/>
                    <a:pt x="94218" y="4131"/>
                  </a:cubicBezTo>
                  <a:cubicBezTo>
                    <a:pt x="95323" y="3788"/>
                    <a:pt x="95942" y="2616"/>
                    <a:pt x="95599" y="1511"/>
                  </a:cubicBezTo>
                  <a:cubicBezTo>
                    <a:pt x="95333" y="645"/>
                    <a:pt x="94542" y="54"/>
                    <a:pt x="93647" y="3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E8E1D726-9809-4C4D-89D5-9E70815154E6}"/>
                </a:ext>
              </a:extLst>
            </p:cNvPr>
            <p:cNvSpPr/>
            <p:nvPr/>
          </p:nvSpPr>
          <p:spPr>
            <a:xfrm>
              <a:off x="7086607" y="2574294"/>
              <a:ext cx="95564" cy="39953"/>
            </a:xfrm>
            <a:custGeom>
              <a:avLst/>
              <a:gdLst>
                <a:gd name="connsiteX0" fmla="*/ 93655 w 95564"/>
                <a:gd name="connsiteY0" fmla="*/ 27 h 39953"/>
                <a:gd name="connsiteX1" fmla="*/ 215 w 95564"/>
                <a:gd name="connsiteY1" fmla="*/ 38127 h 39953"/>
                <a:gd name="connsiteX2" fmla="*/ 1929 w 95564"/>
                <a:gd name="connsiteY2" fmla="*/ 39842 h 39953"/>
                <a:gd name="connsiteX3" fmla="*/ 94227 w 95564"/>
                <a:gd name="connsiteY3" fmla="*/ 4218 h 39953"/>
                <a:gd name="connsiteX4" fmla="*/ 95389 w 95564"/>
                <a:gd name="connsiteY4" fmla="*/ 1351 h 39953"/>
                <a:gd name="connsiteX5" fmla="*/ 93655 w 95564"/>
                <a:gd name="connsiteY5" fmla="*/ 27 h 39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564" h="39953">
                  <a:moveTo>
                    <a:pt x="93655" y="27"/>
                  </a:moveTo>
                  <a:cubicBezTo>
                    <a:pt x="60127" y="-639"/>
                    <a:pt x="21265" y="10886"/>
                    <a:pt x="215" y="38127"/>
                  </a:cubicBezTo>
                  <a:cubicBezTo>
                    <a:pt x="-547" y="39175"/>
                    <a:pt x="882" y="40318"/>
                    <a:pt x="1929" y="39842"/>
                  </a:cubicBezTo>
                  <a:cubicBezTo>
                    <a:pt x="31314" y="24649"/>
                    <a:pt x="62261" y="12705"/>
                    <a:pt x="94227" y="4218"/>
                  </a:cubicBezTo>
                  <a:cubicBezTo>
                    <a:pt x="95341" y="3752"/>
                    <a:pt x="95865" y="2466"/>
                    <a:pt x="95389" y="1351"/>
                  </a:cubicBezTo>
                  <a:cubicBezTo>
                    <a:pt x="95094" y="627"/>
                    <a:pt x="94427" y="123"/>
                    <a:pt x="93655" y="2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3DFD17B-4C21-4ED3-AFB2-B0558CB3BB92}"/>
                </a:ext>
              </a:extLst>
            </p:cNvPr>
            <p:cNvSpPr/>
            <p:nvPr/>
          </p:nvSpPr>
          <p:spPr>
            <a:xfrm>
              <a:off x="6779260" y="2593562"/>
              <a:ext cx="57150" cy="58388"/>
            </a:xfrm>
            <a:custGeom>
              <a:avLst/>
              <a:gdLst>
                <a:gd name="connsiteX0" fmla="*/ 28575 w 57150"/>
                <a:gd name="connsiteY0" fmla="*/ 0 h 58388"/>
                <a:gd name="connsiteX1" fmla="*/ 28575 w 57150"/>
                <a:gd name="connsiteY1" fmla="*/ 58388 h 58388"/>
                <a:gd name="connsiteX2" fmla="*/ 28575 w 57150"/>
                <a:gd name="connsiteY2" fmla="*/ 0 h 5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58388">
                  <a:moveTo>
                    <a:pt x="28575" y="0"/>
                  </a:moveTo>
                  <a:cubicBezTo>
                    <a:pt x="-9525" y="0"/>
                    <a:pt x="-9525" y="58293"/>
                    <a:pt x="28575" y="58388"/>
                  </a:cubicBezTo>
                  <a:cubicBezTo>
                    <a:pt x="66675" y="58483"/>
                    <a:pt x="66675" y="191"/>
                    <a:pt x="28575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EE50B54-2A14-46F1-8C92-39C7EE4BC97B}"/>
                </a:ext>
              </a:extLst>
            </p:cNvPr>
            <p:cNvSpPr/>
            <p:nvPr/>
          </p:nvSpPr>
          <p:spPr>
            <a:xfrm>
              <a:off x="7060533" y="2448487"/>
              <a:ext cx="88169" cy="109252"/>
            </a:xfrm>
            <a:custGeom>
              <a:avLst/>
              <a:gdLst>
                <a:gd name="connsiteX0" fmla="*/ 79248 w 88169"/>
                <a:gd name="connsiteY0" fmla="*/ 6009 h 109252"/>
                <a:gd name="connsiteX1" fmla="*/ 30385 w 88169"/>
                <a:gd name="connsiteY1" fmla="*/ 19916 h 109252"/>
                <a:gd name="connsiteX2" fmla="*/ 1810 w 88169"/>
                <a:gd name="connsiteY2" fmla="*/ 86591 h 109252"/>
                <a:gd name="connsiteX3" fmla="*/ 0 w 88169"/>
                <a:gd name="connsiteY3" fmla="*/ 96116 h 109252"/>
                <a:gd name="connsiteX4" fmla="*/ 0 w 88169"/>
                <a:gd name="connsiteY4" fmla="*/ 100402 h 109252"/>
                <a:gd name="connsiteX5" fmla="*/ 0 w 88169"/>
                <a:gd name="connsiteY5" fmla="*/ 100402 h 109252"/>
                <a:gd name="connsiteX6" fmla="*/ 0 w 88169"/>
                <a:gd name="connsiteY6" fmla="*/ 101545 h 109252"/>
                <a:gd name="connsiteX7" fmla="*/ 0 w 88169"/>
                <a:gd name="connsiteY7" fmla="*/ 104879 h 109252"/>
                <a:gd name="connsiteX8" fmla="*/ 1048 w 88169"/>
                <a:gd name="connsiteY8" fmla="*/ 105927 h 109252"/>
                <a:gd name="connsiteX9" fmla="*/ 1143 w 88169"/>
                <a:gd name="connsiteY9" fmla="*/ 105927 h 109252"/>
                <a:gd name="connsiteX10" fmla="*/ 4477 w 88169"/>
                <a:gd name="connsiteY10" fmla="*/ 109165 h 109252"/>
                <a:gd name="connsiteX11" fmla="*/ 7049 w 88169"/>
                <a:gd name="connsiteY11" fmla="*/ 108689 h 109252"/>
                <a:gd name="connsiteX12" fmla="*/ 27527 w 88169"/>
                <a:gd name="connsiteY12" fmla="*/ 95259 h 109252"/>
                <a:gd name="connsiteX13" fmla="*/ 31242 w 88169"/>
                <a:gd name="connsiteY13" fmla="*/ 92877 h 109252"/>
                <a:gd name="connsiteX14" fmla="*/ 76962 w 88169"/>
                <a:gd name="connsiteY14" fmla="*/ 54777 h 109252"/>
                <a:gd name="connsiteX15" fmla="*/ 79248 w 88169"/>
                <a:gd name="connsiteY15" fmla="*/ 6009 h 109252"/>
                <a:gd name="connsiteX16" fmla="*/ 37624 w 88169"/>
                <a:gd name="connsiteY16" fmla="*/ 76875 h 109252"/>
                <a:gd name="connsiteX17" fmla="*/ 20765 w 88169"/>
                <a:gd name="connsiteY17" fmla="*/ 88591 h 109252"/>
                <a:gd name="connsiteX18" fmla="*/ 6287 w 88169"/>
                <a:gd name="connsiteY18" fmla="*/ 98973 h 109252"/>
                <a:gd name="connsiteX19" fmla="*/ 4572 w 88169"/>
                <a:gd name="connsiteY19" fmla="*/ 100212 h 109252"/>
                <a:gd name="connsiteX20" fmla="*/ 2858 w 88169"/>
                <a:gd name="connsiteY20" fmla="*/ 101545 h 109252"/>
                <a:gd name="connsiteX21" fmla="*/ 3524 w 88169"/>
                <a:gd name="connsiteY21" fmla="*/ 99640 h 109252"/>
                <a:gd name="connsiteX22" fmla="*/ 3524 w 88169"/>
                <a:gd name="connsiteY22" fmla="*/ 99640 h 109252"/>
                <a:gd name="connsiteX23" fmla="*/ 8192 w 88169"/>
                <a:gd name="connsiteY23" fmla="*/ 86591 h 109252"/>
                <a:gd name="connsiteX24" fmla="*/ 22003 w 88169"/>
                <a:gd name="connsiteY24" fmla="*/ 52301 h 109252"/>
                <a:gd name="connsiteX25" fmla="*/ 34290 w 88169"/>
                <a:gd name="connsiteY25" fmla="*/ 29822 h 109252"/>
                <a:gd name="connsiteX26" fmla="*/ 77819 w 88169"/>
                <a:gd name="connsiteY26" fmla="*/ 27441 h 109252"/>
                <a:gd name="connsiteX27" fmla="*/ 37624 w 88169"/>
                <a:gd name="connsiteY27" fmla="*/ 76875 h 109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8169" h="109252">
                  <a:moveTo>
                    <a:pt x="79248" y="6009"/>
                  </a:moveTo>
                  <a:cubicBezTo>
                    <a:pt x="62389" y="-8183"/>
                    <a:pt x="41148" y="5343"/>
                    <a:pt x="30385" y="19916"/>
                  </a:cubicBezTo>
                  <a:cubicBezTo>
                    <a:pt x="16345" y="39918"/>
                    <a:pt x="6610" y="62626"/>
                    <a:pt x="1810" y="86591"/>
                  </a:cubicBezTo>
                  <a:cubicBezTo>
                    <a:pt x="1048" y="89925"/>
                    <a:pt x="476" y="93258"/>
                    <a:pt x="0" y="96116"/>
                  </a:cubicBezTo>
                  <a:cubicBezTo>
                    <a:pt x="0" y="97640"/>
                    <a:pt x="0" y="99069"/>
                    <a:pt x="0" y="100402"/>
                  </a:cubicBezTo>
                  <a:cubicBezTo>
                    <a:pt x="0" y="101736"/>
                    <a:pt x="0" y="100402"/>
                    <a:pt x="0" y="100402"/>
                  </a:cubicBezTo>
                  <a:cubicBezTo>
                    <a:pt x="105" y="100774"/>
                    <a:pt x="105" y="101174"/>
                    <a:pt x="0" y="101545"/>
                  </a:cubicBezTo>
                  <a:cubicBezTo>
                    <a:pt x="0" y="102688"/>
                    <a:pt x="0" y="103736"/>
                    <a:pt x="0" y="104879"/>
                  </a:cubicBezTo>
                  <a:cubicBezTo>
                    <a:pt x="0" y="105460"/>
                    <a:pt x="467" y="105927"/>
                    <a:pt x="1048" y="105927"/>
                  </a:cubicBezTo>
                  <a:cubicBezTo>
                    <a:pt x="1076" y="105927"/>
                    <a:pt x="1114" y="105927"/>
                    <a:pt x="1143" y="105927"/>
                  </a:cubicBezTo>
                  <a:cubicBezTo>
                    <a:pt x="1495" y="107584"/>
                    <a:pt x="2810" y="108860"/>
                    <a:pt x="4477" y="109165"/>
                  </a:cubicBezTo>
                  <a:cubicBezTo>
                    <a:pt x="5363" y="109375"/>
                    <a:pt x="6296" y="109203"/>
                    <a:pt x="7049" y="108689"/>
                  </a:cubicBezTo>
                  <a:cubicBezTo>
                    <a:pt x="13621" y="104212"/>
                    <a:pt x="20574" y="99735"/>
                    <a:pt x="27527" y="95259"/>
                  </a:cubicBezTo>
                  <a:lnTo>
                    <a:pt x="31242" y="92877"/>
                  </a:lnTo>
                  <a:cubicBezTo>
                    <a:pt x="48463" y="82762"/>
                    <a:pt x="63903" y="69884"/>
                    <a:pt x="76962" y="54777"/>
                  </a:cubicBezTo>
                  <a:cubicBezTo>
                    <a:pt x="86868" y="41538"/>
                    <a:pt x="95155" y="19344"/>
                    <a:pt x="79248" y="6009"/>
                  </a:cubicBezTo>
                  <a:close/>
                  <a:moveTo>
                    <a:pt x="37624" y="76875"/>
                  </a:moveTo>
                  <a:lnTo>
                    <a:pt x="20765" y="88591"/>
                  </a:lnTo>
                  <a:cubicBezTo>
                    <a:pt x="15907" y="91925"/>
                    <a:pt x="11240" y="95449"/>
                    <a:pt x="6287" y="98973"/>
                  </a:cubicBezTo>
                  <a:lnTo>
                    <a:pt x="4572" y="100212"/>
                  </a:lnTo>
                  <a:cubicBezTo>
                    <a:pt x="4039" y="100707"/>
                    <a:pt x="3467" y="101155"/>
                    <a:pt x="2858" y="101545"/>
                  </a:cubicBezTo>
                  <a:cubicBezTo>
                    <a:pt x="3038" y="100897"/>
                    <a:pt x="3258" y="100259"/>
                    <a:pt x="3524" y="99640"/>
                  </a:cubicBezTo>
                  <a:cubicBezTo>
                    <a:pt x="3524" y="99640"/>
                    <a:pt x="3524" y="99640"/>
                    <a:pt x="3524" y="99640"/>
                  </a:cubicBezTo>
                  <a:cubicBezTo>
                    <a:pt x="5048" y="95259"/>
                    <a:pt x="6667" y="90877"/>
                    <a:pt x="8192" y="86591"/>
                  </a:cubicBezTo>
                  <a:cubicBezTo>
                    <a:pt x="12059" y="74875"/>
                    <a:pt x="16678" y="63426"/>
                    <a:pt x="22003" y="52301"/>
                  </a:cubicBezTo>
                  <a:cubicBezTo>
                    <a:pt x="25575" y="44528"/>
                    <a:pt x="29680" y="37023"/>
                    <a:pt x="34290" y="29822"/>
                  </a:cubicBezTo>
                  <a:cubicBezTo>
                    <a:pt x="41624" y="18773"/>
                    <a:pt x="74771" y="-9040"/>
                    <a:pt x="77819" y="27441"/>
                  </a:cubicBezTo>
                  <a:cubicBezTo>
                    <a:pt x="79629" y="47443"/>
                    <a:pt x="51435" y="66874"/>
                    <a:pt x="37624" y="7687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BD3E9DA5-942D-4143-A49F-243A125161E8}"/>
                </a:ext>
              </a:extLst>
            </p:cNvPr>
            <p:cNvSpPr/>
            <p:nvPr/>
          </p:nvSpPr>
          <p:spPr>
            <a:xfrm>
              <a:off x="6941050" y="2507769"/>
              <a:ext cx="126640" cy="59283"/>
            </a:xfrm>
            <a:custGeom>
              <a:avLst/>
              <a:gdLst>
                <a:gd name="connsiteX0" fmla="*/ 125960 w 126640"/>
                <a:gd name="connsiteY0" fmla="*/ 44073 h 59283"/>
                <a:gd name="connsiteX1" fmla="*/ 126084 w 126640"/>
                <a:gd name="connsiteY1" fmla="*/ 42864 h 59283"/>
                <a:gd name="connsiteX2" fmla="*/ 125960 w 126640"/>
                <a:gd name="connsiteY2" fmla="*/ 42740 h 59283"/>
                <a:gd name="connsiteX3" fmla="*/ 123864 w 126640"/>
                <a:gd name="connsiteY3" fmla="*/ 40930 h 59283"/>
                <a:gd name="connsiteX4" fmla="*/ 123102 w 126640"/>
                <a:gd name="connsiteY4" fmla="*/ 40263 h 59283"/>
                <a:gd name="connsiteX5" fmla="*/ 123102 w 126640"/>
                <a:gd name="connsiteY5" fmla="*/ 40263 h 59283"/>
                <a:gd name="connsiteX6" fmla="*/ 119578 w 126640"/>
                <a:gd name="connsiteY6" fmla="*/ 37215 h 59283"/>
                <a:gd name="connsiteX7" fmla="*/ 105862 w 126640"/>
                <a:gd name="connsiteY7" fmla="*/ 27024 h 59283"/>
                <a:gd name="connsiteX8" fmla="*/ 45283 w 126640"/>
                <a:gd name="connsiteY8" fmla="*/ 1116 h 59283"/>
                <a:gd name="connsiteX9" fmla="*/ 39 w 126640"/>
                <a:gd name="connsiteY9" fmla="*/ 23976 h 59283"/>
                <a:gd name="connsiteX10" fmla="*/ 39 w 126640"/>
                <a:gd name="connsiteY10" fmla="*/ 26166 h 59283"/>
                <a:gd name="connsiteX11" fmla="*/ 35568 w 126640"/>
                <a:gd name="connsiteY11" fmla="*/ 57980 h 59283"/>
                <a:gd name="connsiteX12" fmla="*/ 87384 w 126640"/>
                <a:gd name="connsiteY12" fmla="*/ 56361 h 59283"/>
                <a:gd name="connsiteX13" fmla="*/ 123293 w 126640"/>
                <a:gd name="connsiteY13" fmla="*/ 50360 h 59283"/>
                <a:gd name="connsiteX14" fmla="*/ 123293 w 126640"/>
                <a:gd name="connsiteY14" fmla="*/ 50360 h 59283"/>
                <a:gd name="connsiteX15" fmla="*/ 126569 w 126640"/>
                <a:gd name="connsiteY15" fmla="*/ 45588 h 59283"/>
                <a:gd name="connsiteX16" fmla="*/ 125960 w 126640"/>
                <a:gd name="connsiteY16" fmla="*/ 44073 h 59283"/>
                <a:gd name="connsiteX17" fmla="*/ 78335 w 126640"/>
                <a:gd name="connsiteY17" fmla="*/ 47788 h 59283"/>
                <a:gd name="connsiteX18" fmla="*/ 14994 w 126640"/>
                <a:gd name="connsiteY18" fmla="*/ 38263 h 59283"/>
                <a:gd name="connsiteX19" fmla="*/ 8802 w 126640"/>
                <a:gd name="connsiteY19" fmla="*/ 25785 h 59283"/>
                <a:gd name="connsiteX20" fmla="*/ 48522 w 126640"/>
                <a:gd name="connsiteY20" fmla="*/ 10450 h 59283"/>
                <a:gd name="connsiteX21" fmla="*/ 72906 w 126640"/>
                <a:gd name="connsiteY21" fmla="*/ 18642 h 59283"/>
                <a:gd name="connsiteX22" fmla="*/ 90336 w 126640"/>
                <a:gd name="connsiteY22" fmla="*/ 26452 h 59283"/>
                <a:gd name="connsiteX23" fmla="*/ 118911 w 126640"/>
                <a:gd name="connsiteY23" fmla="*/ 41025 h 59283"/>
                <a:gd name="connsiteX24" fmla="*/ 118911 w 126640"/>
                <a:gd name="connsiteY24" fmla="*/ 41025 h 59283"/>
                <a:gd name="connsiteX25" fmla="*/ 120721 w 126640"/>
                <a:gd name="connsiteY25" fmla="*/ 41978 h 59283"/>
                <a:gd name="connsiteX26" fmla="*/ 118626 w 126640"/>
                <a:gd name="connsiteY26" fmla="*/ 41978 h 59283"/>
                <a:gd name="connsiteX27" fmla="*/ 113863 w 126640"/>
                <a:gd name="connsiteY27" fmla="*/ 42454 h 59283"/>
                <a:gd name="connsiteX28" fmla="*/ 78716 w 126640"/>
                <a:gd name="connsiteY28" fmla="*/ 47788 h 59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6640" h="59283">
                  <a:moveTo>
                    <a:pt x="125960" y="44073"/>
                  </a:moveTo>
                  <a:cubicBezTo>
                    <a:pt x="126331" y="43778"/>
                    <a:pt x="126389" y="43235"/>
                    <a:pt x="126084" y="42864"/>
                  </a:cubicBezTo>
                  <a:cubicBezTo>
                    <a:pt x="126046" y="42816"/>
                    <a:pt x="126007" y="42778"/>
                    <a:pt x="125960" y="42740"/>
                  </a:cubicBezTo>
                  <a:lnTo>
                    <a:pt x="123864" y="40930"/>
                  </a:lnTo>
                  <a:cubicBezTo>
                    <a:pt x="123864" y="40930"/>
                    <a:pt x="123864" y="40359"/>
                    <a:pt x="123102" y="40263"/>
                  </a:cubicBezTo>
                  <a:cubicBezTo>
                    <a:pt x="122340" y="40168"/>
                    <a:pt x="123102" y="40263"/>
                    <a:pt x="123102" y="40263"/>
                  </a:cubicBezTo>
                  <a:cubicBezTo>
                    <a:pt x="121998" y="39168"/>
                    <a:pt x="120816" y="38149"/>
                    <a:pt x="119578" y="37215"/>
                  </a:cubicBezTo>
                  <a:cubicBezTo>
                    <a:pt x="115225" y="33529"/>
                    <a:pt x="110644" y="30129"/>
                    <a:pt x="105862" y="27024"/>
                  </a:cubicBezTo>
                  <a:cubicBezTo>
                    <a:pt x="87546" y="14536"/>
                    <a:pt x="66962" y="5745"/>
                    <a:pt x="45283" y="1116"/>
                  </a:cubicBezTo>
                  <a:cubicBezTo>
                    <a:pt x="27757" y="-2504"/>
                    <a:pt x="2802" y="2068"/>
                    <a:pt x="39" y="23976"/>
                  </a:cubicBezTo>
                  <a:cubicBezTo>
                    <a:pt x="-8" y="24709"/>
                    <a:pt x="-8" y="25433"/>
                    <a:pt x="39" y="26166"/>
                  </a:cubicBezTo>
                  <a:cubicBezTo>
                    <a:pt x="-1008" y="45216"/>
                    <a:pt x="19089" y="55408"/>
                    <a:pt x="35568" y="57980"/>
                  </a:cubicBezTo>
                  <a:cubicBezTo>
                    <a:pt x="52817" y="60152"/>
                    <a:pt x="70305" y="59609"/>
                    <a:pt x="87384" y="56361"/>
                  </a:cubicBezTo>
                  <a:cubicBezTo>
                    <a:pt x="99480" y="54456"/>
                    <a:pt x="111577" y="52170"/>
                    <a:pt x="123293" y="50360"/>
                  </a:cubicBezTo>
                  <a:lnTo>
                    <a:pt x="123293" y="50360"/>
                  </a:lnTo>
                  <a:cubicBezTo>
                    <a:pt x="125512" y="49950"/>
                    <a:pt x="126988" y="47807"/>
                    <a:pt x="126569" y="45588"/>
                  </a:cubicBezTo>
                  <a:cubicBezTo>
                    <a:pt x="126474" y="45045"/>
                    <a:pt x="126265" y="44531"/>
                    <a:pt x="125960" y="44073"/>
                  </a:cubicBezTo>
                  <a:close/>
                  <a:moveTo>
                    <a:pt x="78335" y="47788"/>
                  </a:moveTo>
                  <a:cubicBezTo>
                    <a:pt x="61380" y="49788"/>
                    <a:pt x="27376" y="54646"/>
                    <a:pt x="14994" y="38263"/>
                  </a:cubicBezTo>
                  <a:cubicBezTo>
                    <a:pt x="11888" y="34710"/>
                    <a:pt x="9755" y="30405"/>
                    <a:pt x="8802" y="25785"/>
                  </a:cubicBezTo>
                  <a:cubicBezTo>
                    <a:pt x="6231" y="8831"/>
                    <a:pt x="37377" y="7878"/>
                    <a:pt x="48522" y="10450"/>
                  </a:cubicBezTo>
                  <a:cubicBezTo>
                    <a:pt x="56827" y="12603"/>
                    <a:pt x="64981" y="15346"/>
                    <a:pt x="72906" y="18642"/>
                  </a:cubicBezTo>
                  <a:cubicBezTo>
                    <a:pt x="78811" y="21023"/>
                    <a:pt x="84621" y="23595"/>
                    <a:pt x="90336" y="26452"/>
                  </a:cubicBezTo>
                  <a:cubicBezTo>
                    <a:pt x="99861" y="31024"/>
                    <a:pt x="109386" y="35977"/>
                    <a:pt x="118911" y="41025"/>
                  </a:cubicBezTo>
                  <a:lnTo>
                    <a:pt x="118911" y="41025"/>
                  </a:lnTo>
                  <a:cubicBezTo>
                    <a:pt x="119550" y="41264"/>
                    <a:pt x="120159" y="41587"/>
                    <a:pt x="120721" y="41978"/>
                  </a:cubicBezTo>
                  <a:lnTo>
                    <a:pt x="118626" y="41978"/>
                  </a:lnTo>
                  <a:cubicBezTo>
                    <a:pt x="117025" y="42045"/>
                    <a:pt x="115444" y="42197"/>
                    <a:pt x="113863" y="42454"/>
                  </a:cubicBezTo>
                  <a:cubicBezTo>
                    <a:pt x="102243" y="44454"/>
                    <a:pt x="90527" y="46359"/>
                    <a:pt x="78716" y="4778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ABD8409-C983-4935-A172-E2A7BB8A3F16}"/>
                </a:ext>
              </a:extLst>
            </p:cNvPr>
            <p:cNvSpPr/>
            <p:nvPr/>
          </p:nvSpPr>
          <p:spPr>
            <a:xfrm>
              <a:off x="6751649" y="3767994"/>
              <a:ext cx="553288" cy="180704"/>
            </a:xfrm>
            <a:custGeom>
              <a:avLst/>
              <a:gdLst>
                <a:gd name="connsiteX0" fmla="*/ 545580 w 553288"/>
                <a:gd name="connsiteY0" fmla="*/ 176403 h 180704"/>
                <a:gd name="connsiteX1" fmla="*/ 9799 w 553288"/>
                <a:gd name="connsiteY1" fmla="*/ 171450 h 180704"/>
                <a:gd name="connsiteX2" fmla="*/ 3227 w 553288"/>
                <a:gd name="connsiteY2" fmla="*/ 0 h 180704"/>
                <a:gd name="connsiteX3" fmla="*/ 325076 w 553288"/>
                <a:gd name="connsiteY3" fmla="*/ 2667 h 180704"/>
                <a:gd name="connsiteX4" fmla="*/ 528721 w 553288"/>
                <a:gd name="connsiteY4" fmla="*/ 105061 h 180704"/>
                <a:gd name="connsiteX5" fmla="*/ 545580 w 553288"/>
                <a:gd name="connsiteY5" fmla="*/ 176403 h 18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3288" h="180704">
                  <a:moveTo>
                    <a:pt x="545580" y="176403"/>
                  </a:moveTo>
                  <a:cubicBezTo>
                    <a:pt x="528054" y="182118"/>
                    <a:pt x="28754" y="183642"/>
                    <a:pt x="9799" y="171450"/>
                  </a:cubicBezTo>
                  <a:cubicBezTo>
                    <a:pt x="2560" y="166878"/>
                    <a:pt x="-4203" y="84868"/>
                    <a:pt x="3227" y="0"/>
                  </a:cubicBezTo>
                  <a:lnTo>
                    <a:pt x="325076" y="2667"/>
                  </a:lnTo>
                  <a:cubicBezTo>
                    <a:pt x="325076" y="2667"/>
                    <a:pt x="509385" y="89535"/>
                    <a:pt x="528721" y="105061"/>
                  </a:cubicBezTo>
                  <a:cubicBezTo>
                    <a:pt x="548057" y="120587"/>
                    <a:pt x="563011" y="170688"/>
                    <a:pt x="545580" y="176403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AFF78F1-BCCE-46B1-A722-CAB6FEC89FD1}"/>
                </a:ext>
              </a:extLst>
            </p:cNvPr>
            <p:cNvSpPr/>
            <p:nvPr/>
          </p:nvSpPr>
          <p:spPr>
            <a:xfrm>
              <a:off x="6785427" y="3920878"/>
              <a:ext cx="506110" cy="6125"/>
            </a:xfrm>
            <a:custGeom>
              <a:avLst/>
              <a:gdLst>
                <a:gd name="connsiteX0" fmla="*/ 504754 w 506110"/>
                <a:gd name="connsiteY0" fmla="*/ 3516 h 6125"/>
                <a:gd name="connsiteX1" fmla="*/ 500 w 506110"/>
                <a:gd name="connsiteY1" fmla="*/ 1802 h 6125"/>
                <a:gd name="connsiteX2" fmla="*/ 500 w 506110"/>
                <a:gd name="connsiteY2" fmla="*/ 2373 h 6125"/>
                <a:gd name="connsiteX3" fmla="*/ 504754 w 506110"/>
                <a:gd name="connsiteY3" fmla="*/ 4945 h 6125"/>
                <a:gd name="connsiteX4" fmla="*/ 504754 w 506110"/>
                <a:gd name="connsiteY4" fmla="*/ 3516 h 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6110" h="6125">
                  <a:moveTo>
                    <a:pt x="504754" y="3516"/>
                  </a:moveTo>
                  <a:cubicBezTo>
                    <a:pt x="421124" y="849"/>
                    <a:pt x="83463" y="-1913"/>
                    <a:pt x="500" y="1802"/>
                  </a:cubicBezTo>
                  <a:cubicBezTo>
                    <a:pt x="-167" y="1802"/>
                    <a:pt x="-167" y="2278"/>
                    <a:pt x="500" y="2373"/>
                  </a:cubicBezTo>
                  <a:cubicBezTo>
                    <a:pt x="83368" y="6755"/>
                    <a:pt x="421124" y="6850"/>
                    <a:pt x="504754" y="4945"/>
                  </a:cubicBezTo>
                  <a:cubicBezTo>
                    <a:pt x="506563" y="4850"/>
                    <a:pt x="506563" y="3612"/>
                    <a:pt x="504754" y="351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8E96D359-B039-4E59-9A2B-9138F43C8E4D}"/>
                </a:ext>
              </a:extLst>
            </p:cNvPr>
            <p:cNvSpPr/>
            <p:nvPr/>
          </p:nvSpPr>
          <p:spPr>
            <a:xfrm>
              <a:off x="7179310" y="3854643"/>
              <a:ext cx="69568" cy="65060"/>
            </a:xfrm>
            <a:custGeom>
              <a:avLst/>
              <a:gdLst>
                <a:gd name="connsiteX0" fmla="*/ 69056 w 69568"/>
                <a:gd name="connsiteY0" fmla="*/ 28 h 65060"/>
                <a:gd name="connsiteX1" fmla="*/ 19050 w 69568"/>
                <a:gd name="connsiteY1" fmla="*/ 20126 h 65060"/>
                <a:gd name="connsiteX2" fmla="*/ 0 w 69568"/>
                <a:gd name="connsiteY2" fmla="*/ 64703 h 65060"/>
                <a:gd name="connsiteX3" fmla="*/ 953 w 69568"/>
                <a:gd name="connsiteY3" fmla="*/ 64703 h 65060"/>
                <a:gd name="connsiteX4" fmla="*/ 69151 w 69568"/>
                <a:gd name="connsiteY4" fmla="*/ 1076 h 65060"/>
                <a:gd name="connsiteX5" fmla="*/ 69056 w 69568"/>
                <a:gd name="connsiteY5" fmla="*/ 28 h 65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568" h="65060">
                  <a:moveTo>
                    <a:pt x="69056" y="28"/>
                  </a:moveTo>
                  <a:cubicBezTo>
                    <a:pt x="50321" y="-515"/>
                    <a:pt x="32204" y="6772"/>
                    <a:pt x="19050" y="20126"/>
                  </a:cubicBezTo>
                  <a:cubicBezTo>
                    <a:pt x="7210" y="31985"/>
                    <a:pt x="391" y="47949"/>
                    <a:pt x="0" y="64703"/>
                  </a:cubicBezTo>
                  <a:cubicBezTo>
                    <a:pt x="0" y="65179"/>
                    <a:pt x="857" y="65179"/>
                    <a:pt x="953" y="64703"/>
                  </a:cubicBezTo>
                  <a:cubicBezTo>
                    <a:pt x="7049" y="30708"/>
                    <a:pt x="34823" y="4800"/>
                    <a:pt x="69151" y="1076"/>
                  </a:cubicBezTo>
                  <a:cubicBezTo>
                    <a:pt x="69723" y="1076"/>
                    <a:pt x="69723" y="124"/>
                    <a:pt x="69056" y="2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91A393E-C33C-4B42-A2CC-A4F69E051E56}"/>
                </a:ext>
              </a:extLst>
            </p:cNvPr>
            <p:cNvSpPr/>
            <p:nvPr/>
          </p:nvSpPr>
          <p:spPr>
            <a:xfrm>
              <a:off x="7009463" y="3779484"/>
              <a:ext cx="95693" cy="39906"/>
            </a:xfrm>
            <a:custGeom>
              <a:avLst/>
              <a:gdLst>
                <a:gd name="connsiteX0" fmla="*/ 93647 w 95693"/>
                <a:gd name="connsiteY0" fmla="*/ 35 h 39906"/>
                <a:gd name="connsiteX1" fmla="*/ 206 w 95693"/>
                <a:gd name="connsiteY1" fmla="*/ 38135 h 39906"/>
                <a:gd name="connsiteX2" fmla="*/ 1921 w 95693"/>
                <a:gd name="connsiteY2" fmla="*/ 39754 h 39906"/>
                <a:gd name="connsiteX3" fmla="*/ 94218 w 95693"/>
                <a:gd name="connsiteY3" fmla="*/ 4131 h 39906"/>
                <a:gd name="connsiteX4" fmla="*/ 95599 w 95693"/>
                <a:gd name="connsiteY4" fmla="*/ 1511 h 39906"/>
                <a:gd name="connsiteX5" fmla="*/ 93647 w 95693"/>
                <a:gd name="connsiteY5" fmla="*/ 35 h 3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693" h="39906">
                  <a:moveTo>
                    <a:pt x="93647" y="35"/>
                  </a:moveTo>
                  <a:cubicBezTo>
                    <a:pt x="60119" y="-727"/>
                    <a:pt x="21257" y="10894"/>
                    <a:pt x="206" y="38135"/>
                  </a:cubicBezTo>
                  <a:cubicBezTo>
                    <a:pt x="-556" y="39183"/>
                    <a:pt x="968" y="40326"/>
                    <a:pt x="1921" y="39754"/>
                  </a:cubicBezTo>
                  <a:cubicBezTo>
                    <a:pt x="31344" y="24648"/>
                    <a:pt x="62281" y="12703"/>
                    <a:pt x="94218" y="4131"/>
                  </a:cubicBezTo>
                  <a:cubicBezTo>
                    <a:pt x="95323" y="3788"/>
                    <a:pt x="95942" y="2616"/>
                    <a:pt x="95599" y="1511"/>
                  </a:cubicBezTo>
                  <a:cubicBezTo>
                    <a:pt x="95333" y="645"/>
                    <a:pt x="94542" y="54"/>
                    <a:pt x="93647" y="3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522CCA49-C09A-4581-9AB8-F9228556E282}"/>
                </a:ext>
              </a:extLst>
            </p:cNvPr>
            <p:cNvSpPr/>
            <p:nvPr/>
          </p:nvSpPr>
          <p:spPr>
            <a:xfrm>
              <a:off x="7035040" y="3789009"/>
              <a:ext cx="96039" cy="39961"/>
            </a:xfrm>
            <a:custGeom>
              <a:avLst/>
              <a:gdLst>
                <a:gd name="connsiteX0" fmla="*/ 93692 w 96039"/>
                <a:gd name="connsiteY0" fmla="*/ 35 h 39961"/>
                <a:gd name="connsiteX1" fmla="*/ 252 w 96039"/>
                <a:gd name="connsiteY1" fmla="*/ 38135 h 39961"/>
                <a:gd name="connsiteX2" fmla="*/ 1966 w 96039"/>
                <a:gd name="connsiteY2" fmla="*/ 39850 h 39961"/>
                <a:gd name="connsiteX3" fmla="*/ 94168 w 96039"/>
                <a:gd name="connsiteY3" fmla="*/ 4226 h 39961"/>
                <a:gd name="connsiteX4" fmla="*/ 96025 w 96039"/>
                <a:gd name="connsiteY4" fmla="*/ 1893 h 39961"/>
                <a:gd name="connsiteX5" fmla="*/ 93692 w 96039"/>
                <a:gd name="connsiteY5" fmla="*/ 35 h 3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039" h="39961">
                  <a:moveTo>
                    <a:pt x="93692" y="35"/>
                  </a:moveTo>
                  <a:cubicBezTo>
                    <a:pt x="60164" y="-727"/>
                    <a:pt x="21207" y="10799"/>
                    <a:pt x="252" y="38135"/>
                  </a:cubicBezTo>
                  <a:cubicBezTo>
                    <a:pt x="-606" y="39183"/>
                    <a:pt x="918" y="40326"/>
                    <a:pt x="1966" y="39850"/>
                  </a:cubicBezTo>
                  <a:cubicBezTo>
                    <a:pt x="31360" y="24762"/>
                    <a:pt x="62269" y="12818"/>
                    <a:pt x="94168" y="4226"/>
                  </a:cubicBezTo>
                  <a:cubicBezTo>
                    <a:pt x="95321" y="4093"/>
                    <a:pt x="96159" y="3045"/>
                    <a:pt x="96025" y="1893"/>
                  </a:cubicBezTo>
                  <a:cubicBezTo>
                    <a:pt x="95892" y="731"/>
                    <a:pt x="94844" y="-98"/>
                    <a:pt x="93692" y="3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90A5315A-4B57-4CD5-AAF4-1DE7FBF6598C}"/>
                </a:ext>
              </a:extLst>
            </p:cNvPr>
            <p:cNvSpPr/>
            <p:nvPr/>
          </p:nvSpPr>
          <p:spPr>
            <a:xfrm>
              <a:off x="7060852" y="3799495"/>
              <a:ext cx="95999" cy="39952"/>
            </a:xfrm>
            <a:custGeom>
              <a:avLst/>
              <a:gdLst>
                <a:gd name="connsiteX0" fmla="*/ 93597 w 95999"/>
                <a:gd name="connsiteY0" fmla="*/ 27 h 39952"/>
                <a:gd name="connsiteX1" fmla="*/ 252 w 95999"/>
                <a:gd name="connsiteY1" fmla="*/ 38127 h 39952"/>
                <a:gd name="connsiteX2" fmla="*/ 1872 w 95999"/>
                <a:gd name="connsiteY2" fmla="*/ 39842 h 39952"/>
                <a:gd name="connsiteX3" fmla="*/ 94169 w 95999"/>
                <a:gd name="connsiteY3" fmla="*/ 4218 h 39952"/>
                <a:gd name="connsiteX4" fmla="*/ 95979 w 95999"/>
                <a:gd name="connsiteY4" fmla="*/ 1837 h 39952"/>
                <a:gd name="connsiteX5" fmla="*/ 93597 w 95999"/>
                <a:gd name="connsiteY5" fmla="*/ 27 h 3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999" h="39952">
                  <a:moveTo>
                    <a:pt x="93597" y="27"/>
                  </a:moveTo>
                  <a:cubicBezTo>
                    <a:pt x="60165" y="-640"/>
                    <a:pt x="21207" y="10886"/>
                    <a:pt x="252" y="38127"/>
                  </a:cubicBezTo>
                  <a:cubicBezTo>
                    <a:pt x="-605" y="39175"/>
                    <a:pt x="919" y="40318"/>
                    <a:pt x="1872" y="39842"/>
                  </a:cubicBezTo>
                  <a:cubicBezTo>
                    <a:pt x="31256" y="24649"/>
                    <a:pt x="62203" y="12705"/>
                    <a:pt x="94169" y="4218"/>
                  </a:cubicBezTo>
                  <a:cubicBezTo>
                    <a:pt x="95331" y="4056"/>
                    <a:pt x="96141" y="2989"/>
                    <a:pt x="95979" y="1837"/>
                  </a:cubicBezTo>
                  <a:cubicBezTo>
                    <a:pt x="95817" y="675"/>
                    <a:pt x="94759" y="-135"/>
                    <a:pt x="93597" y="2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3CAA58B-B0B4-4CF0-B206-75A06C902BD5}"/>
                </a:ext>
              </a:extLst>
            </p:cNvPr>
            <p:cNvSpPr/>
            <p:nvPr/>
          </p:nvSpPr>
          <p:spPr>
            <a:xfrm>
              <a:off x="7086615" y="3809782"/>
              <a:ext cx="95693" cy="39953"/>
            </a:xfrm>
            <a:custGeom>
              <a:avLst/>
              <a:gdLst>
                <a:gd name="connsiteX0" fmla="*/ 93647 w 95693"/>
                <a:gd name="connsiteY0" fmla="*/ 27 h 39953"/>
                <a:gd name="connsiteX1" fmla="*/ 206 w 95693"/>
                <a:gd name="connsiteY1" fmla="*/ 38127 h 39953"/>
                <a:gd name="connsiteX2" fmla="*/ 1921 w 95693"/>
                <a:gd name="connsiteY2" fmla="*/ 39842 h 39953"/>
                <a:gd name="connsiteX3" fmla="*/ 94218 w 95693"/>
                <a:gd name="connsiteY3" fmla="*/ 4123 h 39953"/>
                <a:gd name="connsiteX4" fmla="*/ 95599 w 95693"/>
                <a:gd name="connsiteY4" fmla="*/ 1504 h 39953"/>
                <a:gd name="connsiteX5" fmla="*/ 93647 w 95693"/>
                <a:gd name="connsiteY5" fmla="*/ 27 h 39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693" h="39953">
                  <a:moveTo>
                    <a:pt x="93647" y="27"/>
                  </a:moveTo>
                  <a:cubicBezTo>
                    <a:pt x="60119" y="-639"/>
                    <a:pt x="21257" y="10886"/>
                    <a:pt x="206" y="38127"/>
                  </a:cubicBezTo>
                  <a:cubicBezTo>
                    <a:pt x="-556" y="39175"/>
                    <a:pt x="968" y="40318"/>
                    <a:pt x="1921" y="39842"/>
                  </a:cubicBezTo>
                  <a:cubicBezTo>
                    <a:pt x="31315" y="24659"/>
                    <a:pt x="62262" y="12686"/>
                    <a:pt x="94218" y="4123"/>
                  </a:cubicBezTo>
                  <a:cubicBezTo>
                    <a:pt x="95323" y="3780"/>
                    <a:pt x="95942" y="2609"/>
                    <a:pt x="95599" y="1504"/>
                  </a:cubicBezTo>
                  <a:cubicBezTo>
                    <a:pt x="95332" y="637"/>
                    <a:pt x="94542" y="46"/>
                    <a:pt x="93647" y="2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269FD6D-42CB-49A7-A0CF-6B813A5586BD}"/>
                </a:ext>
              </a:extLst>
            </p:cNvPr>
            <p:cNvSpPr/>
            <p:nvPr/>
          </p:nvSpPr>
          <p:spPr>
            <a:xfrm>
              <a:off x="6779260" y="3843337"/>
              <a:ext cx="57150" cy="58483"/>
            </a:xfrm>
            <a:custGeom>
              <a:avLst/>
              <a:gdLst>
                <a:gd name="connsiteX0" fmla="*/ 28575 w 57150"/>
                <a:gd name="connsiteY0" fmla="*/ 0 h 58483"/>
                <a:gd name="connsiteX1" fmla="*/ 28575 w 57150"/>
                <a:gd name="connsiteY1" fmla="*/ 58483 h 58483"/>
                <a:gd name="connsiteX2" fmla="*/ 28575 w 57150"/>
                <a:gd name="connsiteY2" fmla="*/ 0 h 58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58483">
                  <a:moveTo>
                    <a:pt x="28575" y="0"/>
                  </a:moveTo>
                  <a:cubicBezTo>
                    <a:pt x="-9525" y="0"/>
                    <a:pt x="-9525" y="58293"/>
                    <a:pt x="28575" y="58483"/>
                  </a:cubicBezTo>
                  <a:cubicBezTo>
                    <a:pt x="66675" y="58674"/>
                    <a:pt x="66675" y="191"/>
                    <a:pt x="28575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2A94BC3-4A30-44BC-BDA6-8DB8F8F72BEF}"/>
                </a:ext>
              </a:extLst>
            </p:cNvPr>
            <p:cNvSpPr/>
            <p:nvPr/>
          </p:nvSpPr>
          <p:spPr>
            <a:xfrm>
              <a:off x="7060055" y="3683898"/>
              <a:ext cx="88615" cy="109615"/>
            </a:xfrm>
            <a:custGeom>
              <a:avLst/>
              <a:gdLst>
                <a:gd name="connsiteX0" fmla="*/ 79726 w 88615"/>
                <a:gd name="connsiteY0" fmla="*/ 5991 h 109615"/>
                <a:gd name="connsiteX1" fmla="*/ 30863 w 88615"/>
                <a:gd name="connsiteY1" fmla="*/ 19898 h 109615"/>
                <a:gd name="connsiteX2" fmla="*/ 2288 w 88615"/>
                <a:gd name="connsiteY2" fmla="*/ 86573 h 109615"/>
                <a:gd name="connsiteX3" fmla="*/ 573 w 88615"/>
                <a:gd name="connsiteY3" fmla="*/ 96574 h 109615"/>
                <a:gd name="connsiteX4" fmla="*/ 2 w 88615"/>
                <a:gd name="connsiteY4" fmla="*/ 100765 h 109615"/>
                <a:gd name="connsiteX5" fmla="*/ 2 w 88615"/>
                <a:gd name="connsiteY5" fmla="*/ 100765 h 109615"/>
                <a:gd name="connsiteX6" fmla="*/ 2 w 88615"/>
                <a:gd name="connsiteY6" fmla="*/ 101908 h 109615"/>
                <a:gd name="connsiteX7" fmla="*/ 2 w 88615"/>
                <a:gd name="connsiteY7" fmla="*/ 105432 h 109615"/>
                <a:gd name="connsiteX8" fmla="*/ 811 w 88615"/>
                <a:gd name="connsiteY8" fmla="*/ 106337 h 109615"/>
                <a:gd name="connsiteX9" fmla="*/ 1145 w 88615"/>
                <a:gd name="connsiteY9" fmla="*/ 106290 h 109615"/>
                <a:gd name="connsiteX10" fmla="*/ 4478 w 88615"/>
                <a:gd name="connsiteY10" fmla="*/ 109528 h 109615"/>
                <a:gd name="connsiteX11" fmla="*/ 7050 w 88615"/>
                <a:gd name="connsiteY11" fmla="*/ 109052 h 109615"/>
                <a:gd name="connsiteX12" fmla="*/ 27529 w 88615"/>
                <a:gd name="connsiteY12" fmla="*/ 95622 h 109615"/>
                <a:gd name="connsiteX13" fmla="*/ 31148 w 88615"/>
                <a:gd name="connsiteY13" fmla="*/ 93431 h 109615"/>
                <a:gd name="connsiteX14" fmla="*/ 76964 w 88615"/>
                <a:gd name="connsiteY14" fmla="*/ 55331 h 109615"/>
                <a:gd name="connsiteX15" fmla="*/ 79726 w 88615"/>
                <a:gd name="connsiteY15" fmla="*/ 5991 h 109615"/>
                <a:gd name="connsiteX16" fmla="*/ 38102 w 88615"/>
                <a:gd name="connsiteY16" fmla="*/ 76572 h 109615"/>
                <a:gd name="connsiteX17" fmla="*/ 21242 w 88615"/>
                <a:gd name="connsiteY17" fmla="*/ 88383 h 109615"/>
                <a:gd name="connsiteX18" fmla="*/ 7050 w 88615"/>
                <a:gd name="connsiteY18" fmla="*/ 98574 h 109615"/>
                <a:gd name="connsiteX19" fmla="*/ 5145 w 88615"/>
                <a:gd name="connsiteY19" fmla="*/ 100099 h 109615"/>
                <a:gd name="connsiteX20" fmla="*/ 3335 w 88615"/>
                <a:gd name="connsiteY20" fmla="*/ 101432 h 109615"/>
                <a:gd name="connsiteX21" fmla="*/ 4002 w 88615"/>
                <a:gd name="connsiteY21" fmla="*/ 99432 h 109615"/>
                <a:gd name="connsiteX22" fmla="*/ 4002 w 88615"/>
                <a:gd name="connsiteY22" fmla="*/ 99432 h 109615"/>
                <a:gd name="connsiteX23" fmla="*/ 8574 w 88615"/>
                <a:gd name="connsiteY23" fmla="*/ 86478 h 109615"/>
                <a:gd name="connsiteX24" fmla="*/ 22481 w 88615"/>
                <a:gd name="connsiteY24" fmla="*/ 52092 h 109615"/>
                <a:gd name="connsiteX25" fmla="*/ 34768 w 88615"/>
                <a:gd name="connsiteY25" fmla="*/ 29614 h 109615"/>
                <a:gd name="connsiteX26" fmla="*/ 78297 w 88615"/>
                <a:gd name="connsiteY26" fmla="*/ 27423 h 109615"/>
                <a:gd name="connsiteX27" fmla="*/ 38102 w 88615"/>
                <a:gd name="connsiteY27" fmla="*/ 76572 h 10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8615" h="109615">
                  <a:moveTo>
                    <a:pt x="79726" y="5991"/>
                  </a:moveTo>
                  <a:cubicBezTo>
                    <a:pt x="62867" y="-8201"/>
                    <a:pt x="41626" y="5420"/>
                    <a:pt x="30863" y="19898"/>
                  </a:cubicBezTo>
                  <a:cubicBezTo>
                    <a:pt x="16851" y="39919"/>
                    <a:pt x="7117" y="62618"/>
                    <a:pt x="2288" y="86573"/>
                  </a:cubicBezTo>
                  <a:cubicBezTo>
                    <a:pt x="1535" y="89869"/>
                    <a:pt x="964" y="93212"/>
                    <a:pt x="573" y="96574"/>
                  </a:cubicBezTo>
                  <a:lnTo>
                    <a:pt x="2" y="100765"/>
                  </a:lnTo>
                  <a:cubicBezTo>
                    <a:pt x="2" y="100765"/>
                    <a:pt x="2" y="100765"/>
                    <a:pt x="2" y="100765"/>
                  </a:cubicBezTo>
                  <a:lnTo>
                    <a:pt x="2" y="101908"/>
                  </a:lnTo>
                  <a:cubicBezTo>
                    <a:pt x="2" y="103146"/>
                    <a:pt x="2" y="104290"/>
                    <a:pt x="2" y="105432"/>
                  </a:cubicBezTo>
                  <a:cubicBezTo>
                    <a:pt x="-27" y="105909"/>
                    <a:pt x="335" y="106309"/>
                    <a:pt x="811" y="106337"/>
                  </a:cubicBezTo>
                  <a:cubicBezTo>
                    <a:pt x="925" y="106347"/>
                    <a:pt x="1040" y="106328"/>
                    <a:pt x="1145" y="106290"/>
                  </a:cubicBezTo>
                  <a:cubicBezTo>
                    <a:pt x="1497" y="107947"/>
                    <a:pt x="2811" y="109223"/>
                    <a:pt x="4478" y="109528"/>
                  </a:cubicBezTo>
                  <a:cubicBezTo>
                    <a:pt x="5364" y="109738"/>
                    <a:pt x="6298" y="109566"/>
                    <a:pt x="7050" y="109052"/>
                  </a:cubicBezTo>
                  <a:cubicBezTo>
                    <a:pt x="13718" y="104575"/>
                    <a:pt x="20576" y="100099"/>
                    <a:pt x="27529" y="95622"/>
                  </a:cubicBezTo>
                  <a:lnTo>
                    <a:pt x="31148" y="93431"/>
                  </a:lnTo>
                  <a:cubicBezTo>
                    <a:pt x="48427" y="83363"/>
                    <a:pt x="63914" y="70485"/>
                    <a:pt x="76964" y="55331"/>
                  </a:cubicBezTo>
                  <a:cubicBezTo>
                    <a:pt x="87346" y="41520"/>
                    <a:pt x="95633" y="19422"/>
                    <a:pt x="79726" y="5991"/>
                  </a:cubicBezTo>
                  <a:close/>
                  <a:moveTo>
                    <a:pt x="38102" y="76572"/>
                  </a:moveTo>
                  <a:lnTo>
                    <a:pt x="21242" y="88383"/>
                  </a:lnTo>
                  <a:lnTo>
                    <a:pt x="7050" y="98574"/>
                  </a:lnTo>
                  <a:cubicBezTo>
                    <a:pt x="6383" y="99032"/>
                    <a:pt x="5745" y="99546"/>
                    <a:pt x="5145" y="100099"/>
                  </a:cubicBezTo>
                  <a:lnTo>
                    <a:pt x="3335" y="101432"/>
                  </a:lnTo>
                  <a:lnTo>
                    <a:pt x="4002" y="99432"/>
                  </a:lnTo>
                  <a:lnTo>
                    <a:pt x="4002" y="99432"/>
                  </a:lnTo>
                  <a:cubicBezTo>
                    <a:pt x="5526" y="95050"/>
                    <a:pt x="7145" y="90859"/>
                    <a:pt x="8574" y="86478"/>
                  </a:cubicBezTo>
                  <a:cubicBezTo>
                    <a:pt x="12565" y="74762"/>
                    <a:pt x="17213" y="63284"/>
                    <a:pt x="22481" y="52092"/>
                  </a:cubicBezTo>
                  <a:cubicBezTo>
                    <a:pt x="26081" y="44339"/>
                    <a:pt x="30186" y="36833"/>
                    <a:pt x="34768" y="29614"/>
                  </a:cubicBezTo>
                  <a:cubicBezTo>
                    <a:pt x="42197" y="18660"/>
                    <a:pt x="75249" y="-9058"/>
                    <a:pt x="78297" y="27423"/>
                  </a:cubicBezTo>
                  <a:cubicBezTo>
                    <a:pt x="80107" y="47425"/>
                    <a:pt x="51913" y="67047"/>
                    <a:pt x="38102" y="7657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AC3CA2F-0DC5-4738-910D-FA62EE8D2573}"/>
                </a:ext>
              </a:extLst>
            </p:cNvPr>
            <p:cNvSpPr/>
            <p:nvPr/>
          </p:nvSpPr>
          <p:spPr>
            <a:xfrm>
              <a:off x="6941149" y="3743207"/>
              <a:ext cx="126531" cy="59296"/>
            </a:xfrm>
            <a:custGeom>
              <a:avLst/>
              <a:gdLst>
                <a:gd name="connsiteX0" fmla="*/ 125956 w 126531"/>
                <a:gd name="connsiteY0" fmla="*/ 44219 h 59296"/>
                <a:gd name="connsiteX1" fmla="*/ 125956 w 126531"/>
                <a:gd name="connsiteY1" fmla="*/ 42695 h 59296"/>
                <a:gd name="connsiteX2" fmla="*/ 123956 w 126531"/>
                <a:gd name="connsiteY2" fmla="*/ 41075 h 59296"/>
                <a:gd name="connsiteX3" fmla="*/ 123099 w 126531"/>
                <a:gd name="connsiteY3" fmla="*/ 40218 h 59296"/>
                <a:gd name="connsiteX4" fmla="*/ 123099 w 126531"/>
                <a:gd name="connsiteY4" fmla="*/ 40218 h 59296"/>
                <a:gd name="connsiteX5" fmla="*/ 119670 w 126531"/>
                <a:gd name="connsiteY5" fmla="*/ 37265 h 59296"/>
                <a:gd name="connsiteX6" fmla="*/ 106049 w 126531"/>
                <a:gd name="connsiteY6" fmla="*/ 27169 h 59296"/>
                <a:gd name="connsiteX7" fmla="*/ 45375 w 126531"/>
                <a:gd name="connsiteY7" fmla="*/ 1070 h 59296"/>
                <a:gd name="connsiteX8" fmla="*/ 36 w 126531"/>
                <a:gd name="connsiteY8" fmla="*/ 23930 h 59296"/>
                <a:gd name="connsiteX9" fmla="*/ 36 w 126531"/>
                <a:gd name="connsiteY9" fmla="*/ 26216 h 59296"/>
                <a:gd name="connsiteX10" fmla="*/ 35564 w 126531"/>
                <a:gd name="connsiteY10" fmla="*/ 58030 h 59296"/>
                <a:gd name="connsiteX11" fmla="*/ 87570 w 126531"/>
                <a:gd name="connsiteY11" fmla="*/ 56315 h 59296"/>
                <a:gd name="connsiteX12" fmla="*/ 123289 w 126531"/>
                <a:gd name="connsiteY12" fmla="*/ 50315 h 59296"/>
                <a:gd name="connsiteX13" fmla="*/ 123289 w 126531"/>
                <a:gd name="connsiteY13" fmla="*/ 50315 h 59296"/>
                <a:gd name="connsiteX14" fmla="*/ 126442 w 126531"/>
                <a:gd name="connsiteY14" fmla="*/ 45457 h 59296"/>
                <a:gd name="connsiteX15" fmla="*/ 125956 w 126531"/>
                <a:gd name="connsiteY15" fmla="*/ 44219 h 59296"/>
                <a:gd name="connsiteX16" fmla="*/ 78331 w 126531"/>
                <a:gd name="connsiteY16" fmla="*/ 47743 h 59296"/>
                <a:gd name="connsiteX17" fmla="*/ 14990 w 126531"/>
                <a:gd name="connsiteY17" fmla="*/ 38694 h 59296"/>
                <a:gd name="connsiteX18" fmla="*/ 9561 w 126531"/>
                <a:gd name="connsiteY18" fmla="*/ 26788 h 59296"/>
                <a:gd name="connsiteX19" fmla="*/ 49280 w 126531"/>
                <a:gd name="connsiteY19" fmla="*/ 11453 h 59296"/>
                <a:gd name="connsiteX20" fmla="*/ 73664 w 126531"/>
                <a:gd name="connsiteY20" fmla="*/ 19454 h 59296"/>
                <a:gd name="connsiteX21" fmla="*/ 91380 w 126531"/>
                <a:gd name="connsiteY21" fmla="*/ 27455 h 59296"/>
                <a:gd name="connsiteX22" fmla="*/ 119955 w 126531"/>
                <a:gd name="connsiteY22" fmla="*/ 41837 h 59296"/>
                <a:gd name="connsiteX23" fmla="*/ 119955 w 126531"/>
                <a:gd name="connsiteY23" fmla="*/ 41837 h 59296"/>
                <a:gd name="connsiteX24" fmla="*/ 121765 w 126531"/>
                <a:gd name="connsiteY24" fmla="*/ 42790 h 59296"/>
                <a:gd name="connsiteX25" fmla="*/ 119860 w 126531"/>
                <a:gd name="connsiteY25" fmla="*/ 42790 h 59296"/>
                <a:gd name="connsiteX26" fmla="*/ 114907 w 126531"/>
                <a:gd name="connsiteY26" fmla="*/ 43266 h 59296"/>
                <a:gd name="connsiteX27" fmla="*/ 78617 w 126531"/>
                <a:gd name="connsiteY27" fmla="*/ 47743 h 5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6531" h="59296">
                  <a:moveTo>
                    <a:pt x="125956" y="44219"/>
                  </a:moveTo>
                  <a:cubicBezTo>
                    <a:pt x="126347" y="43780"/>
                    <a:pt x="126347" y="43133"/>
                    <a:pt x="125956" y="42695"/>
                  </a:cubicBezTo>
                  <a:cubicBezTo>
                    <a:pt x="125366" y="42066"/>
                    <a:pt x="124689" y="41523"/>
                    <a:pt x="123956" y="41075"/>
                  </a:cubicBezTo>
                  <a:cubicBezTo>
                    <a:pt x="123746" y="40723"/>
                    <a:pt x="123451" y="40428"/>
                    <a:pt x="123099" y="40218"/>
                  </a:cubicBezTo>
                  <a:cubicBezTo>
                    <a:pt x="123099" y="40218"/>
                    <a:pt x="123099" y="40218"/>
                    <a:pt x="123099" y="40218"/>
                  </a:cubicBezTo>
                  <a:cubicBezTo>
                    <a:pt x="122080" y="39104"/>
                    <a:pt x="120927" y="38113"/>
                    <a:pt x="119670" y="37265"/>
                  </a:cubicBezTo>
                  <a:cubicBezTo>
                    <a:pt x="115383" y="33579"/>
                    <a:pt x="110831" y="30198"/>
                    <a:pt x="106049" y="27169"/>
                  </a:cubicBezTo>
                  <a:cubicBezTo>
                    <a:pt x="87675" y="14672"/>
                    <a:pt x="67082" y="5814"/>
                    <a:pt x="45375" y="1070"/>
                  </a:cubicBezTo>
                  <a:cubicBezTo>
                    <a:pt x="27753" y="-2454"/>
                    <a:pt x="2798" y="2118"/>
                    <a:pt x="36" y="23930"/>
                  </a:cubicBezTo>
                  <a:cubicBezTo>
                    <a:pt x="-12" y="24692"/>
                    <a:pt x="-12" y="25454"/>
                    <a:pt x="36" y="26216"/>
                  </a:cubicBezTo>
                  <a:cubicBezTo>
                    <a:pt x="-917" y="45266"/>
                    <a:pt x="19086" y="55363"/>
                    <a:pt x="35564" y="58030"/>
                  </a:cubicBezTo>
                  <a:cubicBezTo>
                    <a:pt x="52880" y="60173"/>
                    <a:pt x="70425" y="59592"/>
                    <a:pt x="87570" y="56315"/>
                  </a:cubicBezTo>
                  <a:cubicBezTo>
                    <a:pt x="99572" y="54410"/>
                    <a:pt x="111574" y="52124"/>
                    <a:pt x="123289" y="50315"/>
                  </a:cubicBezTo>
                  <a:lnTo>
                    <a:pt x="123289" y="50315"/>
                  </a:lnTo>
                  <a:cubicBezTo>
                    <a:pt x="125499" y="49838"/>
                    <a:pt x="126909" y="47667"/>
                    <a:pt x="126442" y="45457"/>
                  </a:cubicBezTo>
                  <a:cubicBezTo>
                    <a:pt x="126347" y="45019"/>
                    <a:pt x="126185" y="44600"/>
                    <a:pt x="125956" y="44219"/>
                  </a:cubicBezTo>
                  <a:close/>
                  <a:moveTo>
                    <a:pt x="78331" y="47743"/>
                  </a:moveTo>
                  <a:cubicBezTo>
                    <a:pt x="61377" y="49838"/>
                    <a:pt x="27372" y="54601"/>
                    <a:pt x="14990" y="38694"/>
                  </a:cubicBezTo>
                  <a:cubicBezTo>
                    <a:pt x="12247" y="35217"/>
                    <a:pt x="10389" y="31131"/>
                    <a:pt x="9561" y="26788"/>
                  </a:cubicBezTo>
                  <a:cubicBezTo>
                    <a:pt x="6989" y="9738"/>
                    <a:pt x="38136" y="8881"/>
                    <a:pt x="49280" y="11453"/>
                  </a:cubicBezTo>
                  <a:cubicBezTo>
                    <a:pt x="57576" y="13586"/>
                    <a:pt x="65720" y="16263"/>
                    <a:pt x="73664" y="19454"/>
                  </a:cubicBezTo>
                  <a:cubicBezTo>
                    <a:pt x="79760" y="21835"/>
                    <a:pt x="85570" y="24502"/>
                    <a:pt x="91380" y="27455"/>
                  </a:cubicBezTo>
                  <a:cubicBezTo>
                    <a:pt x="100905" y="32027"/>
                    <a:pt x="110430" y="36980"/>
                    <a:pt x="119955" y="41837"/>
                  </a:cubicBezTo>
                  <a:lnTo>
                    <a:pt x="119955" y="41837"/>
                  </a:lnTo>
                  <a:lnTo>
                    <a:pt x="121765" y="42790"/>
                  </a:lnTo>
                  <a:lnTo>
                    <a:pt x="119860" y="42790"/>
                  </a:lnTo>
                  <a:cubicBezTo>
                    <a:pt x="118203" y="42856"/>
                    <a:pt x="116545" y="43009"/>
                    <a:pt x="114907" y="43266"/>
                  </a:cubicBezTo>
                  <a:cubicBezTo>
                    <a:pt x="102239" y="44409"/>
                    <a:pt x="90428" y="46314"/>
                    <a:pt x="78617" y="4774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AE5F606E-74C9-41AA-8B22-C4014A9C10D2}"/>
                </a:ext>
              </a:extLst>
            </p:cNvPr>
            <p:cNvSpPr/>
            <p:nvPr/>
          </p:nvSpPr>
          <p:spPr>
            <a:xfrm>
              <a:off x="6751649" y="4314253"/>
              <a:ext cx="553269" cy="266429"/>
            </a:xfrm>
            <a:custGeom>
              <a:avLst/>
              <a:gdLst>
                <a:gd name="connsiteX0" fmla="*/ 545580 w 553269"/>
                <a:gd name="connsiteY0" fmla="*/ 262128 h 266429"/>
                <a:gd name="connsiteX1" fmla="*/ 9799 w 553269"/>
                <a:gd name="connsiteY1" fmla="*/ 257175 h 266429"/>
                <a:gd name="connsiteX2" fmla="*/ 3227 w 553269"/>
                <a:gd name="connsiteY2" fmla="*/ 0 h 266429"/>
                <a:gd name="connsiteX3" fmla="*/ 325076 w 553269"/>
                <a:gd name="connsiteY3" fmla="*/ 2667 h 266429"/>
                <a:gd name="connsiteX4" fmla="*/ 331172 w 553269"/>
                <a:gd name="connsiteY4" fmla="*/ 90773 h 266429"/>
                <a:gd name="connsiteX5" fmla="*/ 528721 w 553269"/>
                <a:gd name="connsiteY5" fmla="*/ 190309 h 266429"/>
                <a:gd name="connsiteX6" fmla="*/ 545580 w 553269"/>
                <a:gd name="connsiteY6" fmla="*/ 262128 h 26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269" h="266429">
                  <a:moveTo>
                    <a:pt x="545580" y="262128"/>
                  </a:moveTo>
                  <a:cubicBezTo>
                    <a:pt x="528054" y="267843"/>
                    <a:pt x="28754" y="269367"/>
                    <a:pt x="9799" y="257175"/>
                  </a:cubicBezTo>
                  <a:cubicBezTo>
                    <a:pt x="2560" y="252603"/>
                    <a:pt x="-4203" y="85725"/>
                    <a:pt x="3227" y="0"/>
                  </a:cubicBezTo>
                  <a:lnTo>
                    <a:pt x="325076" y="2667"/>
                  </a:lnTo>
                  <a:cubicBezTo>
                    <a:pt x="325076" y="2667"/>
                    <a:pt x="327267" y="88868"/>
                    <a:pt x="331172" y="90773"/>
                  </a:cubicBezTo>
                  <a:cubicBezTo>
                    <a:pt x="363272" y="105918"/>
                    <a:pt x="511481" y="176498"/>
                    <a:pt x="528721" y="190309"/>
                  </a:cubicBezTo>
                  <a:cubicBezTo>
                    <a:pt x="547961" y="206121"/>
                    <a:pt x="563011" y="256413"/>
                    <a:pt x="545580" y="262128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54688C07-D82C-4AC0-8FA0-9AB49AA4A8B0}"/>
                </a:ext>
              </a:extLst>
            </p:cNvPr>
            <p:cNvSpPr/>
            <p:nvPr/>
          </p:nvSpPr>
          <p:spPr>
            <a:xfrm>
              <a:off x="6785427" y="4552862"/>
              <a:ext cx="506110" cy="6098"/>
            </a:xfrm>
            <a:custGeom>
              <a:avLst/>
              <a:gdLst>
                <a:gd name="connsiteX0" fmla="*/ 504754 w 506110"/>
                <a:gd name="connsiteY0" fmla="*/ 3517 h 6098"/>
                <a:gd name="connsiteX1" fmla="*/ 500 w 506110"/>
                <a:gd name="connsiteY1" fmla="*/ 1802 h 6098"/>
                <a:gd name="connsiteX2" fmla="*/ 500 w 506110"/>
                <a:gd name="connsiteY2" fmla="*/ 2278 h 6098"/>
                <a:gd name="connsiteX3" fmla="*/ 504754 w 506110"/>
                <a:gd name="connsiteY3" fmla="*/ 4850 h 6098"/>
                <a:gd name="connsiteX4" fmla="*/ 504754 w 506110"/>
                <a:gd name="connsiteY4" fmla="*/ 3517 h 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6110" h="6098">
                  <a:moveTo>
                    <a:pt x="504754" y="3517"/>
                  </a:moveTo>
                  <a:cubicBezTo>
                    <a:pt x="421124" y="850"/>
                    <a:pt x="83463" y="-1913"/>
                    <a:pt x="500" y="1802"/>
                  </a:cubicBezTo>
                  <a:cubicBezTo>
                    <a:pt x="-167" y="1802"/>
                    <a:pt x="-167" y="2278"/>
                    <a:pt x="500" y="2278"/>
                  </a:cubicBezTo>
                  <a:cubicBezTo>
                    <a:pt x="83368" y="6755"/>
                    <a:pt x="421124" y="6850"/>
                    <a:pt x="504754" y="4850"/>
                  </a:cubicBezTo>
                  <a:cubicBezTo>
                    <a:pt x="506563" y="4850"/>
                    <a:pt x="506563" y="3612"/>
                    <a:pt x="504754" y="351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FAA989F3-4291-4874-8EB0-85C89DE91271}"/>
                </a:ext>
              </a:extLst>
            </p:cNvPr>
            <p:cNvSpPr/>
            <p:nvPr/>
          </p:nvSpPr>
          <p:spPr>
            <a:xfrm>
              <a:off x="7179119" y="4486621"/>
              <a:ext cx="69550" cy="65042"/>
            </a:xfrm>
            <a:custGeom>
              <a:avLst/>
              <a:gdLst>
                <a:gd name="connsiteX0" fmla="*/ 69247 w 69550"/>
                <a:gd name="connsiteY0" fmla="*/ 34 h 65042"/>
                <a:gd name="connsiteX1" fmla="*/ 19050 w 69550"/>
                <a:gd name="connsiteY1" fmla="*/ 20132 h 65042"/>
                <a:gd name="connsiteX2" fmla="*/ 0 w 69550"/>
                <a:gd name="connsiteY2" fmla="*/ 64614 h 65042"/>
                <a:gd name="connsiteX3" fmla="*/ 953 w 69550"/>
                <a:gd name="connsiteY3" fmla="*/ 64614 h 65042"/>
                <a:gd name="connsiteX4" fmla="*/ 69152 w 69550"/>
                <a:gd name="connsiteY4" fmla="*/ 1082 h 65042"/>
                <a:gd name="connsiteX5" fmla="*/ 69523 w 69550"/>
                <a:gd name="connsiteY5" fmla="*/ 368 h 65042"/>
                <a:gd name="connsiteX6" fmla="*/ 69247 w 69550"/>
                <a:gd name="connsiteY6" fmla="*/ 34 h 6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550" h="65042">
                  <a:moveTo>
                    <a:pt x="69247" y="34"/>
                  </a:moveTo>
                  <a:cubicBezTo>
                    <a:pt x="50444" y="-566"/>
                    <a:pt x="32242" y="6721"/>
                    <a:pt x="19050" y="20132"/>
                  </a:cubicBezTo>
                  <a:cubicBezTo>
                    <a:pt x="7201" y="31943"/>
                    <a:pt x="371" y="47888"/>
                    <a:pt x="0" y="64614"/>
                  </a:cubicBezTo>
                  <a:cubicBezTo>
                    <a:pt x="0" y="65185"/>
                    <a:pt x="857" y="65185"/>
                    <a:pt x="953" y="64614"/>
                  </a:cubicBezTo>
                  <a:cubicBezTo>
                    <a:pt x="7058" y="30638"/>
                    <a:pt x="34833" y="4768"/>
                    <a:pt x="69152" y="1082"/>
                  </a:cubicBezTo>
                  <a:cubicBezTo>
                    <a:pt x="69456" y="987"/>
                    <a:pt x="69618" y="663"/>
                    <a:pt x="69523" y="368"/>
                  </a:cubicBezTo>
                  <a:cubicBezTo>
                    <a:pt x="69475" y="225"/>
                    <a:pt x="69380" y="101"/>
                    <a:pt x="69247" y="3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101BC4A6-5C4F-4038-87E7-47FE7A655D9F}"/>
                </a:ext>
              </a:extLst>
            </p:cNvPr>
            <p:cNvSpPr/>
            <p:nvPr/>
          </p:nvSpPr>
          <p:spPr>
            <a:xfrm>
              <a:off x="6987093" y="4337295"/>
              <a:ext cx="102594" cy="15256"/>
            </a:xfrm>
            <a:custGeom>
              <a:avLst/>
              <a:gdLst>
                <a:gd name="connsiteX0" fmla="*/ 101348 w 102594"/>
                <a:gd name="connsiteY0" fmla="*/ 11248 h 15256"/>
                <a:gd name="connsiteX1" fmla="*/ 478 w 102594"/>
                <a:gd name="connsiteY1" fmla="*/ 11819 h 15256"/>
                <a:gd name="connsiteX2" fmla="*/ 1431 w 102594"/>
                <a:gd name="connsiteY2" fmla="*/ 14010 h 15256"/>
                <a:gd name="connsiteX3" fmla="*/ 100300 w 102594"/>
                <a:gd name="connsiteY3" fmla="*/ 15248 h 15256"/>
                <a:gd name="connsiteX4" fmla="*/ 102586 w 102594"/>
                <a:gd name="connsiteY4" fmla="*/ 13353 h 15256"/>
                <a:gd name="connsiteX5" fmla="*/ 101348 w 102594"/>
                <a:gd name="connsiteY5" fmla="*/ 11248 h 15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594" h="15256">
                  <a:moveTo>
                    <a:pt x="101348" y="11248"/>
                  </a:moveTo>
                  <a:cubicBezTo>
                    <a:pt x="70487" y="-1897"/>
                    <a:pt x="30101" y="-5707"/>
                    <a:pt x="478" y="11819"/>
                  </a:cubicBezTo>
                  <a:cubicBezTo>
                    <a:pt x="-665" y="12486"/>
                    <a:pt x="478" y="14105"/>
                    <a:pt x="1431" y="14010"/>
                  </a:cubicBezTo>
                  <a:cubicBezTo>
                    <a:pt x="34340" y="10895"/>
                    <a:pt x="67487" y="11314"/>
                    <a:pt x="100300" y="15248"/>
                  </a:cubicBezTo>
                  <a:cubicBezTo>
                    <a:pt x="101453" y="15353"/>
                    <a:pt x="102472" y="14505"/>
                    <a:pt x="102586" y="13353"/>
                  </a:cubicBezTo>
                  <a:cubicBezTo>
                    <a:pt x="102663" y="12457"/>
                    <a:pt x="102167" y="11610"/>
                    <a:pt x="101348" y="1124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65BC77C6-D310-4116-BFC4-48F3DC0E4A29}"/>
                </a:ext>
              </a:extLst>
            </p:cNvPr>
            <p:cNvSpPr/>
            <p:nvPr/>
          </p:nvSpPr>
          <p:spPr>
            <a:xfrm>
              <a:off x="6990331" y="4363966"/>
              <a:ext cx="102594" cy="15256"/>
            </a:xfrm>
            <a:custGeom>
              <a:avLst/>
              <a:gdLst>
                <a:gd name="connsiteX0" fmla="*/ 101348 w 102594"/>
                <a:gd name="connsiteY0" fmla="*/ 11248 h 15256"/>
                <a:gd name="connsiteX1" fmla="*/ 478 w 102594"/>
                <a:gd name="connsiteY1" fmla="*/ 11819 h 15256"/>
                <a:gd name="connsiteX2" fmla="*/ 1431 w 102594"/>
                <a:gd name="connsiteY2" fmla="*/ 14010 h 15256"/>
                <a:gd name="connsiteX3" fmla="*/ 100300 w 102594"/>
                <a:gd name="connsiteY3" fmla="*/ 15248 h 15256"/>
                <a:gd name="connsiteX4" fmla="*/ 102586 w 102594"/>
                <a:gd name="connsiteY4" fmla="*/ 13352 h 15256"/>
                <a:gd name="connsiteX5" fmla="*/ 101348 w 102594"/>
                <a:gd name="connsiteY5" fmla="*/ 11248 h 15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594" h="15256">
                  <a:moveTo>
                    <a:pt x="101348" y="11248"/>
                  </a:moveTo>
                  <a:cubicBezTo>
                    <a:pt x="70582" y="-1897"/>
                    <a:pt x="30101" y="-5707"/>
                    <a:pt x="478" y="11819"/>
                  </a:cubicBezTo>
                  <a:cubicBezTo>
                    <a:pt x="-665" y="12486"/>
                    <a:pt x="478" y="14105"/>
                    <a:pt x="1431" y="14010"/>
                  </a:cubicBezTo>
                  <a:cubicBezTo>
                    <a:pt x="34340" y="10847"/>
                    <a:pt x="67487" y="11266"/>
                    <a:pt x="100300" y="15248"/>
                  </a:cubicBezTo>
                  <a:cubicBezTo>
                    <a:pt x="101453" y="15353"/>
                    <a:pt x="102472" y="14505"/>
                    <a:pt x="102586" y="13352"/>
                  </a:cubicBezTo>
                  <a:cubicBezTo>
                    <a:pt x="102663" y="12457"/>
                    <a:pt x="102167" y="11609"/>
                    <a:pt x="101348" y="1124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68A1EA5-9C5F-41A4-A172-2E4CD75CB0F9}"/>
                </a:ext>
              </a:extLst>
            </p:cNvPr>
            <p:cNvSpPr/>
            <p:nvPr/>
          </p:nvSpPr>
          <p:spPr>
            <a:xfrm>
              <a:off x="6993570" y="4390611"/>
              <a:ext cx="102976" cy="15328"/>
            </a:xfrm>
            <a:custGeom>
              <a:avLst/>
              <a:gdLst>
                <a:gd name="connsiteX0" fmla="*/ 101348 w 102976"/>
                <a:gd name="connsiteY0" fmla="*/ 11176 h 15328"/>
                <a:gd name="connsiteX1" fmla="*/ 478 w 102976"/>
                <a:gd name="connsiteY1" fmla="*/ 11748 h 15328"/>
                <a:gd name="connsiteX2" fmla="*/ 1431 w 102976"/>
                <a:gd name="connsiteY2" fmla="*/ 13939 h 15328"/>
                <a:gd name="connsiteX3" fmla="*/ 100396 w 102976"/>
                <a:gd name="connsiteY3" fmla="*/ 15272 h 15328"/>
                <a:gd name="connsiteX4" fmla="*/ 102920 w 102976"/>
                <a:gd name="connsiteY4" fmla="*/ 13700 h 15328"/>
                <a:gd name="connsiteX5" fmla="*/ 101348 w 102976"/>
                <a:gd name="connsiteY5" fmla="*/ 11176 h 1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976" h="15328">
                  <a:moveTo>
                    <a:pt x="101348" y="11176"/>
                  </a:moveTo>
                  <a:cubicBezTo>
                    <a:pt x="70582" y="-1873"/>
                    <a:pt x="30196" y="-5683"/>
                    <a:pt x="478" y="11748"/>
                  </a:cubicBezTo>
                  <a:cubicBezTo>
                    <a:pt x="-665" y="12414"/>
                    <a:pt x="478" y="14034"/>
                    <a:pt x="1431" y="13939"/>
                  </a:cubicBezTo>
                  <a:cubicBezTo>
                    <a:pt x="34368" y="10862"/>
                    <a:pt x="67553" y="11310"/>
                    <a:pt x="100396" y="15272"/>
                  </a:cubicBezTo>
                  <a:cubicBezTo>
                    <a:pt x="101529" y="15539"/>
                    <a:pt x="102653" y="14834"/>
                    <a:pt x="102920" y="13700"/>
                  </a:cubicBezTo>
                  <a:cubicBezTo>
                    <a:pt x="103186" y="12567"/>
                    <a:pt x="102482" y="11443"/>
                    <a:pt x="101348" y="1117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F86CF71-50D9-49A8-9413-95578231208A}"/>
                </a:ext>
              </a:extLst>
            </p:cNvPr>
            <p:cNvSpPr/>
            <p:nvPr/>
          </p:nvSpPr>
          <p:spPr>
            <a:xfrm>
              <a:off x="6817806" y="4318539"/>
              <a:ext cx="7203" cy="212979"/>
            </a:xfrm>
            <a:custGeom>
              <a:avLst/>
              <a:gdLst>
                <a:gd name="connsiteX0" fmla="*/ 3649 w 7203"/>
                <a:gd name="connsiteY0" fmla="*/ 0 h 212979"/>
                <a:gd name="connsiteX1" fmla="*/ 6411 w 7203"/>
                <a:gd name="connsiteY1" fmla="*/ 53245 h 212979"/>
                <a:gd name="connsiteX2" fmla="*/ 7174 w 7203"/>
                <a:gd name="connsiteY2" fmla="*/ 106489 h 212979"/>
                <a:gd name="connsiteX3" fmla="*/ 6411 w 7203"/>
                <a:gd name="connsiteY3" fmla="*/ 159734 h 212979"/>
                <a:gd name="connsiteX4" fmla="*/ 3649 w 7203"/>
                <a:gd name="connsiteY4" fmla="*/ 212979 h 212979"/>
                <a:gd name="connsiteX5" fmla="*/ 887 w 7203"/>
                <a:gd name="connsiteY5" fmla="*/ 159734 h 212979"/>
                <a:gd name="connsiteX6" fmla="*/ 30 w 7203"/>
                <a:gd name="connsiteY6" fmla="*/ 106489 h 212979"/>
                <a:gd name="connsiteX7" fmla="*/ 887 w 7203"/>
                <a:gd name="connsiteY7" fmla="*/ 53245 h 212979"/>
                <a:gd name="connsiteX8" fmla="*/ 3649 w 7203"/>
                <a:gd name="connsiteY8" fmla="*/ 0 h 21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3" h="212979">
                  <a:moveTo>
                    <a:pt x="3649" y="0"/>
                  </a:moveTo>
                  <a:cubicBezTo>
                    <a:pt x="5078" y="17812"/>
                    <a:pt x="5840" y="35528"/>
                    <a:pt x="6411" y="53245"/>
                  </a:cubicBezTo>
                  <a:cubicBezTo>
                    <a:pt x="6983" y="70961"/>
                    <a:pt x="7078" y="88773"/>
                    <a:pt x="7174" y="106489"/>
                  </a:cubicBezTo>
                  <a:cubicBezTo>
                    <a:pt x="7269" y="124206"/>
                    <a:pt x="7174" y="142018"/>
                    <a:pt x="6411" y="159734"/>
                  </a:cubicBezTo>
                  <a:cubicBezTo>
                    <a:pt x="5649" y="177451"/>
                    <a:pt x="5173" y="195263"/>
                    <a:pt x="3649" y="212979"/>
                  </a:cubicBezTo>
                  <a:cubicBezTo>
                    <a:pt x="2125" y="195263"/>
                    <a:pt x="1458" y="177451"/>
                    <a:pt x="887" y="159734"/>
                  </a:cubicBezTo>
                  <a:cubicBezTo>
                    <a:pt x="316" y="142018"/>
                    <a:pt x="125" y="124206"/>
                    <a:pt x="30" y="106489"/>
                  </a:cubicBezTo>
                  <a:cubicBezTo>
                    <a:pt x="-66" y="88773"/>
                    <a:pt x="30" y="70961"/>
                    <a:pt x="887" y="53245"/>
                  </a:cubicBezTo>
                  <a:cubicBezTo>
                    <a:pt x="1744" y="35528"/>
                    <a:pt x="2125" y="17812"/>
                    <a:pt x="3649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ADE7F4A-5253-4624-B687-C87F6750B1D8}"/>
                </a:ext>
              </a:extLst>
            </p:cNvPr>
            <p:cNvSpPr/>
            <p:nvPr/>
          </p:nvSpPr>
          <p:spPr>
            <a:xfrm>
              <a:off x="6751649" y="2948558"/>
              <a:ext cx="553269" cy="385745"/>
            </a:xfrm>
            <a:custGeom>
              <a:avLst/>
              <a:gdLst>
                <a:gd name="connsiteX0" fmla="*/ 545580 w 553269"/>
                <a:gd name="connsiteY0" fmla="*/ 381476 h 385745"/>
                <a:gd name="connsiteX1" fmla="*/ 9799 w 553269"/>
                <a:gd name="connsiteY1" fmla="*/ 376523 h 385745"/>
                <a:gd name="connsiteX2" fmla="*/ 3227 w 553269"/>
                <a:gd name="connsiteY2" fmla="*/ 0 h 385745"/>
                <a:gd name="connsiteX3" fmla="*/ 325076 w 553269"/>
                <a:gd name="connsiteY3" fmla="*/ 2667 h 385745"/>
                <a:gd name="connsiteX4" fmla="*/ 331172 w 553269"/>
                <a:gd name="connsiteY4" fmla="*/ 210312 h 385745"/>
                <a:gd name="connsiteX5" fmla="*/ 528721 w 553269"/>
                <a:gd name="connsiteY5" fmla="*/ 309944 h 385745"/>
                <a:gd name="connsiteX6" fmla="*/ 545580 w 553269"/>
                <a:gd name="connsiteY6" fmla="*/ 381476 h 38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269" h="385745">
                  <a:moveTo>
                    <a:pt x="545580" y="381476"/>
                  </a:moveTo>
                  <a:cubicBezTo>
                    <a:pt x="528054" y="387191"/>
                    <a:pt x="28754" y="388620"/>
                    <a:pt x="9799" y="376523"/>
                  </a:cubicBezTo>
                  <a:cubicBezTo>
                    <a:pt x="2560" y="371951"/>
                    <a:pt x="-4203" y="85058"/>
                    <a:pt x="3227" y="0"/>
                  </a:cubicBezTo>
                  <a:lnTo>
                    <a:pt x="325076" y="2667"/>
                  </a:lnTo>
                  <a:cubicBezTo>
                    <a:pt x="325076" y="2667"/>
                    <a:pt x="327267" y="208502"/>
                    <a:pt x="331172" y="210312"/>
                  </a:cubicBezTo>
                  <a:cubicBezTo>
                    <a:pt x="363272" y="225552"/>
                    <a:pt x="511481" y="296037"/>
                    <a:pt x="528721" y="309944"/>
                  </a:cubicBezTo>
                  <a:cubicBezTo>
                    <a:pt x="547961" y="325469"/>
                    <a:pt x="563011" y="375761"/>
                    <a:pt x="545580" y="381476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D65BF9B1-D069-4867-9E4D-7B6A9D6C6416}"/>
                </a:ext>
              </a:extLst>
            </p:cNvPr>
            <p:cNvSpPr/>
            <p:nvPr/>
          </p:nvSpPr>
          <p:spPr>
            <a:xfrm>
              <a:off x="6751649" y="2948558"/>
              <a:ext cx="553269" cy="385745"/>
            </a:xfrm>
            <a:custGeom>
              <a:avLst/>
              <a:gdLst>
                <a:gd name="connsiteX0" fmla="*/ 545580 w 553269"/>
                <a:gd name="connsiteY0" fmla="*/ 381476 h 385745"/>
                <a:gd name="connsiteX1" fmla="*/ 9799 w 553269"/>
                <a:gd name="connsiteY1" fmla="*/ 376523 h 385745"/>
                <a:gd name="connsiteX2" fmla="*/ 3227 w 553269"/>
                <a:gd name="connsiteY2" fmla="*/ 0 h 385745"/>
                <a:gd name="connsiteX3" fmla="*/ 325076 w 553269"/>
                <a:gd name="connsiteY3" fmla="*/ 2667 h 385745"/>
                <a:gd name="connsiteX4" fmla="*/ 331172 w 553269"/>
                <a:gd name="connsiteY4" fmla="*/ 210312 h 385745"/>
                <a:gd name="connsiteX5" fmla="*/ 528721 w 553269"/>
                <a:gd name="connsiteY5" fmla="*/ 309944 h 385745"/>
                <a:gd name="connsiteX6" fmla="*/ 545580 w 553269"/>
                <a:gd name="connsiteY6" fmla="*/ 381476 h 38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269" h="385745">
                  <a:moveTo>
                    <a:pt x="545580" y="381476"/>
                  </a:moveTo>
                  <a:cubicBezTo>
                    <a:pt x="528054" y="387191"/>
                    <a:pt x="28754" y="388620"/>
                    <a:pt x="9799" y="376523"/>
                  </a:cubicBezTo>
                  <a:cubicBezTo>
                    <a:pt x="2560" y="371951"/>
                    <a:pt x="-4203" y="85058"/>
                    <a:pt x="3227" y="0"/>
                  </a:cubicBezTo>
                  <a:lnTo>
                    <a:pt x="325076" y="2667"/>
                  </a:lnTo>
                  <a:cubicBezTo>
                    <a:pt x="325076" y="2667"/>
                    <a:pt x="327267" y="208502"/>
                    <a:pt x="331172" y="210312"/>
                  </a:cubicBezTo>
                  <a:cubicBezTo>
                    <a:pt x="363272" y="225552"/>
                    <a:pt x="511481" y="296037"/>
                    <a:pt x="528721" y="309944"/>
                  </a:cubicBezTo>
                  <a:cubicBezTo>
                    <a:pt x="547961" y="325469"/>
                    <a:pt x="563011" y="375761"/>
                    <a:pt x="545580" y="38147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213CB63-6530-4EA8-AE5E-36CAF0D58C52}"/>
                </a:ext>
              </a:extLst>
            </p:cNvPr>
            <p:cNvSpPr/>
            <p:nvPr/>
          </p:nvSpPr>
          <p:spPr>
            <a:xfrm>
              <a:off x="6785427" y="3306516"/>
              <a:ext cx="506110" cy="6098"/>
            </a:xfrm>
            <a:custGeom>
              <a:avLst/>
              <a:gdLst>
                <a:gd name="connsiteX0" fmla="*/ 504754 w 506110"/>
                <a:gd name="connsiteY0" fmla="*/ 3517 h 6098"/>
                <a:gd name="connsiteX1" fmla="*/ 500 w 506110"/>
                <a:gd name="connsiteY1" fmla="*/ 1802 h 6098"/>
                <a:gd name="connsiteX2" fmla="*/ 500 w 506110"/>
                <a:gd name="connsiteY2" fmla="*/ 2278 h 6098"/>
                <a:gd name="connsiteX3" fmla="*/ 504754 w 506110"/>
                <a:gd name="connsiteY3" fmla="*/ 4850 h 6098"/>
                <a:gd name="connsiteX4" fmla="*/ 504754 w 506110"/>
                <a:gd name="connsiteY4" fmla="*/ 3517 h 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6110" h="6098">
                  <a:moveTo>
                    <a:pt x="504754" y="3517"/>
                  </a:moveTo>
                  <a:cubicBezTo>
                    <a:pt x="421124" y="849"/>
                    <a:pt x="83463" y="-1913"/>
                    <a:pt x="500" y="1802"/>
                  </a:cubicBezTo>
                  <a:cubicBezTo>
                    <a:pt x="-167" y="1802"/>
                    <a:pt x="-167" y="2278"/>
                    <a:pt x="500" y="2278"/>
                  </a:cubicBezTo>
                  <a:cubicBezTo>
                    <a:pt x="83368" y="6755"/>
                    <a:pt x="421124" y="6850"/>
                    <a:pt x="504754" y="4850"/>
                  </a:cubicBezTo>
                  <a:cubicBezTo>
                    <a:pt x="506563" y="4850"/>
                    <a:pt x="506563" y="3517"/>
                    <a:pt x="504754" y="351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5A6235E6-04B4-4F7F-B681-A5148BAB918C}"/>
                </a:ext>
              </a:extLst>
            </p:cNvPr>
            <p:cNvSpPr/>
            <p:nvPr/>
          </p:nvSpPr>
          <p:spPr>
            <a:xfrm>
              <a:off x="7179310" y="3240271"/>
              <a:ext cx="69568" cy="65011"/>
            </a:xfrm>
            <a:custGeom>
              <a:avLst/>
              <a:gdLst>
                <a:gd name="connsiteX0" fmla="*/ 69056 w 69568"/>
                <a:gd name="connsiteY0" fmla="*/ 39 h 65011"/>
                <a:gd name="connsiteX1" fmla="*/ 19050 w 69568"/>
                <a:gd name="connsiteY1" fmla="*/ 20136 h 65011"/>
                <a:gd name="connsiteX2" fmla="*/ 0 w 69568"/>
                <a:gd name="connsiteY2" fmla="*/ 64618 h 65011"/>
                <a:gd name="connsiteX3" fmla="*/ 953 w 69568"/>
                <a:gd name="connsiteY3" fmla="*/ 64618 h 65011"/>
                <a:gd name="connsiteX4" fmla="*/ 69151 w 69568"/>
                <a:gd name="connsiteY4" fmla="*/ 1086 h 65011"/>
                <a:gd name="connsiteX5" fmla="*/ 69056 w 69568"/>
                <a:gd name="connsiteY5" fmla="*/ 39 h 6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568" h="65011">
                  <a:moveTo>
                    <a:pt x="69056" y="39"/>
                  </a:moveTo>
                  <a:cubicBezTo>
                    <a:pt x="50302" y="-600"/>
                    <a:pt x="32147" y="6697"/>
                    <a:pt x="19050" y="20136"/>
                  </a:cubicBezTo>
                  <a:cubicBezTo>
                    <a:pt x="7201" y="31947"/>
                    <a:pt x="371" y="47892"/>
                    <a:pt x="0" y="64618"/>
                  </a:cubicBezTo>
                  <a:cubicBezTo>
                    <a:pt x="0" y="65094"/>
                    <a:pt x="857" y="65190"/>
                    <a:pt x="953" y="64618"/>
                  </a:cubicBezTo>
                  <a:cubicBezTo>
                    <a:pt x="7058" y="30652"/>
                    <a:pt x="34833" y="4772"/>
                    <a:pt x="69151" y="1086"/>
                  </a:cubicBezTo>
                  <a:cubicBezTo>
                    <a:pt x="69723" y="991"/>
                    <a:pt x="69723" y="39"/>
                    <a:pt x="69056" y="3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CE2F1328-A20C-4486-AC69-F0FB3C4379D3}"/>
                </a:ext>
              </a:extLst>
            </p:cNvPr>
            <p:cNvSpPr/>
            <p:nvPr/>
          </p:nvSpPr>
          <p:spPr>
            <a:xfrm>
              <a:off x="6986328" y="3090863"/>
              <a:ext cx="102634" cy="16884"/>
            </a:xfrm>
            <a:custGeom>
              <a:avLst/>
              <a:gdLst>
                <a:gd name="connsiteX0" fmla="*/ 101351 w 102634"/>
                <a:gd name="connsiteY0" fmla="*/ 12858 h 16884"/>
                <a:gd name="connsiteX1" fmla="*/ 481 w 102634"/>
                <a:gd name="connsiteY1" fmla="*/ 10477 h 16884"/>
                <a:gd name="connsiteX2" fmla="*/ 1338 w 102634"/>
                <a:gd name="connsiteY2" fmla="*/ 12668 h 16884"/>
                <a:gd name="connsiteX3" fmla="*/ 100208 w 102634"/>
                <a:gd name="connsiteY3" fmla="*/ 16859 h 16884"/>
                <a:gd name="connsiteX4" fmla="*/ 102608 w 102634"/>
                <a:gd name="connsiteY4" fmla="*/ 15115 h 16884"/>
                <a:gd name="connsiteX5" fmla="*/ 101351 w 102634"/>
                <a:gd name="connsiteY5" fmla="*/ 12858 h 1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634" h="16884">
                  <a:moveTo>
                    <a:pt x="101351" y="12858"/>
                  </a:moveTo>
                  <a:cubicBezTo>
                    <a:pt x="70966" y="-1144"/>
                    <a:pt x="30675" y="-6192"/>
                    <a:pt x="481" y="10477"/>
                  </a:cubicBezTo>
                  <a:cubicBezTo>
                    <a:pt x="-662" y="11143"/>
                    <a:pt x="481" y="12763"/>
                    <a:pt x="1338" y="12668"/>
                  </a:cubicBezTo>
                  <a:cubicBezTo>
                    <a:pt x="34352" y="10486"/>
                    <a:pt x="67499" y="11896"/>
                    <a:pt x="100208" y="16859"/>
                  </a:cubicBezTo>
                  <a:cubicBezTo>
                    <a:pt x="101351" y="17039"/>
                    <a:pt x="102427" y="16258"/>
                    <a:pt x="102608" y="15115"/>
                  </a:cubicBezTo>
                  <a:cubicBezTo>
                    <a:pt x="102760" y="14163"/>
                    <a:pt x="102237" y="13230"/>
                    <a:pt x="101351" y="1285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1A2D1D9-615C-45AC-9068-84490C654086}"/>
                </a:ext>
              </a:extLst>
            </p:cNvPr>
            <p:cNvSpPr/>
            <p:nvPr/>
          </p:nvSpPr>
          <p:spPr>
            <a:xfrm>
              <a:off x="6988807" y="3117533"/>
              <a:ext cx="102631" cy="16884"/>
            </a:xfrm>
            <a:custGeom>
              <a:avLst/>
              <a:gdLst>
                <a:gd name="connsiteX0" fmla="*/ 101348 w 102631"/>
                <a:gd name="connsiteY0" fmla="*/ 12858 h 16884"/>
                <a:gd name="connsiteX1" fmla="*/ 478 w 102631"/>
                <a:gd name="connsiteY1" fmla="*/ 10477 h 16884"/>
                <a:gd name="connsiteX2" fmla="*/ 1431 w 102631"/>
                <a:gd name="connsiteY2" fmla="*/ 12763 h 16884"/>
                <a:gd name="connsiteX3" fmla="*/ 100205 w 102631"/>
                <a:gd name="connsiteY3" fmla="*/ 16859 h 16884"/>
                <a:gd name="connsiteX4" fmla="*/ 102605 w 102631"/>
                <a:gd name="connsiteY4" fmla="*/ 15115 h 16884"/>
                <a:gd name="connsiteX5" fmla="*/ 101348 w 102631"/>
                <a:gd name="connsiteY5" fmla="*/ 12858 h 1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631" h="16884">
                  <a:moveTo>
                    <a:pt x="101348" y="12858"/>
                  </a:moveTo>
                  <a:cubicBezTo>
                    <a:pt x="70963" y="-1144"/>
                    <a:pt x="30673" y="-6192"/>
                    <a:pt x="478" y="10477"/>
                  </a:cubicBezTo>
                  <a:cubicBezTo>
                    <a:pt x="-665" y="11143"/>
                    <a:pt x="478" y="12858"/>
                    <a:pt x="1431" y="12763"/>
                  </a:cubicBezTo>
                  <a:cubicBezTo>
                    <a:pt x="34406" y="10601"/>
                    <a:pt x="67525" y="11972"/>
                    <a:pt x="100205" y="16859"/>
                  </a:cubicBezTo>
                  <a:cubicBezTo>
                    <a:pt x="101348" y="17039"/>
                    <a:pt x="102424" y="16258"/>
                    <a:pt x="102605" y="15115"/>
                  </a:cubicBezTo>
                  <a:cubicBezTo>
                    <a:pt x="102758" y="14163"/>
                    <a:pt x="102234" y="13230"/>
                    <a:pt x="101348" y="1285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567F4572-8B18-48C6-8DBF-7236E220B506}"/>
                </a:ext>
              </a:extLst>
            </p:cNvPr>
            <p:cNvSpPr/>
            <p:nvPr/>
          </p:nvSpPr>
          <p:spPr>
            <a:xfrm>
              <a:off x="6984045" y="3064097"/>
              <a:ext cx="102631" cy="16884"/>
            </a:xfrm>
            <a:custGeom>
              <a:avLst/>
              <a:gdLst>
                <a:gd name="connsiteX0" fmla="*/ 101348 w 102631"/>
                <a:gd name="connsiteY0" fmla="*/ 12858 h 16884"/>
                <a:gd name="connsiteX1" fmla="*/ 478 w 102631"/>
                <a:gd name="connsiteY1" fmla="*/ 10477 h 16884"/>
                <a:gd name="connsiteX2" fmla="*/ 1431 w 102631"/>
                <a:gd name="connsiteY2" fmla="*/ 12763 h 16884"/>
                <a:gd name="connsiteX3" fmla="*/ 100205 w 102631"/>
                <a:gd name="connsiteY3" fmla="*/ 16859 h 16884"/>
                <a:gd name="connsiteX4" fmla="*/ 102605 w 102631"/>
                <a:gd name="connsiteY4" fmla="*/ 15115 h 16884"/>
                <a:gd name="connsiteX5" fmla="*/ 101348 w 102631"/>
                <a:gd name="connsiteY5" fmla="*/ 12858 h 1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631" h="16884">
                  <a:moveTo>
                    <a:pt x="101348" y="12858"/>
                  </a:moveTo>
                  <a:cubicBezTo>
                    <a:pt x="70963" y="-1144"/>
                    <a:pt x="30673" y="-6192"/>
                    <a:pt x="478" y="10477"/>
                  </a:cubicBezTo>
                  <a:cubicBezTo>
                    <a:pt x="-665" y="11143"/>
                    <a:pt x="478" y="12763"/>
                    <a:pt x="1431" y="12763"/>
                  </a:cubicBezTo>
                  <a:cubicBezTo>
                    <a:pt x="34406" y="10601"/>
                    <a:pt x="67525" y="11972"/>
                    <a:pt x="100205" y="16859"/>
                  </a:cubicBezTo>
                  <a:cubicBezTo>
                    <a:pt x="101348" y="17039"/>
                    <a:pt x="102424" y="16258"/>
                    <a:pt x="102605" y="15115"/>
                  </a:cubicBezTo>
                  <a:cubicBezTo>
                    <a:pt x="102758" y="14163"/>
                    <a:pt x="102234" y="13230"/>
                    <a:pt x="101348" y="1285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B0ADD603-8C2D-402F-82C3-7F70EB1A4479}"/>
                </a:ext>
              </a:extLst>
            </p:cNvPr>
            <p:cNvSpPr/>
            <p:nvPr/>
          </p:nvSpPr>
          <p:spPr>
            <a:xfrm>
              <a:off x="6981661" y="3037427"/>
              <a:ext cx="102634" cy="16884"/>
            </a:xfrm>
            <a:custGeom>
              <a:avLst/>
              <a:gdLst>
                <a:gd name="connsiteX0" fmla="*/ 101351 w 102634"/>
                <a:gd name="connsiteY0" fmla="*/ 12858 h 16884"/>
                <a:gd name="connsiteX1" fmla="*/ 481 w 102634"/>
                <a:gd name="connsiteY1" fmla="*/ 10477 h 16884"/>
                <a:gd name="connsiteX2" fmla="*/ 1338 w 102634"/>
                <a:gd name="connsiteY2" fmla="*/ 12668 h 16884"/>
                <a:gd name="connsiteX3" fmla="*/ 100208 w 102634"/>
                <a:gd name="connsiteY3" fmla="*/ 16859 h 16884"/>
                <a:gd name="connsiteX4" fmla="*/ 102608 w 102634"/>
                <a:gd name="connsiteY4" fmla="*/ 15115 h 16884"/>
                <a:gd name="connsiteX5" fmla="*/ 101351 w 102634"/>
                <a:gd name="connsiteY5" fmla="*/ 12858 h 1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634" h="16884">
                  <a:moveTo>
                    <a:pt x="101351" y="12858"/>
                  </a:moveTo>
                  <a:cubicBezTo>
                    <a:pt x="70966" y="-1144"/>
                    <a:pt x="30675" y="-6192"/>
                    <a:pt x="481" y="10477"/>
                  </a:cubicBezTo>
                  <a:cubicBezTo>
                    <a:pt x="-662" y="11143"/>
                    <a:pt x="481" y="12763"/>
                    <a:pt x="1338" y="12668"/>
                  </a:cubicBezTo>
                  <a:cubicBezTo>
                    <a:pt x="34352" y="10486"/>
                    <a:pt x="67499" y="11896"/>
                    <a:pt x="100208" y="16859"/>
                  </a:cubicBezTo>
                  <a:cubicBezTo>
                    <a:pt x="101351" y="17039"/>
                    <a:pt x="102427" y="16258"/>
                    <a:pt x="102608" y="15115"/>
                  </a:cubicBezTo>
                  <a:cubicBezTo>
                    <a:pt x="102760" y="14163"/>
                    <a:pt x="102236" y="13230"/>
                    <a:pt x="101351" y="1285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01590017-49E3-40DF-89A7-BAC6B16038F0}"/>
                </a:ext>
              </a:extLst>
            </p:cNvPr>
            <p:cNvSpPr/>
            <p:nvPr/>
          </p:nvSpPr>
          <p:spPr>
            <a:xfrm>
              <a:off x="6979280" y="3010662"/>
              <a:ext cx="102634" cy="16884"/>
            </a:xfrm>
            <a:custGeom>
              <a:avLst/>
              <a:gdLst>
                <a:gd name="connsiteX0" fmla="*/ 101351 w 102634"/>
                <a:gd name="connsiteY0" fmla="*/ 12858 h 16884"/>
                <a:gd name="connsiteX1" fmla="*/ 481 w 102634"/>
                <a:gd name="connsiteY1" fmla="*/ 10477 h 16884"/>
                <a:gd name="connsiteX2" fmla="*/ 1338 w 102634"/>
                <a:gd name="connsiteY2" fmla="*/ 12763 h 16884"/>
                <a:gd name="connsiteX3" fmla="*/ 100208 w 102634"/>
                <a:gd name="connsiteY3" fmla="*/ 16859 h 16884"/>
                <a:gd name="connsiteX4" fmla="*/ 102608 w 102634"/>
                <a:gd name="connsiteY4" fmla="*/ 15115 h 16884"/>
                <a:gd name="connsiteX5" fmla="*/ 101351 w 102634"/>
                <a:gd name="connsiteY5" fmla="*/ 12858 h 1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634" h="16884">
                  <a:moveTo>
                    <a:pt x="101351" y="12858"/>
                  </a:moveTo>
                  <a:cubicBezTo>
                    <a:pt x="70966" y="-1144"/>
                    <a:pt x="30675" y="-6192"/>
                    <a:pt x="481" y="10477"/>
                  </a:cubicBezTo>
                  <a:cubicBezTo>
                    <a:pt x="-662" y="11143"/>
                    <a:pt x="481" y="12763"/>
                    <a:pt x="1338" y="12763"/>
                  </a:cubicBezTo>
                  <a:cubicBezTo>
                    <a:pt x="34342" y="10601"/>
                    <a:pt x="67489" y="11972"/>
                    <a:pt x="100208" y="16859"/>
                  </a:cubicBezTo>
                  <a:cubicBezTo>
                    <a:pt x="101351" y="17039"/>
                    <a:pt x="102427" y="16258"/>
                    <a:pt x="102608" y="15115"/>
                  </a:cubicBezTo>
                  <a:cubicBezTo>
                    <a:pt x="102760" y="14163"/>
                    <a:pt x="102236" y="13230"/>
                    <a:pt x="101351" y="1285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19B83A00-DE1F-47F3-AB26-717D860FCAF7}"/>
                </a:ext>
              </a:extLst>
            </p:cNvPr>
            <p:cNvSpPr/>
            <p:nvPr/>
          </p:nvSpPr>
          <p:spPr>
            <a:xfrm>
              <a:off x="6976899" y="2983914"/>
              <a:ext cx="102465" cy="16938"/>
            </a:xfrm>
            <a:custGeom>
              <a:avLst/>
              <a:gdLst>
                <a:gd name="connsiteX0" fmla="*/ 101351 w 102465"/>
                <a:gd name="connsiteY0" fmla="*/ 12841 h 16938"/>
                <a:gd name="connsiteX1" fmla="*/ 481 w 102465"/>
                <a:gd name="connsiteY1" fmla="*/ 10555 h 16938"/>
                <a:gd name="connsiteX2" fmla="*/ 1338 w 102465"/>
                <a:gd name="connsiteY2" fmla="*/ 12746 h 16938"/>
                <a:gd name="connsiteX3" fmla="*/ 100208 w 102465"/>
                <a:gd name="connsiteY3" fmla="*/ 16937 h 16938"/>
                <a:gd name="connsiteX4" fmla="*/ 102465 w 102465"/>
                <a:gd name="connsiteY4" fmla="*/ 14813 h 16938"/>
                <a:gd name="connsiteX5" fmla="*/ 101351 w 102465"/>
                <a:gd name="connsiteY5" fmla="*/ 12841 h 16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465" h="16938">
                  <a:moveTo>
                    <a:pt x="101351" y="12841"/>
                  </a:moveTo>
                  <a:cubicBezTo>
                    <a:pt x="70871" y="-1160"/>
                    <a:pt x="30675" y="-6209"/>
                    <a:pt x="481" y="10555"/>
                  </a:cubicBezTo>
                  <a:cubicBezTo>
                    <a:pt x="-662" y="11127"/>
                    <a:pt x="481" y="12841"/>
                    <a:pt x="1338" y="12746"/>
                  </a:cubicBezTo>
                  <a:cubicBezTo>
                    <a:pt x="34352" y="10565"/>
                    <a:pt x="67499" y="11975"/>
                    <a:pt x="100208" y="16937"/>
                  </a:cubicBezTo>
                  <a:cubicBezTo>
                    <a:pt x="101417" y="16975"/>
                    <a:pt x="102427" y="16023"/>
                    <a:pt x="102465" y="14813"/>
                  </a:cubicBezTo>
                  <a:cubicBezTo>
                    <a:pt x="102484" y="14003"/>
                    <a:pt x="102056" y="13241"/>
                    <a:pt x="101351" y="1284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8936265-C277-4D83-9DB6-00086D883900}"/>
                </a:ext>
              </a:extLst>
            </p:cNvPr>
            <p:cNvSpPr/>
            <p:nvPr/>
          </p:nvSpPr>
          <p:spPr>
            <a:xfrm>
              <a:off x="6991335" y="3144298"/>
              <a:ext cx="102580" cy="16884"/>
            </a:xfrm>
            <a:custGeom>
              <a:avLst/>
              <a:gdLst>
                <a:gd name="connsiteX0" fmla="*/ 101297 w 102580"/>
                <a:gd name="connsiteY0" fmla="*/ 12858 h 16884"/>
                <a:gd name="connsiteX1" fmla="*/ 523 w 102580"/>
                <a:gd name="connsiteY1" fmla="*/ 10477 h 16884"/>
                <a:gd name="connsiteX2" fmla="*/ 1380 w 102580"/>
                <a:gd name="connsiteY2" fmla="*/ 12668 h 16884"/>
                <a:gd name="connsiteX3" fmla="*/ 100154 w 102580"/>
                <a:gd name="connsiteY3" fmla="*/ 16859 h 16884"/>
                <a:gd name="connsiteX4" fmla="*/ 102555 w 102580"/>
                <a:gd name="connsiteY4" fmla="*/ 15115 h 16884"/>
                <a:gd name="connsiteX5" fmla="*/ 101297 w 102580"/>
                <a:gd name="connsiteY5" fmla="*/ 12858 h 1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580" h="16884">
                  <a:moveTo>
                    <a:pt x="101297" y="12858"/>
                  </a:moveTo>
                  <a:cubicBezTo>
                    <a:pt x="70913" y="-1144"/>
                    <a:pt x="30622" y="-6192"/>
                    <a:pt x="523" y="10477"/>
                  </a:cubicBezTo>
                  <a:cubicBezTo>
                    <a:pt x="-715" y="11143"/>
                    <a:pt x="523" y="12763"/>
                    <a:pt x="1380" y="12668"/>
                  </a:cubicBezTo>
                  <a:cubicBezTo>
                    <a:pt x="34365" y="10582"/>
                    <a:pt x="67465" y="11991"/>
                    <a:pt x="100154" y="16859"/>
                  </a:cubicBezTo>
                  <a:cubicBezTo>
                    <a:pt x="101297" y="17039"/>
                    <a:pt x="102374" y="16258"/>
                    <a:pt x="102555" y="15115"/>
                  </a:cubicBezTo>
                  <a:cubicBezTo>
                    <a:pt x="102707" y="14163"/>
                    <a:pt x="102183" y="13230"/>
                    <a:pt x="101297" y="1285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CC14ED3D-7B5A-410F-9A6C-9708A99A83A2}"/>
                </a:ext>
              </a:extLst>
            </p:cNvPr>
            <p:cNvSpPr/>
            <p:nvPr/>
          </p:nvSpPr>
          <p:spPr>
            <a:xfrm>
              <a:off x="6817729" y="2949035"/>
              <a:ext cx="7566" cy="336137"/>
            </a:xfrm>
            <a:custGeom>
              <a:avLst/>
              <a:gdLst>
                <a:gd name="connsiteX0" fmla="*/ 3727 w 7566"/>
                <a:gd name="connsiteY0" fmla="*/ 0 h 336137"/>
                <a:gd name="connsiteX1" fmla="*/ 6489 w 7566"/>
                <a:gd name="connsiteY1" fmla="*/ 84106 h 336137"/>
                <a:gd name="connsiteX2" fmla="*/ 7251 w 7566"/>
                <a:gd name="connsiteY2" fmla="*/ 168116 h 336137"/>
                <a:gd name="connsiteX3" fmla="*/ 6489 w 7566"/>
                <a:gd name="connsiteY3" fmla="*/ 252127 h 336137"/>
                <a:gd name="connsiteX4" fmla="*/ 3727 w 7566"/>
                <a:gd name="connsiteY4" fmla="*/ 336137 h 336137"/>
                <a:gd name="connsiteX5" fmla="*/ 964 w 7566"/>
                <a:gd name="connsiteY5" fmla="*/ 252127 h 336137"/>
                <a:gd name="connsiteX6" fmla="*/ 107 w 7566"/>
                <a:gd name="connsiteY6" fmla="*/ 168116 h 336137"/>
                <a:gd name="connsiteX7" fmla="*/ 964 w 7566"/>
                <a:gd name="connsiteY7" fmla="*/ 84106 h 336137"/>
                <a:gd name="connsiteX8" fmla="*/ 3727 w 7566"/>
                <a:gd name="connsiteY8" fmla="*/ 0 h 33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66" h="336137">
                  <a:moveTo>
                    <a:pt x="3727" y="0"/>
                  </a:moveTo>
                  <a:cubicBezTo>
                    <a:pt x="5155" y="28099"/>
                    <a:pt x="5917" y="56102"/>
                    <a:pt x="6489" y="84106"/>
                  </a:cubicBezTo>
                  <a:cubicBezTo>
                    <a:pt x="7060" y="112109"/>
                    <a:pt x="6489" y="140113"/>
                    <a:pt x="7251" y="168116"/>
                  </a:cubicBezTo>
                  <a:cubicBezTo>
                    <a:pt x="8013" y="196120"/>
                    <a:pt x="7251" y="224123"/>
                    <a:pt x="6489" y="252127"/>
                  </a:cubicBezTo>
                  <a:cubicBezTo>
                    <a:pt x="5727" y="280130"/>
                    <a:pt x="5251" y="308134"/>
                    <a:pt x="3727" y="336137"/>
                  </a:cubicBezTo>
                  <a:cubicBezTo>
                    <a:pt x="2203" y="308134"/>
                    <a:pt x="1536" y="280130"/>
                    <a:pt x="964" y="252127"/>
                  </a:cubicBezTo>
                  <a:cubicBezTo>
                    <a:pt x="393" y="224123"/>
                    <a:pt x="393" y="196120"/>
                    <a:pt x="107" y="168116"/>
                  </a:cubicBezTo>
                  <a:cubicBezTo>
                    <a:pt x="-179" y="140113"/>
                    <a:pt x="107" y="112109"/>
                    <a:pt x="964" y="84106"/>
                  </a:cubicBezTo>
                  <a:cubicBezTo>
                    <a:pt x="1822" y="56102"/>
                    <a:pt x="2203" y="28099"/>
                    <a:pt x="3727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2073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文本占位符 72">
            <a:extLst>
              <a:ext uri="{FF2B5EF4-FFF2-40B4-BE49-F238E27FC236}">
                <a16:creationId xmlns:a16="http://schemas.microsoft.com/office/drawing/2014/main" id="{C15FFEF3-7045-4B93-BF2E-02B9CB0A02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3.</a:t>
            </a:r>
            <a:endParaRPr lang="zh-CN" altLang="en-US" dirty="0"/>
          </a:p>
        </p:txBody>
      </p:sp>
      <p:sp>
        <p:nvSpPr>
          <p:cNvPr id="74" name="文本占位符 73">
            <a:extLst>
              <a:ext uri="{FF2B5EF4-FFF2-40B4-BE49-F238E27FC236}">
                <a16:creationId xmlns:a16="http://schemas.microsoft.com/office/drawing/2014/main" id="{34ECC129-6F04-4B59-9F4F-12B0BB4B96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第三部分</a:t>
            </a:r>
          </a:p>
        </p:txBody>
      </p:sp>
      <p:sp>
        <p:nvSpPr>
          <p:cNvPr id="75" name="文本占位符 74">
            <a:extLst>
              <a:ext uri="{FF2B5EF4-FFF2-40B4-BE49-F238E27FC236}">
                <a16:creationId xmlns:a16="http://schemas.microsoft.com/office/drawing/2014/main" id="{579CB0F8-92E5-4D31-89E6-3A91A207A6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The quick brown fox jumps over the lazy dog. The quick brown fox jumps over the lazy dog. </a:t>
            </a:r>
          </a:p>
          <a:p>
            <a:r>
              <a:rPr lang="en-US" altLang="zh-CN" dirty="0"/>
              <a:t>The quick brown fox jumps.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31209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6C3777B7-DF5E-4E75-9832-06588B5DAF86}"/>
              </a:ext>
            </a:extLst>
          </p:cNvPr>
          <p:cNvGrpSpPr/>
          <p:nvPr/>
        </p:nvGrpSpPr>
        <p:grpSpPr>
          <a:xfrm>
            <a:off x="3203889" y="2523471"/>
            <a:ext cx="1031240" cy="1850472"/>
            <a:chOff x="3203889" y="2523471"/>
            <a:chExt cx="1031240" cy="1850472"/>
          </a:xfrm>
        </p:grpSpPr>
        <p:cxnSp>
          <p:nvCxnSpPr>
            <p:cNvPr id="155" name="直接连接符 154">
              <a:extLst>
                <a:ext uri="{FF2B5EF4-FFF2-40B4-BE49-F238E27FC236}">
                  <a16:creationId xmlns:a16="http://schemas.microsoft.com/office/drawing/2014/main" id="{2FDDF25B-9A27-40FA-A326-B318241A6238}"/>
                </a:ext>
              </a:extLst>
            </p:cNvPr>
            <p:cNvCxnSpPr>
              <a:cxnSpLocks/>
            </p:cNvCxnSpPr>
            <p:nvPr/>
          </p:nvCxnSpPr>
          <p:spPr>
            <a:xfrm>
              <a:off x="3203889" y="3433836"/>
              <a:ext cx="484391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id="{228DEA5C-212F-4825-AA0F-799088245AB3}"/>
                </a:ext>
              </a:extLst>
            </p:cNvPr>
            <p:cNvCxnSpPr>
              <a:cxnSpLocks/>
              <a:stCxn id="162" idx="2"/>
              <a:endCxn id="166" idx="2"/>
            </p:cNvCxnSpPr>
            <p:nvPr/>
          </p:nvCxnSpPr>
          <p:spPr>
            <a:xfrm flipV="1">
              <a:off x="3688280" y="2648201"/>
              <a:ext cx="0" cy="160101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>
              <a:extLst>
                <a:ext uri="{FF2B5EF4-FFF2-40B4-BE49-F238E27FC236}">
                  <a16:creationId xmlns:a16="http://schemas.microsoft.com/office/drawing/2014/main" id="{0644E97D-0E3A-4093-A644-726961ACBC72}"/>
                </a:ext>
              </a:extLst>
            </p:cNvPr>
            <p:cNvCxnSpPr>
              <a:cxnSpLocks/>
            </p:cNvCxnSpPr>
            <p:nvPr/>
          </p:nvCxnSpPr>
          <p:spPr>
            <a:xfrm>
              <a:off x="3798249" y="4373943"/>
              <a:ext cx="43688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2" name="弧形 161">
              <a:extLst>
                <a:ext uri="{FF2B5EF4-FFF2-40B4-BE49-F238E27FC236}">
                  <a16:creationId xmlns:a16="http://schemas.microsoft.com/office/drawing/2014/main" id="{81B0A5DE-655A-414D-8EDC-054416DB22A9}"/>
                </a:ext>
              </a:extLst>
            </p:cNvPr>
            <p:cNvSpPr/>
            <p:nvPr/>
          </p:nvSpPr>
          <p:spPr>
            <a:xfrm flipH="1" flipV="1">
              <a:off x="3688280" y="4124484"/>
              <a:ext cx="249459" cy="249459"/>
            </a:xfrm>
            <a:prstGeom prst="arc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cxnSp>
          <p:nvCxnSpPr>
            <p:cNvPr id="163" name="直接连接符 162">
              <a:extLst>
                <a:ext uri="{FF2B5EF4-FFF2-40B4-BE49-F238E27FC236}">
                  <a16:creationId xmlns:a16="http://schemas.microsoft.com/office/drawing/2014/main" id="{17A171DD-1CF4-45D6-B92F-1953F1ADE710}"/>
                </a:ext>
              </a:extLst>
            </p:cNvPr>
            <p:cNvCxnSpPr>
              <a:cxnSpLocks/>
            </p:cNvCxnSpPr>
            <p:nvPr/>
          </p:nvCxnSpPr>
          <p:spPr>
            <a:xfrm>
              <a:off x="3798249" y="3432690"/>
              <a:ext cx="43688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" name="弧形 163">
              <a:extLst>
                <a:ext uri="{FF2B5EF4-FFF2-40B4-BE49-F238E27FC236}">
                  <a16:creationId xmlns:a16="http://schemas.microsoft.com/office/drawing/2014/main" id="{215B6FDD-9A56-4E76-B993-B4383A2B1058}"/>
                </a:ext>
              </a:extLst>
            </p:cNvPr>
            <p:cNvSpPr/>
            <p:nvPr/>
          </p:nvSpPr>
          <p:spPr>
            <a:xfrm flipH="1" flipV="1">
              <a:off x="3688280" y="3183231"/>
              <a:ext cx="249459" cy="249459"/>
            </a:xfrm>
            <a:prstGeom prst="arc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cxnSp>
          <p:nvCxnSpPr>
            <p:cNvPr id="165" name="直接连接符 164">
              <a:extLst>
                <a:ext uri="{FF2B5EF4-FFF2-40B4-BE49-F238E27FC236}">
                  <a16:creationId xmlns:a16="http://schemas.microsoft.com/office/drawing/2014/main" id="{201E4DA6-0452-4FA8-A138-F0531FA763F5}"/>
                </a:ext>
              </a:extLst>
            </p:cNvPr>
            <p:cNvCxnSpPr>
              <a:cxnSpLocks/>
            </p:cNvCxnSpPr>
            <p:nvPr/>
          </p:nvCxnSpPr>
          <p:spPr>
            <a:xfrm>
              <a:off x="3798249" y="2523471"/>
              <a:ext cx="43688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弧形 165">
              <a:extLst>
                <a:ext uri="{FF2B5EF4-FFF2-40B4-BE49-F238E27FC236}">
                  <a16:creationId xmlns:a16="http://schemas.microsoft.com/office/drawing/2014/main" id="{69949310-7A64-45BC-A786-7407A35FF527}"/>
                </a:ext>
              </a:extLst>
            </p:cNvPr>
            <p:cNvSpPr/>
            <p:nvPr/>
          </p:nvSpPr>
          <p:spPr>
            <a:xfrm flipH="1">
              <a:off x="3688280" y="2523471"/>
              <a:ext cx="249459" cy="249459"/>
            </a:xfrm>
            <a:prstGeom prst="arc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</p:grp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2861509B-D17E-4839-B11B-B1A2E90C058F}"/>
              </a:ext>
            </a:extLst>
          </p:cNvPr>
          <p:cNvGrpSpPr/>
          <p:nvPr/>
        </p:nvGrpSpPr>
        <p:grpSpPr>
          <a:xfrm>
            <a:off x="7978132" y="2201563"/>
            <a:ext cx="1031240" cy="1918415"/>
            <a:chOff x="7938421" y="2201563"/>
            <a:chExt cx="1031240" cy="1918415"/>
          </a:xfrm>
        </p:grpSpPr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5B3A9676-6055-4841-885D-706005AE009B}"/>
                </a:ext>
              </a:extLst>
            </p:cNvPr>
            <p:cNvCxnSpPr>
              <a:cxnSpLocks/>
            </p:cNvCxnSpPr>
            <p:nvPr/>
          </p:nvCxnSpPr>
          <p:spPr>
            <a:xfrm>
              <a:off x="7938421" y="2961681"/>
              <a:ext cx="484391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>
              <a:extLst>
                <a:ext uri="{FF2B5EF4-FFF2-40B4-BE49-F238E27FC236}">
                  <a16:creationId xmlns:a16="http://schemas.microsoft.com/office/drawing/2014/main" id="{CB493C9D-88B7-4EE0-B5F5-696DEDB2637E}"/>
                </a:ext>
              </a:extLst>
            </p:cNvPr>
            <p:cNvCxnSpPr>
              <a:cxnSpLocks/>
              <a:stCxn id="175" idx="2"/>
              <a:endCxn id="179" idx="2"/>
            </p:cNvCxnSpPr>
            <p:nvPr/>
          </p:nvCxnSpPr>
          <p:spPr>
            <a:xfrm flipV="1">
              <a:off x="8422812" y="2326293"/>
              <a:ext cx="0" cy="1668955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>
              <a:extLst>
                <a:ext uri="{FF2B5EF4-FFF2-40B4-BE49-F238E27FC236}">
                  <a16:creationId xmlns:a16="http://schemas.microsoft.com/office/drawing/2014/main" id="{F1F7A0CB-8EA7-48D9-8044-89BB0AE62F0D}"/>
                </a:ext>
              </a:extLst>
            </p:cNvPr>
            <p:cNvCxnSpPr>
              <a:cxnSpLocks/>
            </p:cNvCxnSpPr>
            <p:nvPr/>
          </p:nvCxnSpPr>
          <p:spPr>
            <a:xfrm>
              <a:off x="8532781" y="4119978"/>
              <a:ext cx="43688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5" name="弧形 174">
              <a:extLst>
                <a:ext uri="{FF2B5EF4-FFF2-40B4-BE49-F238E27FC236}">
                  <a16:creationId xmlns:a16="http://schemas.microsoft.com/office/drawing/2014/main" id="{61E3749B-2DB7-4589-B87C-BF3FFF4334E8}"/>
                </a:ext>
              </a:extLst>
            </p:cNvPr>
            <p:cNvSpPr/>
            <p:nvPr/>
          </p:nvSpPr>
          <p:spPr>
            <a:xfrm flipH="1" flipV="1">
              <a:off x="8422812" y="3870519"/>
              <a:ext cx="249459" cy="249459"/>
            </a:xfrm>
            <a:prstGeom prst="arc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cxnSp>
          <p:nvCxnSpPr>
            <p:cNvPr id="176" name="直接连接符 175">
              <a:extLst>
                <a:ext uri="{FF2B5EF4-FFF2-40B4-BE49-F238E27FC236}">
                  <a16:creationId xmlns:a16="http://schemas.microsoft.com/office/drawing/2014/main" id="{556F6D12-1066-4B03-A1B1-FB299299C9E5}"/>
                </a:ext>
              </a:extLst>
            </p:cNvPr>
            <p:cNvCxnSpPr>
              <a:cxnSpLocks/>
            </p:cNvCxnSpPr>
            <p:nvPr/>
          </p:nvCxnSpPr>
          <p:spPr>
            <a:xfrm>
              <a:off x="8532781" y="3156309"/>
              <a:ext cx="43688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7" name="弧形 176">
              <a:extLst>
                <a:ext uri="{FF2B5EF4-FFF2-40B4-BE49-F238E27FC236}">
                  <a16:creationId xmlns:a16="http://schemas.microsoft.com/office/drawing/2014/main" id="{A5723947-5D14-49F4-B7BF-D0C5B688058B}"/>
                </a:ext>
              </a:extLst>
            </p:cNvPr>
            <p:cNvSpPr/>
            <p:nvPr/>
          </p:nvSpPr>
          <p:spPr>
            <a:xfrm flipH="1" flipV="1">
              <a:off x="8422812" y="2906850"/>
              <a:ext cx="249459" cy="249459"/>
            </a:xfrm>
            <a:prstGeom prst="arc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cxnSp>
          <p:nvCxnSpPr>
            <p:cNvPr id="178" name="直接连接符 177">
              <a:extLst>
                <a:ext uri="{FF2B5EF4-FFF2-40B4-BE49-F238E27FC236}">
                  <a16:creationId xmlns:a16="http://schemas.microsoft.com/office/drawing/2014/main" id="{D7491ABC-3B70-45D3-AC92-507A1349AF49}"/>
                </a:ext>
              </a:extLst>
            </p:cNvPr>
            <p:cNvCxnSpPr>
              <a:cxnSpLocks/>
            </p:cNvCxnSpPr>
            <p:nvPr/>
          </p:nvCxnSpPr>
          <p:spPr>
            <a:xfrm>
              <a:off x="8532781" y="2201563"/>
              <a:ext cx="43688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弧形 178">
              <a:extLst>
                <a:ext uri="{FF2B5EF4-FFF2-40B4-BE49-F238E27FC236}">
                  <a16:creationId xmlns:a16="http://schemas.microsoft.com/office/drawing/2014/main" id="{91903FAB-8D7B-4DAC-9C36-B1A50445A1AD}"/>
                </a:ext>
              </a:extLst>
            </p:cNvPr>
            <p:cNvSpPr/>
            <p:nvPr/>
          </p:nvSpPr>
          <p:spPr>
            <a:xfrm flipH="1">
              <a:off x="8422812" y="2201563"/>
              <a:ext cx="249459" cy="249459"/>
            </a:xfrm>
            <a:prstGeom prst="arc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E86AA4BB-CCB8-41C3-8F63-FFEAE8323023}"/>
              </a:ext>
            </a:extLst>
          </p:cNvPr>
          <p:cNvGrpSpPr/>
          <p:nvPr/>
        </p:nvGrpSpPr>
        <p:grpSpPr>
          <a:xfrm>
            <a:off x="5624840" y="2044282"/>
            <a:ext cx="1031240" cy="3586287"/>
            <a:chOff x="5624840" y="2044282"/>
            <a:chExt cx="1031240" cy="3586287"/>
          </a:xfrm>
        </p:grpSpPr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D7689B9B-D356-415A-8593-4E1D521952F0}"/>
                </a:ext>
              </a:extLst>
            </p:cNvPr>
            <p:cNvCxnSpPr>
              <a:cxnSpLocks/>
            </p:cNvCxnSpPr>
            <p:nvPr/>
          </p:nvCxnSpPr>
          <p:spPr>
            <a:xfrm>
              <a:off x="5624840" y="2494036"/>
              <a:ext cx="484391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id="{534CE360-565B-42DD-8BA0-295D77165119}"/>
                </a:ext>
              </a:extLst>
            </p:cNvPr>
            <p:cNvCxnSpPr>
              <a:cxnSpLocks/>
              <a:stCxn id="142" idx="2"/>
              <a:endCxn id="150" idx="2"/>
            </p:cNvCxnSpPr>
            <p:nvPr/>
          </p:nvCxnSpPr>
          <p:spPr>
            <a:xfrm flipV="1">
              <a:off x="6109231" y="2169011"/>
              <a:ext cx="0" cy="33480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>
              <a:extLst>
                <a:ext uri="{FF2B5EF4-FFF2-40B4-BE49-F238E27FC236}">
                  <a16:creationId xmlns:a16="http://schemas.microsoft.com/office/drawing/2014/main" id="{01FA1F64-633F-4BDF-A52A-4EB33FA7611F}"/>
                </a:ext>
              </a:extLst>
            </p:cNvPr>
            <p:cNvCxnSpPr>
              <a:cxnSpLocks/>
            </p:cNvCxnSpPr>
            <p:nvPr/>
          </p:nvCxnSpPr>
          <p:spPr>
            <a:xfrm>
              <a:off x="6219200" y="5630569"/>
              <a:ext cx="43688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弧形 141">
              <a:extLst>
                <a:ext uri="{FF2B5EF4-FFF2-40B4-BE49-F238E27FC236}">
                  <a16:creationId xmlns:a16="http://schemas.microsoft.com/office/drawing/2014/main" id="{88E5531E-D8AB-42E6-B405-31A6AD875AA3}"/>
                </a:ext>
              </a:extLst>
            </p:cNvPr>
            <p:cNvSpPr/>
            <p:nvPr/>
          </p:nvSpPr>
          <p:spPr>
            <a:xfrm flipH="1" flipV="1">
              <a:off x="6109231" y="5381110"/>
              <a:ext cx="249459" cy="249459"/>
            </a:xfrm>
            <a:prstGeom prst="arc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cxnSp>
          <p:nvCxnSpPr>
            <p:cNvPr id="143" name="直接连接符 142">
              <a:extLst>
                <a:ext uri="{FF2B5EF4-FFF2-40B4-BE49-F238E27FC236}">
                  <a16:creationId xmlns:a16="http://schemas.microsoft.com/office/drawing/2014/main" id="{63EAA9E3-8413-4A14-923C-2E5A3A6367BA}"/>
                </a:ext>
              </a:extLst>
            </p:cNvPr>
            <p:cNvCxnSpPr>
              <a:cxnSpLocks/>
            </p:cNvCxnSpPr>
            <p:nvPr/>
          </p:nvCxnSpPr>
          <p:spPr>
            <a:xfrm>
              <a:off x="6219200" y="4785427"/>
              <a:ext cx="43688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弧形 143">
              <a:extLst>
                <a:ext uri="{FF2B5EF4-FFF2-40B4-BE49-F238E27FC236}">
                  <a16:creationId xmlns:a16="http://schemas.microsoft.com/office/drawing/2014/main" id="{3616B912-8486-4503-BBF9-99DF67B72BD9}"/>
                </a:ext>
              </a:extLst>
            </p:cNvPr>
            <p:cNvSpPr/>
            <p:nvPr/>
          </p:nvSpPr>
          <p:spPr>
            <a:xfrm flipH="1" flipV="1">
              <a:off x="6109231" y="4535968"/>
              <a:ext cx="249459" cy="249459"/>
            </a:xfrm>
            <a:prstGeom prst="arc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id="{5DC87517-063E-41A9-9A2A-A9DFA1D7C5BA}"/>
                </a:ext>
              </a:extLst>
            </p:cNvPr>
            <p:cNvCxnSpPr>
              <a:cxnSpLocks/>
            </p:cNvCxnSpPr>
            <p:nvPr/>
          </p:nvCxnSpPr>
          <p:spPr>
            <a:xfrm>
              <a:off x="6219200" y="3940285"/>
              <a:ext cx="43688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弧形 145">
              <a:extLst>
                <a:ext uri="{FF2B5EF4-FFF2-40B4-BE49-F238E27FC236}">
                  <a16:creationId xmlns:a16="http://schemas.microsoft.com/office/drawing/2014/main" id="{1EE87B2C-E4DD-4523-A2A8-7B6229859BD7}"/>
                </a:ext>
              </a:extLst>
            </p:cNvPr>
            <p:cNvSpPr/>
            <p:nvPr/>
          </p:nvSpPr>
          <p:spPr>
            <a:xfrm flipH="1" flipV="1">
              <a:off x="6109231" y="3690826"/>
              <a:ext cx="249459" cy="249459"/>
            </a:xfrm>
            <a:prstGeom prst="arc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id="{21BB5505-4A00-4097-A116-6970DF68239A}"/>
                </a:ext>
              </a:extLst>
            </p:cNvPr>
            <p:cNvCxnSpPr>
              <a:cxnSpLocks/>
            </p:cNvCxnSpPr>
            <p:nvPr/>
          </p:nvCxnSpPr>
          <p:spPr>
            <a:xfrm>
              <a:off x="6219200" y="2994671"/>
              <a:ext cx="43688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弧形 147">
              <a:extLst>
                <a:ext uri="{FF2B5EF4-FFF2-40B4-BE49-F238E27FC236}">
                  <a16:creationId xmlns:a16="http://schemas.microsoft.com/office/drawing/2014/main" id="{FC9F2823-46A2-4A24-B546-FEEC1F634DEC}"/>
                </a:ext>
              </a:extLst>
            </p:cNvPr>
            <p:cNvSpPr/>
            <p:nvPr/>
          </p:nvSpPr>
          <p:spPr>
            <a:xfrm flipH="1" flipV="1">
              <a:off x="6109231" y="2745212"/>
              <a:ext cx="249459" cy="249459"/>
            </a:xfrm>
            <a:prstGeom prst="arc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cxnSp>
          <p:nvCxnSpPr>
            <p:cNvPr id="149" name="直接连接符 148">
              <a:extLst>
                <a:ext uri="{FF2B5EF4-FFF2-40B4-BE49-F238E27FC236}">
                  <a16:creationId xmlns:a16="http://schemas.microsoft.com/office/drawing/2014/main" id="{773F2FB7-665B-4A69-A399-D04B9DAA4A9D}"/>
                </a:ext>
              </a:extLst>
            </p:cNvPr>
            <p:cNvCxnSpPr>
              <a:cxnSpLocks/>
            </p:cNvCxnSpPr>
            <p:nvPr/>
          </p:nvCxnSpPr>
          <p:spPr>
            <a:xfrm>
              <a:off x="6219200" y="2044282"/>
              <a:ext cx="43688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弧形 149">
              <a:extLst>
                <a:ext uri="{FF2B5EF4-FFF2-40B4-BE49-F238E27FC236}">
                  <a16:creationId xmlns:a16="http://schemas.microsoft.com/office/drawing/2014/main" id="{85EFEA58-87B1-4B74-B8ED-639F41030A23}"/>
                </a:ext>
              </a:extLst>
            </p:cNvPr>
            <p:cNvSpPr/>
            <p:nvPr/>
          </p:nvSpPr>
          <p:spPr>
            <a:xfrm flipH="1">
              <a:off x="6109231" y="2044282"/>
              <a:ext cx="249459" cy="249459"/>
            </a:xfrm>
            <a:prstGeom prst="arc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</p:grpSp>
      <p:sp>
        <p:nvSpPr>
          <p:cNvPr id="190" name="矩形: 单圆角 189">
            <a:extLst>
              <a:ext uri="{FF2B5EF4-FFF2-40B4-BE49-F238E27FC236}">
                <a16:creationId xmlns:a16="http://schemas.microsoft.com/office/drawing/2014/main" id="{56BA51F2-448D-4E8E-A3E8-257584340B3F}"/>
              </a:ext>
            </a:extLst>
          </p:cNvPr>
          <p:cNvSpPr/>
          <p:nvPr/>
        </p:nvSpPr>
        <p:spPr>
          <a:xfrm>
            <a:off x="1504088" y="884445"/>
            <a:ext cx="1978283" cy="5558393"/>
          </a:xfrm>
          <a:prstGeom prst="round1Rect">
            <a:avLst>
              <a:gd name="adj" fmla="val 7859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1">
                <a:shade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dirty="0"/>
              <a:t>2</a:t>
            </a:r>
          </a:p>
          <a:p>
            <a:pPr algn="ctr"/>
            <a:endParaRPr lang="zh-CN" altLang="en-US" dirty="0"/>
          </a:p>
        </p:txBody>
      </p:sp>
      <p:sp>
        <p:nvSpPr>
          <p:cNvPr id="187" name="矩形: 单圆角 186">
            <a:extLst>
              <a:ext uri="{FF2B5EF4-FFF2-40B4-BE49-F238E27FC236}">
                <a16:creationId xmlns:a16="http://schemas.microsoft.com/office/drawing/2014/main" id="{2B0F4A76-D45A-4F62-9391-E2609EAF348D}"/>
              </a:ext>
            </a:extLst>
          </p:cNvPr>
          <p:cNvSpPr/>
          <p:nvPr/>
        </p:nvSpPr>
        <p:spPr>
          <a:xfrm>
            <a:off x="3903505" y="884445"/>
            <a:ext cx="1978283" cy="5558393"/>
          </a:xfrm>
          <a:prstGeom prst="round1Rect">
            <a:avLst>
              <a:gd name="adj" fmla="val 7859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1">
                <a:shade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dirty="0"/>
              <a:t>2</a:t>
            </a:r>
          </a:p>
          <a:p>
            <a:pPr algn="ctr"/>
            <a:endParaRPr lang="zh-CN" altLang="en-US" dirty="0"/>
          </a:p>
        </p:txBody>
      </p:sp>
      <p:sp>
        <p:nvSpPr>
          <p:cNvPr id="188" name="矩形: 单圆角 187">
            <a:extLst>
              <a:ext uri="{FF2B5EF4-FFF2-40B4-BE49-F238E27FC236}">
                <a16:creationId xmlns:a16="http://schemas.microsoft.com/office/drawing/2014/main" id="{DE5E0114-60A6-4855-95BB-B08D95A7C5F7}"/>
              </a:ext>
            </a:extLst>
          </p:cNvPr>
          <p:cNvSpPr/>
          <p:nvPr/>
        </p:nvSpPr>
        <p:spPr>
          <a:xfrm>
            <a:off x="6310214" y="884445"/>
            <a:ext cx="1978283" cy="5558393"/>
          </a:xfrm>
          <a:prstGeom prst="round1Rect">
            <a:avLst>
              <a:gd name="adj" fmla="val 7859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1">
                <a:shade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dirty="0"/>
              <a:t>2</a:t>
            </a:r>
          </a:p>
          <a:p>
            <a:pPr algn="ctr"/>
            <a:endParaRPr lang="zh-CN" altLang="en-US" dirty="0"/>
          </a:p>
        </p:txBody>
      </p:sp>
      <p:sp>
        <p:nvSpPr>
          <p:cNvPr id="189" name="矩形: 单圆角 188">
            <a:extLst>
              <a:ext uri="{FF2B5EF4-FFF2-40B4-BE49-F238E27FC236}">
                <a16:creationId xmlns:a16="http://schemas.microsoft.com/office/drawing/2014/main" id="{0880DB48-0647-48B9-9529-DAADD3ABC256}"/>
              </a:ext>
            </a:extLst>
          </p:cNvPr>
          <p:cNvSpPr/>
          <p:nvPr/>
        </p:nvSpPr>
        <p:spPr>
          <a:xfrm>
            <a:off x="8716923" y="884445"/>
            <a:ext cx="1978283" cy="5558393"/>
          </a:xfrm>
          <a:prstGeom prst="round1Rect">
            <a:avLst>
              <a:gd name="adj" fmla="val 7859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1">
                <a:shade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dirty="0"/>
              <a:t>2</a:t>
            </a:r>
          </a:p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9890D1C-A7CA-4D58-B26C-05819F3EB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转化率分解树</a:t>
            </a:r>
          </a:p>
        </p:txBody>
      </p:sp>
      <p:sp>
        <p:nvSpPr>
          <p:cNvPr id="3" name="矩形: 单圆角 2">
            <a:extLst>
              <a:ext uri="{FF2B5EF4-FFF2-40B4-BE49-F238E27FC236}">
                <a16:creationId xmlns:a16="http://schemas.microsoft.com/office/drawing/2014/main" id="{004DC817-FEB1-4F8C-97CC-318FED6EAF34}"/>
              </a:ext>
            </a:extLst>
          </p:cNvPr>
          <p:cNvSpPr/>
          <p:nvPr/>
        </p:nvSpPr>
        <p:spPr>
          <a:xfrm flipH="1">
            <a:off x="1772248" y="3177001"/>
            <a:ext cx="1440000" cy="504000"/>
          </a:xfrm>
          <a:prstGeom prst="round1Rect">
            <a:avLst/>
          </a:prstGeom>
          <a:solidFill>
            <a:schemeClr val="accent2"/>
          </a:solidFill>
          <a:ln w="3175">
            <a:solidFill>
              <a:schemeClr val="accent1">
                <a:shade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BAC9D6-0790-4787-8255-D69E70030EF6}"/>
              </a:ext>
            </a:extLst>
          </p:cNvPr>
          <p:cNvSpPr txBox="1"/>
          <p:nvPr/>
        </p:nvSpPr>
        <p:spPr>
          <a:xfrm>
            <a:off x="1916248" y="3177001"/>
            <a:ext cx="1152000" cy="3240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l"/>
            <a:r>
              <a:rPr lang="zh-CN" altLang="en-US" dirty="0">
                <a:solidFill>
                  <a:schemeClr val="accent3"/>
                </a:solidFill>
              </a:rPr>
              <a:t>标题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647E512-DFC5-4FC6-960C-96319FF9682D}"/>
              </a:ext>
            </a:extLst>
          </p:cNvPr>
          <p:cNvCxnSpPr/>
          <p:nvPr/>
        </p:nvCxnSpPr>
        <p:spPr>
          <a:xfrm>
            <a:off x="1926339" y="3582353"/>
            <a:ext cx="115200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FA39F7A-75BC-4ACC-8CEA-9FAB3E4BB21E}"/>
              </a:ext>
            </a:extLst>
          </p:cNvPr>
          <p:cNvCxnSpPr/>
          <p:nvPr/>
        </p:nvCxnSpPr>
        <p:spPr>
          <a:xfrm>
            <a:off x="1926339" y="3582353"/>
            <a:ext cx="1152000" cy="0"/>
          </a:xfrm>
          <a:prstGeom prst="line">
            <a:avLst/>
          </a:prstGeom>
          <a:ln w="254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BF7AD631-F811-4450-8F32-4E8A232C1DDD}"/>
              </a:ext>
            </a:extLst>
          </p:cNvPr>
          <p:cNvSpPr txBox="1"/>
          <p:nvPr/>
        </p:nvSpPr>
        <p:spPr>
          <a:xfrm>
            <a:off x="2688094" y="3332045"/>
            <a:ext cx="390245" cy="153352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r"/>
            <a:r>
              <a:rPr lang="en-US" altLang="zh-CN" sz="1200" b="1" dirty="0">
                <a:solidFill>
                  <a:schemeClr val="accent3"/>
                </a:solidFill>
              </a:rPr>
              <a:t>100%</a:t>
            </a:r>
            <a:endParaRPr lang="zh-CN" altLang="en-US" sz="1200" b="1" dirty="0">
              <a:solidFill>
                <a:schemeClr val="accent3"/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5382B07-69D8-4F56-AE46-8C92ECC3DF24}"/>
              </a:ext>
            </a:extLst>
          </p:cNvPr>
          <p:cNvGrpSpPr/>
          <p:nvPr/>
        </p:nvGrpSpPr>
        <p:grpSpPr>
          <a:xfrm>
            <a:off x="4174749" y="2250472"/>
            <a:ext cx="1440000" cy="504000"/>
            <a:chOff x="695320" y="3715477"/>
            <a:chExt cx="1440000" cy="504000"/>
          </a:xfrm>
        </p:grpSpPr>
        <p:sp>
          <p:nvSpPr>
            <p:cNvPr id="18" name="矩形: 单圆角 17">
              <a:extLst>
                <a:ext uri="{FF2B5EF4-FFF2-40B4-BE49-F238E27FC236}">
                  <a16:creationId xmlns:a16="http://schemas.microsoft.com/office/drawing/2014/main" id="{86C99C9B-C2D2-4DE1-877E-2AAAC5234CC3}"/>
                </a:ext>
              </a:extLst>
            </p:cNvPr>
            <p:cNvSpPr/>
            <p:nvPr/>
          </p:nvSpPr>
          <p:spPr>
            <a:xfrm flipH="1">
              <a:off x="695320" y="3715477"/>
              <a:ext cx="1440000" cy="504000"/>
            </a:xfrm>
            <a:prstGeom prst="round1Rect">
              <a:avLst/>
            </a:prstGeom>
            <a:solidFill>
              <a:schemeClr val="accent2">
                <a:lumMod val="75000"/>
              </a:schemeClr>
            </a:solidFill>
            <a:ln w="3175">
              <a:solidFill>
                <a:schemeClr val="accent1">
                  <a:shade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143F5D6-D9F6-43C3-87B8-C9A0C1A5A05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55320" y="4039477"/>
              <a:ext cx="180000" cy="180000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E7A9A0BA-7F0A-4EEF-BFD0-0C46C8633CD4}"/>
              </a:ext>
            </a:extLst>
          </p:cNvPr>
          <p:cNvSpPr txBox="1"/>
          <p:nvPr/>
        </p:nvSpPr>
        <p:spPr>
          <a:xfrm>
            <a:off x="4318749" y="2250472"/>
            <a:ext cx="1152000" cy="3240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l"/>
            <a:r>
              <a:rPr lang="zh-CN" altLang="en-US" dirty="0">
                <a:solidFill>
                  <a:schemeClr val="accent3"/>
                </a:solidFill>
              </a:rPr>
              <a:t>标题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737EB19C-623F-457F-AC58-AA7473BDF581}"/>
              </a:ext>
            </a:extLst>
          </p:cNvPr>
          <p:cNvCxnSpPr/>
          <p:nvPr/>
        </p:nvCxnSpPr>
        <p:spPr>
          <a:xfrm>
            <a:off x="4328840" y="2655824"/>
            <a:ext cx="115200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9AD67F3-67FA-4C6E-98B5-80E4AFDA8206}"/>
              </a:ext>
            </a:extLst>
          </p:cNvPr>
          <p:cNvCxnSpPr/>
          <p:nvPr/>
        </p:nvCxnSpPr>
        <p:spPr>
          <a:xfrm>
            <a:off x="4328840" y="2655824"/>
            <a:ext cx="1080000" cy="0"/>
          </a:xfrm>
          <a:prstGeom prst="line">
            <a:avLst/>
          </a:prstGeom>
          <a:ln w="254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5D8D97A8-4468-46AE-A745-4DBFD31CFB39}"/>
              </a:ext>
            </a:extLst>
          </p:cNvPr>
          <p:cNvSpPr txBox="1"/>
          <p:nvPr/>
        </p:nvSpPr>
        <p:spPr>
          <a:xfrm>
            <a:off x="5090595" y="2405516"/>
            <a:ext cx="390245" cy="153352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r"/>
            <a:r>
              <a:rPr lang="en-US" altLang="zh-CN" sz="1200" b="1" dirty="0">
                <a:solidFill>
                  <a:schemeClr val="accent3"/>
                </a:solidFill>
              </a:rPr>
              <a:t>92%</a:t>
            </a:r>
            <a:endParaRPr lang="zh-CN" altLang="en-US" sz="1200" b="1" dirty="0">
              <a:solidFill>
                <a:schemeClr val="accent3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0EA00AA-A546-4F34-9232-C6BDD07C0620}"/>
              </a:ext>
            </a:extLst>
          </p:cNvPr>
          <p:cNvGrpSpPr/>
          <p:nvPr/>
        </p:nvGrpSpPr>
        <p:grpSpPr>
          <a:xfrm>
            <a:off x="4174749" y="3177001"/>
            <a:ext cx="1440000" cy="504000"/>
            <a:chOff x="695320" y="3715477"/>
            <a:chExt cx="1440000" cy="504000"/>
          </a:xfrm>
        </p:grpSpPr>
        <p:sp>
          <p:nvSpPr>
            <p:cNvPr id="26" name="矩形: 单圆角 25">
              <a:extLst>
                <a:ext uri="{FF2B5EF4-FFF2-40B4-BE49-F238E27FC236}">
                  <a16:creationId xmlns:a16="http://schemas.microsoft.com/office/drawing/2014/main" id="{EF82B210-7D8C-4FF0-BAE3-C568C8A3126A}"/>
                </a:ext>
              </a:extLst>
            </p:cNvPr>
            <p:cNvSpPr/>
            <p:nvPr/>
          </p:nvSpPr>
          <p:spPr>
            <a:xfrm flipH="1">
              <a:off x="695320" y="3715477"/>
              <a:ext cx="1440000" cy="504000"/>
            </a:xfrm>
            <a:prstGeom prst="round1Rect">
              <a:avLst/>
            </a:prstGeom>
            <a:solidFill>
              <a:schemeClr val="accent2"/>
            </a:solidFill>
            <a:ln w="3175">
              <a:solidFill>
                <a:schemeClr val="accent1">
                  <a:shade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B4878E3-B176-4E02-88BD-181917A83D7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55320" y="4039477"/>
              <a:ext cx="180000" cy="180000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5A5A816-2B59-4619-9447-F578648E1A42}"/>
              </a:ext>
            </a:extLst>
          </p:cNvPr>
          <p:cNvSpPr txBox="1"/>
          <p:nvPr/>
        </p:nvSpPr>
        <p:spPr>
          <a:xfrm>
            <a:off x="4318749" y="3177001"/>
            <a:ext cx="1152000" cy="3240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l"/>
            <a:r>
              <a:rPr lang="zh-CN" altLang="en-US" dirty="0">
                <a:solidFill>
                  <a:schemeClr val="accent3"/>
                </a:solidFill>
              </a:rPr>
              <a:t>标题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00CD5476-51F9-43B6-92B6-E6289FB41919}"/>
              </a:ext>
            </a:extLst>
          </p:cNvPr>
          <p:cNvCxnSpPr/>
          <p:nvPr/>
        </p:nvCxnSpPr>
        <p:spPr>
          <a:xfrm>
            <a:off x="4328840" y="3582353"/>
            <a:ext cx="115200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397CDFC5-E101-4668-9D2E-3924CF21CB6F}"/>
              </a:ext>
            </a:extLst>
          </p:cNvPr>
          <p:cNvCxnSpPr/>
          <p:nvPr/>
        </p:nvCxnSpPr>
        <p:spPr>
          <a:xfrm>
            <a:off x="4328840" y="3582353"/>
            <a:ext cx="72000" cy="0"/>
          </a:xfrm>
          <a:prstGeom prst="line">
            <a:avLst/>
          </a:prstGeom>
          <a:ln w="254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69A77239-527F-4851-BC29-10146A3C5BFA}"/>
              </a:ext>
            </a:extLst>
          </p:cNvPr>
          <p:cNvSpPr txBox="1"/>
          <p:nvPr/>
        </p:nvSpPr>
        <p:spPr>
          <a:xfrm>
            <a:off x="5090595" y="3332045"/>
            <a:ext cx="390245" cy="153352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r"/>
            <a:r>
              <a:rPr lang="en-US" altLang="zh-CN" sz="1200" b="1" dirty="0">
                <a:solidFill>
                  <a:schemeClr val="accent3"/>
                </a:solidFill>
              </a:rPr>
              <a:t>3%</a:t>
            </a:r>
            <a:endParaRPr lang="zh-CN" altLang="en-US" sz="1200" b="1" dirty="0">
              <a:solidFill>
                <a:schemeClr val="accent3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2A03CD4-D8CD-49FA-8778-D9D33F786DFA}"/>
              </a:ext>
            </a:extLst>
          </p:cNvPr>
          <p:cNvGrpSpPr/>
          <p:nvPr/>
        </p:nvGrpSpPr>
        <p:grpSpPr>
          <a:xfrm>
            <a:off x="4174749" y="4103529"/>
            <a:ext cx="1440000" cy="504000"/>
            <a:chOff x="695320" y="3715477"/>
            <a:chExt cx="1440000" cy="504000"/>
          </a:xfrm>
        </p:grpSpPr>
        <p:sp>
          <p:nvSpPr>
            <p:cNvPr id="34" name="矩形: 单圆角 33">
              <a:extLst>
                <a:ext uri="{FF2B5EF4-FFF2-40B4-BE49-F238E27FC236}">
                  <a16:creationId xmlns:a16="http://schemas.microsoft.com/office/drawing/2014/main" id="{E842A9D9-CDA0-4646-B639-96656885A087}"/>
                </a:ext>
              </a:extLst>
            </p:cNvPr>
            <p:cNvSpPr/>
            <p:nvPr/>
          </p:nvSpPr>
          <p:spPr>
            <a:xfrm flipH="1">
              <a:off x="695320" y="3715477"/>
              <a:ext cx="1440000" cy="504000"/>
            </a:xfrm>
            <a:prstGeom prst="round1Rect">
              <a:avLst/>
            </a:prstGeom>
            <a:solidFill>
              <a:schemeClr val="accent2"/>
            </a:solidFill>
            <a:ln w="3175">
              <a:solidFill>
                <a:schemeClr val="accent1">
                  <a:shade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F6D6073-1822-4365-83F7-C8858B45863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55320" y="4039477"/>
              <a:ext cx="180000" cy="180000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A3B54916-4C9A-46B1-80A5-A79E998505AB}"/>
              </a:ext>
            </a:extLst>
          </p:cNvPr>
          <p:cNvSpPr txBox="1"/>
          <p:nvPr/>
        </p:nvSpPr>
        <p:spPr>
          <a:xfrm>
            <a:off x="4318749" y="4103529"/>
            <a:ext cx="1152000" cy="3240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l"/>
            <a:r>
              <a:rPr lang="zh-CN" altLang="en-US" dirty="0">
                <a:solidFill>
                  <a:schemeClr val="accent3"/>
                </a:solidFill>
              </a:rPr>
              <a:t>标题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4700BA7D-96FA-4823-8E15-86D85F605B3C}"/>
              </a:ext>
            </a:extLst>
          </p:cNvPr>
          <p:cNvCxnSpPr/>
          <p:nvPr/>
        </p:nvCxnSpPr>
        <p:spPr>
          <a:xfrm>
            <a:off x="4328840" y="4508881"/>
            <a:ext cx="115200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3E094755-E9A9-4882-B420-1F8258962DF2}"/>
              </a:ext>
            </a:extLst>
          </p:cNvPr>
          <p:cNvCxnSpPr/>
          <p:nvPr/>
        </p:nvCxnSpPr>
        <p:spPr>
          <a:xfrm>
            <a:off x="4328840" y="4508881"/>
            <a:ext cx="180000" cy="0"/>
          </a:xfrm>
          <a:prstGeom prst="line">
            <a:avLst/>
          </a:prstGeom>
          <a:ln w="254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6806C57E-4FB2-4CB5-8205-32C8C9ADB0D4}"/>
              </a:ext>
            </a:extLst>
          </p:cNvPr>
          <p:cNvSpPr txBox="1"/>
          <p:nvPr/>
        </p:nvSpPr>
        <p:spPr>
          <a:xfrm>
            <a:off x="5090595" y="4258573"/>
            <a:ext cx="390245" cy="153352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r"/>
            <a:r>
              <a:rPr lang="en-US" altLang="zh-CN" sz="1200" b="1" dirty="0">
                <a:solidFill>
                  <a:schemeClr val="accent3"/>
                </a:solidFill>
              </a:rPr>
              <a:t>5%</a:t>
            </a:r>
            <a:endParaRPr lang="zh-CN" altLang="en-US" sz="1200" b="1" dirty="0">
              <a:solidFill>
                <a:schemeClr val="accent3"/>
              </a:solidFill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A9F3C95-F63E-43F6-B984-1F6F094D3352}"/>
              </a:ext>
            </a:extLst>
          </p:cNvPr>
          <p:cNvGrpSpPr/>
          <p:nvPr/>
        </p:nvGrpSpPr>
        <p:grpSpPr>
          <a:xfrm>
            <a:off x="6577250" y="1803432"/>
            <a:ext cx="1440000" cy="504000"/>
            <a:chOff x="695320" y="3715477"/>
            <a:chExt cx="1440000" cy="504000"/>
          </a:xfrm>
        </p:grpSpPr>
        <p:sp>
          <p:nvSpPr>
            <p:cNvPr id="42" name="矩形: 单圆角 41">
              <a:extLst>
                <a:ext uri="{FF2B5EF4-FFF2-40B4-BE49-F238E27FC236}">
                  <a16:creationId xmlns:a16="http://schemas.microsoft.com/office/drawing/2014/main" id="{3B07C47D-B6C4-439D-80EB-6FFD70E7042F}"/>
                </a:ext>
              </a:extLst>
            </p:cNvPr>
            <p:cNvSpPr/>
            <p:nvPr/>
          </p:nvSpPr>
          <p:spPr>
            <a:xfrm flipH="1">
              <a:off x="695320" y="3715477"/>
              <a:ext cx="1440000" cy="504000"/>
            </a:xfrm>
            <a:prstGeom prst="round1Rect">
              <a:avLst/>
            </a:prstGeom>
            <a:solidFill>
              <a:schemeClr val="accent2"/>
            </a:solidFill>
            <a:ln w="3175">
              <a:solidFill>
                <a:schemeClr val="accent1">
                  <a:shade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4399F24-8FCD-470F-AFA6-9B349AA79D8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55320" y="4039477"/>
              <a:ext cx="180000" cy="180000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E3A51812-9D6E-405D-8AB6-815035451BFC}"/>
              </a:ext>
            </a:extLst>
          </p:cNvPr>
          <p:cNvSpPr txBox="1"/>
          <p:nvPr/>
        </p:nvSpPr>
        <p:spPr>
          <a:xfrm>
            <a:off x="6721250" y="1803432"/>
            <a:ext cx="1152000" cy="3240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l"/>
            <a:r>
              <a:rPr lang="zh-CN" altLang="en-US" dirty="0">
                <a:solidFill>
                  <a:schemeClr val="accent3"/>
                </a:solidFill>
              </a:rPr>
              <a:t>标题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FE575BD8-44BE-427A-A5A8-7B12088716D1}"/>
              </a:ext>
            </a:extLst>
          </p:cNvPr>
          <p:cNvCxnSpPr/>
          <p:nvPr/>
        </p:nvCxnSpPr>
        <p:spPr>
          <a:xfrm>
            <a:off x="6731341" y="2208784"/>
            <a:ext cx="115200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6DFFE8F5-E896-4CCE-9B45-1837BB494775}"/>
              </a:ext>
            </a:extLst>
          </p:cNvPr>
          <p:cNvCxnSpPr/>
          <p:nvPr/>
        </p:nvCxnSpPr>
        <p:spPr>
          <a:xfrm>
            <a:off x="6731341" y="2208784"/>
            <a:ext cx="144000" cy="0"/>
          </a:xfrm>
          <a:prstGeom prst="line">
            <a:avLst/>
          </a:prstGeom>
          <a:ln w="254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2AE7C774-A14F-4512-B567-88D925024B1D}"/>
              </a:ext>
            </a:extLst>
          </p:cNvPr>
          <p:cNvSpPr txBox="1"/>
          <p:nvPr/>
        </p:nvSpPr>
        <p:spPr>
          <a:xfrm>
            <a:off x="7493096" y="1958476"/>
            <a:ext cx="390245" cy="153352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r"/>
            <a:r>
              <a:rPr lang="en-US" altLang="zh-CN" sz="1200" b="1" dirty="0">
                <a:solidFill>
                  <a:schemeClr val="accent3"/>
                </a:solidFill>
              </a:rPr>
              <a:t>5%</a:t>
            </a:r>
            <a:endParaRPr lang="zh-CN" altLang="en-US" sz="1200" b="1" dirty="0">
              <a:solidFill>
                <a:schemeClr val="accent3"/>
              </a:solidFill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C55DC8E-8E15-4ADA-8DE5-ABC5117FD899}"/>
              </a:ext>
            </a:extLst>
          </p:cNvPr>
          <p:cNvGrpSpPr/>
          <p:nvPr/>
        </p:nvGrpSpPr>
        <p:grpSpPr>
          <a:xfrm>
            <a:off x="6577250" y="2729961"/>
            <a:ext cx="1440000" cy="504000"/>
            <a:chOff x="695320" y="3715477"/>
            <a:chExt cx="1440000" cy="504000"/>
          </a:xfrm>
        </p:grpSpPr>
        <p:sp>
          <p:nvSpPr>
            <p:cNvPr id="50" name="矩形: 单圆角 49">
              <a:extLst>
                <a:ext uri="{FF2B5EF4-FFF2-40B4-BE49-F238E27FC236}">
                  <a16:creationId xmlns:a16="http://schemas.microsoft.com/office/drawing/2014/main" id="{513A158C-1FBE-4376-B334-AC68FB693F96}"/>
                </a:ext>
              </a:extLst>
            </p:cNvPr>
            <p:cNvSpPr/>
            <p:nvPr/>
          </p:nvSpPr>
          <p:spPr>
            <a:xfrm flipH="1">
              <a:off x="695320" y="3715477"/>
              <a:ext cx="1440000" cy="504000"/>
            </a:xfrm>
            <a:prstGeom prst="round1Rect">
              <a:avLst/>
            </a:prstGeom>
            <a:solidFill>
              <a:schemeClr val="accent2">
                <a:lumMod val="75000"/>
              </a:schemeClr>
            </a:solidFill>
            <a:ln w="3175">
              <a:solidFill>
                <a:schemeClr val="accent1">
                  <a:shade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53B095E2-13B0-419D-81EB-8A1F4C3E4BD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55320" y="4039477"/>
              <a:ext cx="180000" cy="180000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37F852D9-181F-4540-8ABA-06D88CC5C88E}"/>
              </a:ext>
            </a:extLst>
          </p:cNvPr>
          <p:cNvSpPr txBox="1"/>
          <p:nvPr/>
        </p:nvSpPr>
        <p:spPr>
          <a:xfrm>
            <a:off x="6721250" y="2729961"/>
            <a:ext cx="1152000" cy="3240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l"/>
            <a:r>
              <a:rPr lang="zh-CN" altLang="en-US" dirty="0">
                <a:solidFill>
                  <a:schemeClr val="accent3"/>
                </a:solidFill>
              </a:rPr>
              <a:t>标题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77BB1754-AC65-4142-9BD2-5DD4EABCD6C3}"/>
              </a:ext>
            </a:extLst>
          </p:cNvPr>
          <p:cNvCxnSpPr/>
          <p:nvPr/>
        </p:nvCxnSpPr>
        <p:spPr>
          <a:xfrm>
            <a:off x="6731341" y="3135313"/>
            <a:ext cx="115200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381146F5-751E-4809-AB6C-342B085E05E1}"/>
              </a:ext>
            </a:extLst>
          </p:cNvPr>
          <p:cNvCxnSpPr/>
          <p:nvPr/>
        </p:nvCxnSpPr>
        <p:spPr>
          <a:xfrm>
            <a:off x="6731341" y="3135313"/>
            <a:ext cx="900000" cy="0"/>
          </a:xfrm>
          <a:prstGeom prst="line">
            <a:avLst/>
          </a:prstGeom>
          <a:ln w="254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id="{D7E4C010-BC70-4D11-B4EB-D4948E4B2B64}"/>
              </a:ext>
            </a:extLst>
          </p:cNvPr>
          <p:cNvSpPr txBox="1"/>
          <p:nvPr/>
        </p:nvSpPr>
        <p:spPr>
          <a:xfrm>
            <a:off x="7493096" y="2885005"/>
            <a:ext cx="390245" cy="153352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r"/>
            <a:r>
              <a:rPr lang="en-US" altLang="zh-CN" sz="1200" b="1" dirty="0">
                <a:solidFill>
                  <a:schemeClr val="accent3"/>
                </a:solidFill>
              </a:rPr>
              <a:t>80%</a:t>
            </a:r>
            <a:endParaRPr lang="zh-CN" altLang="en-US" sz="1200" b="1" dirty="0">
              <a:solidFill>
                <a:schemeClr val="accent3"/>
              </a:solidFill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A5288E8-0189-4AC8-808E-4B7FC40CFEFB}"/>
              </a:ext>
            </a:extLst>
          </p:cNvPr>
          <p:cNvGrpSpPr/>
          <p:nvPr/>
        </p:nvGrpSpPr>
        <p:grpSpPr>
          <a:xfrm>
            <a:off x="6577250" y="3656489"/>
            <a:ext cx="1440000" cy="504000"/>
            <a:chOff x="695320" y="3715477"/>
            <a:chExt cx="1440000" cy="504000"/>
          </a:xfrm>
        </p:grpSpPr>
        <p:sp>
          <p:nvSpPr>
            <p:cNvPr id="58" name="矩形: 单圆角 57">
              <a:extLst>
                <a:ext uri="{FF2B5EF4-FFF2-40B4-BE49-F238E27FC236}">
                  <a16:creationId xmlns:a16="http://schemas.microsoft.com/office/drawing/2014/main" id="{530C2076-9D93-440F-B5DD-889CB8D8CC09}"/>
                </a:ext>
              </a:extLst>
            </p:cNvPr>
            <p:cNvSpPr/>
            <p:nvPr/>
          </p:nvSpPr>
          <p:spPr>
            <a:xfrm flipH="1">
              <a:off x="695320" y="3715477"/>
              <a:ext cx="1440000" cy="504000"/>
            </a:xfrm>
            <a:prstGeom prst="round1Rect">
              <a:avLst/>
            </a:prstGeom>
            <a:solidFill>
              <a:schemeClr val="accent2"/>
            </a:solidFill>
            <a:ln w="3175">
              <a:solidFill>
                <a:schemeClr val="accent1">
                  <a:shade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4BA872AF-60C0-408B-97ED-D46DF4FE0800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55320" y="4039477"/>
              <a:ext cx="180000" cy="180000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737C8E9A-94F4-4C5E-8CA8-0F987CF7CDF8}"/>
              </a:ext>
            </a:extLst>
          </p:cNvPr>
          <p:cNvSpPr txBox="1"/>
          <p:nvPr/>
        </p:nvSpPr>
        <p:spPr>
          <a:xfrm>
            <a:off x="6721250" y="3656489"/>
            <a:ext cx="1152000" cy="3240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l"/>
            <a:r>
              <a:rPr lang="zh-CN" altLang="en-US" dirty="0">
                <a:solidFill>
                  <a:schemeClr val="accent3"/>
                </a:solidFill>
              </a:rPr>
              <a:t>标题</a:t>
            </a: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FFDE5B6B-F898-495B-93FB-FA550A3B32A8}"/>
              </a:ext>
            </a:extLst>
          </p:cNvPr>
          <p:cNvCxnSpPr/>
          <p:nvPr/>
        </p:nvCxnSpPr>
        <p:spPr>
          <a:xfrm>
            <a:off x="6731341" y="4061841"/>
            <a:ext cx="115200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1332F790-A855-41EC-8D49-897999BDF4DC}"/>
              </a:ext>
            </a:extLst>
          </p:cNvPr>
          <p:cNvCxnSpPr/>
          <p:nvPr/>
        </p:nvCxnSpPr>
        <p:spPr>
          <a:xfrm>
            <a:off x="6731341" y="4061841"/>
            <a:ext cx="72000" cy="0"/>
          </a:xfrm>
          <a:prstGeom prst="line">
            <a:avLst/>
          </a:prstGeom>
          <a:ln w="254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>
            <a:extLst>
              <a:ext uri="{FF2B5EF4-FFF2-40B4-BE49-F238E27FC236}">
                <a16:creationId xmlns:a16="http://schemas.microsoft.com/office/drawing/2014/main" id="{E543A70D-FFF3-4217-B108-E03B1E2CA409}"/>
              </a:ext>
            </a:extLst>
          </p:cNvPr>
          <p:cNvSpPr txBox="1"/>
          <p:nvPr/>
        </p:nvSpPr>
        <p:spPr>
          <a:xfrm>
            <a:off x="7493096" y="3811533"/>
            <a:ext cx="390245" cy="153352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r"/>
            <a:r>
              <a:rPr lang="en-US" altLang="zh-CN" sz="1200" b="1" dirty="0">
                <a:solidFill>
                  <a:schemeClr val="accent3"/>
                </a:solidFill>
              </a:rPr>
              <a:t>3%</a:t>
            </a:r>
            <a:endParaRPr lang="zh-CN" altLang="en-US" sz="1200" b="1" dirty="0">
              <a:solidFill>
                <a:schemeClr val="accent3"/>
              </a:solidFill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49C7322D-954E-46BF-933A-369E7D5B060F}"/>
              </a:ext>
            </a:extLst>
          </p:cNvPr>
          <p:cNvGrpSpPr/>
          <p:nvPr/>
        </p:nvGrpSpPr>
        <p:grpSpPr>
          <a:xfrm>
            <a:off x="8979752" y="1958476"/>
            <a:ext cx="1440000" cy="504000"/>
            <a:chOff x="695320" y="3715477"/>
            <a:chExt cx="1440000" cy="504000"/>
          </a:xfrm>
        </p:grpSpPr>
        <p:sp>
          <p:nvSpPr>
            <p:cNvPr id="85" name="矩形: 单圆角 84">
              <a:extLst>
                <a:ext uri="{FF2B5EF4-FFF2-40B4-BE49-F238E27FC236}">
                  <a16:creationId xmlns:a16="http://schemas.microsoft.com/office/drawing/2014/main" id="{6CF279F4-9B6B-4862-B182-C958270D37A9}"/>
                </a:ext>
              </a:extLst>
            </p:cNvPr>
            <p:cNvSpPr/>
            <p:nvPr/>
          </p:nvSpPr>
          <p:spPr>
            <a:xfrm flipH="1">
              <a:off x="695320" y="3715477"/>
              <a:ext cx="1440000" cy="504000"/>
            </a:xfrm>
            <a:prstGeom prst="round1Rect">
              <a:avLst/>
            </a:prstGeom>
            <a:solidFill>
              <a:schemeClr val="accent2"/>
            </a:solidFill>
            <a:ln w="3175">
              <a:solidFill>
                <a:schemeClr val="accent1">
                  <a:shade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73E91095-B577-4D41-B3C8-95484F3247F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55320" y="4039477"/>
              <a:ext cx="180000" cy="180000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2BC4EEB6-EABE-40E9-8499-8226D3D3A3A8}"/>
              </a:ext>
            </a:extLst>
          </p:cNvPr>
          <p:cNvSpPr txBox="1"/>
          <p:nvPr/>
        </p:nvSpPr>
        <p:spPr>
          <a:xfrm>
            <a:off x="9123752" y="1958476"/>
            <a:ext cx="1152000" cy="3240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l"/>
            <a:r>
              <a:rPr lang="zh-CN" altLang="en-US" dirty="0">
                <a:solidFill>
                  <a:schemeClr val="accent3"/>
                </a:solidFill>
              </a:rPr>
              <a:t>标题</a:t>
            </a:r>
          </a:p>
        </p:txBody>
      </p: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920AD3D3-1A1E-4A03-BD2D-42266672E7DE}"/>
              </a:ext>
            </a:extLst>
          </p:cNvPr>
          <p:cNvCxnSpPr/>
          <p:nvPr/>
        </p:nvCxnSpPr>
        <p:spPr>
          <a:xfrm>
            <a:off x="9133843" y="2363828"/>
            <a:ext cx="115200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F07A28D8-2269-483B-A26F-887DD8058C7A}"/>
              </a:ext>
            </a:extLst>
          </p:cNvPr>
          <p:cNvCxnSpPr/>
          <p:nvPr/>
        </p:nvCxnSpPr>
        <p:spPr>
          <a:xfrm>
            <a:off x="9133843" y="2363828"/>
            <a:ext cx="36000" cy="0"/>
          </a:xfrm>
          <a:prstGeom prst="line">
            <a:avLst/>
          </a:prstGeom>
          <a:ln w="254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3">
            <a:extLst>
              <a:ext uri="{FF2B5EF4-FFF2-40B4-BE49-F238E27FC236}">
                <a16:creationId xmlns:a16="http://schemas.microsoft.com/office/drawing/2014/main" id="{A1A145D0-EFD0-4BAF-AB3A-BFD4BE4D7AC7}"/>
              </a:ext>
            </a:extLst>
          </p:cNvPr>
          <p:cNvSpPr txBox="1"/>
          <p:nvPr/>
        </p:nvSpPr>
        <p:spPr>
          <a:xfrm>
            <a:off x="9895598" y="2113520"/>
            <a:ext cx="390245" cy="153352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r"/>
            <a:r>
              <a:rPr lang="en-US" altLang="zh-CN" sz="1200" b="1" dirty="0">
                <a:solidFill>
                  <a:schemeClr val="accent3"/>
                </a:solidFill>
              </a:rPr>
              <a:t>1%</a:t>
            </a:r>
            <a:endParaRPr lang="zh-CN" altLang="en-US" sz="1200" b="1" dirty="0">
              <a:solidFill>
                <a:schemeClr val="accent3"/>
              </a:solidFill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1BB4A8FA-EE61-42A1-8A2B-81F44A286E92}"/>
              </a:ext>
            </a:extLst>
          </p:cNvPr>
          <p:cNvGrpSpPr/>
          <p:nvPr/>
        </p:nvGrpSpPr>
        <p:grpSpPr>
          <a:xfrm>
            <a:off x="8979752" y="2885005"/>
            <a:ext cx="1440000" cy="504000"/>
            <a:chOff x="695320" y="3715477"/>
            <a:chExt cx="1440000" cy="504000"/>
          </a:xfrm>
        </p:grpSpPr>
        <p:sp>
          <p:nvSpPr>
            <p:cNvPr id="78" name="矩形: 单圆角 77">
              <a:extLst>
                <a:ext uri="{FF2B5EF4-FFF2-40B4-BE49-F238E27FC236}">
                  <a16:creationId xmlns:a16="http://schemas.microsoft.com/office/drawing/2014/main" id="{15FA85E4-60A2-4687-92FA-8D8F18B3F816}"/>
                </a:ext>
              </a:extLst>
            </p:cNvPr>
            <p:cNvSpPr/>
            <p:nvPr/>
          </p:nvSpPr>
          <p:spPr>
            <a:xfrm flipH="1">
              <a:off x="695320" y="3715477"/>
              <a:ext cx="1440000" cy="504000"/>
            </a:xfrm>
            <a:prstGeom prst="round1Rect">
              <a:avLst/>
            </a:prstGeom>
            <a:solidFill>
              <a:schemeClr val="accent2">
                <a:lumMod val="75000"/>
              </a:schemeClr>
            </a:solidFill>
            <a:ln w="3175">
              <a:solidFill>
                <a:schemeClr val="accent1">
                  <a:shade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0904578-7A5B-4004-A75C-8ED1A22CC9E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55320" y="4039477"/>
              <a:ext cx="180000" cy="180000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id="{4828F0B3-053E-4485-A555-122CBC63BD8E}"/>
              </a:ext>
            </a:extLst>
          </p:cNvPr>
          <p:cNvSpPr txBox="1"/>
          <p:nvPr/>
        </p:nvSpPr>
        <p:spPr>
          <a:xfrm>
            <a:off x="9123752" y="2885005"/>
            <a:ext cx="1152000" cy="3240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l"/>
            <a:r>
              <a:rPr lang="zh-CN" altLang="en-US" dirty="0">
                <a:solidFill>
                  <a:schemeClr val="accent3"/>
                </a:solidFill>
              </a:rPr>
              <a:t>标题</a:t>
            </a:r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B774E6B0-3AAC-4453-BD20-C71A51E3C506}"/>
              </a:ext>
            </a:extLst>
          </p:cNvPr>
          <p:cNvCxnSpPr/>
          <p:nvPr/>
        </p:nvCxnSpPr>
        <p:spPr>
          <a:xfrm>
            <a:off x="9133843" y="3290357"/>
            <a:ext cx="115200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495855BD-082D-40D8-A404-B79116BB0F5E}"/>
              </a:ext>
            </a:extLst>
          </p:cNvPr>
          <p:cNvCxnSpPr/>
          <p:nvPr/>
        </p:nvCxnSpPr>
        <p:spPr>
          <a:xfrm>
            <a:off x="9133843" y="3290357"/>
            <a:ext cx="1080000" cy="0"/>
          </a:xfrm>
          <a:prstGeom prst="line">
            <a:avLst/>
          </a:prstGeom>
          <a:ln w="254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>
            <a:extLst>
              <a:ext uri="{FF2B5EF4-FFF2-40B4-BE49-F238E27FC236}">
                <a16:creationId xmlns:a16="http://schemas.microsoft.com/office/drawing/2014/main" id="{63EC9274-48D9-4EA6-AE52-29CC6D089746}"/>
              </a:ext>
            </a:extLst>
          </p:cNvPr>
          <p:cNvSpPr txBox="1"/>
          <p:nvPr/>
        </p:nvSpPr>
        <p:spPr>
          <a:xfrm>
            <a:off x="9895598" y="3040049"/>
            <a:ext cx="390245" cy="153352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r"/>
            <a:r>
              <a:rPr lang="en-US" altLang="zh-CN" sz="1200" b="1" dirty="0">
                <a:solidFill>
                  <a:schemeClr val="accent3"/>
                </a:solidFill>
              </a:rPr>
              <a:t>97%</a:t>
            </a:r>
            <a:endParaRPr lang="zh-CN" altLang="en-US" sz="1200" b="1" dirty="0">
              <a:solidFill>
                <a:schemeClr val="accent3"/>
              </a:solidFill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E5CD86C6-5C6D-4FE5-AA33-CCFEC690CA38}"/>
              </a:ext>
            </a:extLst>
          </p:cNvPr>
          <p:cNvGrpSpPr/>
          <p:nvPr/>
        </p:nvGrpSpPr>
        <p:grpSpPr>
          <a:xfrm>
            <a:off x="8979752" y="3811533"/>
            <a:ext cx="1440000" cy="504000"/>
            <a:chOff x="695320" y="3715477"/>
            <a:chExt cx="1440000" cy="504000"/>
          </a:xfrm>
        </p:grpSpPr>
        <p:sp>
          <p:nvSpPr>
            <p:cNvPr id="71" name="矩形: 单圆角 70">
              <a:extLst>
                <a:ext uri="{FF2B5EF4-FFF2-40B4-BE49-F238E27FC236}">
                  <a16:creationId xmlns:a16="http://schemas.microsoft.com/office/drawing/2014/main" id="{EE7F5793-95FD-4C4A-A79A-1D930E36FE6E}"/>
                </a:ext>
              </a:extLst>
            </p:cNvPr>
            <p:cNvSpPr/>
            <p:nvPr/>
          </p:nvSpPr>
          <p:spPr>
            <a:xfrm flipH="1">
              <a:off x="695320" y="3715477"/>
              <a:ext cx="1440000" cy="504000"/>
            </a:xfrm>
            <a:prstGeom prst="round1Rect">
              <a:avLst/>
            </a:prstGeom>
            <a:solidFill>
              <a:schemeClr val="accent2"/>
            </a:solidFill>
            <a:ln w="3175">
              <a:solidFill>
                <a:schemeClr val="accent1">
                  <a:shade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9CE64CF3-BC4C-4F81-8481-5508CCCDE49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55320" y="4039477"/>
              <a:ext cx="180000" cy="180000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90BFA5A1-C787-48CF-B5ED-CB41196FA893}"/>
              </a:ext>
            </a:extLst>
          </p:cNvPr>
          <p:cNvSpPr txBox="1"/>
          <p:nvPr/>
        </p:nvSpPr>
        <p:spPr>
          <a:xfrm>
            <a:off x="9123752" y="3811533"/>
            <a:ext cx="1152000" cy="3240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l"/>
            <a:r>
              <a:rPr lang="zh-CN" altLang="en-US" dirty="0">
                <a:solidFill>
                  <a:schemeClr val="accent3"/>
                </a:solidFill>
              </a:rPr>
              <a:t>标题</a:t>
            </a: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D0E92620-942F-4154-A651-531340A9328D}"/>
              </a:ext>
            </a:extLst>
          </p:cNvPr>
          <p:cNvCxnSpPr/>
          <p:nvPr/>
        </p:nvCxnSpPr>
        <p:spPr>
          <a:xfrm>
            <a:off x="9133843" y="4216885"/>
            <a:ext cx="115200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2C3BF2A1-2364-451C-A7C2-D947BF731F1E}"/>
              </a:ext>
            </a:extLst>
          </p:cNvPr>
          <p:cNvCxnSpPr/>
          <p:nvPr/>
        </p:nvCxnSpPr>
        <p:spPr>
          <a:xfrm>
            <a:off x="9133843" y="4216885"/>
            <a:ext cx="72000" cy="0"/>
          </a:xfrm>
          <a:prstGeom prst="line">
            <a:avLst/>
          </a:prstGeom>
          <a:ln w="254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>
            <a:extLst>
              <a:ext uri="{FF2B5EF4-FFF2-40B4-BE49-F238E27FC236}">
                <a16:creationId xmlns:a16="http://schemas.microsoft.com/office/drawing/2014/main" id="{29EEE58A-3A91-4C9E-A67A-FB71E4C7604B}"/>
              </a:ext>
            </a:extLst>
          </p:cNvPr>
          <p:cNvSpPr txBox="1"/>
          <p:nvPr/>
        </p:nvSpPr>
        <p:spPr>
          <a:xfrm>
            <a:off x="9895598" y="3966577"/>
            <a:ext cx="390245" cy="153352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r"/>
            <a:r>
              <a:rPr lang="en-US" altLang="zh-CN" sz="1200" b="1" dirty="0">
                <a:solidFill>
                  <a:schemeClr val="accent3"/>
                </a:solidFill>
              </a:rPr>
              <a:t>2%</a:t>
            </a:r>
            <a:endParaRPr lang="zh-CN" altLang="en-US" sz="1200" b="1" dirty="0">
              <a:solidFill>
                <a:schemeClr val="accent3"/>
              </a:solidFill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38D381B2-F780-4708-A2DA-5D13F51381F6}"/>
              </a:ext>
            </a:extLst>
          </p:cNvPr>
          <p:cNvGrpSpPr/>
          <p:nvPr/>
        </p:nvGrpSpPr>
        <p:grpSpPr>
          <a:xfrm>
            <a:off x="6577250" y="4517529"/>
            <a:ext cx="1440000" cy="504000"/>
            <a:chOff x="695320" y="3715477"/>
            <a:chExt cx="1440000" cy="504000"/>
          </a:xfrm>
        </p:grpSpPr>
        <p:sp>
          <p:nvSpPr>
            <p:cNvPr id="94" name="矩形: 单圆角 93">
              <a:extLst>
                <a:ext uri="{FF2B5EF4-FFF2-40B4-BE49-F238E27FC236}">
                  <a16:creationId xmlns:a16="http://schemas.microsoft.com/office/drawing/2014/main" id="{FE3354FB-DE3C-4582-B4C0-A8AE17F08CDB}"/>
                </a:ext>
              </a:extLst>
            </p:cNvPr>
            <p:cNvSpPr/>
            <p:nvPr/>
          </p:nvSpPr>
          <p:spPr>
            <a:xfrm flipH="1">
              <a:off x="695320" y="3715477"/>
              <a:ext cx="1440000" cy="504000"/>
            </a:xfrm>
            <a:prstGeom prst="round1Rect">
              <a:avLst/>
            </a:prstGeom>
            <a:solidFill>
              <a:schemeClr val="accent2"/>
            </a:solidFill>
            <a:ln w="3175">
              <a:solidFill>
                <a:schemeClr val="accent1">
                  <a:shade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AB1DAFB9-4292-482B-81F2-6E8C49F3B69A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55320" y="4039477"/>
              <a:ext cx="180000" cy="180000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</p:grpSp>
      <p:sp>
        <p:nvSpPr>
          <p:cNvPr id="90" name="文本框 89">
            <a:extLst>
              <a:ext uri="{FF2B5EF4-FFF2-40B4-BE49-F238E27FC236}">
                <a16:creationId xmlns:a16="http://schemas.microsoft.com/office/drawing/2014/main" id="{9ACF484C-5359-4A55-A6EC-4A1EFE0699C9}"/>
              </a:ext>
            </a:extLst>
          </p:cNvPr>
          <p:cNvSpPr txBox="1"/>
          <p:nvPr/>
        </p:nvSpPr>
        <p:spPr>
          <a:xfrm>
            <a:off x="6721250" y="4517529"/>
            <a:ext cx="1152000" cy="3240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l"/>
            <a:r>
              <a:rPr lang="zh-CN" altLang="en-US" dirty="0">
                <a:solidFill>
                  <a:schemeClr val="accent3"/>
                </a:solidFill>
              </a:rPr>
              <a:t>标题</a:t>
            </a:r>
          </a:p>
        </p:txBody>
      </p: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B4118CDC-3B63-43D4-9DBF-2DA45209D41D}"/>
              </a:ext>
            </a:extLst>
          </p:cNvPr>
          <p:cNvCxnSpPr/>
          <p:nvPr/>
        </p:nvCxnSpPr>
        <p:spPr>
          <a:xfrm>
            <a:off x="6731341" y="4922881"/>
            <a:ext cx="115200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id="{B5215408-BA19-4E2E-8F47-05AF514E3F57}"/>
              </a:ext>
            </a:extLst>
          </p:cNvPr>
          <p:cNvCxnSpPr/>
          <p:nvPr/>
        </p:nvCxnSpPr>
        <p:spPr>
          <a:xfrm>
            <a:off x="6731341" y="4922881"/>
            <a:ext cx="180000" cy="0"/>
          </a:xfrm>
          <a:prstGeom prst="line">
            <a:avLst/>
          </a:prstGeom>
          <a:ln w="254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文本框 92">
            <a:extLst>
              <a:ext uri="{FF2B5EF4-FFF2-40B4-BE49-F238E27FC236}">
                <a16:creationId xmlns:a16="http://schemas.microsoft.com/office/drawing/2014/main" id="{93C864E6-1E25-43DE-AEFB-0D0FACC9794B}"/>
              </a:ext>
            </a:extLst>
          </p:cNvPr>
          <p:cNvSpPr txBox="1"/>
          <p:nvPr/>
        </p:nvSpPr>
        <p:spPr>
          <a:xfrm>
            <a:off x="7493096" y="4672573"/>
            <a:ext cx="390245" cy="153352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r"/>
            <a:r>
              <a:rPr lang="en-US" altLang="zh-CN" sz="1200" b="1" dirty="0">
                <a:solidFill>
                  <a:schemeClr val="accent3"/>
                </a:solidFill>
              </a:rPr>
              <a:t>6%</a:t>
            </a:r>
            <a:endParaRPr lang="zh-CN" altLang="en-US" sz="1200" b="1" dirty="0">
              <a:solidFill>
                <a:schemeClr val="accent3"/>
              </a:solidFill>
            </a:endParaRPr>
          </a:p>
        </p:txBody>
      </p:sp>
      <p:sp>
        <p:nvSpPr>
          <p:cNvPr id="102" name="矩形: 单圆角 101">
            <a:extLst>
              <a:ext uri="{FF2B5EF4-FFF2-40B4-BE49-F238E27FC236}">
                <a16:creationId xmlns:a16="http://schemas.microsoft.com/office/drawing/2014/main" id="{4152D385-6AFE-4351-8F95-84DEC6FEFB20}"/>
              </a:ext>
            </a:extLst>
          </p:cNvPr>
          <p:cNvSpPr/>
          <p:nvPr/>
        </p:nvSpPr>
        <p:spPr>
          <a:xfrm flipH="1">
            <a:off x="6577250" y="5378569"/>
            <a:ext cx="1440000" cy="504000"/>
          </a:xfrm>
          <a:prstGeom prst="round1Rect">
            <a:avLst/>
          </a:prstGeom>
          <a:solidFill>
            <a:schemeClr val="accent2"/>
          </a:solidFill>
          <a:ln w="3175">
            <a:solidFill>
              <a:schemeClr val="accent1">
                <a:shade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3F49BE0B-8065-45C3-AF46-BC3C5FB21DB4}"/>
              </a:ext>
            </a:extLst>
          </p:cNvPr>
          <p:cNvSpPr>
            <a:spLocks noChangeAspect="1"/>
          </p:cNvSpPr>
          <p:nvPr/>
        </p:nvSpPr>
        <p:spPr>
          <a:xfrm flipH="1">
            <a:off x="7837250" y="5702569"/>
            <a:ext cx="180000" cy="18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accent3"/>
              </a:solidFill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1978AE94-8299-4A7B-9DF5-5299C071991F}"/>
              </a:ext>
            </a:extLst>
          </p:cNvPr>
          <p:cNvSpPr txBox="1"/>
          <p:nvPr/>
        </p:nvSpPr>
        <p:spPr>
          <a:xfrm>
            <a:off x="6721250" y="5378569"/>
            <a:ext cx="1152000" cy="3240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l"/>
            <a:r>
              <a:rPr lang="zh-CN" altLang="en-US" dirty="0">
                <a:solidFill>
                  <a:schemeClr val="accent3"/>
                </a:solidFill>
              </a:rPr>
              <a:t>标题</a:t>
            </a:r>
          </a:p>
        </p:txBody>
      </p:sp>
      <p:cxnSp>
        <p:nvCxnSpPr>
          <p:cNvPr id="99" name="直接连接符 98">
            <a:extLst>
              <a:ext uri="{FF2B5EF4-FFF2-40B4-BE49-F238E27FC236}">
                <a16:creationId xmlns:a16="http://schemas.microsoft.com/office/drawing/2014/main" id="{69E3F1CF-C259-4039-9D8B-5C36EF23ECAE}"/>
              </a:ext>
            </a:extLst>
          </p:cNvPr>
          <p:cNvCxnSpPr/>
          <p:nvPr/>
        </p:nvCxnSpPr>
        <p:spPr>
          <a:xfrm>
            <a:off x="6731341" y="5783921"/>
            <a:ext cx="115200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3B4D9A10-2D3F-46B2-A53A-6F9295DEB3F1}"/>
              </a:ext>
            </a:extLst>
          </p:cNvPr>
          <p:cNvCxnSpPr/>
          <p:nvPr/>
        </p:nvCxnSpPr>
        <p:spPr>
          <a:xfrm>
            <a:off x="6731341" y="5783921"/>
            <a:ext cx="180000" cy="0"/>
          </a:xfrm>
          <a:prstGeom prst="line">
            <a:avLst/>
          </a:prstGeom>
          <a:ln w="254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文本框 100">
            <a:extLst>
              <a:ext uri="{FF2B5EF4-FFF2-40B4-BE49-F238E27FC236}">
                <a16:creationId xmlns:a16="http://schemas.microsoft.com/office/drawing/2014/main" id="{7EE86A1E-5F22-4A88-917F-CF3ED82FC401}"/>
              </a:ext>
            </a:extLst>
          </p:cNvPr>
          <p:cNvSpPr txBox="1"/>
          <p:nvPr/>
        </p:nvSpPr>
        <p:spPr>
          <a:xfrm>
            <a:off x="7493096" y="5533613"/>
            <a:ext cx="390245" cy="153352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r"/>
            <a:r>
              <a:rPr lang="en-US" altLang="zh-CN" sz="1200" b="1" dirty="0">
                <a:solidFill>
                  <a:schemeClr val="accent3"/>
                </a:solidFill>
              </a:rPr>
              <a:t>6%</a:t>
            </a:r>
            <a:endParaRPr lang="zh-CN" altLang="en-US" sz="1200" b="1" dirty="0">
              <a:solidFill>
                <a:schemeClr val="accent3"/>
              </a:solidFill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DBA023F-0ED5-4225-8D72-1E8B5072340B}"/>
              </a:ext>
            </a:extLst>
          </p:cNvPr>
          <p:cNvSpPr>
            <a:spLocks noChangeAspect="1"/>
          </p:cNvSpPr>
          <p:nvPr/>
        </p:nvSpPr>
        <p:spPr>
          <a:xfrm flipH="1">
            <a:off x="3032248" y="3501001"/>
            <a:ext cx="180000" cy="18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accent3"/>
              </a:solidFill>
            </a:endParaRPr>
          </a:p>
        </p:txBody>
      </p:sp>
      <p:sp>
        <p:nvSpPr>
          <p:cNvPr id="191" name="文本框 190">
            <a:extLst>
              <a:ext uri="{FF2B5EF4-FFF2-40B4-BE49-F238E27FC236}">
                <a16:creationId xmlns:a16="http://schemas.microsoft.com/office/drawing/2014/main" id="{51B4410C-769D-44D3-A756-8CAC8A672DDE}"/>
              </a:ext>
            </a:extLst>
          </p:cNvPr>
          <p:cNvSpPr txBox="1"/>
          <p:nvPr/>
        </p:nvSpPr>
        <p:spPr>
          <a:xfrm>
            <a:off x="1592248" y="1002478"/>
            <a:ext cx="1800000" cy="3960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accent3"/>
                </a:solidFill>
                <a:latin typeface="+mj-ea"/>
                <a:ea typeface="+mj-ea"/>
              </a:rPr>
              <a:t>整体概况</a:t>
            </a:r>
          </a:p>
        </p:txBody>
      </p: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644A9F0C-FD34-4A3F-A6A5-985E1BC2D958}"/>
              </a:ext>
            </a:extLst>
          </p:cNvPr>
          <p:cNvGrpSpPr/>
          <p:nvPr/>
        </p:nvGrpSpPr>
        <p:grpSpPr>
          <a:xfrm>
            <a:off x="1950836" y="1429011"/>
            <a:ext cx="1084787" cy="0"/>
            <a:chOff x="1950836" y="1429011"/>
            <a:chExt cx="1084787" cy="0"/>
          </a:xfrm>
        </p:grpSpPr>
        <p:cxnSp>
          <p:nvCxnSpPr>
            <p:cNvPr id="193" name="直接连接符 192">
              <a:extLst>
                <a:ext uri="{FF2B5EF4-FFF2-40B4-BE49-F238E27FC236}">
                  <a16:creationId xmlns:a16="http://schemas.microsoft.com/office/drawing/2014/main" id="{6369E2AB-6E13-4E3C-938F-FD3884BCD4BF}"/>
                </a:ext>
              </a:extLst>
            </p:cNvPr>
            <p:cNvCxnSpPr>
              <a:cxnSpLocks/>
            </p:cNvCxnSpPr>
            <p:nvPr/>
          </p:nvCxnSpPr>
          <p:spPr>
            <a:xfrm>
              <a:off x="1950836" y="1429011"/>
              <a:ext cx="1084787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>
              <a:extLst>
                <a:ext uri="{FF2B5EF4-FFF2-40B4-BE49-F238E27FC236}">
                  <a16:creationId xmlns:a16="http://schemas.microsoft.com/office/drawing/2014/main" id="{FF82B6DA-5A7F-485B-8D3A-A6DD5D242A6C}"/>
                </a:ext>
              </a:extLst>
            </p:cNvPr>
            <p:cNvCxnSpPr>
              <a:cxnSpLocks/>
            </p:cNvCxnSpPr>
            <p:nvPr/>
          </p:nvCxnSpPr>
          <p:spPr>
            <a:xfrm>
              <a:off x="2385229" y="1429011"/>
              <a:ext cx="216000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7" name="文本框 196">
            <a:extLst>
              <a:ext uri="{FF2B5EF4-FFF2-40B4-BE49-F238E27FC236}">
                <a16:creationId xmlns:a16="http://schemas.microsoft.com/office/drawing/2014/main" id="{4F9BFA59-48D6-4C3B-8469-F7FF60811BB9}"/>
              </a:ext>
            </a:extLst>
          </p:cNvPr>
          <p:cNvSpPr txBox="1"/>
          <p:nvPr/>
        </p:nvSpPr>
        <p:spPr>
          <a:xfrm>
            <a:off x="4007788" y="1002478"/>
            <a:ext cx="1800000" cy="3960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accent3"/>
                </a:solidFill>
                <a:latin typeface="+mj-ea"/>
                <a:ea typeface="+mj-ea"/>
              </a:rPr>
              <a:t>步骤</a:t>
            </a:r>
            <a:r>
              <a:rPr lang="en-US" altLang="zh-CN" sz="2400" dirty="0">
                <a:solidFill>
                  <a:schemeClr val="accent3"/>
                </a:solidFill>
                <a:latin typeface="+mj-ea"/>
                <a:ea typeface="+mj-ea"/>
              </a:rPr>
              <a:t>1</a:t>
            </a:r>
            <a:endParaRPr lang="zh-CN" altLang="en-US" sz="24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grpSp>
        <p:nvGrpSpPr>
          <p:cNvPr id="198" name="组合 197">
            <a:extLst>
              <a:ext uri="{FF2B5EF4-FFF2-40B4-BE49-F238E27FC236}">
                <a16:creationId xmlns:a16="http://schemas.microsoft.com/office/drawing/2014/main" id="{4C1A2758-E91A-48DD-8D59-BD3BC2B84232}"/>
              </a:ext>
            </a:extLst>
          </p:cNvPr>
          <p:cNvGrpSpPr/>
          <p:nvPr/>
        </p:nvGrpSpPr>
        <p:grpSpPr>
          <a:xfrm>
            <a:off x="4366376" y="1429011"/>
            <a:ext cx="1084787" cy="0"/>
            <a:chOff x="1950836" y="1429011"/>
            <a:chExt cx="1084787" cy="0"/>
          </a:xfrm>
        </p:grpSpPr>
        <p:cxnSp>
          <p:nvCxnSpPr>
            <p:cNvPr id="199" name="直接连接符 198">
              <a:extLst>
                <a:ext uri="{FF2B5EF4-FFF2-40B4-BE49-F238E27FC236}">
                  <a16:creationId xmlns:a16="http://schemas.microsoft.com/office/drawing/2014/main" id="{7A356278-98AB-455C-9550-5A7DFE19522F}"/>
                </a:ext>
              </a:extLst>
            </p:cNvPr>
            <p:cNvCxnSpPr>
              <a:cxnSpLocks/>
            </p:cNvCxnSpPr>
            <p:nvPr/>
          </p:nvCxnSpPr>
          <p:spPr>
            <a:xfrm>
              <a:off x="1950836" y="1429011"/>
              <a:ext cx="1084787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>
              <a:extLst>
                <a:ext uri="{FF2B5EF4-FFF2-40B4-BE49-F238E27FC236}">
                  <a16:creationId xmlns:a16="http://schemas.microsoft.com/office/drawing/2014/main" id="{21D714A4-A973-4B3E-8DB9-9D00967A763B}"/>
                </a:ext>
              </a:extLst>
            </p:cNvPr>
            <p:cNvCxnSpPr>
              <a:cxnSpLocks/>
            </p:cNvCxnSpPr>
            <p:nvPr/>
          </p:nvCxnSpPr>
          <p:spPr>
            <a:xfrm>
              <a:off x="2385229" y="1429011"/>
              <a:ext cx="216000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1" name="文本框 200">
            <a:extLst>
              <a:ext uri="{FF2B5EF4-FFF2-40B4-BE49-F238E27FC236}">
                <a16:creationId xmlns:a16="http://schemas.microsoft.com/office/drawing/2014/main" id="{C036913C-944D-4E71-8B12-8591BA1458A2}"/>
              </a:ext>
            </a:extLst>
          </p:cNvPr>
          <p:cNvSpPr txBox="1"/>
          <p:nvPr/>
        </p:nvSpPr>
        <p:spPr>
          <a:xfrm>
            <a:off x="6423328" y="1002478"/>
            <a:ext cx="1800000" cy="3960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accent3"/>
                </a:solidFill>
                <a:latin typeface="+mj-ea"/>
                <a:ea typeface="+mj-ea"/>
              </a:rPr>
              <a:t>步骤</a:t>
            </a:r>
            <a:r>
              <a:rPr lang="en-US" altLang="zh-CN" sz="2400" dirty="0">
                <a:solidFill>
                  <a:schemeClr val="accent3"/>
                </a:solidFill>
                <a:latin typeface="+mj-ea"/>
                <a:ea typeface="+mj-ea"/>
              </a:rPr>
              <a:t>2</a:t>
            </a:r>
            <a:endParaRPr lang="zh-CN" altLang="en-US" sz="24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556B0932-3088-4E77-9340-EF46374E4CBC}"/>
              </a:ext>
            </a:extLst>
          </p:cNvPr>
          <p:cNvGrpSpPr/>
          <p:nvPr/>
        </p:nvGrpSpPr>
        <p:grpSpPr>
          <a:xfrm>
            <a:off x="6781916" y="1429011"/>
            <a:ext cx="1084787" cy="0"/>
            <a:chOff x="1950836" y="1429011"/>
            <a:chExt cx="1084787" cy="0"/>
          </a:xfrm>
        </p:grpSpPr>
        <p:cxnSp>
          <p:nvCxnSpPr>
            <p:cNvPr id="203" name="直接连接符 202">
              <a:extLst>
                <a:ext uri="{FF2B5EF4-FFF2-40B4-BE49-F238E27FC236}">
                  <a16:creationId xmlns:a16="http://schemas.microsoft.com/office/drawing/2014/main" id="{5088796B-7F91-46A9-A59D-4D73E401FD9A}"/>
                </a:ext>
              </a:extLst>
            </p:cNvPr>
            <p:cNvCxnSpPr>
              <a:cxnSpLocks/>
            </p:cNvCxnSpPr>
            <p:nvPr/>
          </p:nvCxnSpPr>
          <p:spPr>
            <a:xfrm>
              <a:off x="1950836" y="1429011"/>
              <a:ext cx="1084787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>
              <a:extLst>
                <a:ext uri="{FF2B5EF4-FFF2-40B4-BE49-F238E27FC236}">
                  <a16:creationId xmlns:a16="http://schemas.microsoft.com/office/drawing/2014/main" id="{19AA7035-5B7B-484F-931E-E1B9EF0BD699}"/>
                </a:ext>
              </a:extLst>
            </p:cNvPr>
            <p:cNvCxnSpPr>
              <a:cxnSpLocks/>
            </p:cNvCxnSpPr>
            <p:nvPr/>
          </p:nvCxnSpPr>
          <p:spPr>
            <a:xfrm>
              <a:off x="2385229" y="1429011"/>
              <a:ext cx="216000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5" name="文本框 204">
            <a:extLst>
              <a:ext uri="{FF2B5EF4-FFF2-40B4-BE49-F238E27FC236}">
                <a16:creationId xmlns:a16="http://schemas.microsoft.com/office/drawing/2014/main" id="{7419B390-151C-43A4-BDAB-55BE11FFD497}"/>
              </a:ext>
            </a:extLst>
          </p:cNvPr>
          <p:cNvSpPr txBox="1"/>
          <p:nvPr/>
        </p:nvSpPr>
        <p:spPr>
          <a:xfrm>
            <a:off x="8838868" y="1002478"/>
            <a:ext cx="1800000" cy="3960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accent3"/>
                </a:solidFill>
                <a:latin typeface="+mj-ea"/>
                <a:ea typeface="+mj-ea"/>
              </a:rPr>
              <a:t>步骤</a:t>
            </a:r>
            <a:r>
              <a:rPr lang="en-US" altLang="zh-CN" sz="2400" dirty="0">
                <a:solidFill>
                  <a:schemeClr val="accent3"/>
                </a:solidFill>
                <a:latin typeface="+mj-ea"/>
                <a:ea typeface="+mj-ea"/>
              </a:rPr>
              <a:t>3</a:t>
            </a:r>
            <a:endParaRPr lang="zh-CN" altLang="en-US" sz="24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8D1D4A52-B4E4-47A9-B680-A646F50C7B6C}"/>
              </a:ext>
            </a:extLst>
          </p:cNvPr>
          <p:cNvGrpSpPr/>
          <p:nvPr/>
        </p:nvGrpSpPr>
        <p:grpSpPr>
          <a:xfrm>
            <a:off x="9197456" y="1429011"/>
            <a:ext cx="1084787" cy="0"/>
            <a:chOff x="1950836" y="1429011"/>
            <a:chExt cx="1084787" cy="0"/>
          </a:xfrm>
        </p:grpSpPr>
        <p:cxnSp>
          <p:nvCxnSpPr>
            <p:cNvPr id="207" name="直接连接符 206">
              <a:extLst>
                <a:ext uri="{FF2B5EF4-FFF2-40B4-BE49-F238E27FC236}">
                  <a16:creationId xmlns:a16="http://schemas.microsoft.com/office/drawing/2014/main" id="{A09345AA-FE88-4524-AA18-A70B3180EB81}"/>
                </a:ext>
              </a:extLst>
            </p:cNvPr>
            <p:cNvCxnSpPr>
              <a:cxnSpLocks/>
            </p:cNvCxnSpPr>
            <p:nvPr/>
          </p:nvCxnSpPr>
          <p:spPr>
            <a:xfrm>
              <a:off x="1950836" y="1429011"/>
              <a:ext cx="1084787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>
              <a:extLst>
                <a:ext uri="{FF2B5EF4-FFF2-40B4-BE49-F238E27FC236}">
                  <a16:creationId xmlns:a16="http://schemas.microsoft.com/office/drawing/2014/main" id="{99C4D3F8-7EF0-4E60-B9F7-3958F45091EA}"/>
                </a:ext>
              </a:extLst>
            </p:cNvPr>
            <p:cNvCxnSpPr>
              <a:cxnSpLocks/>
            </p:cNvCxnSpPr>
            <p:nvPr/>
          </p:nvCxnSpPr>
          <p:spPr>
            <a:xfrm>
              <a:off x="2385229" y="1429011"/>
              <a:ext cx="216000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265739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DC84D766-F499-4A51-AB18-154EFE5B665B}"/>
              </a:ext>
            </a:extLst>
          </p:cNvPr>
          <p:cNvSpPr>
            <a:spLocks noChangeAspect="1"/>
          </p:cNvSpPr>
          <p:nvPr/>
        </p:nvSpPr>
        <p:spPr>
          <a:xfrm>
            <a:off x="502923" y="5964311"/>
            <a:ext cx="630000" cy="63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2EA66C96-F076-42DB-9030-D11E54C620EB}"/>
              </a:ext>
            </a:extLst>
          </p:cNvPr>
          <p:cNvSpPr>
            <a:spLocks noChangeAspect="1"/>
          </p:cNvSpPr>
          <p:nvPr/>
        </p:nvSpPr>
        <p:spPr>
          <a:xfrm>
            <a:off x="2326743" y="1047575"/>
            <a:ext cx="180000" cy="18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6E99025B-B07E-4D82-B1A2-F449F928B2E3}"/>
              </a:ext>
            </a:extLst>
          </p:cNvPr>
          <p:cNvSpPr>
            <a:spLocks noChangeAspect="1"/>
          </p:cNvSpPr>
          <p:nvPr/>
        </p:nvSpPr>
        <p:spPr>
          <a:xfrm>
            <a:off x="11511895" y="3461725"/>
            <a:ext cx="360000" cy="36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991BC998-DC0F-4628-AF5D-C2E4E0840B90}"/>
              </a:ext>
            </a:extLst>
          </p:cNvPr>
          <p:cNvSpPr>
            <a:spLocks noChangeAspect="1"/>
          </p:cNvSpPr>
          <p:nvPr/>
        </p:nvSpPr>
        <p:spPr>
          <a:xfrm>
            <a:off x="9532128" y="6194830"/>
            <a:ext cx="288000" cy="288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32DE9D1-210D-4EC5-9BC5-34F84D82949D}"/>
              </a:ext>
            </a:extLst>
          </p:cNvPr>
          <p:cNvGrpSpPr/>
          <p:nvPr/>
        </p:nvGrpSpPr>
        <p:grpSpPr>
          <a:xfrm>
            <a:off x="603168" y="197788"/>
            <a:ext cx="5087880" cy="6042718"/>
            <a:chOff x="6047521" y="197788"/>
            <a:chExt cx="5087880" cy="6042718"/>
          </a:xfrm>
        </p:grpSpPr>
        <p:sp>
          <p:nvSpPr>
            <p:cNvPr id="20" name="矩形: 单圆角 19">
              <a:extLst>
                <a:ext uri="{FF2B5EF4-FFF2-40B4-BE49-F238E27FC236}">
                  <a16:creationId xmlns:a16="http://schemas.microsoft.com/office/drawing/2014/main" id="{442527C9-FF3E-4E0B-BDDF-AF25E2994B8A}"/>
                </a:ext>
              </a:extLst>
            </p:cNvPr>
            <p:cNvSpPr/>
            <p:nvPr/>
          </p:nvSpPr>
          <p:spPr>
            <a:xfrm>
              <a:off x="6137521" y="1042756"/>
              <a:ext cx="4831556" cy="4831556"/>
            </a:xfrm>
            <a:prstGeom prst="round1Rect">
              <a:avLst>
                <a:gd name="adj" fmla="val 7859"/>
              </a:avLst>
            </a:prstGeom>
            <a:solidFill>
              <a:schemeClr val="accent2"/>
            </a:solidFill>
            <a:ln w="3175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PA-椭圆 20">
              <a:extLst>
                <a:ext uri="{FF2B5EF4-FFF2-40B4-BE49-F238E27FC236}">
                  <a16:creationId xmlns:a16="http://schemas.microsoft.com/office/drawing/2014/main" id="{B26C3694-AD86-476D-8667-1221E07123D9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471006" y="4731311"/>
              <a:ext cx="792000" cy="7920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6111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PA-椭圆 21">
              <a:extLst>
                <a:ext uri="{FF2B5EF4-FFF2-40B4-BE49-F238E27FC236}">
                  <a16:creationId xmlns:a16="http://schemas.microsoft.com/office/drawing/2014/main" id="{73EF5D95-5EC6-4518-9F16-0CF71A7AC2E5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7595202" y="4731311"/>
              <a:ext cx="792000" cy="7920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2486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PA-椭圆 22">
              <a:extLst>
                <a:ext uri="{FF2B5EF4-FFF2-40B4-BE49-F238E27FC236}">
                  <a16:creationId xmlns:a16="http://schemas.microsoft.com/office/drawing/2014/main" id="{17B81FBE-EC09-40B7-9657-5A4736D9151D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8719398" y="4731311"/>
              <a:ext cx="792000" cy="7920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29439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PA-椭圆 23">
              <a:extLst>
                <a:ext uri="{FF2B5EF4-FFF2-40B4-BE49-F238E27FC236}">
                  <a16:creationId xmlns:a16="http://schemas.microsoft.com/office/drawing/2014/main" id="{4C0EDEA0-530E-44B6-90A4-56F915DCA0DF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9843593" y="4731311"/>
              <a:ext cx="792000" cy="7920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42948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PA-椭圆 25">
              <a:extLst>
                <a:ext uri="{FF2B5EF4-FFF2-40B4-BE49-F238E27FC236}">
                  <a16:creationId xmlns:a16="http://schemas.microsoft.com/office/drawing/2014/main" id="{6FA23A1F-DB05-48AE-B1F5-22234EF94FDA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471006" y="3618793"/>
              <a:ext cx="792000" cy="7920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41688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PA-椭圆 26">
              <a:extLst>
                <a:ext uri="{FF2B5EF4-FFF2-40B4-BE49-F238E27FC236}">
                  <a16:creationId xmlns:a16="http://schemas.microsoft.com/office/drawing/2014/main" id="{708B9F4E-63AA-458F-9EBF-BC0699A65D5E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7595202" y="3618793"/>
              <a:ext cx="792000" cy="7920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3924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PA-椭圆 27">
              <a:extLst>
                <a:ext uri="{FF2B5EF4-FFF2-40B4-BE49-F238E27FC236}">
                  <a16:creationId xmlns:a16="http://schemas.microsoft.com/office/drawing/2014/main" id="{2584FE55-701F-4FC9-9248-96D1DA6F6C34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8719398" y="3618793"/>
              <a:ext cx="792000" cy="7920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2829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PA-椭圆 28">
              <a:extLst>
                <a:ext uri="{FF2B5EF4-FFF2-40B4-BE49-F238E27FC236}">
                  <a16:creationId xmlns:a16="http://schemas.microsoft.com/office/drawing/2014/main" id="{BE5D878C-B079-4F00-8124-0C7F8865BC95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9843593" y="3618793"/>
              <a:ext cx="792000" cy="7920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5150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PA-椭圆 29">
              <a:extLst>
                <a:ext uri="{FF2B5EF4-FFF2-40B4-BE49-F238E27FC236}">
                  <a16:creationId xmlns:a16="http://schemas.microsoft.com/office/drawing/2014/main" id="{181E471E-847A-45A2-B1C4-C19B85F41A16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6471006" y="2506275"/>
              <a:ext cx="792000" cy="7920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29349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PA-椭圆 30">
              <a:extLst>
                <a:ext uri="{FF2B5EF4-FFF2-40B4-BE49-F238E27FC236}">
                  <a16:creationId xmlns:a16="http://schemas.microsoft.com/office/drawing/2014/main" id="{A60CF255-F1C7-49BA-9A2B-597997839AEB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7595202" y="2506275"/>
              <a:ext cx="792000" cy="7920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2418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PA-椭圆 31">
              <a:extLst>
                <a:ext uri="{FF2B5EF4-FFF2-40B4-BE49-F238E27FC236}">
                  <a16:creationId xmlns:a16="http://schemas.microsoft.com/office/drawing/2014/main" id="{FE070583-86AF-4137-8550-FDF42CCDEB60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8719398" y="2506275"/>
              <a:ext cx="792000" cy="7920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5449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PA-椭圆 32">
              <a:extLst>
                <a:ext uri="{FF2B5EF4-FFF2-40B4-BE49-F238E27FC236}">
                  <a16:creationId xmlns:a16="http://schemas.microsoft.com/office/drawing/2014/main" id="{8E3AEED9-F875-4062-BC64-F5432801FD65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9843593" y="2506275"/>
              <a:ext cx="792000" cy="7920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61355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PA-椭圆 33">
              <a:extLst>
                <a:ext uri="{FF2B5EF4-FFF2-40B4-BE49-F238E27FC236}">
                  <a16:creationId xmlns:a16="http://schemas.microsoft.com/office/drawing/2014/main" id="{D4B7858C-679B-4BA8-9BC9-1ABAD59F7448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6471006" y="1393757"/>
              <a:ext cx="792000" cy="7920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2108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PA-椭圆 34">
              <a:extLst>
                <a:ext uri="{FF2B5EF4-FFF2-40B4-BE49-F238E27FC236}">
                  <a16:creationId xmlns:a16="http://schemas.microsoft.com/office/drawing/2014/main" id="{AD3B7B3B-B156-4868-90E8-8214D4022E6B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7595202" y="1393757"/>
              <a:ext cx="792000" cy="7920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3488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PA-椭圆 35">
              <a:extLst>
                <a:ext uri="{FF2B5EF4-FFF2-40B4-BE49-F238E27FC236}">
                  <a16:creationId xmlns:a16="http://schemas.microsoft.com/office/drawing/2014/main" id="{5276470B-B14F-4D72-B683-5F94A79E4237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8719398" y="1393757"/>
              <a:ext cx="792000" cy="7920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6234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PA-椭圆 36">
              <a:extLst>
                <a:ext uri="{FF2B5EF4-FFF2-40B4-BE49-F238E27FC236}">
                  <a16:creationId xmlns:a16="http://schemas.microsoft.com/office/drawing/2014/main" id="{14A7F5BC-F37F-47A0-BF9C-60173AC6397A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9843593" y="1393757"/>
              <a:ext cx="792000" cy="7920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333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459E6F1-8B64-424C-91A4-8B88743EE79C}"/>
                </a:ext>
              </a:extLst>
            </p:cNvPr>
            <p:cNvSpPr/>
            <p:nvPr/>
          </p:nvSpPr>
          <p:spPr>
            <a:xfrm>
              <a:off x="6137521" y="5464242"/>
              <a:ext cx="410069" cy="410069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B5D607C1-F39C-418A-91F2-3309D00399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47521" y="952756"/>
              <a:ext cx="180000" cy="180000"/>
            </a:xfrm>
            <a:custGeom>
              <a:avLst/>
              <a:gdLst>
                <a:gd name="connsiteX0" fmla="*/ 720000 w 1440000"/>
                <a:gd name="connsiteY0" fmla="*/ 0 h 1440000"/>
                <a:gd name="connsiteX1" fmla="*/ 1440000 w 1440000"/>
                <a:gd name="connsiteY1" fmla="*/ 720000 h 1440000"/>
                <a:gd name="connsiteX2" fmla="*/ 720000 w 1440000"/>
                <a:gd name="connsiteY2" fmla="*/ 1440000 h 1440000"/>
                <a:gd name="connsiteX3" fmla="*/ 0 w 1440000"/>
                <a:gd name="connsiteY3" fmla="*/ 720000 h 1440000"/>
                <a:gd name="connsiteX4" fmla="*/ 720000 w 1440000"/>
                <a:gd name="connsiteY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000" h="1440000">
                  <a:moveTo>
                    <a:pt x="720000" y="0"/>
                  </a:moveTo>
                  <a:cubicBezTo>
                    <a:pt x="720000" y="397645"/>
                    <a:pt x="1042355" y="720000"/>
                    <a:pt x="1440000" y="720000"/>
                  </a:cubicBezTo>
                  <a:cubicBezTo>
                    <a:pt x="1042355" y="720000"/>
                    <a:pt x="720000" y="1042355"/>
                    <a:pt x="720000" y="1440000"/>
                  </a:cubicBezTo>
                  <a:cubicBezTo>
                    <a:pt x="720000" y="1042355"/>
                    <a:pt x="397645" y="720000"/>
                    <a:pt x="0" y="720000"/>
                  </a:cubicBezTo>
                  <a:cubicBezTo>
                    <a:pt x="397645" y="720000"/>
                    <a:pt x="720000" y="397645"/>
                    <a:pt x="7200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D712935-29A5-4007-8B3C-0A05ED8CDF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879077" y="5784311"/>
              <a:ext cx="180000" cy="180000"/>
            </a:xfrm>
            <a:custGeom>
              <a:avLst/>
              <a:gdLst>
                <a:gd name="connsiteX0" fmla="*/ 720000 w 1440000"/>
                <a:gd name="connsiteY0" fmla="*/ 0 h 1440000"/>
                <a:gd name="connsiteX1" fmla="*/ 1440000 w 1440000"/>
                <a:gd name="connsiteY1" fmla="*/ 720000 h 1440000"/>
                <a:gd name="connsiteX2" fmla="*/ 720000 w 1440000"/>
                <a:gd name="connsiteY2" fmla="*/ 1440000 h 1440000"/>
                <a:gd name="connsiteX3" fmla="*/ 0 w 1440000"/>
                <a:gd name="connsiteY3" fmla="*/ 720000 h 1440000"/>
                <a:gd name="connsiteX4" fmla="*/ 720000 w 1440000"/>
                <a:gd name="connsiteY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000" h="1440000">
                  <a:moveTo>
                    <a:pt x="720000" y="0"/>
                  </a:moveTo>
                  <a:cubicBezTo>
                    <a:pt x="720000" y="397645"/>
                    <a:pt x="1042355" y="720000"/>
                    <a:pt x="1440000" y="720000"/>
                  </a:cubicBezTo>
                  <a:cubicBezTo>
                    <a:pt x="1042355" y="720000"/>
                    <a:pt x="720000" y="1042355"/>
                    <a:pt x="720000" y="1440000"/>
                  </a:cubicBezTo>
                  <a:cubicBezTo>
                    <a:pt x="720000" y="1042355"/>
                    <a:pt x="397645" y="720000"/>
                    <a:pt x="0" y="720000"/>
                  </a:cubicBezTo>
                  <a:cubicBezTo>
                    <a:pt x="397645" y="720000"/>
                    <a:pt x="720000" y="397645"/>
                    <a:pt x="7200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46F7561C-FBE2-4841-957E-B3A34810DA0F}"/>
                </a:ext>
              </a:extLst>
            </p:cNvPr>
            <p:cNvGrpSpPr/>
            <p:nvPr/>
          </p:nvGrpSpPr>
          <p:grpSpPr>
            <a:xfrm>
              <a:off x="6881075" y="197788"/>
              <a:ext cx="4254326" cy="6042718"/>
              <a:chOff x="6866786" y="341666"/>
              <a:chExt cx="4645864" cy="6598848"/>
            </a:xfrm>
          </p:grpSpPr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AEE25F9C-8BCC-4A74-AC1C-CBFC62CAAF60}"/>
                  </a:ext>
                </a:extLst>
              </p:cNvPr>
              <p:cNvGrpSpPr/>
              <p:nvPr/>
            </p:nvGrpSpPr>
            <p:grpSpPr>
              <a:xfrm>
                <a:off x="8568556" y="1892057"/>
                <a:ext cx="2944094" cy="4114104"/>
                <a:chOff x="9155482" y="3265440"/>
                <a:chExt cx="2003225" cy="2799325"/>
              </a:xfrm>
            </p:grpSpPr>
            <p:grpSp>
              <p:nvGrpSpPr>
                <p:cNvPr id="136" name="图形 8">
                  <a:extLst>
                    <a:ext uri="{FF2B5EF4-FFF2-40B4-BE49-F238E27FC236}">
                      <a16:creationId xmlns:a16="http://schemas.microsoft.com/office/drawing/2014/main" id="{183A9F2D-A98F-491E-8B9E-8356B050A22E}"/>
                    </a:ext>
                  </a:extLst>
                </p:cNvPr>
                <p:cNvGrpSpPr/>
                <p:nvPr/>
              </p:nvGrpSpPr>
              <p:grpSpPr>
                <a:xfrm>
                  <a:off x="9509636" y="5452708"/>
                  <a:ext cx="1406961" cy="612057"/>
                  <a:chOff x="13226684" y="10882142"/>
                  <a:chExt cx="1406961" cy="612057"/>
                </a:xfrm>
              </p:grpSpPr>
              <p:sp>
                <p:nvSpPr>
                  <p:cNvPr id="219" name="任意多边形: 形状 218">
                    <a:extLst>
                      <a:ext uri="{FF2B5EF4-FFF2-40B4-BE49-F238E27FC236}">
                        <a16:creationId xmlns:a16="http://schemas.microsoft.com/office/drawing/2014/main" id="{9E568D53-5B59-4B36-9732-2AB91B01BDFD}"/>
                      </a:ext>
                    </a:extLst>
                  </p:cNvPr>
                  <p:cNvSpPr/>
                  <p:nvPr/>
                </p:nvSpPr>
                <p:spPr>
                  <a:xfrm>
                    <a:off x="13591872" y="11312187"/>
                    <a:ext cx="99272" cy="99253"/>
                  </a:xfrm>
                  <a:custGeom>
                    <a:avLst/>
                    <a:gdLst>
                      <a:gd name="connsiteX0" fmla="*/ 97734 w 99272"/>
                      <a:gd name="connsiteY0" fmla="*/ 37400 h 99253"/>
                      <a:gd name="connsiteX1" fmla="*/ 61854 w 99272"/>
                      <a:gd name="connsiteY1" fmla="*/ 97712 h 99253"/>
                      <a:gd name="connsiteX2" fmla="*/ 1541 w 99272"/>
                      <a:gd name="connsiteY2" fmla="*/ 61831 h 99253"/>
                      <a:gd name="connsiteX3" fmla="*/ 37422 w 99272"/>
                      <a:gd name="connsiteY3" fmla="*/ 1519 h 99253"/>
                      <a:gd name="connsiteX4" fmla="*/ 37536 w 99272"/>
                      <a:gd name="connsiteY4" fmla="*/ 1490 h 99253"/>
                      <a:gd name="connsiteX5" fmla="*/ 97734 w 99272"/>
                      <a:gd name="connsiteY5" fmla="*/ 37400 h 99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9272" h="99253">
                        <a:moveTo>
                          <a:pt x="97734" y="37400"/>
                        </a:moveTo>
                        <a:cubicBezTo>
                          <a:pt x="104478" y="63965"/>
                          <a:pt x="88419" y="90968"/>
                          <a:pt x="61854" y="97712"/>
                        </a:cubicBezTo>
                        <a:cubicBezTo>
                          <a:pt x="35288" y="104465"/>
                          <a:pt x="8285" y="88396"/>
                          <a:pt x="1541" y="61831"/>
                        </a:cubicBezTo>
                        <a:cubicBezTo>
                          <a:pt x="-5212" y="35276"/>
                          <a:pt x="10857" y="8272"/>
                          <a:pt x="37422" y="1519"/>
                        </a:cubicBezTo>
                        <a:cubicBezTo>
                          <a:pt x="37460" y="1509"/>
                          <a:pt x="37498" y="1500"/>
                          <a:pt x="37536" y="1490"/>
                        </a:cubicBezTo>
                        <a:cubicBezTo>
                          <a:pt x="64063" y="-5130"/>
                          <a:pt x="90952" y="10920"/>
                          <a:pt x="97734" y="3740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20" name="任意多边形: 形状 219">
                    <a:extLst>
                      <a:ext uri="{FF2B5EF4-FFF2-40B4-BE49-F238E27FC236}">
                        <a16:creationId xmlns:a16="http://schemas.microsoft.com/office/drawing/2014/main" id="{F888C1F4-E42A-4381-A68E-3BFC9DE826AC}"/>
                      </a:ext>
                    </a:extLst>
                  </p:cNvPr>
                  <p:cNvSpPr/>
                  <p:nvPr/>
                </p:nvSpPr>
                <p:spPr>
                  <a:xfrm>
                    <a:off x="13600185" y="11321423"/>
                    <a:ext cx="89556" cy="89597"/>
                  </a:xfrm>
                  <a:custGeom>
                    <a:avLst/>
                    <a:gdLst>
                      <a:gd name="connsiteX0" fmla="*/ 88088 w 89556"/>
                      <a:gd name="connsiteY0" fmla="*/ 33498 h 89597"/>
                      <a:gd name="connsiteX1" fmla="*/ 56104 w 89556"/>
                      <a:gd name="connsiteY1" fmla="*/ 88133 h 89597"/>
                      <a:gd name="connsiteX2" fmla="*/ 1468 w 89556"/>
                      <a:gd name="connsiteY2" fmla="*/ 56139 h 89597"/>
                      <a:gd name="connsiteX3" fmla="*/ 33453 w 89556"/>
                      <a:gd name="connsiteY3" fmla="*/ 1513 h 89597"/>
                      <a:gd name="connsiteX4" fmla="*/ 33510 w 89556"/>
                      <a:gd name="connsiteY4" fmla="*/ 1494 h 89597"/>
                      <a:gd name="connsiteX5" fmla="*/ 88003 w 89556"/>
                      <a:gd name="connsiteY5" fmla="*/ 33183 h 89597"/>
                      <a:gd name="connsiteX6" fmla="*/ 88088 w 89556"/>
                      <a:gd name="connsiteY6" fmla="*/ 33498 h 895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556" h="89597">
                        <a:moveTo>
                          <a:pt x="88088" y="33498"/>
                        </a:moveTo>
                        <a:cubicBezTo>
                          <a:pt x="94346" y="57415"/>
                          <a:pt x="80021" y="81875"/>
                          <a:pt x="56104" y="88133"/>
                        </a:cubicBezTo>
                        <a:cubicBezTo>
                          <a:pt x="32177" y="94381"/>
                          <a:pt x="7716" y="80066"/>
                          <a:pt x="1468" y="56139"/>
                        </a:cubicBezTo>
                        <a:cubicBezTo>
                          <a:pt x="-4790" y="32221"/>
                          <a:pt x="9536" y="7761"/>
                          <a:pt x="33453" y="1513"/>
                        </a:cubicBezTo>
                        <a:cubicBezTo>
                          <a:pt x="33472" y="1503"/>
                          <a:pt x="33491" y="1494"/>
                          <a:pt x="33510" y="1494"/>
                        </a:cubicBezTo>
                        <a:cubicBezTo>
                          <a:pt x="57313" y="-4802"/>
                          <a:pt x="81707" y="9381"/>
                          <a:pt x="88003" y="33183"/>
                        </a:cubicBezTo>
                        <a:cubicBezTo>
                          <a:pt x="88031" y="33288"/>
                          <a:pt x="88060" y="33393"/>
                          <a:pt x="88088" y="33498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21" name="任意多边形: 形状 220">
                    <a:extLst>
                      <a:ext uri="{FF2B5EF4-FFF2-40B4-BE49-F238E27FC236}">
                        <a16:creationId xmlns:a16="http://schemas.microsoft.com/office/drawing/2014/main" id="{5869A5F4-3617-4478-9A1B-DBD05E5A28F1}"/>
                      </a:ext>
                    </a:extLst>
                  </p:cNvPr>
                  <p:cNvSpPr/>
                  <p:nvPr/>
                </p:nvSpPr>
                <p:spPr>
                  <a:xfrm>
                    <a:off x="13627579" y="11348715"/>
                    <a:ext cx="34872" cy="34868"/>
                  </a:xfrm>
                  <a:custGeom>
                    <a:avLst/>
                    <a:gdLst>
                      <a:gd name="connsiteX0" fmla="*/ 34310 w 34872"/>
                      <a:gd name="connsiteY0" fmla="*/ 13064 h 34868"/>
                      <a:gd name="connsiteX1" fmla="*/ 21803 w 34872"/>
                      <a:gd name="connsiteY1" fmla="*/ 34305 h 34868"/>
                      <a:gd name="connsiteX2" fmla="*/ 563 w 34872"/>
                      <a:gd name="connsiteY2" fmla="*/ 21808 h 34868"/>
                      <a:gd name="connsiteX3" fmla="*/ 12974 w 34872"/>
                      <a:gd name="connsiteY3" fmla="*/ 586 h 34868"/>
                      <a:gd name="connsiteX4" fmla="*/ 34291 w 34872"/>
                      <a:gd name="connsiteY4" fmla="*/ 12969 h 34868"/>
                      <a:gd name="connsiteX5" fmla="*/ 34310 w 34872"/>
                      <a:gd name="connsiteY5" fmla="*/ 13064 h 34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872" h="34868">
                        <a:moveTo>
                          <a:pt x="34310" y="13064"/>
                        </a:moveTo>
                        <a:cubicBezTo>
                          <a:pt x="36729" y="22380"/>
                          <a:pt x="31128" y="31895"/>
                          <a:pt x="21803" y="34305"/>
                        </a:cubicBezTo>
                        <a:cubicBezTo>
                          <a:pt x="12488" y="36724"/>
                          <a:pt x="2972" y="31123"/>
                          <a:pt x="563" y="21808"/>
                        </a:cubicBezTo>
                        <a:cubicBezTo>
                          <a:pt x="-1847" y="12521"/>
                          <a:pt x="3706" y="3044"/>
                          <a:pt x="12974" y="586"/>
                        </a:cubicBezTo>
                        <a:cubicBezTo>
                          <a:pt x="22280" y="-1881"/>
                          <a:pt x="31824" y="3663"/>
                          <a:pt x="34291" y="12969"/>
                        </a:cubicBezTo>
                        <a:cubicBezTo>
                          <a:pt x="34291" y="13007"/>
                          <a:pt x="34300" y="13036"/>
                          <a:pt x="34310" y="1306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22" name="任意多边形: 形状 221">
                    <a:extLst>
                      <a:ext uri="{FF2B5EF4-FFF2-40B4-BE49-F238E27FC236}">
                        <a16:creationId xmlns:a16="http://schemas.microsoft.com/office/drawing/2014/main" id="{89B57590-ED4E-494D-ABCF-9FEB69A54586}"/>
                      </a:ext>
                    </a:extLst>
                  </p:cNvPr>
                  <p:cNvSpPr/>
                  <p:nvPr/>
                </p:nvSpPr>
                <p:spPr>
                  <a:xfrm>
                    <a:off x="13699132" y="11369494"/>
                    <a:ext cx="32480" cy="37814"/>
                  </a:xfrm>
                  <a:custGeom>
                    <a:avLst/>
                    <a:gdLst>
                      <a:gd name="connsiteX0" fmla="*/ 0 w 32480"/>
                      <a:gd name="connsiteY0" fmla="*/ 6287 h 37814"/>
                      <a:gd name="connsiteX1" fmla="*/ 8477 w 32480"/>
                      <a:gd name="connsiteY1" fmla="*/ 35528 h 37814"/>
                      <a:gd name="connsiteX2" fmla="*/ 32480 w 32480"/>
                      <a:gd name="connsiteY2" fmla="*/ 29528 h 37814"/>
                      <a:gd name="connsiteX3" fmla="*/ 25051 w 32480"/>
                      <a:gd name="connsiteY3" fmla="*/ 0 h 37814"/>
                      <a:gd name="connsiteX4" fmla="*/ 0 w 32480"/>
                      <a:gd name="connsiteY4" fmla="*/ 6287 h 378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480" h="37814">
                        <a:moveTo>
                          <a:pt x="0" y="6287"/>
                        </a:moveTo>
                        <a:lnTo>
                          <a:pt x="8477" y="35528"/>
                        </a:lnTo>
                        <a:cubicBezTo>
                          <a:pt x="16812" y="40167"/>
                          <a:pt x="27308" y="37538"/>
                          <a:pt x="32480" y="29528"/>
                        </a:cubicBezTo>
                        <a:lnTo>
                          <a:pt x="25051" y="0"/>
                        </a:lnTo>
                        <a:cubicBezTo>
                          <a:pt x="18888" y="7211"/>
                          <a:pt x="8839" y="9735"/>
                          <a:pt x="0" y="628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23" name="任意多边形: 形状 222">
                    <a:extLst>
                      <a:ext uri="{FF2B5EF4-FFF2-40B4-BE49-F238E27FC236}">
                        <a16:creationId xmlns:a16="http://schemas.microsoft.com/office/drawing/2014/main" id="{69E33CD3-8438-47E6-B281-ADFEA2220383}"/>
                      </a:ext>
                    </a:extLst>
                  </p:cNvPr>
                  <p:cNvSpPr/>
                  <p:nvPr/>
                </p:nvSpPr>
                <p:spPr>
                  <a:xfrm>
                    <a:off x="13621122" y="11293476"/>
                    <a:ext cx="112648" cy="132882"/>
                  </a:xfrm>
                  <a:custGeom>
                    <a:avLst/>
                    <a:gdLst>
                      <a:gd name="connsiteX0" fmla="*/ 0 w 112648"/>
                      <a:gd name="connsiteY0" fmla="*/ 18011 h 132882"/>
                      <a:gd name="connsiteX1" fmla="*/ 25813 w 112648"/>
                      <a:gd name="connsiteY1" fmla="*/ 93068 h 132882"/>
                      <a:gd name="connsiteX2" fmla="*/ 50959 w 112648"/>
                      <a:gd name="connsiteY2" fmla="*/ 132882 h 132882"/>
                      <a:gd name="connsiteX3" fmla="*/ 85820 w 112648"/>
                      <a:gd name="connsiteY3" fmla="*/ 118785 h 132882"/>
                      <a:gd name="connsiteX4" fmla="*/ 84677 w 112648"/>
                      <a:gd name="connsiteY4" fmla="*/ 95735 h 132882"/>
                      <a:gd name="connsiteX5" fmla="*/ 112490 w 112648"/>
                      <a:gd name="connsiteY5" fmla="*/ 76685 h 132882"/>
                      <a:gd name="connsiteX6" fmla="*/ 108680 w 112648"/>
                      <a:gd name="connsiteY6" fmla="*/ 61445 h 132882"/>
                      <a:gd name="connsiteX7" fmla="*/ 66008 w 112648"/>
                      <a:gd name="connsiteY7" fmla="*/ 62873 h 132882"/>
                      <a:gd name="connsiteX8" fmla="*/ 45244 w 112648"/>
                      <a:gd name="connsiteY8" fmla="*/ 389 h 132882"/>
                      <a:gd name="connsiteX9" fmla="*/ 0 w 112648"/>
                      <a:gd name="connsiteY9" fmla="*/ 18011 h 1328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2648" h="132882">
                        <a:moveTo>
                          <a:pt x="0" y="18011"/>
                        </a:moveTo>
                        <a:lnTo>
                          <a:pt x="25813" y="93068"/>
                        </a:lnTo>
                        <a:lnTo>
                          <a:pt x="50959" y="132882"/>
                        </a:lnTo>
                        <a:lnTo>
                          <a:pt x="85820" y="118785"/>
                        </a:lnTo>
                        <a:cubicBezTo>
                          <a:pt x="83239" y="111375"/>
                          <a:pt x="82839" y="103374"/>
                          <a:pt x="84677" y="95735"/>
                        </a:cubicBezTo>
                        <a:cubicBezTo>
                          <a:pt x="88202" y="86210"/>
                          <a:pt x="112490" y="76685"/>
                          <a:pt x="112490" y="76685"/>
                        </a:cubicBezTo>
                        <a:cubicBezTo>
                          <a:pt x="113138" y="71313"/>
                          <a:pt x="111785" y="65883"/>
                          <a:pt x="108680" y="61445"/>
                        </a:cubicBezTo>
                        <a:cubicBezTo>
                          <a:pt x="103442" y="54491"/>
                          <a:pt x="76676" y="68398"/>
                          <a:pt x="66008" y="62873"/>
                        </a:cubicBezTo>
                        <a:cubicBezTo>
                          <a:pt x="55340" y="57349"/>
                          <a:pt x="45244" y="389"/>
                          <a:pt x="45244" y="389"/>
                        </a:cubicBezTo>
                        <a:cubicBezTo>
                          <a:pt x="45244" y="389"/>
                          <a:pt x="14002" y="-4183"/>
                          <a:pt x="0" y="1801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24" name="任意多边形: 形状 223">
                    <a:extLst>
                      <a:ext uri="{FF2B5EF4-FFF2-40B4-BE49-F238E27FC236}">
                        <a16:creationId xmlns:a16="http://schemas.microsoft.com/office/drawing/2014/main" id="{2E822A51-8640-496E-93F4-6308A3967195}"/>
                      </a:ext>
                    </a:extLst>
                  </p:cNvPr>
                  <p:cNvSpPr/>
                  <p:nvPr/>
                </p:nvSpPr>
                <p:spPr>
                  <a:xfrm>
                    <a:off x="13660923" y="11383032"/>
                    <a:ext cx="99272" cy="99257"/>
                  </a:xfrm>
                  <a:custGeom>
                    <a:avLst/>
                    <a:gdLst>
                      <a:gd name="connsiteX0" fmla="*/ 97739 w 99272"/>
                      <a:gd name="connsiteY0" fmla="*/ 37421 h 99257"/>
                      <a:gd name="connsiteX1" fmla="*/ 61830 w 99272"/>
                      <a:gd name="connsiteY1" fmla="*/ 97724 h 99257"/>
                      <a:gd name="connsiteX2" fmla="*/ 1537 w 99272"/>
                      <a:gd name="connsiteY2" fmla="*/ 61815 h 99257"/>
                      <a:gd name="connsiteX3" fmla="*/ 37437 w 99272"/>
                      <a:gd name="connsiteY3" fmla="*/ 1512 h 99257"/>
                      <a:gd name="connsiteX4" fmla="*/ 37446 w 99272"/>
                      <a:gd name="connsiteY4" fmla="*/ 1512 h 99257"/>
                      <a:gd name="connsiteX5" fmla="*/ 97739 w 99272"/>
                      <a:gd name="connsiteY5" fmla="*/ 37421 h 992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9272" h="99257">
                        <a:moveTo>
                          <a:pt x="97739" y="37421"/>
                        </a:moveTo>
                        <a:cubicBezTo>
                          <a:pt x="104474" y="63986"/>
                          <a:pt x="88396" y="90980"/>
                          <a:pt x="61830" y="97724"/>
                        </a:cubicBezTo>
                        <a:cubicBezTo>
                          <a:pt x="35265" y="104458"/>
                          <a:pt x="8271" y="88380"/>
                          <a:pt x="1537" y="61815"/>
                        </a:cubicBezTo>
                        <a:cubicBezTo>
                          <a:pt x="-5207" y="35250"/>
                          <a:pt x="10872" y="8246"/>
                          <a:pt x="37437" y="1512"/>
                        </a:cubicBezTo>
                        <a:cubicBezTo>
                          <a:pt x="37446" y="1512"/>
                          <a:pt x="37446" y="1512"/>
                          <a:pt x="37446" y="1512"/>
                        </a:cubicBezTo>
                        <a:cubicBezTo>
                          <a:pt x="64002" y="-5165"/>
                          <a:pt x="90958" y="10894"/>
                          <a:pt x="97739" y="3742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25" name="任意多边形: 形状 224">
                    <a:extLst>
                      <a:ext uri="{FF2B5EF4-FFF2-40B4-BE49-F238E27FC236}">
                        <a16:creationId xmlns:a16="http://schemas.microsoft.com/office/drawing/2014/main" id="{5CC25842-D4A9-4EEA-A27C-A69963D190BE}"/>
                      </a:ext>
                    </a:extLst>
                  </p:cNvPr>
                  <p:cNvSpPr/>
                  <p:nvPr/>
                </p:nvSpPr>
                <p:spPr>
                  <a:xfrm rot="-1287602">
                    <a:off x="13669771" y="11391391"/>
                    <a:ext cx="89534" cy="89534"/>
                  </a:xfrm>
                  <a:custGeom>
                    <a:avLst/>
                    <a:gdLst>
                      <a:gd name="connsiteX0" fmla="*/ 89535 w 89534"/>
                      <a:gd name="connsiteY0" fmla="*/ 44768 h 89534"/>
                      <a:gd name="connsiteX1" fmla="*/ 44767 w 89534"/>
                      <a:gd name="connsiteY1" fmla="*/ 89535 h 89534"/>
                      <a:gd name="connsiteX2" fmla="*/ 0 w 89534"/>
                      <a:gd name="connsiteY2" fmla="*/ 44768 h 89534"/>
                      <a:gd name="connsiteX3" fmla="*/ 44767 w 89534"/>
                      <a:gd name="connsiteY3" fmla="*/ 0 h 89534"/>
                      <a:gd name="connsiteX4" fmla="*/ 89535 w 89534"/>
                      <a:gd name="connsiteY4" fmla="*/ 44768 h 89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9534" h="89534">
                        <a:moveTo>
                          <a:pt x="89535" y="44768"/>
                        </a:moveTo>
                        <a:cubicBezTo>
                          <a:pt x="89535" y="69492"/>
                          <a:pt x="69492" y="89535"/>
                          <a:pt x="44767" y="89535"/>
                        </a:cubicBezTo>
                        <a:cubicBezTo>
                          <a:pt x="20043" y="89535"/>
                          <a:pt x="0" y="69492"/>
                          <a:pt x="0" y="44768"/>
                        </a:cubicBezTo>
                        <a:cubicBezTo>
                          <a:pt x="0" y="20043"/>
                          <a:pt x="20043" y="0"/>
                          <a:pt x="44767" y="0"/>
                        </a:cubicBezTo>
                        <a:cubicBezTo>
                          <a:pt x="69492" y="0"/>
                          <a:pt x="89535" y="20043"/>
                          <a:pt x="89535" y="44768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26" name="任意多边形: 形状 225">
                    <a:extLst>
                      <a:ext uri="{FF2B5EF4-FFF2-40B4-BE49-F238E27FC236}">
                        <a16:creationId xmlns:a16="http://schemas.microsoft.com/office/drawing/2014/main" id="{7B79B409-791A-4525-AFD6-17038A01D945}"/>
                      </a:ext>
                    </a:extLst>
                  </p:cNvPr>
                  <p:cNvSpPr/>
                  <p:nvPr/>
                </p:nvSpPr>
                <p:spPr>
                  <a:xfrm>
                    <a:off x="13696995" y="11418732"/>
                    <a:ext cx="34868" cy="34871"/>
                  </a:xfrm>
                  <a:custGeom>
                    <a:avLst/>
                    <a:gdLst>
                      <a:gd name="connsiteX0" fmla="*/ 34331 w 34868"/>
                      <a:gd name="connsiteY0" fmla="*/ 13151 h 34871"/>
                      <a:gd name="connsiteX1" fmla="*/ 21720 w 34868"/>
                      <a:gd name="connsiteY1" fmla="*/ 34335 h 34871"/>
                      <a:gd name="connsiteX2" fmla="*/ 536 w 34868"/>
                      <a:gd name="connsiteY2" fmla="*/ 21714 h 34871"/>
                      <a:gd name="connsiteX3" fmla="*/ 12995 w 34868"/>
                      <a:gd name="connsiteY3" fmla="*/ 578 h 34871"/>
                      <a:gd name="connsiteX4" fmla="*/ 34293 w 34868"/>
                      <a:gd name="connsiteY4" fmla="*/ 12998 h 34871"/>
                      <a:gd name="connsiteX5" fmla="*/ 34331 w 34868"/>
                      <a:gd name="connsiteY5" fmla="*/ 13151 h 34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868" h="34871">
                        <a:moveTo>
                          <a:pt x="34331" y="13151"/>
                        </a:moveTo>
                        <a:cubicBezTo>
                          <a:pt x="36693" y="22485"/>
                          <a:pt x="31045" y="31963"/>
                          <a:pt x="21720" y="34335"/>
                        </a:cubicBezTo>
                        <a:cubicBezTo>
                          <a:pt x="12385" y="36697"/>
                          <a:pt x="2908" y="31048"/>
                          <a:pt x="536" y="21714"/>
                        </a:cubicBezTo>
                        <a:cubicBezTo>
                          <a:pt x="-1807" y="12446"/>
                          <a:pt x="3746" y="3016"/>
                          <a:pt x="12995" y="578"/>
                        </a:cubicBezTo>
                        <a:cubicBezTo>
                          <a:pt x="22301" y="-1870"/>
                          <a:pt x="31835" y="3683"/>
                          <a:pt x="34293" y="12998"/>
                        </a:cubicBezTo>
                        <a:cubicBezTo>
                          <a:pt x="34302" y="13046"/>
                          <a:pt x="34321" y="13103"/>
                          <a:pt x="34331" y="1315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27" name="任意多边形: 形状 226">
                    <a:extLst>
                      <a:ext uri="{FF2B5EF4-FFF2-40B4-BE49-F238E27FC236}">
                        <a16:creationId xmlns:a16="http://schemas.microsoft.com/office/drawing/2014/main" id="{03C73766-6682-4A5A-8534-E7EA1E889303}"/>
                      </a:ext>
                    </a:extLst>
                  </p:cNvPr>
                  <p:cNvSpPr/>
                  <p:nvPr/>
                </p:nvSpPr>
                <p:spPr>
                  <a:xfrm>
                    <a:off x="13682956" y="11339964"/>
                    <a:ext cx="47208" cy="28580"/>
                  </a:xfrm>
                  <a:custGeom>
                    <a:avLst/>
                    <a:gdLst>
                      <a:gd name="connsiteX0" fmla="*/ 47132 w 47208"/>
                      <a:gd name="connsiteY0" fmla="*/ 11052 h 28580"/>
                      <a:gd name="connsiteX1" fmla="*/ 25510 w 47208"/>
                      <a:gd name="connsiteY1" fmla="*/ 28197 h 28580"/>
                      <a:gd name="connsiteX2" fmla="*/ 78 w 47208"/>
                      <a:gd name="connsiteY2" fmla="*/ 17529 h 28580"/>
                      <a:gd name="connsiteX3" fmla="*/ 21700 w 47208"/>
                      <a:gd name="connsiteY3" fmla="*/ 384 h 28580"/>
                      <a:gd name="connsiteX4" fmla="*/ 47132 w 47208"/>
                      <a:gd name="connsiteY4" fmla="*/ 11052 h 285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7208" h="28580">
                        <a:moveTo>
                          <a:pt x="47132" y="11052"/>
                        </a:moveTo>
                        <a:cubicBezTo>
                          <a:pt x="48179" y="18672"/>
                          <a:pt x="38464" y="26387"/>
                          <a:pt x="25510" y="28197"/>
                        </a:cubicBezTo>
                        <a:cubicBezTo>
                          <a:pt x="12556" y="30007"/>
                          <a:pt x="1126" y="25244"/>
                          <a:pt x="78" y="17529"/>
                        </a:cubicBezTo>
                        <a:cubicBezTo>
                          <a:pt x="-970" y="9813"/>
                          <a:pt x="8650" y="2194"/>
                          <a:pt x="21700" y="384"/>
                        </a:cubicBezTo>
                        <a:cubicBezTo>
                          <a:pt x="34749" y="-1426"/>
                          <a:pt x="46084" y="3337"/>
                          <a:pt x="47132" y="1105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28" name="任意多边形: 形状 227">
                    <a:extLst>
                      <a:ext uri="{FF2B5EF4-FFF2-40B4-BE49-F238E27FC236}">
                        <a16:creationId xmlns:a16="http://schemas.microsoft.com/office/drawing/2014/main" id="{DAA76840-8849-4EC7-B561-561B4C2BAA88}"/>
                      </a:ext>
                    </a:extLst>
                  </p:cNvPr>
                  <p:cNvSpPr/>
                  <p:nvPr/>
                </p:nvSpPr>
                <p:spPr>
                  <a:xfrm>
                    <a:off x="14251355" y="11101337"/>
                    <a:ext cx="99086" cy="99106"/>
                  </a:xfrm>
                  <a:custGeom>
                    <a:avLst/>
                    <a:gdLst>
                      <a:gd name="connsiteX0" fmla="*/ 97572 w 99086"/>
                      <a:gd name="connsiteY0" fmla="*/ 37461 h 99106"/>
                      <a:gd name="connsiteX1" fmla="*/ 61644 w 99086"/>
                      <a:gd name="connsiteY1" fmla="*/ 97593 h 99106"/>
                      <a:gd name="connsiteX2" fmla="*/ 1513 w 99086"/>
                      <a:gd name="connsiteY2" fmla="*/ 61664 h 99106"/>
                      <a:gd name="connsiteX3" fmla="*/ 37374 w 99086"/>
                      <a:gd name="connsiteY3" fmla="*/ 1552 h 99106"/>
                      <a:gd name="connsiteX4" fmla="*/ 97506 w 99086"/>
                      <a:gd name="connsiteY4" fmla="*/ 37214 h 99106"/>
                      <a:gd name="connsiteX5" fmla="*/ 97572 w 99086"/>
                      <a:gd name="connsiteY5" fmla="*/ 37461 h 99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9086" h="99106">
                        <a:moveTo>
                          <a:pt x="97572" y="37461"/>
                        </a:moveTo>
                        <a:cubicBezTo>
                          <a:pt x="104259" y="63988"/>
                          <a:pt x="88171" y="90906"/>
                          <a:pt x="61644" y="97593"/>
                        </a:cubicBezTo>
                        <a:cubicBezTo>
                          <a:pt x="35117" y="104279"/>
                          <a:pt x="8199" y="88192"/>
                          <a:pt x="1513" y="61664"/>
                        </a:cubicBezTo>
                        <a:cubicBezTo>
                          <a:pt x="-5164" y="35166"/>
                          <a:pt x="10885" y="8267"/>
                          <a:pt x="37374" y="1552"/>
                        </a:cubicBezTo>
                        <a:cubicBezTo>
                          <a:pt x="63825" y="-5210"/>
                          <a:pt x="90752" y="10753"/>
                          <a:pt x="97506" y="37214"/>
                        </a:cubicBezTo>
                        <a:cubicBezTo>
                          <a:pt x="97534" y="37290"/>
                          <a:pt x="97553" y="37376"/>
                          <a:pt x="97572" y="3746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29" name="任意多边形: 形状 228">
                    <a:extLst>
                      <a:ext uri="{FF2B5EF4-FFF2-40B4-BE49-F238E27FC236}">
                        <a16:creationId xmlns:a16="http://schemas.microsoft.com/office/drawing/2014/main" id="{D37802B7-4CFB-4F1B-B820-89BC3694626A}"/>
                      </a:ext>
                    </a:extLst>
                  </p:cNvPr>
                  <p:cNvSpPr/>
                  <p:nvPr/>
                </p:nvSpPr>
                <p:spPr>
                  <a:xfrm>
                    <a:off x="14259615" y="11110646"/>
                    <a:ext cx="89557" cy="89557"/>
                  </a:xfrm>
                  <a:custGeom>
                    <a:avLst/>
                    <a:gdLst>
                      <a:gd name="connsiteX0" fmla="*/ 88074 w 89557"/>
                      <a:gd name="connsiteY0" fmla="*/ 33391 h 89557"/>
                      <a:gd name="connsiteX1" fmla="*/ 56165 w 89557"/>
                      <a:gd name="connsiteY1" fmla="*/ 88074 h 89557"/>
                      <a:gd name="connsiteX2" fmla="*/ 1482 w 89557"/>
                      <a:gd name="connsiteY2" fmla="*/ 56165 h 89557"/>
                      <a:gd name="connsiteX3" fmla="*/ 33391 w 89557"/>
                      <a:gd name="connsiteY3" fmla="*/ 1482 h 89557"/>
                      <a:gd name="connsiteX4" fmla="*/ 33401 w 89557"/>
                      <a:gd name="connsiteY4" fmla="*/ 1482 h 89557"/>
                      <a:gd name="connsiteX5" fmla="*/ 88074 w 89557"/>
                      <a:gd name="connsiteY5" fmla="*/ 33391 h 895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557" h="89557">
                        <a:moveTo>
                          <a:pt x="88074" y="33391"/>
                        </a:moveTo>
                        <a:cubicBezTo>
                          <a:pt x="94361" y="57299"/>
                          <a:pt x="80083" y="81788"/>
                          <a:pt x="56165" y="88074"/>
                        </a:cubicBezTo>
                        <a:cubicBezTo>
                          <a:pt x="32258" y="94361"/>
                          <a:pt x="7778" y="80082"/>
                          <a:pt x="1482" y="56165"/>
                        </a:cubicBezTo>
                        <a:cubicBezTo>
                          <a:pt x="-4804" y="32257"/>
                          <a:pt x="9483" y="7778"/>
                          <a:pt x="33391" y="1482"/>
                        </a:cubicBezTo>
                        <a:cubicBezTo>
                          <a:pt x="33391" y="1482"/>
                          <a:pt x="33401" y="1482"/>
                          <a:pt x="33401" y="1482"/>
                        </a:cubicBezTo>
                        <a:cubicBezTo>
                          <a:pt x="57308" y="-4804"/>
                          <a:pt x="81788" y="9483"/>
                          <a:pt x="88074" y="33391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30" name="任意多边形: 形状 229">
                    <a:extLst>
                      <a:ext uri="{FF2B5EF4-FFF2-40B4-BE49-F238E27FC236}">
                        <a16:creationId xmlns:a16="http://schemas.microsoft.com/office/drawing/2014/main" id="{D8AC53D9-A86F-4263-AEFD-55AE945B23FA}"/>
                      </a:ext>
                    </a:extLst>
                  </p:cNvPr>
                  <p:cNvSpPr/>
                  <p:nvPr/>
                </p:nvSpPr>
                <p:spPr>
                  <a:xfrm>
                    <a:off x="14286825" y="11137926"/>
                    <a:ext cx="35062" cy="35060"/>
                  </a:xfrm>
                  <a:custGeom>
                    <a:avLst/>
                    <a:gdLst>
                      <a:gd name="connsiteX0" fmla="*/ 34480 w 35062"/>
                      <a:gd name="connsiteY0" fmla="*/ 13065 h 35060"/>
                      <a:gd name="connsiteX1" fmla="*/ 21993 w 35062"/>
                      <a:gd name="connsiteY1" fmla="*/ 34477 h 35060"/>
                      <a:gd name="connsiteX2" fmla="*/ 580 w 35062"/>
                      <a:gd name="connsiteY2" fmla="*/ 22000 h 35060"/>
                      <a:gd name="connsiteX3" fmla="*/ 13049 w 35062"/>
                      <a:gd name="connsiteY3" fmla="*/ 587 h 35060"/>
                      <a:gd name="connsiteX4" fmla="*/ 34470 w 35062"/>
                      <a:gd name="connsiteY4" fmla="*/ 13046 h 35060"/>
                      <a:gd name="connsiteX5" fmla="*/ 34480 w 35062"/>
                      <a:gd name="connsiteY5" fmla="*/ 13065 h 35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062" h="35060">
                        <a:moveTo>
                          <a:pt x="34480" y="13065"/>
                        </a:moveTo>
                        <a:cubicBezTo>
                          <a:pt x="36947" y="22428"/>
                          <a:pt x="31356" y="32010"/>
                          <a:pt x="21993" y="34477"/>
                        </a:cubicBezTo>
                        <a:cubicBezTo>
                          <a:pt x="12639" y="36944"/>
                          <a:pt x="3047" y="31353"/>
                          <a:pt x="580" y="22000"/>
                        </a:cubicBezTo>
                        <a:cubicBezTo>
                          <a:pt x="-1877" y="12646"/>
                          <a:pt x="3695" y="3064"/>
                          <a:pt x="13049" y="587"/>
                        </a:cubicBezTo>
                        <a:cubicBezTo>
                          <a:pt x="22402" y="-1889"/>
                          <a:pt x="32003" y="3693"/>
                          <a:pt x="34470" y="13046"/>
                        </a:cubicBezTo>
                        <a:cubicBezTo>
                          <a:pt x="34480" y="13056"/>
                          <a:pt x="34480" y="13056"/>
                          <a:pt x="34480" y="1306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31" name="任意多边形: 形状 230">
                    <a:extLst>
                      <a:ext uri="{FF2B5EF4-FFF2-40B4-BE49-F238E27FC236}">
                        <a16:creationId xmlns:a16="http://schemas.microsoft.com/office/drawing/2014/main" id="{5882262F-DFB4-4CD4-8FC4-57AE2B61DBBD}"/>
                      </a:ext>
                    </a:extLst>
                  </p:cNvPr>
                  <p:cNvSpPr/>
                  <p:nvPr/>
                </p:nvSpPr>
                <p:spPr>
                  <a:xfrm>
                    <a:off x="14357976" y="11158706"/>
                    <a:ext cx="32575" cy="37766"/>
                  </a:xfrm>
                  <a:custGeom>
                    <a:avLst/>
                    <a:gdLst>
                      <a:gd name="connsiteX0" fmla="*/ 0 w 32575"/>
                      <a:gd name="connsiteY0" fmla="*/ 6287 h 37766"/>
                      <a:gd name="connsiteX1" fmla="*/ 8477 w 32575"/>
                      <a:gd name="connsiteY1" fmla="*/ 35528 h 37766"/>
                      <a:gd name="connsiteX2" fmla="*/ 32575 w 32575"/>
                      <a:gd name="connsiteY2" fmla="*/ 29432 h 37766"/>
                      <a:gd name="connsiteX3" fmla="*/ 25146 w 32575"/>
                      <a:gd name="connsiteY3" fmla="*/ 0 h 37766"/>
                      <a:gd name="connsiteX4" fmla="*/ 0 w 32575"/>
                      <a:gd name="connsiteY4" fmla="*/ 6287 h 37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75" h="37766">
                        <a:moveTo>
                          <a:pt x="0" y="6287"/>
                        </a:moveTo>
                        <a:lnTo>
                          <a:pt x="8477" y="35528"/>
                        </a:lnTo>
                        <a:cubicBezTo>
                          <a:pt x="16869" y="40110"/>
                          <a:pt x="27375" y="37452"/>
                          <a:pt x="32575" y="29432"/>
                        </a:cubicBezTo>
                        <a:lnTo>
                          <a:pt x="25146" y="0"/>
                        </a:lnTo>
                        <a:cubicBezTo>
                          <a:pt x="18935" y="7201"/>
                          <a:pt x="8868" y="9725"/>
                          <a:pt x="0" y="628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32" name="任意多边形: 形状 231">
                    <a:extLst>
                      <a:ext uri="{FF2B5EF4-FFF2-40B4-BE49-F238E27FC236}">
                        <a16:creationId xmlns:a16="http://schemas.microsoft.com/office/drawing/2014/main" id="{C3758791-92DF-4DB0-88D8-23B1EEDDF2DC}"/>
                      </a:ext>
                    </a:extLst>
                  </p:cNvPr>
                  <p:cNvSpPr/>
                  <p:nvPr/>
                </p:nvSpPr>
                <p:spPr>
                  <a:xfrm>
                    <a:off x="14280157" y="11082688"/>
                    <a:ext cx="112667" cy="132882"/>
                  </a:xfrm>
                  <a:custGeom>
                    <a:avLst/>
                    <a:gdLst>
                      <a:gd name="connsiteX0" fmla="*/ 0 w 112667"/>
                      <a:gd name="connsiteY0" fmla="*/ 18011 h 132882"/>
                      <a:gd name="connsiteX1" fmla="*/ 25813 w 112667"/>
                      <a:gd name="connsiteY1" fmla="*/ 93068 h 132882"/>
                      <a:gd name="connsiteX2" fmla="*/ 50959 w 112667"/>
                      <a:gd name="connsiteY2" fmla="*/ 132882 h 132882"/>
                      <a:gd name="connsiteX3" fmla="*/ 85820 w 112667"/>
                      <a:gd name="connsiteY3" fmla="*/ 118785 h 132882"/>
                      <a:gd name="connsiteX4" fmla="*/ 84677 w 112667"/>
                      <a:gd name="connsiteY4" fmla="*/ 95735 h 132882"/>
                      <a:gd name="connsiteX5" fmla="*/ 112490 w 112667"/>
                      <a:gd name="connsiteY5" fmla="*/ 76685 h 132882"/>
                      <a:gd name="connsiteX6" fmla="*/ 108680 w 112667"/>
                      <a:gd name="connsiteY6" fmla="*/ 61445 h 132882"/>
                      <a:gd name="connsiteX7" fmla="*/ 66008 w 112667"/>
                      <a:gd name="connsiteY7" fmla="*/ 62969 h 132882"/>
                      <a:gd name="connsiteX8" fmla="*/ 45244 w 112667"/>
                      <a:gd name="connsiteY8" fmla="*/ 389 h 132882"/>
                      <a:gd name="connsiteX9" fmla="*/ 0 w 112667"/>
                      <a:gd name="connsiteY9" fmla="*/ 18011 h 1328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2667" h="132882">
                        <a:moveTo>
                          <a:pt x="0" y="18011"/>
                        </a:moveTo>
                        <a:lnTo>
                          <a:pt x="25813" y="93068"/>
                        </a:lnTo>
                        <a:lnTo>
                          <a:pt x="50959" y="132882"/>
                        </a:lnTo>
                        <a:lnTo>
                          <a:pt x="85820" y="118785"/>
                        </a:lnTo>
                        <a:cubicBezTo>
                          <a:pt x="83286" y="111356"/>
                          <a:pt x="82896" y="103374"/>
                          <a:pt x="84677" y="95735"/>
                        </a:cubicBezTo>
                        <a:cubicBezTo>
                          <a:pt x="88202" y="86686"/>
                          <a:pt x="112490" y="76685"/>
                          <a:pt x="112490" y="76685"/>
                        </a:cubicBezTo>
                        <a:cubicBezTo>
                          <a:pt x="113186" y="71303"/>
                          <a:pt x="111823" y="65864"/>
                          <a:pt x="108680" y="61445"/>
                        </a:cubicBezTo>
                        <a:cubicBezTo>
                          <a:pt x="103441" y="54587"/>
                          <a:pt x="76676" y="68493"/>
                          <a:pt x="66008" y="62969"/>
                        </a:cubicBezTo>
                        <a:cubicBezTo>
                          <a:pt x="55340" y="57444"/>
                          <a:pt x="45244" y="389"/>
                          <a:pt x="45244" y="389"/>
                        </a:cubicBezTo>
                        <a:cubicBezTo>
                          <a:pt x="45244" y="389"/>
                          <a:pt x="14383" y="-4183"/>
                          <a:pt x="0" y="1801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33" name="任意多边形: 形状 232">
                    <a:extLst>
                      <a:ext uri="{FF2B5EF4-FFF2-40B4-BE49-F238E27FC236}">
                        <a16:creationId xmlns:a16="http://schemas.microsoft.com/office/drawing/2014/main" id="{FE92B5DF-7AE5-4E10-B744-038B7C207CB4}"/>
                      </a:ext>
                    </a:extLst>
                  </p:cNvPr>
                  <p:cNvSpPr/>
                  <p:nvPr/>
                </p:nvSpPr>
                <p:spPr>
                  <a:xfrm>
                    <a:off x="14320249" y="11172247"/>
                    <a:ext cx="99272" cy="99271"/>
                  </a:xfrm>
                  <a:custGeom>
                    <a:avLst/>
                    <a:gdLst>
                      <a:gd name="connsiteX0" fmla="*/ 97734 w 99272"/>
                      <a:gd name="connsiteY0" fmla="*/ 37417 h 99271"/>
                      <a:gd name="connsiteX1" fmla="*/ 61854 w 99272"/>
                      <a:gd name="connsiteY1" fmla="*/ 97730 h 99271"/>
                      <a:gd name="connsiteX2" fmla="*/ 1541 w 99272"/>
                      <a:gd name="connsiteY2" fmla="*/ 61849 h 99271"/>
                      <a:gd name="connsiteX3" fmla="*/ 37422 w 99272"/>
                      <a:gd name="connsiteY3" fmla="*/ 1537 h 99271"/>
                      <a:gd name="connsiteX4" fmla="*/ 37536 w 99272"/>
                      <a:gd name="connsiteY4" fmla="*/ 1508 h 99271"/>
                      <a:gd name="connsiteX5" fmla="*/ 97734 w 99272"/>
                      <a:gd name="connsiteY5" fmla="*/ 37417 h 99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9272" h="99271">
                        <a:moveTo>
                          <a:pt x="97734" y="37417"/>
                        </a:moveTo>
                        <a:cubicBezTo>
                          <a:pt x="104478" y="63983"/>
                          <a:pt x="88419" y="90986"/>
                          <a:pt x="61854" y="97730"/>
                        </a:cubicBezTo>
                        <a:cubicBezTo>
                          <a:pt x="35288" y="104483"/>
                          <a:pt x="8285" y="88414"/>
                          <a:pt x="1541" y="61849"/>
                        </a:cubicBezTo>
                        <a:cubicBezTo>
                          <a:pt x="-5212" y="35293"/>
                          <a:pt x="10857" y="8290"/>
                          <a:pt x="37422" y="1537"/>
                        </a:cubicBezTo>
                        <a:cubicBezTo>
                          <a:pt x="37460" y="1527"/>
                          <a:pt x="37498" y="1518"/>
                          <a:pt x="37536" y="1508"/>
                        </a:cubicBezTo>
                        <a:cubicBezTo>
                          <a:pt x="64073" y="-5159"/>
                          <a:pt x="91000" y="10900"/>
                          <a:pt x="97734" y="374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34" name="任意多边形: 形状 233">
                    <a:extLst>
                      <a:ext uri="{FF2B5EF4-FFF2-40B4-BE49-F238E27FC236}">
                        <a16:creationId xmlns:a16="http://schemas.microsoft.com/office/drawing/2014/main" id="{B823D130-788B-4BCD-9EA5-7745E0DC3882}"/>
                      </a:ext>
                    </a:extLst>
                  </p:cNvPr>
                  <p:cNvSpPr/>
                  <p:nvPr/>
                </p:nvSpPr>
                <p:spPr>
                  <a:xfrm>
                    <a:off x="14329028" y="11180684"/>
                    <a:ext cx="89557" cy="89533"/>
                  </a:xfrm>
                  <a:custGeom>
                    <a:avLst/>
                    <a:gdLst>
                      <a:gd name="connsiteX0" fmla="*/ 88098 w 89557"/>
                      <a:gd name="connsiteY0" fmla="*/ 33457 h 89533"/>
                      <a:gd name="connsiteX1" fmla="*/ 56075 w 89557"/>
                      <a:gd name="connsiteY1" fmla="*/ 88074 h 89533"/>
                      <a:gd name="connsiteX2" fmla="*/ 1459 w 89557"/>
                      <a:gd name="connsiteY2" fmla="*/ 56060 h 89533"/>
                      <a:gd name="connsiteX3" fmla="*/ 33425 w 89557"/>
                      <a:gd name="connsiteY3" fmla="*/ 1453 h 89533"/>
                      <a:gd name="connsiteX4" fmla="*/ 88098 w 89557"/>
                      <a:gd name="connsiteY4" fmla="*/ 33457 h 89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9557" h="89533">
                        <a:moveTo>
                          <a:pt x="88098" y="33457"/>
                        </a:moveTo>
                        <a:cubicBezTo>
                          <a:pt x="94337" y="57384"/>
                          <a:pt x="80002" y="81835"/>
                          <a:pt x="56075" y="88074"/>
                        </a:cubicBezTo>
                        <a:cubicBezTo>
                          <a:pt x="32158" y="94313"/>
                          <a:pt x="7707" y="79977"/>
                          <a:pt x="1459" y="56060"/>
                        </a:cubicBezTo>
                        <a:cubicBezTo>
                          <a:pt x="-4771" y="32152"/>
                          <a:pt x="9526" y="7721"/>
                          <a:pt x="33425" y="1453"/>
                        </a:cubicBezTo>
                        <a:cubicBezTo>
                          <a:pt x="57351" y="-4767"/>
                          <a:pt x="81802" y="9549"/>
                          <a:pt x="88098" y="33457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35" name="任意多边形: 形状 234">
                    <a:extLst>
                      <a:ext uri="{FF2B5EF4-FFF2-40B4-BE49-F238E27FC236}">
                        <a16:creationId xmlns:a16="http://schemas.microsoft.com/office/drawing/2014/main" id="{3B59EE5F-494D-497E-A1B3-69A8BD0F066D}"/>
                      </a:ext>
                    </a:extLst>
                  </p:cNvPr>
                  <p:cNvSpPr/>
                  <p:nvPr/>
                </p:nvSpPr>
                <p:spPr>
                  <a:xfrm>
                    <a:off x="14356244" y="11207939"/>
                    <a:ext cx="35057" cy="35061"/>
                  </a:xfrm>
                  <a:custGeom>
                    <a:avLst/>
                    <a:gdLst>
                      <a:gd name="connsiteX0" fmla="*/ 34497 w 35057"/>
                      <a:gd name="connsiteY0" fmla="*/ 13156 h 35061"/>
                      <a:gd name="connsiteX1" fmla="*/ 21905 w 35057"/>
                      <a:gd name="connsiteY1" fmla="*/ 34501 h 35061"/>
                      <a:gd name="connsiteX2" fmla="*/ 560 w 35057"/>
                      <a:gd name="connsiteY2" fmla="*/ 21909 h 35061"/>
                      <a:gd name="connsiteX3" fmla="*/ 13066 w 35057"/>
                      <a:gd name="connsiteY3" fmla="*/ 583 h 35061"/>
                      <a:gd name="connsiteX4" fmla="*/ 34478 w 35057"/>
                      <a:gd name="connsiteY4" fmla="*/ 13070 h 35061"/>
                      <a:gd name="connsiteX5" fmla="*/ 34497 w 35057"/>
                      <a:gd name="connsiteY5" fmla="*/ 13156 h 35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057" h="35061">
                        <a:moveTo>
                          <a:pt x="34497" y="13156"/>
                        </a:moveTo>
                        <a:cubicBezTo>
                          <a:pt x="36917" y="22528"/>
                          <a:pt x="31278" y="32082"/>
                          <a:pt x="21905" y="34501"/>
                        </a:cubicBezTo>
                        <a:cubicBezTo>
                          <a:pt x="12533" y="36921"/>
                          <a:pt x="2970" y="31282"/>
                          <a:pt x="560" y="21909"/>
                        </a:cubicBezTo>
                        <a:cubicBezTo>
                          <a:pt x="-1850" y="12565"/>
                          <a:pt x="3741" y="3040"/>
                          <a:pt x="13066" y="583"/>
                        </a:cubicBezTo>
                        <a:cubicBezTo>
                          <a:pt x="22429" y="-1884"/>
                          <a:pt x="32011" y="3707"/>
                          <a:pt x="34478" y="13070"/>
                        </a:cubicBezTo>
                        <a:cubicBezTo>
                          <a:pt x="34478" y="13099"/>
                          <a:pt x="34488" y="13127"/>
                          <a:pt x="34497" y="1315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36" name="任意多边形: 形状 235">
                    <a:extLst>
                      <a:ext uri="{FF2B5EF4-FFF2-40B4-BE49-F238E27FC236}">
                        <a16:creationId xmlns:a16="http://schemas.microsoft.com/office/drawing/2014/main" id="{4515364B-5772-4A34-8E09-ADB5253B5AEF}"/>
                      </a:ext>
                    </a:extLst>
                  </p:cNvPr>
                  <p:cNvSpPr/>
                  <p:nvPr/>
                </p:nvSpPr>
                <p:spPr>
                  <a:xfrm>
                    <a:off x="14342277" y="11129086"/>
                    <a:ext cx="47209" cy="28670"/>
                  </a:xfrm>
                  <a:custGeom>
                    <a:avLst/>
                    <a:gdLst>
                      <a:gd name="connsiteX0" fmla="*/ 47132 w 47209"/>
                      <a:gd name="connsiteY0" fmla="*/ 11142 h 28670"/>
                      <a:gd name="connsiteX1" fmla="*/ 25510 w 47209"/>
                      <a:gd name="connsiteY1" fmla="*/ 28287 h 28670"/>
                      <a:gd name="connsiteX2" fmla="*/ 78 w 47209"/>
                      <a:gd name="connsiteY2" fmla="*/ 17619 h 28670"/>
                      <a:gd name="connsiteX3" fmla="*/ 21700 w 47209"/>
                      <a:gd name="connsiteY3" fmla="*/ 379 h 28670"/>
                      <a:gd name="connsiteX4" fmla="*/ 47132 w 47209"/>
                      <a:gd name="connsiteY4" fmla="*/ 11142 h 28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7209" h="28670">
                        <a:moveTo>
                          <a:pt x="47132" y="11142"/>
                        </a:moveTo>
                        <a:cubicBezTo>
                          <a:pt x="48179" y="18762"/>
                          <a:pt x="38559" y="26477"/>
                          <a:pt x="25510" y="28287"/>
                        </a:cubicBezTo>
                        <a:cubicBezTo>
                          <a:pt x="12460" y="30097"/>
                          <a:pt x="1126" y="25334"/>
                          <a:pt x="78" y="17619"/>
                        </a:cubicBezTo>
                        <a:cubicBezTo>
                          <a:pt x="-970" y="9904"/>
                          <a:pt x="8650" y="2188"/>
                          <a:pt x="21700" y="379"/>
                        </a:cubicBezTo>
                        <a:cubicBezTo>
                          <a:pt x="34749" y="-1431"/>
                          <a:pt x="46084" y="3426"/>
                          <a:pt x="47132" y="1114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37" name="任意多边形: 形状 236">
                    <a:extLst>
                      <a:ext uri="{FF2B5EF4-FFF2-40B4-BE49-F238E27FC236}">
                        <a16:creationId xmlns:a16="http://schemas.microsoft.com/office/drawing/2014/main" id="{3E568635-F910-4C22-928A-6EFA771FEADF}"/>
                      </a:ext>
                    </a:extLst>
                  </p:cNvPr>
                  <p:cNvSpPr/>
                  <p:nvPr/>
                </p:nvSpPr>
                <p:spPr>
                  <a:xfrm>
                    <a:off x="13226684" y="10882142"/>
                    <a:ext cx="1406961" cy="516901"/>
                  </a:xfrm>
                  <a:custGeom>
                    <a:avLst/>
                    <a:gdLst>
                      <a:gd name="connsiteX0" fmla="*/ 17819 w 1406961"/>
                      <a:gd name="connsiteY0" fmla="*/ 476398 h 516901"/>
                      <a:gd name="connsiteX1" fmla="*/ 350242 w 1406961"/>
                      <a:gd name="connsiteY1" fmla="*/ 494781 h 516901"/>
                      <a:gd name="connsiteX2" fmla="*/ 1175774 w 1406961"/>
                      <a:gd name="connsiteY2" fmla="*/ 232368 h 516901"/>
                      <a:gd name="connsiteX3" fmla="*/ 1271690 w 1406961"/>
                      <a:gd name="connsiteY3" fmla="*/ 187219 h 516901"/>
                      <a:gd name="connsiteX4" fmla="*/ 1405612 w 1406961"/>
                      <a:gd name="connsiteY4" fmla="*/ 24437 h 516901"/>
                      <a:gd name="connsiteX5" fmla="*/ 1109670 w 1406961"/>
                      <a:gd name="connsiteY5" fmla="*/ 114448 h 516901"/>
                      <a:gd name="connsiteX6" fmla="*/ 243848 w 1406961"/>
                      <a:gd name="connsiteY6" fmla="*/ 384387 h 516901"/>
                      <a:gd name="connsiteX7" fmla="*/ 17819 w 1406961"/>
                      <a:gd name="connsiteY7" fmla="*/ 476398 h 5169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06961" h="516901">
                        <a:moveTo>
                          <a:pt x="17819" y="476398"/>
                        </a:moveTo>
                        <a:cubicBezTo>
                          <a:pt x="17819" y="476398"/>
                          <a:pt x="134977" y="553646"/>
                          <a:pt x="350242" y="494781"/>
                        </a:cubicBezTo>
                        <a:cubicBezTo>
                          <a:pt x="503880" y="452871"/>
                          <a:pt x="1024040" y="282279"/>
                          <a:pt x="1175774" y="232368"/>
                        </a:cubicBezTo>
                        <a:cubicBezTo>
                          <a:pt x="1209473" y="221309"/>
                          <a:pt x="1241687" y="206145"/>
                          <a:pt x="1271690" y="187219"/>
                        </a:cubicBezTo>
                        <a:cubicBezTo>
                          <a:pt x="1331793" y="149119"/>
                          <a:pt x="1418851" y="82444"/>
                          <a:pt x="1405612" y="24437"/>
                        </a:cubicBezTo>
                        <a:cubicBezTo>
                          <a:pt x="1385800" y="-63574"/>
                          <a:pt x="1109670" y="114448"/>
                          <a:pt x="1109670" y="114448"/>
                        </a:cubicBezTo>
                        <a:lnTo>
                          <a:pt x="243848" y="384387"/>
                        </a:lnTo>
                        <a:cubicBezTo>
                          <a:pt x="243848" y="384387"/>
                          <a:pt x="-78002" y="381815"/>
                          <a:pt x="17819" y="476398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38" name="任意多边形: 形状 237">
                    <a:extLst>
                      <a:ext uri="{FF2B5EF4-FFF2-40B4-BE49-F238E27FC236}">
                        <a16:creationId xmlns:a16="http://schemas.microsoft.com/office/drawing/2014/main" id="{DB22B128-A9EC-4028-AC5E-8F9816EFEFB0}"/>
                      </a:ext>
                    </a:extLst>
                  </p:cNvPr>
                  <p:cNvSpPr/>
                  <p:nvPr/>
                </p:nvSpPr>
                <p:spPr>
                  <a:xfrm>
                    <a:off x="13263458" y="10901245"/>
                    <a:ext cx="1352916" cy="473987"/>
                  </a:xfrm>
                  <a:custGeom>
                    <a:avLst/>
                    <a:gdLst>
                      <a:gd name="connsiteX0" fmla="*/ 0 w 1352916"/>
                      <a:gd name="connsiteY0" fmla="*/ 440150 h 473987"/>
                      <a:gd name="connsiteX1" fmla="*/ 323850 w 1352916"/>
                      <a:gd name="connsiteY1" fmla="*/ 451104 h 473987"/>
                      <a:gd name="connsiteX2" fmla="*/ 1127760 w 1352916"/>
                      <a:gd name="connsiteY2" fmla="*/ 195453 h 473987"/>
                      <a:gd name="connsiteX3" fmla="*/ 1221200 w 1352916"/>
                      <a:gd name="connsiteY3" fmla="*/ 151448 h 473987"/>
                      <a:gd name="connsiteX4" fmla="*/ 1351693 w 1352916"/>
                      <a:gd name="connsiteY4" fmla="*/ 0 h 473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2916" h="473987">
                        <a:moveTo>
                          <a:pt x="0" y="440150"/>
                        </a:moveTo>
                        <a:cubicBezTo>
                          <a:pt x="0" y="440150"/>
                          <a:pt x="114300" y="508349"/>
                          <a:pt x="323850" y="451104"/>
                        </a:cubicBezTo>
                        <a:cubicBezTo>
                          <a:pt x="473392" y="410242"/>
                          <a:pt x="980027" y="244126"/>
                          <a:pt x="1127760" y="195453"/>
                        </a:cubicBezTo>
                        <a:cubicBezTo>
                          <a:pt x="1160631" y="184756"/>
                          <a:pt x="1192016" y="169974"/>
                          <a:pt x="1221200" y="151448"/>
                        </a:cubicBezTo>
                        <a:cubicBezTo>
                          <a:pt x="1279779" y="114395"/>
                          <a:pt x="1364075" y="56769"/>
                          <a:pt x="1351693" y="0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</p:grpSp>
            <p:grpSp>
              <p:nvGrpSpPr>
                <p:cNvPr id="137" name="图形 8">
                  <a:extLst>
                    <a:ext uri="{FF2B5EF4-FFF2-40B4-BE49-F238E27FC236}">
                      <a16:creationId xmlns:a16="http://schemas.microsoft.com/office/drawing/2014/main" id="{FAEB46A2-B933-479A-8A0D-DAE6EDBC99C5}"/>
                    </a:ext>
                  </a:extLst>
                </p:cNvPr>
                <p:cNvGrpSpPr/>
                <p:nvPr/>
              </p:nvGrpSpPr>
              <p:grpSpPr>
                <a:xfrm>
                  <a:off x="9155482" y="3265440"/>
                  <a:ext cx="2003225" cy="2460271"/>
                  <a:chOff x="12872530" y="8694874"/>
                  <a:chExt cx="2003225" cy="2460271"/>
                </a:xfrm>
              </p:grpSpPr>
              <p:sp>
                <p:nvSpPr>
                  <p:cNvPr id="138" name="任意多边形: 形状 137">
                    <a:extLst>
                      <a:ext uri="{FF2B5EF4-FFF2-40B4-BE49-F238E27FC236}">
                        <a16:creationId xmlns:a16="http://schemas.microsoft.com/office/drawing/2014/main" id="{96421EBF-1421-433C-9593-EB6F9489C296}"/>
                      </a:ext>
                    </a:extLst>
                  </p:cNvPr>
                  <p:cNvSpPr/>
                  <p:nvPr/>
                </p:nvSpPr>
                <p:spPr>
                  <a:xfrm>
                    <a:off x="13970308" y="8845465"/>
                    <a:ext cx="142017" cy="83058"/>
                  </a:xfrm>
                  <a:custGeom>
                    <a:avLst/>
                    <a:gdLst>
                      <a:gd name="connsiteX0" fmla="*/ 92488 w 142017"/>
                      <a:gd name="connsiteY0" fmla="*/ 10573 h 83058"/>
                      <a:gd name="connsiteX1" fmla="*/ 36481 w 142017"/>
                      <a:gd name="connsiteY1" fmla="*/ 27051 h 83058"/>
                      <a:gd name="connsiteX2" fmla="*/ 0 w 142017"/>
                      <a:gd name="connsiteY2" fmla="*/ 83058 h 83058"/>
                      <a:gd name="connsiteX3" fmla="*/ 80581 w 142017"/>
                      <a:gd name="connsiteY3" fmla="*/ 81439 h 83058"/>
                      <a:gd name="connsiteX4" fmla="*/ 100584 w 142017"/>
                      <a:gd name="connsiteY4" fmla="*/ 76486 h 83058"/>
                      <a:gd name="connsiteX5" fmla="*/ 129159 w 142017"/>
                      <a:gd name="connsiteY5" fmla="*/ 50578 h 83058"/>
                      <a:gd name="connsiteX6" fmla="*/ 142018 w 142017"/>
                      <a:gd name="connsiteY6" fmla="*/ 0 h 83058"/>
                      <a:gd name="connsiteX7" fmla="*/ 92488 w 142017"/>
                      <a:gd name="connsiteY7" fmla="*/ 10573 h 830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2017" h="83058">
                        <a:moveTo>
                          <a:pt x="92488" y="10573"/>
                        </a:moveTo>
                        <a:cubicBezTo>
                          <a:pt x="72971" y="12602"/>
                          <a:pt x="53988" y="18183"/>
                          <a:pt x="36481" y="27051"/>
                        </a:cubicBezTo>
                        <a:cubicBezTo>
                          <a:pt x="16469" y="39234"/>
                          <a:pt x="3048" y="59826"/>
                          <a:pt x="0" y="83058"/>
                        </a:cubicBezTo>
                        <a:lnTo>
                          <a:pt x="80581" y="81439"/>
                        </a:lnTo>
                        <a:cubicBezTo>
                          <a:pt x="87601" y="81944"/>
                          <a:pt x="94612" y="80210"/>
                          <a:pt x="100584" y="76486"/>
                        </a:cubicBezTo>
                        <a:cubicBezTo>
                          <a:pt x="110871" y="68675"/>
                          <a:pt x="117348" y="48958"/>
                          <a:pt x="129159" y="50578"/>
                        </a:cubicBezTo>
                        <a:cubicBezTo>
                          <a:pt x="125158" y="50006"/>
                          <a:pt x="132874" y="26003"/>
                          <a:pt x="142018" y="0"/>
                        </a:cubicBezTo>
                        <a:cubicBezTo>
                          <a:pt x="141922" y="381"/>
                          <a:pt x="99536" y="9239"/>
                          <a:pt x="92488" y="10573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3E96A144-0411-44AB-89E8-B896E3000C04}"/>
                      </a:ext>
                    </a:extLst>
                  </p:cNvPr>
                  <p:cNvSpPr/>
                  <p:nvPr/>
                </p:nvSpPr>
                <p:spPr>
                  <a:xfrm>
                    <a:off x="14279204" y="9092067"/>
                    <a:ext cx="499913" cy="348390"/>
                  </a:xfrm>
                  <a:custGeom>
                    <a:avLst/>
                    <a:gdLst>
                      <a:gd name="connsiteX0" fmla="*/ 36576 w 499913"/>
                      <a:gd name="connsiteY0" fmla="*/ 0 h 348390"/>
                      <a:gd name="connsiteX1" fmla="*/ 307848 w 499913"/>
                      <a:gd name="connsiteY1" fmla="*/ 127635 h 348390"/>
                      <a:gd name="connsiteX2" fmla="*/ 499681 w 499913"/>
                      <a:gd name="connsiteY2" fmla="*/ 277177 h 348390"/>
                      <a:gd name="connsiteX3" fmla="*/ 459010 w 499913"/>
                      <a:gd name="connsiteY3" fmla="*/ 347663 h 348390"/>
                      <a:gd name="connsiteX4" fmla="*/ 238125 w 499913"/>
                      <a:gd name="connsiteY4" fmla="*/ 242316 h 348390"/>
                      <a:gd name="connsiteX5" fmla="*/ 0 w 499913"/>
                      <a:gd name="connsiteY5" fmla="*/ 174212 h 348390"/>
                      <a:gd name="connsiteX6" fmla="*/ 36576 w 499913"/>
                      <a:gd name="connsiteY6" fmla="*/ 0 h 3483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99913" h="348390">
                        <a:moveTo>
                          <a:pt x="36576" y="0"/>
                        </a:moveTo>
                        <a:lnTo>
                          <a:pt x="307848" y="127635"/>
                        </a:lnTo>
                        <a:lnTo>
                          <a:pt x="499681" y="277177"/>
                        </a:lnTo>
                        <a:cubicBezTo>
                          <a:pt x="499681" y="277177"/>
                          <a:pt x="505492" y="336709"/>
                          <a:pt x="459010" y="347663"/>
                        </a:cubicBezTo>
                        <a:cubicBezTo>
                          <a:pt x="412528" y="358616"/>
                          <a:pt x="238125" y="242316"/>
                          <a:pt x="238125" y="242316"/>
                        </a:cubicBezTo>
                        <a:lnTo>
                          <a:pt x="0" y="174212"/>
                        </a:lnTo>
                        <a:cubicBezTo>
                          <a:pt x="0" y="174212"/>
                          <a:pt x="43339" y="122396"/>
                          <a:pt x="3657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grpSp>
                <p:nvGrpSpPr>
                  <p:cNvPr id="140" name="图形 8">
                    <a:extLst>
                      <a:ext uri="{FF2B5EF4-FFF2-40B4-BE49-F238E27FC236}">
                        <a16:creationId xmlns:a16="http://schemas.microsoft.com/office/drawing/2014/main" id="{D62BCCCF-7C71-4991-8A68-02811222ABBD}"/>
                      </a:ext>
                    </a:extLst>
                  </p:cNvPr>
                  <p:cNvGrpSpPr/>
                  <p:nvPr/>
                </p:nvGrpSpPr>
                <p:grpSpPr>
                  <a:xfrm>
                    <a:off x="13075274" y="8843434"/>
                    <a:ext cx="1681227" cy="596253"/>
                    <a:chOff x="13075274" y="8843434"/>
                    <a:chExt cx="1681227" cy="596253"/>
                  </a:xfrm>
                </p:grpSpPr>
                <p:sp>
                  <p:nvSpPr>
                    <p:cNvPr id="216" name="任意多边形: 形状 215">
                      <a:extLst>
                        <a:ext uri="{FF2B5EF4-FFF2-40B4-BE49-F238E27FC236}">
                          <a16:creationId xmlns:a16="http://schemas.microsoft.com/office/drawing/2014/main" id="{8CE4956A-9373-4FBC-B7B8-ECFB87DC9C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284919" y="9214368"/>
                      <a:ext cx="471582" cy="225318"/>
                    </a:xfrm>
                    <a:custGeom>
                      <a:avLst/>
                      <a:gdLst>
                        <a:gd name="connsiteX0" fmla="*/ 0 w 471582"/>
                        <a:gd name="connsiteY0" fmla="*/ 48673 h 225318"/>
                        <a:gd name="connsiteX1" fmla="*/ 97727 w 471582"/>
                        <a:gd name="connsiteY1" fmla="*/ 0 h 225318"/>
                        <a:gd name="connsiteX2" fmla="*/ 88963 w 471582"/>
                        <a:gd name="connsiteY2" fmla="*/ 30861 h 225318"/>
                        <a:gd name="connsiteX3" fmla="*/ 125159 w 471582"/>
                        <a:gd name="connsiteY3" fmla="*/ 45053 h 225318"/>
                        <a:gd name="connsiteX4" fmla="*/ 192596 w 471582"/>
                        <a:gd name="connsiteY4" fmla="*/ 48482 h 225318"/>
                        <a:gd name="connsiteX5" fmla="*/ 217361 w 471582"/>
                        <a:gd name="connsiteY5" fmla="*/ 51245 h 225318"/>
                        <a:gd name="connsiteX6" fmla="*/ 214598 w 471582"/>
                        <a:gd name="connsiteY6" fmla="*/ 70295 h 225318"/>
                        <a:gd name="connsiteX7" fmla="*/ 264890 w 471582"/>
                        <a:gd name="connsiteY7" fmla="*/ 56007 h 225318"/>
                        <a:gd name="connsiteX8" fmla="*/ 260318 w 471582"/>
                        <a:gd name="connsiteY8" fmla="*/ 79724 h 225318"/>
                        <a:gd name="connsiteX9" fmla="*/ 298418 w 471582"/>
                        <a:gd name="connsiteY9" fmla="*/ 93440 h 225318"/>
                        <a:gd name="connsiteX10" fmla="*/ 471583 w 471582"/>
                        <a:gd name="connsiteY10" fmla="*/ 209455 h 225318"/>
                        <a:gd name="connsiteX11" fmla="*/ 351377 w 471582"/>
                        <a:gd name="connsiteY11" fmla="*/ 188786 h 225318"/>
                        <a:gd name="connsiteX12" fmla="*/ 245554 w 471582"/>
                        <a:gd name="connsiteY12" fmla="*/ 126111 h 225318"/>
                        <a:gd name="connsiteX13" fmla="*/ 108490 w 471582"/>
                        <a:gd name="connsiteY13" fmla="*/ 82963 h 2253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471582" h="225318">
                          <a:moveTo>
                            <a:pt x="0" y="48673"/>
                          </a:moveTo>
                          <a:cubicBezTo>
                            <a:pt x="25689" y="21260"/>
                            <a:pt x="60370" y="3991"/>
                            <a:pt x="97727" y="0"/>
                          </a:cubicBezTo>
                          <a:cubicBezTo>
                            <a:pt x="84487" y="571"/>
                            <a:pt x="80391" y="20669"/>
                            <a:pt x="88963" y="30861"/>
                          </a:cubicBezTo>
                          <a:cubicBezTo>
                            <a:pt x="97536" y="41053"/>
                            <a:pt x="111919" y="43339"/>
                            <a:pt x="125159" y="45053"/>
                          </a:cubicBezTo>
                          <a:cubicBezTo>
                            <a:pt x="147438" y="48759"/>
                            <a:pt x="170059" y="49911"/>
                            <a:pt x="192596" y="48482"/>
                          </a:cubicBezTo>
                          <a:cubicBezTo>
                            <a:pt x="200911" y="46406"/>
                            <a:pt x="209702" y="47387"/>
                            <a:pt x="217361" y="51245"/>
                          </a:cubicBezTo>
                          <a:cubicBezTo>
                            <a:pt x="224219" y="56293"/>
                            <a:pt x="223076" y="70295"/>
                            <a:pt x="214598" y="70295"/>
                          </a:cubicBezTo>
                          <a:cubicBezTo>
                            <a:pt x="232648" y="73228"/>
                            <a:pt x="251079" y="67999"/>
                            <a:pt x="264890" y="56007"/>
                          </a:cubicBezTo>
                          <a:cubicBezTo>
                            <a:pt x="264890" y="56007"/>
                            <a:pt x="256032" y="71533"/>
                            <a:pt x="260318" y="79724"/>
                          </a:cubicBezTo>
                          <a:cubicBezTo>
                            <a:pt x="264605" y="87916"/>
                            <a:pt x="283559" y="85534"/>
                            <a:pt x="298418" y="93440"/>
                          </a:cubicBezTo>
                          <a:cubicBezTo>
                            <a:pt x="366522" y="128778"/>
                            <a:pt x="411289" y="162116"/>
                            <a:pt x="471583" y="209455"/>
                          </a:cubicBezTo>
                          <a:cubicBezTo>
                            <a:pt x="464820" y="225457"/>
                            <a:pt x="446151" y="242602"/>
                            <a:pt x="351377" y="188786"/>
                          </a:cubicBezTo>
                          <a:cubicBezTo>
                            <a:pt x="315754" y="168497"/>
                            <a:pt x="282702" y="143637"/>
                            <a:pt x="245554" y="126111"/>
                          </a:cubicBezTo>
                          <a:cubicBezTo>
                            <a:pt x="202216" y="105632"/>
                            <a:pt x="154496" y="96583"/>
                            <a:pt x="108490" y="82963"/>
                          </a:cubicBezTo>
                          <a:close/>
                        </a:path>
                      </a:pathLst>
                    </a:custGeom>
                    <a:solidFill>
                      <a:srgbClr val="92E3A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armonyOS Sans TC"/>
                        <a:ea typeface="HarmonyOS Sans SC"/>
                        <a:cs typeface="+mn-cs"/>
                      </a:endParaRPr>
                    </a:p>
                  </p:txBody>
                </p:sp>
                <p:sp>
                  <p:nvSpPr>
                    <p:cNvPr id="217" name="任意多边形: 形状 216">
                      <a:extLst>
                        <a:ext uri="{FF2B5EF4-FFF2-40B4-BE49-F238E27FC236}">
                          <a16:creationId xmlns:a16="http://schemas.microsoft.com/office/drawing/2014/main" id="{6AB5B9A3-7EA7-46AA-B4CD-889AE07D3B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284919" y="9214368"/>
                      <a:ext cx="471582" cy="225318"/>
                    </a:xfrm>
                    <a:custGeom>
                      <a:avLst/>
                      <a:gdLst>
                        <a:gd name="connsiteX0" fmla="*/ 0 w 471582"/>
                        <a:gd name="connsiteY0" fmla="*/ 48673 h 225318"/>
                        <a:gd name="connsiteX1" fmla="*/ 97727 w 471582"/>
                        <a:gd name="connsiteY1" fmla="*/ 0 h 225318"/>
                        <a:gd name="connsiteX2" fmla="*/ 88963 w 471582"/>
                        <a:gd name="connsiteY2" fmla="*/ 30861 h 225318"/>
                        <a:gd name="connsiteX3" fmla="*/ 125159 w 471582"/>
                        <a:gd name="connsiteY3" fmla="*/ 45053 h 225318"/>
                        <a:gd name="connsiteX4" fmla="*/ 192596 w 471582"/>
                        <a:gd name="connsiteY4" fmla="*/ 48482 h 225318"/>
                        <a:gd name="connsiteX5" fmla="*/ 217361 w 471582"/>
                        <a:gd name="connsiteY5" fmla="*/ 51245 h 225318"/>
                        <a:gd name="connsiteX6" fmla="*/ 214598 w 471582"/>
                        <a:gd name="connsiteY6" fmla="*/ 70295 h 225318"/>
                        <a:gd name="connsiteX7" fmla="*/ 264890 w 471582"/>
                        <a:gd name="connsiteY7" fmla="*/ 56007 h 225318"/>
                        <a:gd name="connsiteX8" fmla="*/ 260318 w 471582"/>
                        <a:gd name="connsiteY8" fmla="*/ 79724 h 225318"/>
                        <a:gd name="connsiteX9" fmla="*/ 298418 w 471582"/>
                        <a:gd name="connsiteY9" fmla="*/ 93440 h 225318"/>
                        <a:gd name="connsiteX10" fmla="*/ 471583 w 471582"/>
                        <a:gd name="connsiteY10" fmla="*/ 209455 h 225318"/>
                        <a:gd name="connsiteX11" fmla="*/ 351377 w 471582"/>
                        <a:gd name="connsiteY11" fmla="*/ 188786 h 225318"/>
                        <a:gd name="connsiteX12" fmla="*/ 245554 w 471582"/>
                        <a:gd name="connsiteY12" fmla="*/ 126111 h 225318"/>
                        <a:gd name="connsiteX13" fmla="*/ 108490 w 471582"/>
                        <a:gd name="connsiteY13" fmla="*/ 82963 h 2253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471582" h="225318">
                          <a:moveTo>
                            <a:pt x="0" y="48673"/>
                          </a:moveTo>
                          <a:cubicBezTo>
                            <a:pt x="25689" y="21260"/>
                            <a:pt x="60370" y="3991"/>
                            <a:pt x="97727" y="0"/>
                          </a:cubicBezTo>
                          <a:cubicBezTo>
                            <a:pt x="84487" y="571"/>
                            <a:pt x="80391" y="20669"/>
                            <a:pt x="88963" y="30861"/>
                          </a:cubicBezTo>
                          <a:cubicBezTo>
                            <a:pt x="97536" y="41053"/>
                            <a:pt x="111919" y="43339"/>
                            <a:pt x="125159" y="45053"/>
                          </a:cubicBezTo>
                          <a:cubicBezTo>
                            <a:pt x="147438" y="48759"/>
                            <a:pt x="170059" y="49911"/>
                            <a:pt x="192596" y="48482"/>
                          </a:cubicBezTo>
                          <a:cubicBezTo>
                            <a:pt x="200911" y="46406"/>
                            <a:pt x="209702" y="47387"/>
                            <a:pt x="217361" y="51245"/>
                          </a:cubicBezTo>
                          <a:cubicBezTo>
                            <a:pt x="224219" y="56293"/>
                            <a:pt x="223076" y="70295"/>
                            <a:pt x="214598" y="70295"/>
                          </a:cubicBezTo>
                          <a:cubicBezTo>
                            <a:pt x="232648" y="73228"/>
                            <a:pt x="251079" y="67999"/>
                            <a:pt x="264890" y="56007"/>
                          </a:cubicBezTo>
                          <a:cubicBezTo>
                            <a:pt x="264890" y="56007"/>
                            <a:pt x="256032" y="71533"/>
                            <a:pt x="260318" y="79724"/>
                          </a:cubicBezTo>
                          <a:cubicBezTo>
                            <a:pt x="264605" y="87916"/>
                            <a:pt x="283559" y="85534"/>
                            <a:pt x="298418" y="93440"/>
                          </a:cubicBezTo>
                          <a:cubicBezTo>
                            <a:pt x="366522" y="128778"/>
                            <a:pt x="411289" y="162116"/>
                            <a:pt x="471583" y="209455"/>
                          </a:cubicBezTo>
                          <a:cubicBezTo>
                            <a:pt x="464820" y="225457"/>
                            <a:pt x="446151" y="242602"/>
                            <a:pt x="351377" y="188786"/>
                          </a:cubicBezTo>
                          <a:cubicBezTo>
                            <a:pt x="315754" y="168497"/>
                            <a:pt x="282702" y="143637"/>
                            <a:pt x="245554" y="126111"/>
                          </a:cubicBezTo>
                          <a:cubicBezTo>
                            <a:pt x="202216" y="105632"/>
                            <a:pt x="154496" y="96583"/>
                            <a:pt x="108490" y="8296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armonyOS Sans TC"/>
                        <a:ea typeface="HarmonyOS Sans SC"/>
                        <a:cs typeface="+mn-cs"/>
                      </a:endParaRPr>
                    </a:p>
                  </p:txBody>
                </p:sp>
                <p:sp>
                  <p:nvSpPr>
                    <p:cNvPr id="218" name="任意多边形: 形状 217">
                      <a:extLst>
                        <a:ext uri="{FF2B5EF4-FFF2-40B4-BE49-F238E27FC236}">
                          <a16:creationId xmlns:a16="http://schemas.microsoft.com/office/drawing/2014/main" id="{978FE5AC-CDCA-4902-898E-0322F89B1B9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075274" y="8843434"/>
                      <a:ext cx="657766" cy="278065"/>
                    </a:xfrm>
                    <a:custGeom>
                      <a:avLst/>
                      <a:gdLst>
                        <a:gd name="connsiteX0" fmla="*/ 72265 w 657766"/>
                        <a:gd name="connsiteY0" fmla="*/ 2412 h 278065"/>
                        <a:gd name="connsiteX1" fmla="*/ 2637 w 657766"/>
                        <a:gd name="connsiteY1" fmla="*/ 40512 h 278065"/>
                        <a:gd name="connsiteX2" fmla="*/ 2637 w 657766"/>
                        <a:gd name="connsiteY2" fmla="*/ 40512 h 278065"/>
                        <a:gd name="connsiteX3" fmla="*/ 377065 w 657766"/>
                        <a:gd name="connsiteY3" fmla="*/ 195484 h 278065"/>
                        <a:gd name="connsiteX4" fmla="*/ 657766 w 657766"/>
                        <a:gd name="connsiteY4" fmla="*/ 278065 h 2780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7766" h="278065">
                          <a:moveTo>
                            <a:pt x="72265" y="2412"/>
                          </a:moveTo>
                          <a:cubicBezTo>
                            <a:pt x="72265" y="2412"/>
                            <a:pt x="-16223" y="-14352"/>
                            <a:pt x="2637" y="40512"/>
                          </a:cubicBezTo>
                          <a:lnTo>
                            <a:pt x="2637" y="40512"/>
                          </a:lnTo>
                          <a:cubicBezTo>
                            <a:pt x="2637" y="40512"/>
                            <a:pt x="212187" y="144525"/>
                            <a:pt x="377065" y="195484"/>
                          </a:cubicBezTo>
                          <a:cubicBezTo>
                            <a:pt x="541942" y="246443"/>
                            <a:pt x="657766" y="278065"/>
                            <a:pt x="657766" y="278065"/>
                          </a:cubicBezTo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armonyOS Sans TC"/>
                        <a:ea typeface="HarmonyOS Sans SC"/>
                        <a:cs typeface="+mn-cs"/>
                      </a:endParaRPr>
                    </a:p>
                  </p:txBody>
                </p:sp>
              </p:grpSp>
              <p:sp>
                <p:nvSpPr>
                  <p:cNvPr id="141" name="任意多边形: 形状 140">
                    <a:extLst>
                      <a:ext uri="{FF2B5EF4-FFF2-40B4-BE49-F238E27FC236}">
                        <a16:creationId xmlns:a16="http://schemas.microsoft.com/office/drawing/2014/main" id="{042B5970-2BB7-40CB-B25B-A61B9F88A66F}"/>
                      </a:ext>
                    </a:extLst>
                  </p:cNvPr>
                  <p:cNvSpPr/>
                  <p:nvPr/>
                </p:nvSpPr>
                <p:spPr>
                  <a:xfrm>
                    <a:off x="14279204" y="9092067"/>
                    <a:ext cx="499913" cy="348390"/>
                  </a:xfrm>
                  <a:custGeom>
                    <a:avLst/>
                    <a:gdLst>
                      <a:gd name="connsiteX0" fmla="*/ 36576 w 499913"/>
                      <a:gd name="connsiteY0" fmla="*/ 0 h 348390"/>
                      <a:gd name="connsiteX1" fmla="*/ 307848 w 499913"/>
                      <a:gd name="connsiteY1" fmla="*/ 127635 h 348390"/>
                      <a:gd name="connsiteX2" fmla="*/ 499681 w 499913"/>
                      <a:gd name="connsiteY2" fmla="*/ 277177 h 348390"/>
                      <a:gd name="connsiteX3" fmla="*/ 459010 w 499913"/>
                      <a:gd name="connsiteY3" fmla="*/ 347663 h 348390"/>
                      <a:gd name="connsiteX4" fmla="*/ 238125 w 499913"/>
                      <a:gd name="connsiteY4" fmla="*/ 242316 h 348390"/>
                      <a:gd name="connsiteX5" fmla="*/ 0 w 499913"/>
                      <a:gd name="connsiteY5" fmla="*/ 174212 h 348390"/>
                      <a:gd name="connsiteX6" fmla="*/ 36576 w 499913"/>
                      <a:gd name="connsiteY6" fmla="*/ 0 h 3483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99913" h="348390">
                        <a:moveTo>
                          <a:pt x="36576" y="0"/>
                        </a:moveTo>
                        <a:lnTo>
                          <a:pt x="307848" y="127635"/>
                        </a:lnTo>
                        <a:lnTo>
                          <a:pt x="499681" y="277177"/>
                        </a:lnTo>
                        <a:cubicBezTo>
                          <a:pt x="499681" y="277177"/>
                          <a:pt x="505492" y="336709"/>
                          <a:pt x="459010" y="347663"/>
                        </a:cubicBezTo>
                        <a:cubicBezTo>
                          <a:pt x="412528" y="358616"/>
                          <a:pt x="238125" y="242316"/>
                          <a:pt x="238125" y="242316"/>
                        </a:cubicBezTo>
                        <a:lnTo>
                          <a:pt x="0" y="174212"/>
                        </a:lnTo>
                        <a:cubicBezTo>
                          <a:pt x="0" y="174212"/>
                          <a:pt x="43339" y="122396"/>
                          <a:pt x="36576" y="0"/>
                        </a:cubicBez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42" name="任意多边形: 形状 141">
                    <a:extLst>
                      <a:ext uri="{FF2B5EF4-FFF2-40B4-BE49-F238E27FC236}">
                        <a16:creationId xmlns:a16="http://schemas.microsoft.com/office/drawing/2014/main" id="{F6B1CAF6-BCEB-4195-9C00-C40BBE37EDE4}"/>
                      </a:ext>
                    </a:extLst>
                  </p:cNvPr>
                  <p:cNvSpPr/>
                  <p:nvPr/>
                </p:nvSpPr>
                <p:spPr>
                  <a:xfrm>
                    <a:off x="14738214" y="9369244"/>
                    <a:ext cx="137541" cy="160872"/>
                  </a:xfrm>
                  <a:custGeom>
                    <a:avLst/>
                    <a:gdLst>
                      <a:gd name="connsiteX0" fmla="*/ 40672 w 137541"/>
                      <a:gd name="connsiteY0" fmla="*/ 0 h 160872"/>
                      <a:gd name="connsiteX1" fmla="*/ 102489 w 137541"/>
                      <a:gd name="connsiteY1" fmla="*/ 32480 h 160872"/>
                      <a:gd name="connsiteX2" fmla="*/ 137541 w 137541"/>
                      <a:gd name="connsiteY2" fmla="*/ 98203 h 160872"/>
                      <a:gd name="connsiteX3" fmla="*/ 137541 w 137541"/>
                      <a:gd name="connsiteY3" fmla="*/ 158877 h 160872"/>
                      <a:gd name="connsiteX4" fmla="*/ 110395 w 137541"/>
                      <a:gd name="connsiteY4" fmla="*/ 131731 h 160872"/>
                      <a:gd name="connsiteX5" fmla="*/ 49721 w 137541"/>
                      <a:gd name="connsiteY5" fmla="*/ 103156 h 160872"/>
                      <a:gd name="connsiteX6" fmla="*/ 0 w 137541"/>
                      <a:gd name="connsiteY6" fmla="*/ 70295 h 160872"/>
                      <a:gd name="connsiteX7" fmla="*/ 40672 w 137541"/>
                      <a:gd name="connsiteY7" fmla="*/ 0 h 160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7541" h="160872">
                        <a:moveTo>
                          <a:pt x="40672" y="0"/>
                        </a:moveTo>
                        <a:cubicBezTo>
                          <a:pt x="40672" y="0"/>
                          <a:pt x="99346" y="30004"/>
                          <a:pt x="102489" y="32480"/>
                        </a:cubicBezTo>
                        <a:cubicBezTo>
                          <a:pt x="129540" y="54007"/>
                          <a:pt x="137541" y="98203"/>
                          <a:pt x="137541" y="98203"/>
                        </a:cubicBezTo>
                        <a:lnTo>
                          <a:pt x="137541" y="158877"/>
                        </a:lnTo>
                        <a:cubicBezTo>
                          <a:pt x="137541" y="158877"/>
                          <a:pt x="116872" y="171831"/>
                          <a:pt x="110395" y="131731"/>
                        </a:cubicBezTo>
                        <a:lnTo>
                          <a:pt x="49721" y="103156"/>
                        </a:lnTo>
                        <a:lnTo>
                          <a:pt x="0" y="70295"/>
                        </a:lnTo>
                        <a:cubicBezTo>
                          <a:pt x="0" y="70295"/>
                          <a:pt x="35528" y="62008"/>
                          <a:pt x="406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43" name="任意多边形: 形状 142">
                    <a:extLst>
                      <a:ext uri="{FF2B5EF4-FFF2-40B4-BE49-F238E27FC236}">
                        <a16:creationId xmlns:a16="http://schemas.microsoft.com/office/drawing/2014/main" id="{23DF34FF-84AA-4304-BA7D-3CF6D7346684}"/>
                      </a:ext>
                    </a:extLst>
                  </p:cNvPr>
                  <p:cNvSpPr/>
                  <p:nvPr/>
                </p:nvSpPr>
                <p:spPr>
                  <a:xfrm>
                    <a:off x="13465388" y="9565810"/>
                    <a:ext cx="586073" cy="409141"/>
                  </a:xfrm>
                  <a:custGeom>
                    <a:avLst/>
                    <a:gdLst>
                      <a:gd name="connsiteX0" fmla="*/ 0 w 586073"/>
                      <a:gd name="connsiteY0" fmla="*/ 221106 h 409141"/>
                      <a:gd name="connsiteX1" fmla="*/ 586073 w 586073"/>
                      <a:gd name="connsiteY1" fmla="*/ 224916 h 409141"/>
                      <a:gd name="connsiteX2" fmla="*/ 431006 w 586073"/>
                      <a:gd name="connsiteY2" fmla="*/ 2888 h 409141"/>
                      <a:gd name="connsiteX3" fmla="*/ 0 w 586073"/>
                      <a:gd name="connsiteY3" fmla="*/ 221106 h 409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86073" h="409141">
                        <a:moveTo>
                          <a:pt x="0" y="221106"/>
                        </a:moveTo>
                        <a:cubicBezTo>
                          <a:pt x="0" y="221106"/>
                          <a:pt x="395478" y="641635"/>
                          <a:pt x="586073" y="224916"/>
                        </a:cubicBezTo>
                        <a:cubicBezTo>
                          <a:pt x="586073" y="224916"/>
                          <a:pt x="556070" y="16509"/>
                          <a:pt x="431006" y="2888"/>
                        </a:cubicBezTo>
                        <a:cubicBezTo>
                          <a:pt x="305943" y="-10732"/>
                          <a:pt x="65246" y="17747"/>
                          <a:pt x="0" y="221106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44" name="任意多边形: 形状 143">
                    <a:extLst>
                      <a:ext uri="{FF2B5EF4-FFF2-40B4-BE49-F238E27FC236}">
                        <a16:creationId xmlns:a16="http://schemas.microsoft.com/office/drawing/2014/main" id="{C232EC5A-FB87-4A1C-B128-6888498C25B0}"/>
                      </a:ext>
                    </a:extLst>
                  </p:cNvPr>
                  <p:cNvSpPr/>
                  <p:nvPr/>
                </p:nvSpPr>
                <p:spPr>
                  <a:xfrm>
                    <a:off x="13481138" y="10901958"/>
                    <a:ext cx="166360" cy="253187"/>
                  </a:xfrm>
                  <a:custGeom>
                    <a:avLst/>
                    <a:gdLst>
                      <a:gd name="connsiteX0" fmla="*/ 64832 w 166360"/>
                      <a:gd name="connsiteY0" fmla="*/ 39006 h 253187"/>
                      <a:gd name="connsiteX1" fmla="*/ 14635 w 166360"/>
                      <a:gd name="connsiteY1" fmla="*/ 130446 h 253187"/>
                      <a:gd name="connsiteX2" fmla="*/ 347 w 166360"/>
                      <a:gd name="connsiteY2" fmla="*/ 195121 h 253187"/>
                      <a:gd name="connsiteX3" fmla="*/ 8825 w 166360"/>
                      <a:gd name="connsiteY3" fmla="*/ 225220 h 253187"/>
                      <a:gd name="connsiteX4" fmla="*/ 135412 w 166360"/>
                      <a:gd name="connsiteY4" fmla="*/ 185025 h 253187"/>
                      <a:gd name="connsiteX5" fmla="*/ 157510 w 166360"/>
                      <a:gd name="connsiteY5" fmla="*/ 99300 h 253187"/>
                      <a:gd name="connsiteX6" fmla="*/ 152843 w 166360"/>
                      <a:gd name="connsiteY6" fmla="*/ 19956 h 253187"/>
                      <a:gd name="connsiteX7" fmla="*/ 64832 w 166360"/>
                      <a:gd name="connsiteY7" fmla="*/ 39006 h 2531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66360" h="253187">
                        <a:moveTo>
                          <a:pt x="64832" y="39006"/>
                        </a:moveTo>
                        <a:lnTo>
                          <a:pt x="14635" y="130446"/>
                        </a:lnTo>
                        <a:cubicBezTo>
                          <a:pt x="3557" y="150106"/>
                          <a:pt x="-1415" y="172623"/>
                          <a:pt x="347" y="195121"/>
                        </a:cubicBezTo>
                        <a:cubicBezTo>
                          <a:pt x="1100" y="205627"/>
                          <a:pt x="3986" y="215867"/>
                          <a:pt x="8825" y="225220"/>
                        </a:cubicBezTo>
                        <a:cubicBezTo>
                          <a:pt x="36828" y="276084"/>
                          <a:pt x="132650" y="254557"/>
                          <a:pt x="135412" y="185025"/>
                        </a:cubicBezTo>
                        <a:cubicBezTo>
                          <a:pt x="136593" y="155202"/>
                          <a:pt x="144127" y="125979"/>
                          <a:pt x="157510" y="99300"/>
                        </a:cubicBezTo>
                        <a:cubicBezTo>
                          <a:pt x="170807" y="74039"/>
                          <a:pt x="169016" y="43483"/>
                          <a:pt x="152843" y="19956"/>
                        </a:cubicBezTo>
                        <a:cubicBezTo>
                          <a:pt x="137317" y="-1951"/>
                          <a:pt x="79691" y="-17667"/>
                          <a:pt x="64832" y="390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45" name="任意多边形: 形状 144">
                    <a:extLst>
                      <a:ext uri="{FF2B5EF4-FFF2-40B4-BE49-F238E27FC236}">
                        <a16:creationId xmlns:a16="http://schemas.microsoft.com/office/drawing/2014/main" id="{E121271E-A3D2-4F94-A427-07BF3C6DEE3E}"/>
                      </a:ext>
                    </a:extLst>
                  </p:cNvPr>
                  <p:cNvSpPr/>
                  <p:nvPr/>
                </p:nvSpPr>
                <p:spPr>
                  <a:xfrm>
                    <a:off x="13487048" y="11050661"/>
                    <a:ext cx="126799" cy="66993"/>
                  </a:xfrm>
                  <a:custGeom>
                    <a:avLst/>
                    <a:gdLst>
                      <a:gd name="connsiteX0" fmla="*/ 45396 w 126799"/>
                      <a:gd name="connsiteY0" fmla="*/ 66706 h 66993"/>
                      <a:gd name="connsiteX1" fmla="*/ 83496 w 126799"/>
                      <a:gd name="connsiteY1" fmla="*/ 47656 h 66993"/>
                      <a:gd name="connsiteX2" fmla="*/ 122453 w 126799"/>
                      <a:gd name="connsiteY2" fmla="*/ 33559 h 66993"/>
                      <a:gd name="connsiteX3" fmla="*/ 123215 w 126799"/>
                      <a:gd name="connsiteY3" fmla="*/ 16986 h 66993"/>
                      <a:gd name="connsiteX4" fmla="*/ 105117 w 126799"/>
                      <a:gd name="connsiteY4" fmla="*/ 10795 h 66993"/>
                      <a:gd name="connsiteX5" fmla="*/ 342 w 126799"/>
                      <a:gd name="connsiteY5" fmla="*/ 10795 h 66993"/>
                      <a:gd name="connsiteX6" fmla="*/ 45396 w 126799"/>
                      <a:gd name="connsiteY6" fmla="*/ 66706 h 66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6799" h="66993">
                        <a:moveTo>
                          <a:pt x="45396" y="66706"/>
                        </a:moveTo>
                        <a:cubicBezTo>
                          <a:pt x="59873" y="68992"/>
                          <a:pt x="72351" y="57181"/>
                          <a:pt x="83496" y="47656"/>
                        </a:cubicBezTo>
                        <a:cubicBezTo>
                          <a:pt x="94640" y="38131"/>
                          <a:pt x="109022" y="27844"/>
                          <a:pt x="122453" y="33559"/>
                        </a:cubicBezTo>
                        <a:cubicBezTo>
                          <a:pt x="128358" y="30797"/>
                          <a:pt x="127882" y="21463"/>
                          <a:pt x="123215" y="16986"/>
                        </a:cubicBezTo>
                        <a:cubicBezTo>
                          <a:pt x="118024" y="12995"/>
                          <a:pt x="111661" y="10823"/>
                          <a:pt x="105117" y="10795"/>
                        </a:cubicBezTo>
                        <a:cubicBezTo>
                          <a:pt x="84734" y="8413"/>
                          <a:pt x="5962" y="-12256"/>
                          <a:pt x="342" y="10795"/>
                        </a:cubicBezTo>
                        <a:cubicBezTo>
                          <a:pt x="-3753" y="24606"/>
                          <a:pt x="29965" y="64135"/>
                          <a:pt x="45396" y="667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46" name="任意多边形: 形状 145">
                    <a:extLst>
                      <a:ext uri="{FF2B5EF4-FFF2-40B4-BE49-F238E27FC236}">
                        <a16:creationId xmlns:a16="http://schemas.microsoft.com/office/drawing/2014/main" id="{813101C2-E7D9-4362-851E-B97F6BE18877}"/>
                      </a:ext>
                    </a:extLst>
                  </p:cNvPr>
                  <p:cNvSpPr/>
                  <p:nvPr/>
                </p:nvSpPr>
                <p:spPr>
                  <a:xfrm>
                    <a:off x="13487048" y="11050661"/>
                    <a:ext cx="126799" cy="66993"/>
                  </a:xfrm>
                  <a:custGeom>
                    <a:avLst/>
                    <a:gdLst>
                      <a:gd name="connsiteX0" fmla="*/ 45396 w 126799"/>
                      <a:gd name="connsiteY0" fmla="*/ 66706 h 66993"/>
                      <a:gd name="connsiteX1" fmla="*/ 83496 w 126799"/>
                      <a:gd name="connsiteY1" fmla="*/ 47656 h 66993"/>
                      <a:gd name="connsiteX2" fmla="*/ 122453 w 126799"/>
                      <a:gd name="connsiteY2" fmla="*/ 33559 h 66993"/>
                      <a:gd name="connsiteX3" fmla="*/ 123215 w 126799"/>
                      <a:gd name="connsiteY3" fmla="*/ 16986 h 66993"/>
                      <a:gd name="connsiteX4" fmla="*/ 105117 w 126799"/>
                      <a:gd name="connsiteY4" fmla="*/ 10795 h 66993"/>
                      <a:gd name="connsiteX5" fmla="*/ 342 w 126799"/>
                      <a:gd name="connsiteY5" fmla="*/ 10795 h 66993"/>
                      <a:gd name="connsiteX6" fmla="*/ 45396 w 126799"/>
                      <a:gd name="connsiteY6" fmla="*/ 66706 h 66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6799" h="66993">
                        <a:moveTo>
                          <a:pt x="45396" y="66706"/>
                        </a:moveTo>
                        <a:cubicBezTo>
                          <a:pt x="59873" y="68992"/>
                          <a:pt x="72351" y="57181"/>
                          <a:pt x="83496" y="47656"/>
                        </a:cubicBezTo>
                        <a:cubicBezTo>
                          <a:pt x="94640" y="38131"/>
                          <a:pt x="109022" y="27844"/>
                          <a:pt x="122453" y="33559"/>
                        </a:cubicBezTo>
                        <a:cubicBezTo>
                          <a:pt x="128358" y="30797"/>
                          <a:pt x="127882" y="21463"/>
                          <a:pt x="123215" y="16986"/>
                        </a:cubicBezTo>
                        <a:cubicBezTo>
                          <a:pt x="118024" y="12995"/>
                          <a:pt x="111661" y="10823"/>
                          <a:pt x="105117" y="10795"/>
                        </a:cubicBezTo>
                        <a:cubicBezTo>
                          <a:pt x="84734" y="8413"/>
                          <a:pt x="5962" y="-12256"/>
                          <a:pt x="342" y="10795"/>
                        </a:cubicBezTo>
                        <a:cubicBezTo>
                          <a:pt x="-3753" y="24606"/>
                          <a:pt x="29965" y="64135"/>
                          <a:pt x="45396" y="667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47" name="任意多边形: 形状 146">
                    <a:extLst>
                      <a:ext uri="{FF2B5EF4-FFF2-40B4-BE49-F238E27FC236}">
                        <a16:creationId xmlns:a16="http://schemas.microsoft.com/office/drawing/2014/main" id="{C01CE9D2-F04E-4DD6-B458-7067DE9C546E}"/>
                      </a:ext>
                    </a:extLst>
                  </p:cNvPr>
                  <p:cNvSpPr/>
                  <p:nvPr/>
                </p:nvSpPr>
                <p:spPr>
                  <a:xfrm>
                    <a:off x="13555648" y="10877119"/>
                    <a:ext cx="81571" cy="100876"/>
                  </a:xfrm>
                  <a:custGeom>
                    <a:avLst/>
                    <a:gdLst>
                      <a:gd name="connsiteX0" fmla="*/ 1561 w 81571"/>
                      <a:gd name="connsiteY0" fmla="*/ 17840 h 100876"/>
                      <a:gd name="connsiteX1" fmla="*/ 37 w 81571"/>
                      <a:gd name="connsiteY1" fmla="*/ 54702 h 100876"/>
                      <a:gd name="connsiteX2" fmla="*/ 42604 w 81571"/>
                      <a:gd name="connsiteY2" fmla="*/ 100841 h 100876"/>
                      <a:gd name="connsiteX3" fmla="*/ 46900 w 81571"/>
                      <a:gd name="connsiteY3" fmla="*/ 100803 h 100876"/>
                      <a:gd name="connsiteX4" fmla="*/ 48233 w 81571"/>
                      <a:gd name="connsiteY4" fmla="*/ 100803 h 100876"/>
                      <a:gd name="connsiteX5" fmla="*/ 81571 w 81571"/>
                      <a:gd name="connsiteY5" fmla="*/ 63846 h 100876"/>
                      <a:gd name="connsiteX6" fmla="*/ 81571 w 81571"/>
                      <a:gd name="connsiteY6" fmla="*/ 17935 h 100876"/>
                      <a:gd name="connsiteX7" fmla="*/ 1561 w 81571"/>
                      <a:gd name="connsiteY7" fmla="*/ 17840 h 100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1571" h="100876">
                        <a:moveTo>
                          <a:pt x="1561" y="17840"/>
                        </a:moveTo>
                        <a:cubicBezTo>
                          <a:pt x="1561" y="17840"/>
                          <a:pt x="513" y="37652"/>
                          <a:pt x="37" y="54702"/>
                        </a:cubicBezTo>
                        <a:cubicBezTo>
                          <a:pt x="-954" y="79200"/>
                          <a:pt x="18106" y="99850"/>
                          <a:pt x="42604" y="100841"/>
                        </a:cubicBezTo>
                        <a:cubicBezTo>
                          <a:pt x="44033" y="100898"/>
                          <a:pt x="45471" y="100889"/>
                          <a:pt x="46900" y="100803"/>
                        </a:cubicBezTo>
                        <a:lnTo>
                          <a:pt x="48233" y="100803"/>
                        </a:lnTo>
                        <a:cubicBezTo>
                          <a:pt x="67198" y="98888"/>
                          <a:pt x="81619" y="82905"/>
                          <a:pt x="81571" y="63846"/>
                        </a:cubicBezTo>
                        <a:lnTo>
                          <a:pt x="81571" y="17935"/>
                        </a:lnTo>
                        <a:cubicBezTo>
                          <a:pt x="81571" y="17935"/>
                          <a:pt x="46233" y="-22356"/>
                          <a:pt x="1561" y="1784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A287F51B-EFF7-4BEC-9431-60F6385F98A0}"/>
                      </a:ext>
                    </a:extLst>
                  </p:cNvPr>
                  <p:cNvSpPr/>
                  <p:nvPr/>
                </p:nvSpPr>
                <p:spPr>
                  <a:xfrm>
                    <a:off x="13491413" y="9717425"/>
                    <a:ext cx="323958" cy="1197030"/>
                  </a:xfrm>
                  <a:custGeom>
                    <a:avLst/>
                    <a:gdLst>
                      <a:gd name="connsiteX0" fmla="*/ 302968 w 323958"/>
                      <a:gd name="connsiteY0" fmla="*/ 610034 h 1197030"/>
                      <a:gd name="connsiteX1" fmla="*/ 259439 w 323958"/>
                      <a:gd name="connsiteY1" fmla="*/ 798534 h 1197030"/>
                      <a:gd name="connsiteX2" fmla="*/ 150378 w 323958"/>
                      <a:gd name="connsiteY2" fmla="*/ 1186297 h 1197030"/>
                      <a:gd name="connsiteX3" fmla="*/ 58366 w 323958"/>
                      <a:gd name="connsiteY3" fmla="*/ 1139815 h 1197030"/>
                      <a:gd name="connsiteX4" fmla="*/ 93228 w 323958"/>
                      <a:gd name="connsiteY4" fmla="*/ 747099 h 1197030"/>
                      <a:gd name="connsiteX5" fmla="*/ 156950 w 323958"/>
                      <a:gd name="connsiteY5" fmla="*/ 571934 h 1197030"/>
                      <a:gd name="connsiteX6" fmla="*/ 61700 w 323958"/>
                      <a:gd name="connsiteY6" fmla="*/ 12341 h 1197030"/>
                      <a:gd name="connsiteX7" fmla="*/ 307826 w 323958"/>
                      <a:gd name="connsiteY7" fmla="*/ 215318 h 1197030"/>
                      <a:gd name="connsiteX8" fmla="*/ 302968 w 323958"/>
                      <a:gd name="connsiteY8" fmla="*/ 610034 h 1197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3958" h="1197030">
                        <a:moveTo>
                          <a:pt x="302968" y="610034"/>
                        </a:moveTo>
                        <a:cubicBezTo>
                          <a:pt x="302206" y="614416"/>
                          <a:pt x="279060" y="738812"/>
                          <a:pt x="259439" y="798534"/>
                        </a:cubicBezTo>
                        <a:cubicBezTo>
                          <a:pt x="232102" y="881878"/>
                          <a:pt x="150378" y="1186297"/>
                          <a:pt x="150378" y="1186297"/>
                        </a:cubicBezTo>
                        <a:cubicBezTo>
                          <a:pt x="150378" y="1186297"/>
                          <a:pt x="56747" y="1230398"/>
                          <a:pt x="58366" y="1139815"/>
                        </a:cubicBezTo>
                        <a:cubicBezTo>
                          <a:pt x="58366" y="1139815"/>
                          <a:pt x="69987" y="865209"/>
                          <a:pt x="93228" y="747099"/>
                        </a:cubicBezTo>
                        <a:cubicBezTo>
                          <a:pt x="114278" y="640229"/>
                          <a:pt x="149425" y="585746"/>
                          <a:pt x="156950" y="571934"/>
                        </a:cubicBezTo>
                        <a:cubicBezTo>
                          <a:pt x="136662" y="546026"/>
                          <a:pt x="-112989" y="63776"/>
                          <a:pt x="61700" y="12341"/>
                        </a:cubicBezTo>
                        <a:cubicBezTo>
                          <a:pt x="270107" y="-48810"/>
                          <a:pt x="287442" y="132927"/>
                          <a:pt x="307826" y="215318"/>
                        </a:cubicBezTo>
                        <a:cubicBezTo>
                          <a:pt x="344973" y="363718"/>
                          <a:pt x="306873" y="587269"/>
                          <a:pt x="302968" y="610034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49" name="任意多边形: 形状 148">
                    <a:extLst>
                      <a:ext uri="{FF2B5EF4-FFF2-40B4-BE49-F238E27FC236}">
                        <a16:creationId xmlns:a16="http://schemas.microsoft.com/office/drawing/2014/main" id="{CF172A18-9F86-4157-87F7-94E04A76D192}"/>
                      </a:ext>
                    </a:extLst>
                  </p:cNvPr>
                  <p:cNvSpPr/>
                  <p:nvPr/>
                </p:nvSpPr>
                <p:spPr>
                  <a:xfrm>
                    <a:off x="13810275" y="9739153"/>
                    <a:ext cx="415210" cy="1199871"/>
                  </a:xfrm>
                  <a:custGeom>
                    <a:avLst/>
                    <a:gdLst>
                      <a:gd name="connsiteX0" fmla="*/ 401778 w 415210"/>
                      <a:gd name="connsiteY0" fmla="*/ 1185238 h 1199871"/>
                      <a:gd name="connsiteX1" fmla="*/ 315101 w 415210"/>
                      <a:gd name="connsiteY1" fmla="*/ 1150377 h 1199871"/>
                      <a:gd name="connsiteX2" fmla="*/ 230995 w 415210"/>
                      <a:gd name="connsiteY2" fmla="*/ 758328 h 1199871"/>
                      <a:gd name="connsiteX3" fmla="*/ 241282 w 415210"/>
                      <a:gd name="connsiteY3" fmla="*/ 594688 h 1199871"/>
                      <a:gd name="connsiteX4" fmla="*/ 12206 w 415210"/>
                      <a:gd name="connsiteY4" fmla="*/ 56335 h 1199871"/>
                      <a:gd name="connsiteX5" fmla="*/ 302242 w 415210"/>
                      <a:gd name="connsiteY5" fmla="*/ 189209 h 1199871"/>
                      <a:gd name="connsiteX6" fmla="*/ 401778 w 415210"/>
                      <a:gd name="connsiteY6" fmla="*/ 1185238 h 1199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5210" h="1199871">
                        <a:moveTo>
                          <a:pt x="401778" y="1185238"/>
                        </a:moveTo>
                        <a:cubicBezTo>
                          <a:pt x="401778" y="1185238"/>
                          <a:pt x="321482" y="1235245"/>
                          <a:pt x="315101" y="1150377"/>
                        </a:cubicBezTo>
                        <a:cubicBezTo>
                          <a:pt x="315101" y="1150377"/>
                          <a:pt x="238901" y="878438"/>
                          <a:pt x="230995" y="758328"/>
                        </a:cubicBezTo>
                        <a:cubicBezTo>
                          <a:pt x="226585" y="703569"/>
                          <a:pt x="230052" y="648466"/>
                          <a:pt x="241282" y="594688"/>
                        </a:cubicBezTo>
                        <a:cubicBezTo>
                          <a:pt x="216898" y="564684"/>
                          <a:pt x="-60851" y="142727"/>
                          <a:pt x="12206" y="56335"/>
                        </a:cubicBezTo>
                        <a:cubicBezTo>
                          <a:pt x="152318" y="-109495"/>
                          <a:pt x="273476" y="138631"/>
                          <a:pt x="302242" y="189209"/>
                        </a:cubicBezTo>
                        <a:cubicBezTo>
                          <a:pt x="469120" y="483055"/>
                          <a:pt x="401778" y="1185238"/>
                          <a:pt x="401778" y="1185238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50" name="任意多边形: 形状 149">
                    <a:extLst>
                      <a:ext uri="{FF2B5EF4-FFF2-40B4-BE49-F238E27FC236}">
                        <a16:creationId xmlns:a16="http://schemas.microsoft.com/office/drawing/2014/main" id="{16499D35-E6E2-4DE7-ADB4-4E190648E539}"/>
                      </a:ext>
                    </a:extLst>
                  </p:cNvPr>
                  <p:cNvSpPr/>
                  <p:nvPr/>
                </p:nvSpPr>
                <p:spPr>
                  <a:xfrm>
                    <a:off x="14125530" y="10940800"/>
                    <a:ext cx="91190" cy="70438"/>
                  </a:xfrm>
                  <a:custGeom>
                    <a:avLst/>
                    <a:gdLst>
                      <a:gd name="connsiteX0" fmla="*/ 44899 w 91190"/>
                      <a:gd name="connsiteY0" fmla="*/ 21310 h 70438"/>
                      <a:gd name="connsiteX1" fmla="*/ 22420 w 91190"/>
                      <a:gd name="connsiteY1" fmla="*/ 29693 h 70438"/>
                      <a:gd name="connsiteX2" fmla="*/ 3370 w 91190"/>
                      <a:gd name="connsiteY2" fmla="*/ 43980 h 70438"/>
                      <a:gd name="connsiteX3" fmla="*/ 6504 w 91190"/>
                      <a:gd name="connsiteY3" fmla="*/ 67068 h 70438"/>
                      <a:gd name="connsiteX4" fmla="*/ 24134 w 91190"/>
                      <a:gd name="connsiteY4" fmla="*/ 68554 h 70438"/>
                      <a:gd name="connsiteX5" fmla="*/ 39184 w 91190"/>
                      <a:gd name="connsiteY5" fmla="*/ 55505 h 70438"/>
                      <a:gd name="connsiteX6" fmla="*/ 63377 w 91190"/>
                      <a:gd name="connsiteY6" fmla="*/ 16738 h 70438"/>
                      <a:gd name="connsiteX7" fmla="*/ 91190 w 91190"/>
                      <a:gd name="connsiteY7" fmla="*/ 546 h 70438"/>
                      <a:gd name="connsiteX8" fmla="*/ 44899 w 91190"/>
                      <a:gd name="connsiteY8" fmla="*/ 21310 h 704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190" h="70438">
                        <a:moveTo>
                          <a:pt x="44899" y="21310"/>
                        </a:moveTo>
                        <a:cubicBezTo>
                          <a:pt x="37660" y="24739"/>
                          <a:pt x="29849" y="26644"/>
                          <a:pt x="22420" y="29693"/>
                        </a:cubicBezTo>
                        <a:cubicBezTo>
                          <a:pt x="14705" y="32293"/>
                          <a:pt x="8028" y="37303"/>
                          <a:pt x="3370" y="43980"/>
                        </a:cubicBezTo>
                        <a:cubicBezTo>
                          <a:pt x="-2145" y="51219"/>
                          <a:pt x="-745" y="61563"/>
                          <a:pt x="6504" y="67068"/>
                        </a:cubicBezTo>
                        <a:cubicBezTo>
                          <a:pt x="11590" y="70945"/>
                          <a:pt x="18467" y="71526"/>
                          <a:pt x="24134" y="68554"/>
                        </a:cubicBezTo>
                        <a:cubicBezTo>
                          <a:pt x="30240" y="65640"/>
                          <a:pt x="35440" y="61135"/>
                          <a:pt x="39184" y="55505"/>
                        </a:cubicBezTo>
                        <a:cubicBezTo>
                          <a:pt x="48232" y="43218"/>
                          <a:pt x="53662" y="28454"/>
                          <a:pt x="63377" y="16738"/>
                        </a:cubicBezTo>
                        <a:cubicBezTo>
                          <a:pt x="70369" y="8137"/>
                          <a:pt x="80255" y="2375"/>
                          <a:pt x="91190" y="546"/>
                        </a:cubicBezTo>
                        <a:cubicBezTo>
                          <a:pt x="74903" y="-3359"/>
                          <a:pt x="58805" y="14738"/>
                          <a:pt x="44899" y="21310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51" name="任意多边形: 形状 150">
                    <a:extLst>
                      <a:ext uri="{FF2B5EF4-FFF2-40B4-BE49-F238E27FC236}">
                        <a16:creationId xmlns:a16="http://schemas.microsoft.com/office/drawing/2014/main" id="{28113698-D05C-456C-A1EB-802AE19A7AA9}"/>
                      </a:ext>
                    </a:extLst>
                  </p:cNvPr>
                  <p:cNvSpPr/>
                  <p:nvPr/>
                </p:nvSpPr>
                <p:spPr>
                  <a:xfrm>
                    <a:off x="14139377" y="10909027"/>
                    <a:ext cx="72675" cy="120065"/>
                  </a:xfrm>
                  <a:custGeom>
                    <a:avLst/>
                    <a:gdLst>
                      <a:gd name="connsiteX0" fmla="*/ 0 w 72675"/>
                      <a:gd name="connsiteY0" fmla="*/ 22222 h 120065"/>
                      <a:gd name="connsiteX1" fmla="*/ 0 w 72675"/>
                      <a:gd name="connsiteY1" fmla="*/ 102708 h 120065"/>
                      <a:gd name="connsiteX2" fmla="*/ 72676 w 72675"/>
                      <a:gd name="connsiteY2" fmla="*/ 102708 h 120065"/>
                      <a:gd name="connsiteX3" fmla="*/ 72676 w 72675"/>
                      <a:gd name="connsiteY3" fmla="*/ 15364 h 120065"/>
                      <a:gd name="connsiteX4" fmla="*/ 0 w 72675"/>
                      <a:gd name="connsiteY4" fmla="*/ 22222 h 120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675" h="120065">
                        <a:moveTo>
                          <a:pt x="0" y="22222"/>
                        </a:moveTo>
                        <a:lnTo>
                          <a:pt x="0" y="102708"/>
                        </a:lnTo>
                        <a:cubicBezTo>
                          <a:pt x="0" y="102708"/>
                          <a:pt x="38957" y="141761"/>
                          <a:pt x="72676" y="102708"/>
                        </a:cubicBezTo>
                        <a:lnTo>
                          <a:pt x="72676" y="15364"/>
                        </a:lnTo>
                        <a:cubicBezTo>
                          <a:pt x="72676" y="15364"/>
                          <a:pt x="26956" y="-23403"/>
                          <a:pt x="0" y="2222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52" name="任意多边形: 形状 151">
                    <a:extLst>
                      <a:ext uri="{FF2B5EF4-FFF2-40B4-BE49-F238E27FC236}">
                        <a16:creationId xmlns:a16="http://schemas.microsoft.com/office/drawing/2014/main" id="{782113E4-3F53-4A31-9E0F-1C20E932EE4F}"/>
                      </a:ext>
                    </a:extLst>
                  </p:cNvPr>
                  <p:cNvSpPr/>
                  <p:nvPr/>
                </p:nvSpPr>
                <p:spPr>
                  <a:xfrm>
                    <a:off x="14127757" y="10940012"/>
                    <a:ext cx="188975" cy="158032"/>
                  </a:xfrm>
                  <a:custGeom>
                    <a:avLst/>
                    <a:gdLst>
                      <a:gd name="connsiteX0" fmla="*/ 0 w 188975"/>
                      <a:gd name="connsiteY0" fmla="*/ 60579 h 158032"/>
                      <a:gd name="connsiteX1" fmla="*/ 0 w 188975"/>
                      <a:gd name="connsiteY1" fmla="*/ 144780 h 158032"/>
                      <a:gd name="connsiteX2" fmla="*/ 181737 w 188975"/>
                      <a:gd name="connsiteY2" fmla="*/ 155162 h 158032"/>
                      <a:gd name="connsiteX3" fmla="*/ 181737 w 188975"/>
                      <a:gd name="connsiteY3" fmla="*/ 122587 h 158032"/>
                      <a:gd name="connsiteX4" fmla="*/ 123158 w 188975"/>
                      <a:gd name="connsiteY4" fmla="*/ 36386 h 158032"/>
                      <a:gd name="connsiteX5" fmla="*/ 78296 w 188975"/>
                      <a:gd name="connsiteY5" fmla="*/ 0 h 158032"/>
                      <a:gd name="connsiteX6" fmla="*/ 37433 w 188975"/>
                      <a:gd name="connsiteY6" fmla="*/ 52864 h 158032"/>
                      <a:gd name="connsiteX7" fmla="*/ 20955 w 188975"/>
                      <a:gd name="connsiteY7" fmla="*/ 69437 h 158032"/>
                      <a:gd name="connsiteX8" fmla="*/ 1200 w 188975"/>
                      <a:gd name="connsiteY8" fmla="*/ 63551 h 158032"/>
                      <a:gd name="connsiteX9" fmla="*/ 0 w 188975"/>
                      <a:gd name="connsiteY9" fmla="*/ 60579 h 1580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88975" h="158032">
                        <a:moveTo>
                          <a:pt x="0" y="60579"/>
                        </a:moveTo>
                        <a:lnTo>
                          <a:pt x="0" y="144780"/>
                        </a:lnTo>
                        <a:cubicBezTo>
                          <a:pt x="0" y="144780"/>
                          <a:pt x="104775" y="165449"/>
                          <a:pt x="181737" y="155162"/>
                        </a:cubicBezTo>
                        <a:cubicBezTo>
                          <a:pt x="181737" y="155162"/>
                          <a:pt x="198025" y="147733"/>
                          <a:pt x="181737" y="122587"/>
                        </a:cubicBezTo>
                        <a:cubicBezTo>
                          <a:pt x="165449" y="97441"/>
                          <a:pt x="123158" y="36386"/>
                          <a:pt x="123158" y="36386"/>
                        </a:cubicBezTo>
                        <a:cubicBezTo>
                          <a:pt x="123158" y="36386"/>
                          <a:pt x="114967" y="0"/>
                          <a:pt x="78296" y="0"/>
                        </a:cubicBezTo>
                        <a:cubicBezTo>
                          <a:pt x="48292" y="0"/>
                          <a:pt x="44387" y="37529"/>
                          <a:pt x="37433" y="52864"/>
                        </a:cubicBezTo>
                        <a:cubicBezTo>
                          <a:pt x="34214" y="60255"/>
                          <a:pt x="28327" y="66170"/>
                          <a:pt x="20955" y="69437"/>
                        </a:cubicBezTo>
                        <a:cubicBezTo>
                          <a:pt x="13878" y="73266"/>
                          <a:pt x="5029" y="70628"/>
                          <a:pt x="1200" y="63551"/>
                        </a:cubicBezTo>
                        <a:cubicBezTo>
                          <a:pt x="695" y="62608"/>
                          <a:pt x="295" y="61608"/>
                          <a:pt x="0" y="6057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53" name="任意多边形: 形状 152">
                    <a:extLst>
                      <a:ext uri="{FF2B5EF4-FFF2-40B4-BE49-F238E27FC236}">
                        <a16:creationId xmlns:a16="http://schemas.microsoft.com/office/drawing/2014/main" id="{B6515479-0E57-4856-B974-AAC1D97C03C5}"/>
                      </a:ext>
                    </a:extLst>
                  </p:cNvPr>
                  <p:cNvSpPr/>
                  <p:nvPr/>
                </p:nvSpPr>
                <p:spPr>
                  <a:xfrm>
                    <a:off x="14203641" y="11025737"/>
                    <a:ext cx="94993" cy="44649"/>
                  </a:xfrm>
                  <a:custGeom>
                    <a:avLst/>
                    <a:gdLst>
                      <a:gd name="connsiteX0" fmla="*/ 4030 w 94993"/>
                      <a:gd name="connsiteY0" fmla="*/ 10382 h 44649"/>
                      <a:gd name="connsiteX1" fmla="*/ 3620 w 94993"/>
                      <a:gd name="connsiteY1" fmla="*/ 28832 h 44649"/>
                      <a:gd name="connsiteX2" fmla="*/ 12888 w 94993"/>
                      <a:gd name="connsiteY2" fmla="*/ 32861 h 44649"/>
                      <a:gd name="connsiteX3" fmla="*/ 48131 w 94993"/>
                      <a:gd name="connsiteY3" fmla="*/ 40100 h 44649"/>
                      <a:gd name="connsiteX4" fmla="*/ 94994 w 94993"/>
                      <a:gd name="connsiteY4" fmla="*/ 34957 h 44649"/>
                      <a:gd name="connsiteX5" fmla="*/ 75944 w 94993"/>
                      <a:gd name="connsiteY5" fmla="*/ 0 h 44649"/>
                      <a:gd name="connsiteX6" fmla="*/ 4030 w 94993"/>
                      <a:gd name="connsiteY6" fmla="*/ 10382 h 44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4993" h="44649">
                        <a:moveTo>
                          <a:pt x="4030" y="10382"/>
                        </a:moveTo>
                        <a:cubicBezTo>
                          <a:pt x="-1180" y="15364"/>
                          <a:pt x="-1361" y="23622"/>
                          <a:pt x="3620" y="28832"/>
                        </a:cubicBezTo>
                        <a:cubicBezTo>
                          <a:pt x="6040" y="31366"/>
                          <a:pt x="9383" y="32814"/>
                          <a:pt x="12888" y="32861"/>
                        </a:cubicBezTo>
                        <a:cubicBezTo>
                          <a:pt x="24956" y="33328"/>
                          <a:pt x="36863" y="35776"/>
                          <a:pt x="48131" y="40100"/>
                        </a:cubicBezTo>
                        <a:cubicBezTo>
                          <a:pt x="86707" y="52769"/>
                          <a:pt x="94994" y="34957"/>
                          <a:pt x="94994" y="34957"/>
                        </a:cubicBezTo>
                        <a:cubicBezTo>
                          <a:pt x="94994" y="15907"/>
                          <a:pt x="77849" y="2381"/>
                          <a:pt x="75944" y="0"/>
                        </a:cubicBezTo>
                        <a:cubicBezTo>
                          <a:pt x="76515" y="0"/>
                          <a:pt x="12698" y="2857"/>
                          <a:pt x="4030" y="1038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54" name="任意多边形: 形状 153">
                    <a:extLst>
                      <a:ext uri="{FF2B5EF4-FFF2-40B4-BE49-F238E27FC236}">
                        <a16:creationId xmlns:a16="http://schemas.microsoft.com/office/drawing/2014/main" id="{33C3DB41-F8C3-4699-96F9-25F215C9C3C8}"/>
                      </a:ext>
                    </a:extLst>
                  </p:cNvPr>
                  <p:cNvSpPr/>
                  <p:nvPr/>
                </p:nvSpPr>
                <p:spPr>
                  <a:xfrm>
                    <a:off x="13485398" y="9708811"/>
                    <a:ext cx="626927" cy="245840"/>
                  </a:xfrm>
                  <a:custGeom>
                    <a:avLst/>
                    <a:gdLst>
                      <a:gd name="connsiteX0" fmla="*/ 432808 w 626927"/>
                      <a:gd name="connsiteY0" fmla="*/ 27242 h 245840"/>
                      <a:gd name="connsiteX1" fmla="*/ 94861 w 626927"/>
                      <a:gd name="connsiteY1" fmla="*/ 0 h 245840"/>
                      <a:gd name="connsiteX2" fmla="*/ 22472 w 626927"/>
                      <a:gd name="connsiteY2" fmla="*/ 245840 h 245840"/>
                      <a:gd name="connsiteX3" fmla="*/ 22472 w 626927"/>
                      <a:gd name="connsiteY3" fmla="*/ 245840 h 245840"/>
                      <a:gd name="connsiteX4" fmla="*/ 161251 w 626927"/>
                      <a:gd name="connsiteY4" fmla="*/ 182975 h 245840"/>
                      <a:gd name="connsiteX5" fmla="*/ 161251 w 626927"/>
                      <a:gd name="connsiteY5" fmla="*/ 182975 h 245840"/>
                      <a:gd name="connsiteX6" fmla="*/ 396709 w 626927"/>
                      <a:gd name="connsiteY6" fmla="*/ 212408 h 245840"/>
                      <a:gd name="connsiteX7" fmla="*/ 438238 w 626927"/>
                      <a:gd name="connsiteY7" fmla="*/ 197167 h 245840"/>
                      <a:gd name="connsiteX8" fmla="*/ 611688 w 626927"/>
                      <a:gd name="connsiteY8" fmla="*/ 192024 h 245840"/>
                      <a:gd name="connsiteX9" fmla="*/ 626928 w 626927"/>
                      <a:gd name="connsiteY9" fmla="*/ 219551 h 245840"/>
                      <a:gd name="connsiteX10" fmla="*/ 432808 w 626927"/>
                      <a:gd name="connsiteY10" fmla="*/ 27242 h 2458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26927" h="245840">
                        <a:moveTo>
                          <a:pt x="432808" y="27242"/>
                        </a:moveTo>
                        <a:cubicBezTo>
                          <a:pt x="432808" y="27242"/>
                          <a:pt x="129723" y="95"/>
                          <a:pt x="94861" y="0"/>
                        </a:cubicBezTo>
                        <a:cubicBezTo>
                          <a:pt x="48094" y="0"/>
                          <a:pt x="-42013" y="74676"/>
                          <a:pt x="22472" y="245840"/>
                        </a:cubicBezTo>
                        <a:lnTo>
                          <a:pt x="22472" y="245840"/>
                        </a:lnTo>
                        <a:cubicBezTo>
                          <a:pt x="18661" y="244126"/>
                          <a:pt x="-22010" y="135446"/>
                          <a:pt x="161251" y="182975"/>
                        </a:cubicBezTo>
                        <a:lnTo>
                          <a:pt x="161251" y="182975"/>
                        </a:lnTo>
                        <a:cubicBezTo>
                          <a:pt x="265168" y="217551"/>
                          <a:pt x="295934" y="255079"/>
                          <a:pt x="396709" y="212408"/>
                        </a:cubicBezTo>
                        <a:cubicBezTo>
                          <a:pt x="409853" y="206788"/>
                          <a:pt x="424045" y="201739"/>
                          <a:pt x="438238" y="197167"/>
                        </a:cubicBezTo>
                        <a:cubicBezTo>
                          <a:pt x="501484" y="176975"/>
                          <a:pt x="555109" y="157448"/>
                          <a:pt x="611688" y="192024"/>
                        </a:cubicBezTo>
                        <a:lnTo>
                          <a:pt x="626928" y="219551"/>
                        </a:lnTo>
                        <a:cubicBezTo>
                          <a:pt x="626928" y="219551"/>
                          <a:pt x="538155" y="23050"/>
                          <a:pt x="432808" y="2724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grpSp>
                <p:nvGrpSpPr>
                  <p:cNvPr id="155" name="图形 8">
                    <a:extLst>
                      <a:ext uri="{FF2B5EF4-FFF2-40B4-BE49-F238E27FC236}">
                        <a16:creationId xmlns:a16="http://schemas.microsoft.com/office/drawing/2014/main" id="{0EB22358-B469-4A7A-90F7-F9C06808CB22}"/>
                      </a:ext>
                    </a:extLst>
                  </p:cNvPr>
                  <p:cNvGrpSpPr/>
                  <p:nvPr/>
                </p:nvGrpSpPr>
                <p:grpSpPr>
                  <a:xfrm>
                    <a:off x="13499107" y="9727554"/>
                    <a:ext cx="499408" cy="219866"/>
                    <a:chOff x="13499107" y="9727554"/>
                    <a:chExt cx="499408" cy="219866"/>
                  </a:xfrm>
                </p:grpSpPr>
                <p:sp>
                  <p:nvSpPr>
                    <p:cNvPr id="212" name="任意多边形: 形状 211">
                      <a:extLst>
                        <a:ext uri="{FF2B5EF4-FFF2-40B4-BE49-F238E27FC236}">
                          <a16:creationId xmlns:a16="http://schemas.microsoft.com/office/drawing/2014/main" id="{916F7CFF-1FB2-441E-812C-C358A87485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499107" y="9727554"/>
                      <a:ext cx="499408" cy="116793"/>
                    </a:xfrm>
                    <a:custGeom>
                      <a:avLst/>
                      <a:gdLst>
                        <a:gd name="connsiteX0" fmla="*/ 0 w 499408"/>
                        <a:gd name="connsiteY0" fmla="*/ 47455 h 116793"/>
                        <a:gd name="connsiteX1" fmla="*/ 130207 w 499408"/>
                        <a:gd name="connsiteY1" fmla="*/ 41931 h 116793"/>
                        <a:gd name="connsiteX2" fmla="*/ 258889 w 499408"/>
                        <a:gd name="connsiteY2" fmla="*/ 85841 h 116793"/>
                        <a:gd name="connsiteX3" fmla="*/ 150209 w 499408"/>
                        <a:gd name="connsiteY3" fmla="*/ 95366 h 116793"/>
                        <a:gd name="connsiteX4" fmla="*/ 399669 w 499408"/>
                        <a:gd name="connsiteY4" fmla="*/ 98509 h 116793"/>
                        <a:gd name="connsiteX5" fmla="*/ 337185 w 499408"/>
                        <a:gd name="connsiteY5" fmla="*/ 85079 h 116793"/>
                        <a:gd name="connsiteX6" fmla="*/ 499110 w 499408"/>
                        <a:gd name="connsiteY6" fmla="*/ 36978 h 116793"/>
                        <a:gd name="connsiteX7" fmla="*/ 459581 w 499408"/>
                        <a:gd name="connsiteY7" fmla="*/ 35454 h 116793"/>
                        <a:gd name="connsiteX8" fmla="*/ 188881 w 499408"/>
                        <a:gd name="connsiteY8" fmla="*/ 24786 h 116793"/>
                        <a:gd name="connsiteX9" fmla="*/ 86487 w 499408"/>
                        <a:gd name="connsiteY9" fmla="*/ 21 h 116793"/>
                        <a:gd name="connsiteX10" fmla="*/ 0 w 499408"/>
                        <a:gd name="connsiteY10" fmla="*/ 47455 h 1167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499408" h="116793">
                          <a:moveTo>
                            <a:pt x="0" y="47455"/>
                          </a:moveTo>
                          <a:cubicBezTo>
                            <a:pt x="35338" y="18880"/>
                            <a:pt x="87630" y="25643"/>
                            <a:pt x="130207" y="41931"/>
                          </a:cubicBezTo>
                          <a:cubicBezTo>
                            <a:pt x="172784" y="58219"/>
                            <a:pt x="213455" y="82984"/>
                            <a:pt x="258889" y="85841"/>
                          </a:cubicBezTo>
                          <a:lnTo>
                            <a:pt x="150209" y="95366"/>
                          </a:lnTo>
                          <a:cubicBezTo>
                            <a:pt x="230934" y="122817"/>
                            <a:pt x="318287" y="123922"/>
                            <a:pt x="399669" y="98509"/>
                          </a:cubicBezTo>
                          <a:cubicBezTo>
                            <a:pt x="393097" y="91651"/>
                            <a:pt x="343757" y="92032"/>
                            <a:pt x="337185" y="85079"/>
                          </a:cubicBezTo>
                          <a:cubicBezTo>
                            <a:pt x="369475" y="82888"/>
                            <a:pt x="506635" y="43074"/>
                            <a:pt x="499110" y="36978"/>
                          </a:cubicBezTo>
                          <a:cubicBezTo>
                            <a:pt x="491585" y="30882"/>
                            <a:pt x="469297" y="36025"/>
                            <a:pt x="459581" y="35454"/>
                          </a:cubicBezTo>
                          <a:cubicBezTo>
                            <a:pt x="369408" y="30815"/>
                            <a:pt x="279178" y="27262"/>
                            <a:pt x="188881" y="24786"/>
                          </a:cubicBezTo>
                          <a:cubicBezTo>
                            <a:pt x="154114" y="23833"/>
                            <a:pt x="121253" y="1450"/>
                            <a:pt x="86487" y="21"/>
                          </a:cubicBezTo>
                          <a:cubicBezTo>
                            <a:pt x="51263" y="-703"/>
                            <a:pt x="18317" y="17366"/>
                            <a:pt x="0" y="47455"/>
                          </a:cubicBezTo>
                          <a:close/>
                        </a:path>
                      </a:pathLst>
                    </a:custGeom>
                    <a:solidFill>
                      <a:srgbClr val="92E3A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armonyOS Sans TC"/>
                        <a:ea typeface="HarmonyOS Sans SC"/>
                        <a:cs typeface="+mn-cs"/>
                      </a:endParaRPr>
                    </a:p>
                  </p:txBody>
                </p:sp>
                <p:sp>
                  <p:nvSpPr>
                    <p:cNvPr id="213" name="任意多边形: 形状 212">
                      <a:extLst>
                        <a:ext uri="{FF2B5EF4-FFF2-40B4-BE49-F238E27FC236}">
                          <a16:creationId xmlns:a16="http://schemas.microsoft.com/office/drawing/2014/main" id="{1A6EDA71-7C4A-428E-9B05-0021E8AAD1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499107" y="9727554"/>
                      <a:ext cx="499408" cy="116793"/>
                    </a:xfrm>
                    <a:custGeom>
                      <a:avLst/>
                      <a:gdLst>
                        <a:gd name="connsiteX0" fmla="*/ 0 w 499408"/>
                        <a:gd name="connsiteY0" fmla="*/ 47455 h 116793"/>
                        <a:gd name="connsiteX1" fmla="*/ 130207 w 499408"/>
                        <a:gd name="connsiteY1" fmla="*/ 41931 h 116793"/>
                        <a:gd name="connsiteX2" fmla="*/ 258889 w 499408"/>
                        <a:gd name="connsiteY2" fmla="*/ 85841 h 116793"/>
                        <a:gd name="connsiteX3" fmla="*/ 150209 w 499408"/>
                        <a:gd name="connsiteY3" fmla="*/ 95366 h 116793"/>
                        <a:gd name="connsiteX4" fmla="*/ 399669 w 499408"/>
                        <a:gd name="connsiteY4" fmla="*/ 98509 h 116793"/>
                        <a:gd name="connsiteX5" fmla="*/ 337185 w 499408"/>
                        <a:gd name="connsiteY5" fmla="*/ 85079 h 116793"/>
                        <a:gd name="connsiteX6" fmla="*/ 499110 w 499408"/>
                        <a:gd name="connsiteY6" fmla="*/ 36978 h 116793"/>
                        <a:gd name="connsiteX7" fmla="*/ 459581 w 499408"/>
                        <a:gd name="connsiteY7" fmla="*/ 35454 h 116793"/>
                        <a:gd name="connsiteX8" fmla="*/ 188881 w 499408"/>
                        <a:gd name="connsiteY8" fmla="*/ 24786 h 116793"/>
                        <a:gd name="connsiteX9" fmla="*/ 86487 w 499408"/>
                        <a:gd name="connsiteY9" fmla="*/ 21 h 116793"/>
                        <a:gd name="connsiteX10" fmla="*/ 0 w 499408"/>
                        <a:gd name="connsiteY10" fmla="*/ 47455 h 1167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499408" h="116793">
                          <a:moveTo>
                            <a:pt x="0" y="47455"/>
                          </a:moveTo>
                          <a:cubicBezTo>
                            <a:pt x="35338" y="18880"/>
                            <a:pt x="87630" y="25643"/>
                            <a:pt x="130207" y="41931"/>
                          </a:cubicBezTo>
                          <a:cubicBezTo>
                            <a:pt x="172784" y="58219"/>
                            <a:pt x="213455" y="82984"/>
                            <a:pt x="258889" y="85841"/>
                          </a:cubicBezTo>
                          <a:lnTo>
                            <a:pt x="150209" y="95366"/>
                          </a:lnTo>
                          <a:cubicBezTo>
                            <a:pt x="230934" y="122817"/>
                            <a:pt x="318287" y="123922"/>
                            <a:pt x="399669" y="98509"/>
                          </a:cubicBezTo>
                          <a:cubicBezTo>
                            <a:pt x="393097" y="91651"/>
                            <a:pt x="343757" y="92032"/>
                            <a:pt x="337185" y="85079"/>
                          </a:cubicBezTo>
                          <a:cubicBezTo>
                            <a:pt x="369475" y="82888"/>
                            <a:pt x="506635" y="43074"/>
                            <a:pt x="499110" y="36978"/>
                          </a:cubicBezTo>
                          <a:cubicBezTo>
                            <a:pt x="491585" y="30882"/>
                            <a:pt x="469297" y="36025"/>
                            <a:pt x="459581" y="35454"/>
                          </a:cubicBezTo>
                          <a:cubicBezTo>
                            <a:pt x="369408" y="30815"/>
                            <a:pt x="279178" y="27262"/>
                            <a:pt x="188881" y="24786"/>
                          </a:cubicBezTo>
                          <a:cubicBezTo>
                            <a:pt x="154114" y="23833"/>
                            <a:pt x="121253" y="1450"/>
                            <a:pt x="86487" y="21"/>
                          </a:cubicBezTo>
                          <a:cubicBezTo>
                            <a:pt x="51263" y="-703"/>
                            <a:pt x="18317" y="17366"/>
                            <a:pt x="0" y="47455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armonyOS Sans TC"/>
                        <a:ea typeface="HarmonyOS Sans SC"/>
                        <a:cs typeface="+mn-cs"/>
                      </a:endParaRPr>
                    </a:p>
                  </p:txBody>
                </p:sp>
                <p:sp>
                  <p:nvSpPr>
                    <p:cNvPr id="214" name="任意多边形: 形状 213">
                      <a:extLst>
                        <a:ext uri="{FF2B5EF4-FFF2-40B4-BE49-F238E27FC236}">
                          <a16:creationId xmlns:a16="http://schemas.microsoft.com/office/drawing/2014/main" id="{08EBEBC7-597C-4808-988A-D20D81E069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714467" y="9866423"/>
                      <a:ext cx="169164" cy="80997"/>
                    </a:xfrm>
                    <a:custGeom>
                      <a:avLst/>
                      <a:gdLst>
                        <a:gd name="connsiteX0" fmla="*/ 0 w 169164"/>
                        <a:gd name="connsiteY0" fmla="*/ 19838 h 80997"/>
                        <a:gd name="connsiteX1" fmla="*/ 84582 w 169164"/>
                        <a:gd name="connsiteY1" fmla="*/ 75655 h 80997"/>
                        <a:gd name="connsiteX2" fmla="*/ 99822 w 169164"/>
                        <a:gd name="connsiteY2" fmla="*/ 80989 h 80997"/>
                        <a:gd name="connsiteX3" fmla="*/ 114205 w 169164"/>
                        <a:gd name="connsiteY3" fmla="*/ 65749 h 80997"/>
                        <a:gd name="connsiteX4" fmla="*/ 138303 w 169164"/>
                        <a:gd name="connsiteY4" fmla="*/ 30030 h 80997"/>
                        <a:gd name="connsiteX5" fmla="*/ 169164 w 169164"/>
                        <a:gd name="connsiteY5" fmla="*/ 312 h 80997"/>
                        <a:gd name="connsiteX6" fmla="*/ 131064 w 169164"/>
                        <a:gd name="connsiteY6" fmla="*/ 9837 h 80997"/>
                        <a:gd name="connsiteX7" fmla="*/ 87344 w 169164"/>
                        <a:gd name="connsiteY7" fmla="*/ 17933 h 80997"/>
                        <a:gd name="connsiteX8" fmla="*/ 0 w 169164"/>
                        <a:gd name="connsiteY8" fmla="*/ 19838 h 809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69164" h="80997">
                          <a:moveTo>
                            <a:pt x="0" y="19838"/>
                          </a:moveTo>
                          <a:lnTo>
                            <a:pt x="84582" y="75655"/>
                          </a:lnTo>
                          <a:cubicBezTo>
                            <a:pt x="88840" y="79246"/>
                            <a:pt x="94260" y="81141"/>
                            <a:pt x="99822" y="80989"/>
                          </a:cubicBezTo>
                          <a:cubicBezTo>
                            <a:pt x="106966" y="79751"/>
                            <a:pt x="110871" y="72226"/>
                            <a:pt x="114205" y="65749"/>
                          </a:cubicBezTo>
                          <a:cubicBezTo>
                            <a:pt x="120730" y="52890"/>
                            <a:pt x="128826" y="40889"/>
                            <a:pt x="138303" y="30030"/>
                          </a:cubicBezTo>
                          <a:cubicBezTo>
                            <a:pt x="146780" y="20505"/>
                            <a:pt x="163544" y="10980"/>
                            <a:pt x="169164" y="312"/>
                          </a:cubicBezTo>
                          <a:cubicBezTo>
                            <a:pt x="159639" y="-1783"/>
                            <a:pt x="141637" y="7265"/>
                            <a:pt x="131064" y="9837"/>
                          </a:cubicBezTo>
                          <a:cubicBezTo>
                            <a:pt x="116653" y="13352"/>
                            <a:pt x="102061" y="16057"/>
                            <a:pt x="87344" y="17933"/>
                          </a:cubicBezTo>
                          <a:cubicBezTo>
                            <a:pt x="58379" y="21658"/>
                            <a:pt x="29099" y="22296"/>
                            <a:pt x="0" y="19838"/>
                          </a:cubicBezTo>
                          <a:close/>
                        </a:path>
                      </a:pathLst>
                    </a:custGeom>
                    <a:solidFill>
                      <a:srgbClr val="92E3A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armonyOS Sans TC"/>
                        <a:ea typeface="HarmonyOS Sans SC"/>
                        <a:cs typeface="+mn-cs"/>
                      </a:endParaRPr>
                    </a:p>
                  </p:txBody>
                </p:sp>
                <p:sp>
                  <p:nvSpPr>
                    <p:cNvPr id="215" name="任意多边形: 形状 214">
                      <a:extLst>
                        <a:ext uri="{FF2B5EF4-FFF2-40B4-BE49-F238E27FC236}">
                          <a16:creationId xmlns:a16="http://schemas.microsoft.com/office/drawing/2014/main" id="{8D7997A9-607A-44C0-8244-F8A87FB132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714467" y="9866423"/>
                      <a:ext cx="169164" cy="80997"/>
                    </a:xfrm>
                    <a:custGeom>
                      <a:avLst/>
                      <a:gdLst>
                        <a:gd name="connsiteX0" fmla="*/ 0 w 169164"/>
                        <a:gd name="connsiteY0" fmla="*/ 19838 h 80997"/>
                        <a:gd name="connsiteX1" fmla="*/ 84582 w 169164"/>
                        <a:gd name="connsiteY1" fmla="*/ 75655 h 80997"/>
                        <a:gd name="connsiteX2" fmla="*/ 99822 w 169164"/>
                        <a:gd name="connsiteY2" fmla="*/ 80989 h 80997"/>
                        <a:gd name="connsiteX3" fmla="*/ 114205 w 169164"/>
                        <a:gd name="connsiteY3" fmla="*/ 65749 h 80997"/>
                        <a:gd name="connsiteX4" fmla="*/ 138303 w 169164"/>
                        <a:gd name="connsiteY4" fmla="*/ 30030 h 80997"/>
                        <a:gd name="connsiteX5" fmla="*/ 169164 w 169164"/>
                        <a:gd name="connsiteY5" fmla="*/ 312 h 80997"/>
                        <a:gd name="connsiteX6" fmla="*/ 131064 w 169164"/>
                        <a:gd name="connsiteY6" fmla="*/ 9837 h 80997"/>
                        <a:gd name="connsiteX7" fmla="*/ 87344 w 169164"/>
                        <a:gd name="connsiteY7" fmla="*/ 17933 h 80997"/>
                        <a:gd name="connsiteX8" fmla="*/ 0 w 169164"/>
                        <a:gd name="connsiteY8" fmla="*/ 19838 h 809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69164" h="80997">
                          <a:moveTo>
                            <a:pt x="0" y="19838"/>
                          </a:moveTo>
                          <a:lnTo>
                            <a:pt x="84582" y="75655"/>
                          </a:lnTo>
                          <a:cubicBezTo>
                            <a:pt x="88840" y="79246"/>
                            <a:pt x="94260" y="81141"/>
                            <a:pt x="99822" y="80989"/>
                          </a:cubicBezTo>
                          <a:cubicBezTo>
                            <a:pt x="106966" y="79751"/>
                            <a:pt x="110871" y="72226"/>
                            <a:pt x="114205" y="65749"/>
                          </a:cubicBezTo>
                          <a:cubicBezTo>
                            <a:pt x="120730" y="52890"/>
                            <a:pt x="128826" y="40889"/>
                            <a:pt x="138303" y="30030"/>
                          </a:cubicBezTo>
                          <a:cubicBezTo>
                            <a:pt x="146780" y="20505"/>
                            <a:pt x="163544" y="10980"/>
                            <a:pt x="169164" y="312"/>
                          </a:cubicBezTo>
                          <a:cubicBezTo>
                            <a:pt x="159639" y="-1783"/>
                            <a:pt x="141637" y="7265"/>
                            <a:pt x="131064" y="9837"/>
                          </a:cubicBezTo>
                          <a:cubicBezTo>
                            <a:pt x="116653" y="13352"/>
                            <a:pt x="102061" y="16057"/>
                            <a:pt x="87344" y="17933"/>
                          </a:cubicBezTo>
                          <a:cubicBezTo>
                            <a:pt x="58379" y="21658"/>
                            <a:pt x="29099" y="22296"/>
                            <a:pt x="0" y="19838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armonyOS Sans TC"/>
                        <a:ea typeface="HarmonyOS Sans SC"/>
                        <a:cs typeface="+mn-cs"/>
                      </a:endParaRPr>
                    </a:p>
                  </p:txBody>
                </p:sp>
              </p:grpSp>
              <p:sp>
                <p:nvSpPr>
                  <p:cNvPr id="156" name="任意多边形: 形状 155">
                    <a:extLst>
                      <a:ext uri="{FF2B5EF4-FFF2-40B4-BE49-F238E27FC236}">
                        <a16:creationId xmlns:a16="http://schemas.microsoft.com/office/drawing/2014/main" id="{B3DDD231-BB41-4B28-BE2B-38E7EB25E61C}"/>
                      </a:ext>
                    </a:extLst>
                  </p:cNvPr>
                  <p:cNvSpPr/>
                  <p:nvPr/>
                </p:nvSpPr>
                <p:spPr>
                  <a:xfrm>
                    <a:off x="13485398" y="9708811"/>
                    <a:ext cx="626927" cy="245840"/>
                  </a:xfrm>
                  <a:custGeom>
                    <a:avLst/>
                    <a:gdLst>
                      <a:gd name="connsiteX0" fmla="*/ 432808 w 626927"/>
                      <a:gd name="connsiteY0" fmla="*/ 27242 h 245840"/>
                      <a:gd name="connsiteX1" fmla="*/ 94861 w 626927"/>
                      <a:gd name="connsiteY1" fmla="*/ 0 h 245840"/>
                      <a:gd name="connsiteX2" fmla="*/ 22472 w 626927"/>
                      <a:gd name="connsiteY2" fmla="*/ 245840 h 245840"/>
                      <a:gd name="connsiteX3" fmla="*/ 22472 w 626927"/>
                      <a:gd name="connsiteY3" fmla="*/ 245840 h 245840"/>
                      <a:gd name="connsiteX4" fmla="*/ 161251 w 626927"/>
                      <a:gd name="connsiteY4" fmla="*/ 182975 h 245840"/>
                      <a:gd name="connsiteX5" fmla="*/ 161251 w 626927"/>
                      <a:gd name="connsiteY5" fmla="*/ 182975 h 245840"/>
                      <a:gd name="connsiteX6" fmla="*/ 396709 w 626927"/>
                      <a:gd name="connsiteY6" fmla="*/ 212408 h 245840"/>
                      <a:gd name="connsiteX7" fmla="*/ 438238 w 626927"/>
                      <a:gd name="connsiteY7" fmla="*/ 197167 h 245840"/>
                      <a:gd name="connsiteX8" fmla="*/ 611688 w 626927"/>
                      <a:gd name="connsiteY8" fmla="*/ 192024 h 245840"/>
                      <a:gd name="connsiteX9" fmla="*/ 626928 w 626927"/>
                      <a:gd name="connsiteY9" fmla="*/ 219551 h 245840"/>
                      <a:gd name="connsiteX10" fmla="*/ 432808 w 626927"/>
                      <a:gd name="connsiteY10" fmla="*/ 27242 h 2458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26927" h="245840">
                        <a:moveTo>
                          <a:pt x="432808" y="27242"/>
                        </a:moveTo>
                        <a:cubicBezTo>
                          <a:pt x="432808" y="27242"/>
                          <a:pt x="129723" y="95"/>
                          <a:pt x="94861" y="0"/>
                        </a:cubicBezTo>
                        <a:cubicBezTo>
                          <a:pt x="48094" y="0"/>
                          <a:pt x="-42013" y="74676"/>
                          <a:pt x="22472" y="245840"/>
                        </a:cubicBezTo>
                        <a:lnTo>
                          <a:pt x="22472" y="245840"/>
                        </a:lnTo>
                        <a:cubicBezTo>
                          <a:pt x="18661" y="244126"/>
                          <a:pt x="-22010" y="135446"/>
                          <a:pt x="161251" y="182975"/>
                        </a:cubicBezTo>
                        <a:lnTo>
                          <a:pt x="161251" y="182975"/>
                        </a:lnTo>
                        <a:cubicBezTo>
                          <a:pt x="265168" y="217551"/>
                          <a:pt x="295934" y="255079"/>
                          <a:pt x="396709" y="212408"/>
                        </a:cubicBezTo>
                        <a:cubicBezTo>
                          <a:pt x="409853" y="206788"/>
                          <a:pt x="424045" y="201739"/>
                          <a:pt x="438238" y="197167"/>
                        </a:cubicBezTo>
                        <a:cubicBezTo>
                          <a:pt x="501484" y="176975"/>
                          <a:pt x="555109" y="157448"/>
                          <a:pt x="611688" y="192024"/>
                        </a:cubicBezTo>
                        <a:lnTo>
                          <a:pt x="626928" y="219551"/>
                        </a:lnTo>
                        <a:cubicBezTo>
                          <a:pt x="626928" y="219551"/>
                          <a:pt x="538155" y="23050"/>
                          <a:pt x="432808" y="27242"/>
                        </a:cubicBez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57" name="任意多边形: 形状 156">
                    <a:extLst>
                      <a:ext uri="{FF2B5EF4-FFF2-40B4-BE49-F238E27FC236}">
                        <a16:creationId xmlns:a16="http://schemas.microsoft.com/office/drawing/2014/main" id="{444BFB3C-66B6-4067-9D9E-DB2912DB9E19}"/>
                      </a:ext>
                    </a:extLst>
                  </p:cNvPr>
                  <p:cNvSpPr/>
                  <p:nvPr/>
                </p:nvSpPr>
                <p:spPr>
                  <a:xfrm>
                    <a:off x="13465388" y="8939191"/>
                    <a:ext cx="862014" cy="851495"/>
                  </a:xfrm>
                  <a:custGeom>
                    <a:avLst/>
                    <a:gdLst>
                      <a:gd name="connsiteX0" fmla="*/ 563785 w 862014"/>
                      <a:gd name="connsiteY0" fmla="*/ 29051 h 851495"/>
                      <a:gd name="connsiteX1" fmla="*/ 371951 w 862014"/>
                      <a:gd name="connsiteY1" fmla="*/ 0 h 851495"/>
                      <a:gd name="connsiteX2" fmla="*/ 98774 w 862014"/>
                      <a:gd name="connsiteY2" fmla="*/ 456247 h 851495"/>
                      <a:gd name="connsiteX3" fmla="*/ 0 w 862014"/>
                      <a:gd name="connsiteY3" fmla="*/ 846772 h 851495"/>
                      <a:gd name="connsiteX4" fmla="*/ 194691 w 862014"/>
                      <a:gd name="connsiteY4" fmla="*/ 810578 h 851495"/>
                      <a:gd name="connsiteX5" fmla="*/ 488347 w 862014"/>
                      <a:gd name="connsiteY5" fmla="*/ 834390 h 851495"/>
                      <a:gd name="connsiteX6" fmla="*/ 585216 w 862014"/>
                      <a:gd name="connsiteY6" fmla="*/ 850011 h 851495"/>
                      <a:gd name="connsiteX7" fmla="*/ 586073 w 862014"/>
                      <a:gd name="connsiteY7" fmla="*/ 850583 h 851495"/>
                      <a:gd name="connsiteX8" fmla="*/ 656749 w 862014"/>
                      <a:gd name="connsiteY8" fmla="*/ 511016 h 851495"/>
                      <a:gd name="connsiteX9" fmla="*/ 862013 w 862014"/>
                      <a:gd name="connsiteY9" fmla="*/ 154400 h 851495"/>
                      <a:gd name="connsiteX10" fmla="*/ 563785 w 862014"/>
                      <a:gd name="connsiteY10" fmla="*/ 29051 h 851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62014" h="851495">
                        <a:moveTo>
                          <a:pt x="563785" y="29051"/>
                        </a:moveTo>
                        <a:lnTo>
                          <a:pt x="371951" y="0"/>
                        </a:lnTo>
                        <a:cubicBezTo>
                          <a:pt x="371951" y="0"/>
                          <a:pt x="159829" y="177260"/>
                          <a:pt x="98774" y="456247"/>
                        </a:cubicBezTo>
                        <a:cubicBezTo>
                          <a:pt x="37719" y="735235"/>
                          <a:pt x="0" y="846772"/>
                          <a:pt x="0" y="846772"/>
                        </a:cubicBezTo>
                        <a:cubicBezTo>
                          <a:pt x="0" y="846772"/>
                          <a:pt x="69723" y="741140"/>
                          <a:pt x="194691" y="810578"/>
                        </a:cubicBezTo>
                        <a:cubicBezTo>
                          <a:pt x="296228" y="867061"/>
                          <a:pt x="417767" y="852678"/>
                          <a:pt x="488347" y="834390"/>
                        </a:cubicBezTo>
                        <a:cubicBezTo>
                          <a:pt x="521380" y="825379"/>
                          <a:pt x="556689" y="831075"/>
                          <a:pt x="585216" y="850011"/>
                        </a:cubicBezTo>
                        <a:lnTo>
                          <a:pt x="586073" y="850583"/>
                        </a:lnTo>
                        <a:cubicBezTo>
                          <a:pt x="607314" y="865537"/>
                          <a:pt x="499777" y="694372"/>
                          <a:pt x="656749" y="511016"/>
                        </a:cubicBezTo>
                        <a:cubicBezTo>
                          <a:pt x="718185" y="439198"/>
                          <a:pt x="847249" y="381000"/>
                          <a:pt x="862013" y="154400"/>
                        </a:cubicBezTo>
                        <a:cubicBezTo>
                          <a:pt x="862394" y="154876"/>
                          <a:pt x="816578" y="84296"/>
                          <a:pt x="563785" y="29051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58" name="任意多边形: 形状 157">
                    <a:extLst>
                      <a:ext uri="{FF2B5EF4-FFF2-40B4-BE49-F238E27FC236}">
                        <a16:creationId xmlns:a16="http://schemas.microsoft.com/office/drawing/2014/main" id="{E63DEDDF-1C33-4830-BCC3-8374ABFC2C73}"/>
                      </a:ext>
                    </a:extLst>
                  </p:cNvPr>
                  <p:cNvSpPr/>
                  <p:nvPr/>
                </p:nvSpPr>
                <p:spPr>
                  <a:xfrm>
                    <a:off x="14016798" y="8972305"/>
                    <a:ext cx="172164" cy="222250"/>
                  </a:xfrm>
                  <a:custGeom>
                    <a:avLst/>
                    <a:gdLst>
                      <a:gd name="connsiteX0" fmla="*/ 33711 w 172164"/>
                      <a:gd name="connsiteY0" fmla="*/ 55658 h 222250"/>
                      <a:gd name="connsiteX1" fmla="*/ 8374 w 172164"/>
                      <a:gd name="connsiteY1" fmla="*/ 76328 h 222250"/>
                      <a:gd name="connsiteX2" fmla="*/ 278 w 172164"/>
                      <a:gd name="connsiteY2" fmla="*/ 102521 h 222250"/>
                      <a:gd name="connsiteX3" fmla="*/ 43236 w 172164"/>
                      <a:gd name="connsiteY3" fmla="*/ 201962 h 222250"/>
                      <a:gd name="connsiteX4" fmla="*/ 96100 w 172164"/>
                      <a:gd name="connsiteY4" fmla="*/ 222251 h 222250"/>
                      <a:gd name="connsiteX5" fmla="*/ 161822 w 172164"/>
                      <a:gd name="connsiteY5" fmla="*/ 178626 h 222250"/>
                      <a:gd name="connsiteX6" fmla="*/ 166775 w 172164"/>
                      <a:gd name="connsiteY6" fmla="*/ 97759 h 222250"/>
                      <a:gd name="connsiteX7" fmla="*/ 125341 w 172164"/>
                      <a:gd name="connsiteY7" fmla="*/ 26607 h 222250"/>
                      <a:gd name="connsiteX8" fmla="*/ 96766 w 172164"/>
                      <a:gd name="connsiteY8" fmla="*/ 3271 h 222250"/>
                      <a:gd name="connsiteX9" fmla="*/ 33711 w 172164"/>
                      <a:gd name="connsiteY9" fmla="*/ 55658 h 222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2164" h="222250">
                        <a:moveTo>
                          <a:pt x="33711" y="55658"/>
                        </a:moveTo>
                        <a:cubicBezTo>
                          <a:pt x="24414" y="61430"/>
                          <a:pt x="15899" y="68384"/>
                          <a:pt x="8374" y="76328"/>
                        </a:cubicBezTo>
                        <a:cubicBezTo>
                          <a:pt x="3307" y="84148"/>
                          <a:pt x="507" y="93206"/>
                          <a:pt x="278" y="102521"/>
                        </a:cubicBezTo>
                        <a:cubicBezTo>
                          <a:pt x="-2341" y="140669"/>
                          <a:pt x="13661" y="177721"/>
                          <a:pt x="43236" y="201962"/>
                        </a:cubicBezTo>
                        <a:cubicBezTo>
                          <a:pt x="58028" y="214554"/>
                          <a:pt x="76678" y="221717"/>
                          <a:pt x="96100" y="222251"/>
                        </a:cubicBezTo>
                        <a:cubicBezTo>
                          <a:pt x="124313" y="220755"/>
                          <a:pt x="149487" y="204048"/>
                          <a:pt x="161822" y="178626"/>
                        </a:cubicBezTo>
                        <a:cubicBezTo>
                          <a:pt x="173624" y="153261"/>
                          <a:pt x="175395" y="124372"/>
                          <a:pt x="166775" y="97759"/>
                        </a:cubicBezTo>
                        <a:cubicBezTo>
                          <a:pt x="158088" y="71403"/>
                          <a:pt x="143972" y="47172"/>
                          <a:pt x="125341" y="26607"/>
                        </a:cubicBezTo>
                        <a:cubicBezTo>
                          <a:pt x="117797" y="16682"/>
                          <a:pt x="108006" y="8681"/>
                          <a:pt x="96766" y="3271"/>
                        </a:cubicBezTo>
                        <a:cubicBezTo>
                          <a:pt x="55333" y="-13207"/>
                          <a:pt x="56476" y="36989"/>
                          <a:pt x="33711" y="5565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59" name="任意多边形: 形状 158">
                    <a:extLst>
                      <a:ext uri="{FF2B5EF4-FFF2-40B4-BE49-F238E27FC236}">
                        <a16:creationId xmlns:a16="http://schemas.microsoft.com/office/drawing/2014/main" id="{90DE37DE-B5E8-4E7E-AF46-A21EF27AB54D}"/>
                      </a:ext>
                    </a:extLst>
                  </p:cNvPr>
                  <p:cNvSpPr/>
                  <p:nvPr/>
                </p:nvSpPr>
                <p:spPr>
                  <a:xfrm>
                    <a:off x="14118232" y="9325715"/>
                    <a:ext cx="68199" cy="63817"/>
                  </a:xfrm>
                  <a:custGeom>
                    <a:avLst/>
                    <a:gdLst>
                      <a:gd name="connsiteX0" fmla="*/ 0 w 68199"/>
                      <a:gd name="connsiteY0" fmla="*/ 63817 h 63817"/>
                      <a:gd name="connsiteX1" fmla="*/ 68199 w 68199"/>
                      <a:gd name="connsiteY1" fmla="*/ 0 h 638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8199" h="63817">
                        <a:moveTo>
                          <a:pt x="0" y="63817"/>
                        </a:moveTo>
                        <a:cubicBezTo>
                          <a:pt x="24165" y="44129"/>
                          <a:pt x="46958" y="22812"/>
                          <a:pt x="68199" y="0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60" name="任意多边形: 形状 159">
                    <a:extLst>
                      <a:ext uri="{FF2B5EF4-FFF2-40B4-BE49-F238E27FC236}">
                        <a16:creationId xmlns:a16="http://schemas.microsoft.com/office/drawing/2014/main" id="{97ED0331-8251-420A-97DB-C62558591C80}"/>
                      </a:ext>
                    </a:extLst>
                  </p:cNvPr>
                  <p:cNvSpPr/>
                  <p:nvPr/>
                </p:nvSpPr>
                <p:spPr>
                  <a:xfrm>
                    <a:off x="13798954" y="9415250"/>
                    <a:ext cx="285750" cy="134207"/>
                  </a:xfrm>
                  <a:custGeom>
                    <a:avLst/>
                    <a:gdLst>
                      <a:gd name="connsiteX0" fmla="*/ 0 w 285750"/>
                      <a:gd name="connsiteY0" fmla="*/ 134207 h 134207"/>
                      <a:gd name="connsiteX1" fmla="*/ 285750 w 285750"/>
                      <a:gd name="connsiteY1" fmla="*/ 0 h 134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0" h="134207">
                        <a:moveTo>
                          <a:pt x="0" y="134207"/>
                        </a:moveTo>
                        <a:cubicBezTo>
                          <a:pt x="180975" y="90107"/>
                          <a:pt x="202025" y="62389"/>
                          <a:pt x="285750" y="0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61" name="任意多边形: 形状 160">
                    <a:extLst>
                      <a:ext uri="{FF2B5EF4-FFF2-40B4-BE49-F238E27FC236}">
                        <a16:creationId xmlns:a16="http://schemas.microsoft.com/office/drawing/2014/main" id="{CC2B915B-BB8D-4E5B-84A3-FE1026BBFE9E}"/>
                      </a:ext>
                    </a:extLst>
                  </p:cNvPr>
                  <p:cNvSpPr/>
                  <p:nvPr/>
                </p:nvSpPr>
                <p:spPr>
                  <a:xfrm>
                    <a:off x="13740756" y="9555839"/>
                    <a:ext cx="31241" cy="6381"/>
                  </a:xfrm>
                  <a:custGeom>
                    <a:avLst/>
                    <a:gdLst>
                      <a:gd name="connsiteX0" fmla="*/ 0 w 31241"/>
                      <a:gd name="connsiteY0" fmla="*/ 6382 h 6381"/>
                      <a:gd name="connsiteX1" fmla="*/ 31242 w 31241"/>
                      <a:gd name="connsiteY1" fmla="*/ 0 h 63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1241" h="6381">
                        <a:moveTo>
                          <a:pt x="0" y="6382"/>
                        </a:moveTo>
                        <a:cubicBezTo>
                          <a:pt x="10382" y="4477"/>
                          <a:pt x="20860" y="2286"/>
                          <a:pt x="31242" y="0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62" name="任意多边形: 形状 161">
                    <a:extLst>
                      <a:ext uri="{FF2B5EF4-FFF2-40B4-BE49-F238E27FC236}">
                        <a16:creationId xmlns:a16="http://schemas.microsoft.com/office/drawing/2014/main" id="{0146EF10-8C54-44AF-BD78-548768532486}"/>
                      </a:ext>
                    </a:extLst>
                  </p:cNvPr>
                  <p:cNvSpPr/>
                  <p:nvPr/>
                </p:nvSpPr>
                <p:spPr>
                  <a:xfrm>
                    <a:off x="13655983" y="9567460"/>
                    <a:ext cx="51816" cy="5619"/>
                  </a:xfrm>
                  <a:custGeom>
                    <a:avLst/>
                    <a:gdLst>
                      <a:gd name="connsiteX0" fmla="*/ 0 w 51816"/>
                      <a:gd name="connsiteY0" fmla="*/ 5620 h 5619"/>
                      <a:gd name="connsiteX1" fmla="*/ 51816 w 51816"/>
                      <a:gd name="connsiteY1" fmla="*/ 0 h 5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1816" h="5619">
                        <a:moveTo>
                          <a:pt x="0" y="5620"/>
                        </a:moveTo>
                        <a:cubicBezTo>
                          <a:pt x="17336" y="4286"/>
                          <a:pt x="34576" y="2476"/>
                          <a:pt x="51816" y="0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63" name="任意多边形: 形状 162">
                    <a:extLst>
                      <a:ext uri="{FF2B5EF4-FFF2-40B4-BE49-F238E27FC236}">
                        <a16:creationId xmlns:a16="http://schemas.microsoft.com/office/drawing/2014/main" id="{6EC7A3BF-F86E-403D-8E9E-459DC740645A}"/>
                      </a:ext>
                    </a:extLst>
                  </p:cNvPr>
                  <p:cNvSpPr/>
                  <p:nvPr/>
                </p:nvSpPr>
                <p:spPr>
                  <a:xfrm>
                    <a:off x="14026696" y="9185031"/>
                    <a:ext cx="120110" cy="23718"/>
                  </a:xfrm>
                  <a:custGeom>
                    <a:avLst/>
                    <a:gdLst>
                      <a:gd name="connsiteX0" fmla="*/ 0 w 120110"/>
                      <a:gd name="connsiteY0" fmla="*/ 17621 h 23718"/>
                      <a:gd name="connsiteX1" fmla="*/ 120110 w 120110"/>
                      <a:gd name="connsiteY1" fmla="*/ 0 h 23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0110" h="23718">
                        <a:moveTo>
                          <a:pt x="0" y="17621"/>
                        </a:moveTo>
                        <a:cubicBezTo>
                          <a:pt x="40662" y="29899"/>
                          <a:pt x="84687" y="23441"/>
                          <a:pt x="120110" y="0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64" name="任意多边形: 形状 163">
                    <a:extLst>
                      <a:ext uri="{FF2B5EF4-FFF2-40B4-BE49-F238E27FC236}">
                        <a16:creationId xmlns:a16="http://schemas.microsoft.com/office/drawing/2014/main" id="{F88CA983-67A1-4DDE-85C9-5F94772411FD}"/>
                      </a:ext>
                    </a:extLst>
                  </p:cNvPr>
                  <p:cNvSpPr/>
                  <p:nvPr/>
                </p:nvSpPr>
                <p:spPr>
                  <a:xfrm>
                    <a:off x="13981072" y="9179982"/>
                    <a:ext cx="24479" cy="14573"/>
                  </a:xfrm>
                  <a:custGeom>
                    <a:avLst/>
                    <a:gdLst>
                      <a:gd name="connsiteX0" fmla="*/ 0 w 24479"/>
                      <a:gd name="connsiteY0" fmla="*/ 0 h 14573"/>
                      <a:gd name="connsiteX1" fmla="*/ 24479 w 24479"/>
                      <a:gd name="connsiteY1" fmla="*/ 14573 h 14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479" h="14573">
                        <a:moveTo>
                          <a:pt x="0" y="0"/>
                        </a:moveTo>
                        <a:cubicBezTo>
                          <a:pt x="7629" y="5696"/>
                          <a:pt x="15830" y="10582"/>
                          <a:pt x="24479" y="14573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65" name="任意多边形: 形状 164">
                    <a:extLst>
                      <a:ext uri="{FF2B5EF4-FFF2-40B4-BE49-F238E27FC236}">
                        <a16:creationId xmlns:a16="http://schemas.microsoft.com/office/drawing/2014/main" id="{C62CC3EE-8A7C-44F3-8A94-8B1E41D0C398}"/>
                      </a:ext>
                    </a:extLst>
                  </p:cNvPr>
                  <p:cNvSpPr/>
                  <p:nvPr/>
                </p:nvSpPr>
                <p:spPr>
                  <a:xfrm>
                    <a:off x="13760568" y="9591653"/>
                    <a:ext cx="177450" cy="82498"/>
                  </a:xfrm>
                  <a:custGeom>
                    <a:avLst/>
                    <a:gdLst>
                      <a:gd name="connsiteX0" fmla="*/ 177451 w 177450"/>
                      <a:gd name="connsiteY0" fmla="*/ 0 h 82498"/>
                      <a:gd name="connsiteX1" fmla="*/ 12668 w 177450"/>
                      <a:gd name="connsiteY1" fmla="*/ 32861 h 82498"/>
                      <a:gd name="connsiteX2" fmla="*/ 0 w 177450"/>
                      <a:gd name="connsiteY2" fmla="*/ 45529 h 82498"/>
                      <a:gd name="connsiteX3" fmla="*/ 5143 w 177450"/>
                      <a:gd name="connsiteY3" fmla="*/ 55721 h 82498"/>
                      <a:gd name="connsiteX4" fmla="*/ 160687 w 177450"/>
                      <a:gd name="connsiteY4" fmla="*/ 77724 h 824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7450" h="82498">
                        <a:moveTo>
                          <a:pt x="177451" y="0"/>
                        </a:moveTo>
                        <a:cubicBezTo>
                          <a:pt x="125616" y="22965"/>
                          <a:pt x="69342" y="34185"/>
                          <a:pt x="12668" y="32861"/>
                        </a:cubicBezTo>
                        <a:cubicBezTo>
                          <a:pt x="5667" y="32861"/>
                          <a:pt x="0" y="38529"/>
                          <a:pt x="0" y="45529"/>
                        </a:cubicBezTo>
                        <a:cubicBezTo>
                          <a:pt x="0" y="49549"/>
                          <a:pt x="1905" y="53330"/>
                          <a:pt x="5143" y="55721"/>
                        </a:cubicBezTo>
                        <a:cubicBezTo>
                          <a:pt x="29813" y="73247"/>
                          <a:pt x="76771" y="91345"/>
                          <a:pt x="160687" y="77724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66" name="任意多边形: 形状 165">
                    <a:extLst>
                      <a:ext uri="{FF2B5EF4-FFF2-40B4-BE49-F238E27FC236}">
                        <a16:creationId xmlns:a16="http://schemas.microsoft.com/office/drawing/2014/main" id="{7AE3133A-F39F-4D99-9EBA-A639ACEAA8A8}"/>
                      </a:ext>
                    </a:extLst>
                  </p:cNvPr>
                  <p:cNvSpPr/>
                  <p:nvPr/>
                </p:nvSpPr>
                <p:spPr>
                  <a:xfrm>
                    <a:off x="13957259" y="9555839"/>
                    <a:ext cx="44195" cy="26669"/>
                  </a:xfrm>
                  <a:custGeom>
                    <a:avLst/>
                    <a:gdLst>
                      <a:gd name="connsiteX0" fmla="*/ 44196 w 44195"/>
                      <a:gd name="connsiteY0" fmla="*/ 0 h 26669"/>
                      <a:gd name="connsiteX1" fmla="*/ 0 w 44195"/>
                      <a:gd name="connsiteY1" fmla="*/ 26670 h 266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4195" h="26669">
                        <a:moveTo>
                          <a:pt x="44196" y="0"/>
                        </a:moveTo>
                        <a:cubicBezTo>
                          <a:pt x="30089" y="9887"/>
                          <a:pt x="15326" y="18793"/>
                          <a:pt x="0" y="26670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67" name="任意多边形: 形状 166">
                    <a:extLst>
                      <a:ext uri="{FF2B5EF4-FFF2-40B4-BE49-F238E27FC236}">
                        <a16:creationId xmlns:a16="http://schemas.microsoft.com/office/drawing/2014/main" id="{112B052D-03C8-4087-89F7-1C1C119F84B7}"/>
                      </a:ext>
                    </a:extLst>
                  </p:cNvPr>
                  <p:cNvSpPr/>
                  <p:nvPr/>
                </p:nvSpPr>
                <p:spPr>
                  <a:xfrm>
                    <a:off x="13527777" y="9689761"/>
                    <a:ext cx="4095" cy="15335"/>
                  </a:xfrm>
                  <a:custGeom>
                    <a:avLst/>
                    <a:gdLst>
                      <a:gd name="connsiteX0" fmla="*/ 4096 w 4095"/>
                      <a:gd name="connsiteY0" fmla="*/ 0 h 15335"/>
                      <a:gd name="connsiteX1" fmla="*/ 0 w 4095"/>
                      <a:gd name="connsiteY1" fmla="*/ 15335 h 15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95" h="15335">
                        <a:moveTo>
                          <a:pt x="4096" y="0"/>
                        </a:moveTo>
                        <a:cubicBezTo>
                          <a:pt x="-667" y="15145"/>
                          <a:pt x="5810" y="0"/>
                          <a:pt x="0" y="15335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68" name="任意多边形: 形状 167">
                    <a:extLst>
                      <a:ext uri="{FF2B5EF4-FFF2-40B4-BE49-F238E27FC236}">
                        <a16:creationId xmlns:a16="http://schemas.microsoft.com/office/drawing/2014/main" id="{7C5B40D1-FFD7-488C-B9FD-5BD2F31C3F3B}"/>
                      </a:ext>
                    </a:extLst>
                  </p:cNvPr>
                  <p:cNvSpPr/>
                  <p:nvPr/>
                </p:nvSpPr>
                <p:spPr>
                  <a:xfrm>
                    <a:off x="13543017" y="9121499"/>
                    <a:ext cx="190023" cy="528446"/>
                  </a:xfrm>
                  <a:custGeom>
                    <a:avLst/>
                    <a:gdLst>
                      <a:gd name="connsiteX0" fmla="*/ 190024 w 190023"/>
                      <a:gd name="connsiteY0" fmla="*/ 0 h 528446"/>
                      <a:gd name="connsiteX1" fmla="*/ 46387 w 190023"/>
                      <a:gd name="connsiteY1" fmla="*/ 291465 h 528446"/>
                      <a:gd name="connsiteX2" fmla="*/ 0 w 190023"/>
                      <a:gd name="connsiteY2" fmla="*/ 528447 h 528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90023" h="528446">
                        <a:moveTo>
                          <a:pt x="190024" y="0"/>
                        </a:moveTo>
                        <a:cubicBezTo>
                          <a:pt x="107633" y="73152"/>
                          <a:pt x="68961" y="183547"/>
                          <a:pt x="46387" y="291465"/>
                        </a:cubicBezTo>
                        <a:cubicBezTo>
                          <a:pt x="29909" y="370142"/>
                          <a:pt x="19908" y="450818"/>
                          <a:pt x="0" y="528447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69" name="任意多边形: 形状 168">
                    <a:extLst>
                      <a:ext uri="{FF2B5EF4-FFF2-40B4-BE49-F238E27FC236}">
                        <a16:creationId xmlns:a16="http://schemas.microsoft.com/office/drawing/2014/main" id="{E56D4610-371B-40B1-BF95-3057014069CC}"/>
                      </a:ext>
                    </a:extLst>
                  </p:cNvPr>
                  <p:cNvSpPr/>
                  <p:nvPr/>
                </p:nvSpPr>
                <p:spPr>
                  <a:xfrm>
                    <a:off x="13587594" y="9671417"/>
                    <a:ext cx="393477" cy="63280"/>
                  </a:xfrm>
                  <a:custGeom>
                    <a:avLst/>
                    <a:gdLst>
                      <a:gd name="connsiteX0" fmla="*/ 0 w 393477"/>
                      <a:gd name="connsiteY0" fmla="*/ 56 h 63280"/>
                      <a:gd name="connsiteX1" fmla="*/ 139732 w 393477"/>
                      <a:gd name="connsiteY1" fmla="*/ 45776 h 63280"/>
                      <a:gd name="connsiteX2" fmla="*/ 393478 w 393477"/>
                      <a:gd name="connsiteY2" fmla="*/ 49395 h 63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93477" h="63280">
                        <a:moveTo>
                          <a:pt x="0" y="56"/>
                        </a:moveTo>
                        <a:cubicBezTo>
                          <a:pt x="49339" y="-1468"/>
                          <a:pt x="93250" y="28631"/>
                          <a:pt x="139732" y="45776"/>
                        </a:cubicBezTo>
                        <a:cubicBezTo>
                          <a:pt x="220218" y="74351"/>
                          <a:pt x="308896" y="62254"/>
                          <a:pt x="393478" y="49395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70" name="任意多边形: 形状 169">
                    <a:extLst>
                      <a:ext uri="{FF2B5EF4-FFF2-40B4-BE49-F238E27FC236}">
                        <a16:creationId xmlns:a16="http://schemas.microsoft.com/office/drawing/2014/main" id="{CD56F4CD-BBE1-46E4-89D6-A39DC6643A9A}"/>
                      </a:ext>
                    </a:extLst>
                  </p:cNvPr>
                  <p:cNvSpPr/>
                  <p:nvPr/>
                </p:nvSpPr>
                <p:spPr>
                  <a:xfrm>
                    <a:off x="14065418" y="9013581"/>
                    <a:ext cx="70815" cy="169057"/>
                  </a:xfrm>
                  <a:custGeom>
                    <a:avLst/>
                    <a:gdLst>
                      <a:gd name="connsiteX0" fmla="*/ 21476 w 70815"/>
                      <a:gd name="connsiteY0" fmla="*/ 0 h 169057"/>
                      <a:gd name="connsiteX1" fmla="*/ 19476 w 70815"/>
                      <a:gd name="connsiteY1" fmla="*/ 146113 h 169057"/>
                      <a:gd name="connsiteX2" fmla="*/ 70816 w 70815"/>
                      <a:gd name="connsiteY2" fmla="*/ 165925 h 169057"/>
                      <a:gd name="connsiteX3" fmla="*/ 21952 w 70815"/>
                      <a:gd name="connsiteY3" fmla="*/ 78486 h 169057"/>
                      <a:gd name="connsiteX4" fmla="*/ 21476 w 70815"/>
                      <a:gd name="connsiteY4" fmla="*/ 0 h 169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0815" h="169057">
                        <a:moveTo>
                          <a:pt x="21476" y="0"/>
                        </a:moveTo>
                        <a:cubicBezTo>
                          <a:pt x="21476" y="0"/>
                          <a:pt x="-25482" y="111538"/>
                          <a:pt x="19476" y="146113"/>
                        </a:cubicBezTo>
                        <a:cubicBezTo>
                          <a:pt x="64434" y="180689"/>
                          <a:pt x="70816" y="165925"/>
                          <a:pt x="70816" y="165925"/>
                        </a:cubicBezTo>
                        <a:cubicBezTo>
                          <a:pt x="70816" y="165925"/>
                          <a:pt x="31287" y="142589"/>
                          <a:pt x="21952" y="78486"/>
                        </a:cubicBezTo>
                        <a:cubicBezTo>
                          <a:pt x="18904" y="57055"/>
                          <a:pt x="13284" y="31147"/>
                          <a:pt x="21476" y="0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71" name="任意多边形: 形状 170">
                    <a:extLst>
                      <a:ext uri="{FF2B5EF4-FFF2-40B4-BE49-F238E27FC236}">
                        <a16:creationId xmlns:a16="http://schemas.microsoft.com/office/drawing/2014/main" id="{C6D47D6F-AD16-40E0-852D-3627F2779334}"/>
                      </a:ext>
                    </a:extLst>
                  </p:cNvPr>
                  <p:cNvSpPr/>
                  <p:nvPr/>
                </p:nvSpPr>
                <p:spPr>
                  <a:xfrm>
                    <a:off x="14051470" y="8792428"/>
                    <a:ext cx="334355" cy="402131"/>
                  </a:xfrm>
                  <a:custGeom>
                    <a:avLst/>
                    <a:gdLst>
                      <a:gd name="connsiteX0" fmla="*/ 1706 w 334355"/>
                      <a:gd name="connsiteY0" fmla="*/ 174385 h 402131"/>
                      <a:gd name="connsiteX1" fmla="*/ 35424 w 334355"/>
                      <a:gd name="connsiteY1" fmla="*/ 221153 h 402131"/>
                      <a:gd name="connsiteX2" fmla="*/ 35901 w 334355"/>
                      <a:gd name="connsiteY2" fmla="*/ 299639 h 402131"/>
                      <a:gd name="connsiteX3" fmla="*/ 78573 w 334355"/>
                      <a:gd name="connsiteY3" fmla="*/ 382792 h 402131"/>
                      <a:gd name="connsiteX4" fmla="*/ 175251 w 334355"/>
                      <a:gd name="connsiteY4" fmla="*/ 392317 h 402131"/>
                      <a:gd name="connsiteX5" fmla="*/ 208303 w 334355"/>
                      <a:gd name="connsiteY5" fmla="*/ 359837 h 402131"/>
                      <a:gd name="connsiteX6" fmla="*/ 269168 w 334355"/>
                      <a:gd name="connsiteY6" fmla="*/ 279255 h 402131"/>
                      <a:gd name="connsiteX7" fmla="*/ 333081 w 334355"/>
                      <a:gd name="connsiteY7" fmla="*/ 142857 h 402131"/>
                      <a:gd name="connsiteX8" fmla="*/ 271835 w 334355"/>
                      <a:gd name="connsiteY8" fmla="*/ 13127 h 402131"/>
                      <a:gd name="connsiteX9" fmla="*/ 128388 w 334355"/>
                      <a:gd name="connsiteY9" fmla="*/ 27605 h 402131"/>
                      <a:gd name="connsiteX10" fmla="*/ 89812 w 334355"/>
                      <a:gd name="connsiteY10" fmla="*/ 67610 h 402131"/>
                      <a:gd name="connsiteX11" fmla="*/ 65142 w 334355"/>
                      <a:gd name="connsiteY11" fmla="*/ 121140 h 402131"/>
                      <a:gd name="connsiteX12" fmla="*/ 1706 w 334355"/>
                      <a:gd name="connsiteY12" fmla="*/ 174385 h 40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34355" h="402131">
                        <a:moveTo>
                          <a:pt x="1706" y="174385"/>
                        </a:moveTo>
                        <a:cubicBezTo>
                          <a:pt x="7554" y="193225"/>
                          <a:pt x="19394" y="209647"/>
                          <a:pt x="35424" y="221153"/>
                        </a:cubicBezTo>
                        <a:cubicBezTo>
                          <a:pt x="29614" y="252014"/>
                          <a:pt x="32853" y="268778"/>
                          <a:pt x="35901" y="299639"/>
                        </a:cubicBezTo>
                        <a:cubicBezTo>
                          <a:pt x="38101" y="332043"/>
                          <a:pt x="53531" y="362113"/>
                          <a:pt x="78573" y="382792"/>
                        </a:cubicBezTo>
                        <a:cubicBezTo>
                          <a:pt x="104957" y="403080"/>
                          <a:pt x="146200" y="409271"/>
                          <a:pt x="175251" y="392317"/>
                        </a:cubicBezTo>
                        <a:cubicBezTo>
                          <a:pt x="188225" y="383678"/>
                          <a:pt x="199435" y="372657"/>
                          <a:pt x="208303" y="359837"/>
                        </a:cubicBezTo>
                        <a:cubicBezTo>
                          <a:pt x="232592" y="328595"/>
                          <a:pt x="246403" y="311545"/>
                          <a:pt x="269168" y="279255"/>
                        </a:cubicBezTo>
                        <a:cubicBezTo>
                          <a:pt x="298314" y="236964"/>
                          <a:pt x="326318" y="192197"/>
                          <a:pt x="333081" y="142857"/>
                        </a:cubicBezTo>
                        <a:cubicBezTo>
                          <a:pt x="339843" y="93518"/>
                          <a:pt x="319746" y="38082"/>
                          <a:pt x="271835" y="13127"/>
                        </a:cubicBezTo>
                        <a:cubicBezTo>
                          <a:pt x="227639" y="-9924"/>
                          <a:pt x="168393" y="-1066"/>
                          <a:pt x="128388" y="27605"/>
                        </a:cubicBezTo>
                        <a:cubicBezTo>
                          <a:pt x="113291" y="38587"/>
                          <a:pt x="100242" y="52132"/>
                          <a:pt x="89812" y="67610"/>
                        </a:cubicBezTo>
                        <a:cubicBezTo>
                          <a:pt x="81049" y="80468"/>
                          <a:pt x="72667" y="132570"/>
                          <a:pt x="65142" y="121140"/>
                        </a:cubicBezTo>
                        <a:cubicBezTo>
                          <a:pt x="41615" y="84659"/>
                          <a:pt x="-10010" y="121235"/>
                          <a:pt x="1706" y="17438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72" name="任意多边形: 形状 171">
                    <a:extLst>
                      <a:ext uri="{FF2B5EF4-FFF2-40B4-BE49-F238E27FC236}">
                        <a16:creationId xmlns:a16="http://schemas.microsoft.com/office/drawing/2014/main" id="{5C35B3F9-6F61-40A6-A317-FD151BCD6DB0}"/>
                      </a:ext>
                    </a:extLst>
                  </p:cNvPr>
                  <p:cNvSpPr/>
                  <p:nvPr/>
                </p:nvSpPr>
                <p:spPr>
                  <a:xfrm>
                    <a:off x="14087942" y="8922236"/>
                    <a:ext cx="15236" cy="48482"/>
                  </a:xfrm>
                  <a:custGeom>
                    <a:avLst/>
                    <a:gdLst>
                      <a:gd name="connsiteX0" fmla="*/ 12573 w 15236"/>
                      <a:gd name="connsiteY0" fmla="*/ 48482 h 48482"/>
                      <a:gd name="connsiteX1" fmla="*/ 0 w 15236"/>
                      <a:gd name="connsiteY1" fmla="*/ 0 h 48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5236" h="48482">
                        <a:moveTo>
                          <a:pt x="12573" y="48482"/>
                        </a:moveTo>
                        <a:cubicBezTo>
                          <a:pt x="18831" y="31280"/>
                          <a:pt x="13830" y="12001"/>
                          <a:pt x="0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73" name="任意多边形: 形状 172">
                    <a:extLst>
                      <a:ext uri="{FF2B5EF4-FFF2-40B4-BE49-F238E27FC236}">
                        <a16:creationId xmlns:a16="http://schemas.microsoft.com/office/drawing/2014/main" id="{67D0889D-0CEF-4606-87F5-5E38A9A3DABC}"/>
                      </a:ext>
                    </a:extLst>
                  </p:cNvPr>
                  <p:cNvSpPr/>
                  <p:nvPr/>
                </p:nvSpPr>
                <p:spPr>
                  <a:xfrm>
                    <a:off x="14076798" y="8931739"/>
                    <a:ext cx="16097" cy="3069"/>
                  </a:xfrm>
                  <a:custGeom>
                    <a:avLst/>
                    <a:gdLst>
                      <a:gd name="connsiteX0" fmla="*/ 16097 w 16097"/>
                      <a:gd name="connsiteY0" fmla="*/ 3070 h 3069"/>
                      <a:gd name="connsiteX1" fmla="*/ 0 w 16097"/>
                      <a:gd name="connsiteY1" fmla="*/ 22 h 3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6097" h="3069">
                        <a:moveTo>
                          <a:pt x="16097" y="3070"/>
                        </a:moveTo>
                        <a:cubicBezTo>
                          <a:pt x="11021" y="879"/>
                          <a:pt x="5525" y="-169"/>
                          <a:pt x="0" y="22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74" name="任意多边形: 形状 173">
                    <a:extLst>
                      <a:ext uri="{FF2B5EF4-FFF2-40B4-BE49-F238E27FC236}">
                        <a16:creationId xmlns:a16="http://schemas.microsoft.com/office/drawing/2014/main" id="{4B3015FF-3EAB-48E7-A0A9-62A680C5E460}"/>
                      </a:ext>
                    </a:extLst>
                  </p:cNvPr>
                  <p:cNvSpPr/>
                  <p:nvPr/>
                </p:nvSpPr>
                <p:spPr>
                  <a:xfrm>
                    <a:off x="14239199" y="9043966"/>
                    <a:ext cx="40195" cy="69771"/>
                  </a:xfrm>
                  <a:custGeom>
                    <a:avLst/>
                    <a:gdLst>
                      <a:gd name="connsiteX0" fmla="*/ 40196 w 40195"/>
                      <a:gd name="connsiteY0" fmla="*/ 0 h 69771"/>
                      <a:gd name="connsiteX1" fmla="*/ 28575 w 40195"/>
                      <a:gd name="connsiteY1" fmla="*/ 29528 h 69771"/>
                      <a:gd name="connsiteX2" fmla="*/ 0 w 40195"/>
                      <a:gd name="connsiteY2" fmla="*/ 60103 h 697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195" h="69771">
                        <a:moveTo>
                          <a:pt x="40196" y="0"/>
                        </a:moveTo>
                        <a:cubicBezTo>
                          <a:pt x="31480" y="7172"/>
                          <a:pt x="27089" y="18336"/>
                          <a:pt x="28575" y="29528"/>
                        </a:cubicBezTo>
                        <a:cubicBezTo>
                          <a:pt x="30289" y="66008"/>
                          <a:pt x="12478" y="81343"/>
                          <a:pt x="0" y="60103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75" name="任意多边形: 形状 174">
                    <a:extLst>
                      <a:ext uri="{FF2B5EF4-FFF2-40B4-BE49-F238E27FC236}">
                        <a16:creationId xmlns:a16="http://schemas.microsoft.com/office/drawing/2014/main" id="{9AEFA85A-06E7-4272-BDF2-826C52FBD74E}"/>
                      </a:ext>
                    </a:extLst>
                  </p:cNvPr>
                  <p:cNvSpPr/>
                  <p:nvPr/>
                </p:nvSpPr>
                <p:spPr>
                  <a:xfrm>
                    <a:off x="14209123" y="9022711"/>
                    <a:ext cx="19015" cy="32320"/>
                  </a:xfrm>
                  <a:custGeom>
                    <a:avLst/>
                    <a:gdLst>
                      <a:gd name="connsiteX0" fmla="*/ 18360 w 19015"/>
                      <a:gd name="connsiteY0" fmla="*/ 18016 h 32320"/>
                      <a:gd name="connsiteX1" fmla="*/ 6073 w 19015"/>
                      <a:gd name="connsiteY1" fmla="*/ 32208 h 32320"/>
                      <a:gd name="connsiteX2" fmla="*/ 643 w 19015"/>
                      <a:gd name="connsiteY2" fmla="*/ 14206 h 32320"/>
                      <a:gd name="connsiteX3" fmla="*/ 12931 w 19015"/>
                      <a:gd name="connsiteY3" fmla="*/ 109 h 32320"/>
                      <a:gd name="connsiteX4" fmla="*/ 18360 w 19015"/>
                      <a:gd name="connsiteY4" fmla="*/ 18016 h 323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15" h="32320">
                        <a:moveTo>
                          <a:pt x="18360" y="18016"/>
                        </a:moveTo>
                        <a:cubicBezTo>
                          <a:pt x="16455" y="26874"/>
                          <a:pt x="10931" y="33256"/>
                          <a:pt x="6073" y="32208"/>
                        </a:cubicBezTo>
                        <a:cubicBezTo>
                          <a:pt x="1215" y="31160"/>
                          <a:pt x="-1261" y="22683"/>
                          <a:pt x="643" y="14206"/>
                        </a:cubicBezTo>
                        <a:cubicBezTo>
                          <a:pt x="2548" y="5728"/>
                          <a:pt x="7978" y="-939"/>
                          <a:pt x="12931" y="109"/>
                        </a:cubicBezTo>
                        <a:cubicBezTo>
                          <a:pt x="17884" y="1156"/>
                          <a:pt x="20265" y="9157"/>
                          <a:pt x="18360" y="18016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76" name="任意多边形: 形状 175">
                    <a:extLst>
                      <a:ext uri="{FF2B5EF4-FFF2-40B4-BE49-F238E27FC236}">
                        <a16:creationId xmlns:a16="http://schemas.microsoft.com/office/drawing/2014/main" id="{E8DE7AB9-B771-4728-8523-656670A95BCF}"/>
                      </a:ext>
                    </a:extLst>
                  </p:cNvPr>
                  <p:cNvSpPr/>
                  <p:nvPr/>
                </p:nvSpPr>
                <p:spPr>
                  <a:xfrm>
                    <a:off x="14286645" y="9044996"/>
                    <a:ext cx="19015" cy="32324"/>
                  </a:xfrm>
                  <a:custGeom>
                    <a:avLst/>
                    <a:gdLst>
                      <a:gd name="connsiteX0" fmla="*/ 18372 w 19015"/>
                      <a:gd name="connsiteY0" fmla="*/ 18020 h 32324"/>
                      <a:gd name="connsiteX1" fmla="*/ 6085 w 19015"/>
                      <a:gd name="connsiteY1" fmla="*/ 32212 h 32324"/>
                      <a:gd name="connsiteX2" fmla="*/ 655 w 19015"/>
                      <a:gd name="connsiteY2" fmla="*/ 14305 h 32324"/>
                      <a:gd name="connsiteX3" fmla="*/ 12943 w 19015"/>
                      <a:gd name="connsiteY3" fmla="*/ 113 h 32324"/>
                      <a:gd name="connsiteX4" fmla="*/ 18372 w 19015"/>
                      <a:gd name="connsiteY4" fmla="*/ 18020 h 32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15" h="32324">
                        <a:moveTo>
                          <a:pt x="18372" y="18020"/>
                        </a:moveTo>
                        <a:cubicBezTo>
                          <a:pt x="16467" y="26878"/>
                          <a:pt x="11037" y="33260"/>
                          <a:pt x="6085" y="32212"/>
                        </a:cubicBezTo>
                        <a:cubicBezTo>
                          <a:pt x="1131" y="31164"/>
                          <a:pt x="-1250" y="23163"/>
                          <a:pt x="655" y="14305"/>
                        </a:cubicBezTo>
                        <a:cubicBezTo>
                          <a:pt x="2560" y="5447"/>
                          <a:pt x="8085" y="-935"/>
                          <a:pt x="12943" y="113"/>
                        </a:cubicBezTo>
                        <a:cubicBezTo>
                          <a:pt x="17800" y="1160"/>
                          <a:pt x="20277" y="8495"/>
                          <a:pt x="18372" y="18020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77" name="任意多边形: 形状 176">
                    <a:extLst>
                      <a:ext uri="{FF2B5EF4-FFF2-40B4-BE49-F238E27FC236}">
                        <a16:creationId xmlns:a16="http://schemas.microsoft.com/office/drawing/2014/main" id="{9015233D-2173-40A7-BE14-C9DA667D728A}"/>
                      </a:ext>
                    </a:extLst>
                  </p:cNvPr>
                  <p:cNvSpPr/>
                  <p:nvPr/>
                </p:nvSpPr>
                <p:spPr>
                  <a:xfrm>
                    <a:off x="14200087" y="9136037"/>
                    <a:ext cx="24729" cy="23461"/>
                  </a:xfrm>
                  <a:custGeom>
                    <a:avLst/>
                    <a:gdLst>
                      <a:gd name="connsiteX0" fmla="*/ 1679 w 24729"/>
                      <a:gd name="connsiteY0" fmla="*/ 11846 h 23461"/>
                      <a:gd name="connsiteX1" fmla="*/ 1679 w 24729"/>
                      <a:gd name="connsiteY1" fmla="*/ 22229 h 23461"/>
                      <a:gd name="connsiteX2" fmla="*/ 12471 w 24729"/>
                      <a:gd name="connsiteY2" fmla="*/ 19866 h 23461"/>
                      <a:gd name="connsiteX3" fmla="*/ 12537 w 24729"/>
                      <a:gd name="connsiteY3" fmla="*/ 19752 h 23461"/>
                      <a:gd name="connsiteX4" fmla="*/ 17300 w 24729"/>
                      <a:gd name="connsiteY4" fmla="*/ 8132 h 23461"/>
                      <a:gd name="connsiteX5" fmla="*/ 24729 w 24729"/>
                      <a:gd name="connsiteY5" fmla="*/ 321 h 23461"/>
                      <a:gd name="connsiteX6" fmla="*/ 1679 w 24729"/>
                      <a:gd name="connsiteY6" fmla="*/ 11846 h 234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729" h="23461">
                        <a:moveTo>
                          <a:pt x="1679" y="11846"/>
                        </a:moveTo>
                        <a:cubicBezTo>
                          <a:pt x="-560" y="14942"/>
                          <a:pt x="-560" y="19133"/>
                          <a:pt x="1679" y="22229"/>
                        </a:cubicBezTo>
                        <a:cubicBezTo>
                          <a:pt x="5308" y="24553"/>
                          <a:pt x="10146" y="23495"/>
                          <a:pt x="12471" y="19866"/>
                        </a:cubicBezTo>
                        <a:cubicBezTo>
                          <a:pt x="12490" y="19828"/>
                          <a:pt x="12518" y="19790"/>
                          <a:pt x="12537" y="19752"/>
                        </a:cubicBezTo>
                        <a:cubicBezTo>
                          <a:pt x="14566" y="16076"/>
                          <a:pt x="16166" y="12180"/>
                          <a:pt x="17300" y="8132"/>
                        </a:cubicBezTo>
                        <a:cubicBezTo>
                          <a:pt x="18852" y="4788"/>
                          <a:pt x="21462" y="2045"/>
                          <a:pt x="24729" y="321"/>
                        </a:cubicBezTo>
                        <a:cubicBezTo>
                          <a:pt x="15347" y="-1308"/>
                          <a:pt x="6003" y="3369"/>
                          <a:pt x="1679" y="11846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78" name="任意多边形: 形状 177">
                    <a:extLst>
                      <a:ext uri="{FF2B5EF4-FFF2-40B4-BE49-F238E27FC236}">
                        <a16:creationId xmlns:a16="http://schemas.microsoft.com/office/drawing/2014/main" id="{E10FD314-D618-496E-B700-13AA3364D3FB}"/>
                      </a:ext>
                    </a:extLst>
                  </p:cNvPr>
                  <p:cNvSpPr/>
                  <p:nvPr/>
                </p:nvSpPr>
                <p:spPr>
                  <a:xfrm>
                    <a:off x="14188621" y="8985403"/>
                    <a:ext cx="66675" cy="15129"/>
                  </a:xfrm>
                  <a:custGeom>
                    <a:avLst/>
                    <a:gdLst>
                      <a:gd name="connsiteX0" fmla="*/ 0 w 66675"/>
                      <a:gd name="connsiteY0" fmla="*/ 5604 h 15129"/>
                      <a:gd name="connsiteX1" fmla="*/ 66675 w 66675"/>
                      <a:gd name="connsiteY1" fmla="*/ 15129 h 151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6675" h="15129">
                        <a:moveTo>
                          <a:pt x="0" y="5604"/>
                        </a:moveTo>
                        <a:cubicBezTo>
                          <a:pt x="22184" y="-4473"/>
                          <a:pt x="48196" y="-759"/>
                          <a:pt x="66675" y="15129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79" name="任意多边形: 形状 178">
                    <a:extLst>
                      <a:ext uri="{FF2B5EF4-FFF2-40B4-BE49-F238E27FC236}">
                        <a16:creationId xmlns:a16="http://schemas.microsoft.com/office/drawing/2014/main" id="{127D10CE-17D6-4512-B459-553D17F672C8}"/>
                      </a:ext>
                    </a:extLst>
                  </p:cNvPr>
                  <p:cNvSpPr/>
                  <p:nvPr/>
                </p:nvSpPr>
                <p:spPr>
                  <a:xfrm>
                    <a:off x="14292730" y="9018057"/>
                    <a:ext cx="40100" cy="21240"/>
                  </a:xfrm>
                  <a:custGeom>
                    <a:avLst/>
                    <a:gdLst>
                      <a:gd name="connsiteX0" fmla="*/ 0 w 40100"/>
                      <a:gd name="connsiteY0" fmla="*/ 11430 h 21240"/>
                      <a:gd name="connsiteX1" fmla="*/ 15812 w 40100"/>
                      <a:gd name="connsiteY1" fmla="*/ 0 h 21240"/>
                      <a:gd name="connsiteX2" fmla="*/ 33909 w 40100"/>
                      <a:gd name="connsiteY2" fmla="*/ 9525 h 21240"/>
                      <a:gd name="connsiteX3" fmla="*/ 40100 w 40100"/>
                      <a:gd name="connsiteY3" fmla="*/ 21241 h 21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100" h="21240">
                        <a:moveTo>
                          <a:pt x="0" y="11430"/>
                        </a:moveTo>
                        <a:lnTo>
                          <a:pt x="15812" y="0"/>
                        </a:lnTo>
                        <a:cubicBezTo>
                          <a:pt x="22965" y="305"/>
                          <a:pt x="29604" y="3800"/>
                          <a:pt x="33909" y="9525"/>
                        </a:cubicBezTo>
                        <a:cubicBezTo>
                          <a:pt x="36795" y="12935"/>
                          <a:pt x="38910" y="16935"/>
                          <a:pt x="40100" y="21241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80" name="任意多边形: 形状 179">
                    <a:extLst>
                      <a:ext uri="{FF2B5EF4-FFF2-40B4-BE49-F238E27FC236}">
                        <a16:creationId xmlns:a16="http://schemas.microsoft.com/office/drawing/2014/main" id="{18DD09A8-79A1-4FBB-8EFB-14C44AB5DE72}"/>
                      </a:ext>
                    </a:extLst>
                  </p:cNvPr>
                  <p:cNvSpPr/>
                  <p:nvPr/>
                </p:nvSpPr>
                <p:spPr>
                  <a:xfrm>
                    <a:off x="13077214" y="8796316"/>
                    <a:ext cx="782666" cy="332327"/>
                  </a:xfrm>
                  <a:custGeom>
                    <a:avLst/>
                    <a:gdLst>
                      <a:gd name="connsiteX0" fmla="*/ 760126 w 782666"/>
                      <a:gd name="connsiteY0" fmla="*/ 142875 h 332327"/>
                      <a:gd name="connsiteX1" fmla="*/ 437228 w 782666"/>
                      <a:gd name="connsiteY1" fmla="*/ 104775 h 332327"/>
                      <a:gd name="connsiteX2" fmla="*/ 54704 w 782666"/>
                      <a:gd name="connsiteY2" fmla="*/ 0 h 332327"/>
                      <a:gd name="connsiteX3" fmla="*/ 697 w 782666"/>
                      <a:gd name="connsiteY3" fmla="*/ 87916 h 332327"/>
                      <a:gd name="connsiteX4" fmla="*/ 8413 w 782666"/>
                      <a:gd name="connsiteY4" fmla="*/ 97441 h 332327"/>
                      <a:gd name="connsiteX5" fmla="*/ 388174 w 782666"/>
                      <a:gd name="connsiteY5" fmla="*/ 246602 h 332327"/>
                      <a:gd name="connsiteX6" fmla="*/ 661352 w 782666"/>
                      <a:gd name="connsiteY6" fmla="*/ 332327 h 332327"/>
                      <a:gd name="connsiteX7" fmla="*/ 760126 w 782666"/>
                      <a:gd name="connsiteY7" fmla="*/ 142875 h 3323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82666" h="332327">
                        <a:moveTo>
                          <a:pt x="760126" y="142875"/>
                        </a:moveTo>
                        <a:lnTo>
                          <a:pt x="437228" y="104775"/>
                        </a:lnTo>
                        <a:lnTo>
                          <a:pt x="54704" y="0"/>
                        </a:lnTo>
                        <a:cubicBezTo>
                          <a:pt x="54704" y="0"/>
                          <a:pt x="-7208" y="12383"/>
                          <a:pt x="697" y="87916"/>
                        </a:cubicBezTo>
                        <a:cubicBezTo>
                          <a:pt x="697" y="91916"/>
                          <a:pt x="8413" y="97441"/>
                          <a:pt x="8413" y="97441"/>
                        </a:cubicBezTo>
                        <a:cubicBezTo>
                          <a:pt x="8413" y="97441"/>
                          <a:pt x="150811" y="176117"/>
                          <a:pt x="388174" y="246602"/>
                        </a:cubicBezTo>
                        <a:cubicBezTo>
                          <a:pt x="438276" y="261557"/>
                          <a:pt x="661352" y="332327"/>
                          <a:pt x="661352" y="332327"/>
                        </a:cubicBezTo>
                        <a:cubicBezTo>
                          <a:pt x="661352" y="332327"/>
                          <a:pt x="845374" y="320135"/>
                          <a:pt x="760126" y="14287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grpSp>
                <p:nvGrpSpPr>
                  <p:cNvPr id="181" name="图形 8">
                    <a:extLst>
                      <a:ext uri="{FF2B5EF4-FFF2-40B4-BE49-F238E27FC236}">
                        <a16:creationId xmlns:a16="http://schemas.microsoft.com/office/drawing/2014/main" id="{1C165035-9CEE-40FA-A1E3-0AA7806B2227}"/>
                      </a:ext>
                    </a:extLst>
                  </p:cNvPr>
                  <p:cNvGrpSpPr/>
                  <p:nvPr/>
                </p:nvGrpSpPr>
                <p:grpSpPr>
                  <a:xfrm>
                    <a:off x="13075098" y="8845845"/>
                    <a:ext cx="672040" cy="285083"/>
                    <a:chOff x="13075098" y="8845845"/>
                    <a:chExt cx="672040" cy="285083"/>
                  </a:xfrm>
                </p:grpSpPr>
                <p:sp>
                  <p:nvSpPr>
                    <p:cNvPr id="210" name="任意多边形: 形状 209">
                      <a:extLst>
                        <a:ext uri="{FF2B5EF4-FFF2-40B4-BE49-F238E27FC236}">
                          <a16:creationId xmlns:a16="http://schemas.microsoft.com/office/drawing/2014/main" id="{06BC6F79-86FB-4698-996B-B2CBAC7B9DF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075098" y="8845845"/>
                      <a:ext cx="672039" cy="285083"/>
                    </a:xfrm>
                    <a:custGeom>
                      <a:avLst/>
                      <a:gdLst>
                        <a:gd name="connsiteX0" fmla="*/ 72441 w 672039"/>
                        <a:gd name="connsiteY0" fmla="*/ 0 h 285083"/>
                        <a:gd name="connsiteX1" fmla="*/ 262941 w 672039"/>
                        <a:gd name="connsiteY1" fmla="*/ 96679 h 285083"/>
                        <a:gd name="connsiteX2" fmla="*/ 367716 w 672039"/>
                        <a:gd name="connsiteY2" fmla="*/ 86392 h 285083"/>
                        <a:gd name="connsiteX3" fmla="*/ 380289 w 672039"/>
                        <a:gd name="connsiteY3" fmla="*/ 91240 h 285083"/>
                        <a:gd name="connsiteX4" fmla="*/ 380479 w 672039"/>
                        <a:gd name="connsiteY4" fmla="*/ 98488 h 285083"/>
                        <a:gd name="connsiteX5" fmla="*/ 390004 w 672039"/>
                        <a:gd name="connsiteY5" fmla="*/ 131350 h 285083"/>
                        <a:gd name="connsiteX6" fmla="*/ 418579 w 672039"/>
                        <a:gd name="connsiteY6" fmla="*/ 140875 h 285083"/>
                        <a:gd name="connsiteX7" fmla="*/ 433057 w 672039"/>
                        <a:gd name="connsiteY7" fmla="*/ 97060 h 285083"/>
                        <a:gd name="connsiteX8" fmla="*/ 578599 w 672039"/>
                        <a:gd name="connsiteY8" fmla="*/ 209550 h 285083"/>
                        <a:gd name="connsiteX9" fmla="*/ 532212 w 672039"/>
                        <a:gd name="connsiteY9" fmla="*/ 163640 h 285083"/>
                        <a:gd name="connsiteX10" fmla="*/ 593172 w 672039"/>
                        <a:gd name="connsiteY10" fmla="*/ 192215 h 285083"/>
                        <a:gd name="connsiteX11" fmla="*/ 672039 w 672039"/>
                        <a:gd name="connsiteY11" fmla="*/ 285083 h 285083"/>
                        <a:gd name="connsiteX12" fmla="*/ 372383 w 672039"/>
                        <a:gd name="connsiteY12" fmla="*/ 191453 h 285083"/>
                        <a:gd name="connsiteX13" fmla="*/ 10433 w 672039"/>
                        <a:gd name="connsiteY13" fmla="*/ 47720 h 285083"/>
                        <a:gd name="connsiteX14" fmla="*/ 2051 w 672039"/>
                        <a:gd name="connsiteY14" fmla="*/ 25813 h 285083"/>
                        <a:gd name="connsiteX15" fmla="*/ 72441 w 672039"/>
                        <a:gd name="connsiteY15" fmla="*/ 0 h 2850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672039" h="285083">
                          <a:moveTo>
                            <a:pt x="72441" y="0"/>
                          </a:moveTo>
                          <a:cubicBezTo>
                            <a:pt x="72441" y="0"/>
                            <a:pt x="190836" y="85154"/>
                            <a:pt x="262941" y="96679"/>
                          </a:cubicBezTo>
                          <a:cubicBezTo>
                            <a:pt x="298174" y="102175"/>
                            <a:pt x="334226" y="98631"/>
                            <a:pt x="367716" y="86392"/>
                          </a:cubicBezTo>
                          <a:cubicBezTo>
                            <a:pt x="372526" y="84258"/>
                            <a:pt x="378155" y="86430"/>
                            <a:pt x="380289" y="91240"/>
                          </a:cubicBezTo>
                          <a:cubicBezTo>
                            <a:pt x="381308" y="93536"/>
                            <a:pt x="381374" y="96136"/>
                            <a:pt x="380479" y="98488"/>
                          </a:cubicBezTo>
                          <a:cubicBezTo>
                            <a:pt x="376764" y="111157"/>
                            <a:pt x="376383" y="125540"/>
                            <a:pt x="390004" y="131350"/>
                          </a:cubicBezTo>
                          <a:cubicBezTo>
                            <a:pt x="391623" y="132017"/>
                            <a:pt x="409816" y="89630"/>
                            <a:pt x="418579" y="140875"/>
                          </a:cubicBezTo>
                          <a:cubicBezTo>
                            <a:pt x="418579" y="140875"/>
                            <a:pt x="431438" y="93250"/>
                            <a:pt x="433057" y="97060"/>
                          </a:cubicBezTo>
                          <a:cubicBezTo>
                            <a:pt x="487540" y="213932"/>
                            <a:pt x="578599" y="209550"/>
                            <a:pt x="578599" y="209550"/>
                          </a:cubicBezTo>
                          <a:lnTo>
                            <a:pt x="532212" y="163640"/>
                          </a:lnTo>
                          <a:cubicBezTo>
                            <a:pt x="554168" y="169193"/>
                            <a:pt x="574856" y="178899"/>
                            <a:pt x="593172" y="192215"/>
                          </a:cubicBezTo>
                          <a:cubicBezTo>
                            <a:pt x="626919" y="215970"/>
                            <a:pt x="654056" y="247936"/>
                            <a:pt x="672039" y="285083"/>
                          </a:cubicBezTo>
                          <a:cubicBezTo>
                            <a:pt x="672039" y="285083"/>
                            <a:pt x="433152" y="210788"/>
                            <a:pt x="372383" y="191453"/>
                          </a:cubicBezTo>
                          <a:cubicBezTo>
                            <a:pt x="311613" y="172117"/>
                            <a:pt x="18529" y="57436"/>
                            <a:pt x="10433" y="47720"/>
                          </a:cubicBezTo>
                          <a:cubicBezTo>
                            <a:pt x="2336" y="38005"/>
                            <a:pt x="-3188" y="23241"/>
                            <a:pt x="2051" y="25813"/>
                          </a:cubicBezTo>
                          <a:cubicBezTo>
                            <a:pt x="55772" y="51721"/>
                            <a:pt x="72441" y="0"/>
                            <a:pt x="72441" y="0"/>
                          </a:cubicBezTo>
                          <a:close/>
                        </a:path>
                      </a:pathLst>
                    </a:custGeom>
                    <a:solidFill>
                      <a:srgbClr val="92E3A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armonyOS Sans TC"/>
                        <a:ea typeface="HarmonyOS Sans SC"/>
                        <a:cs typeface="+mn-cs"/>
                      </a:endParaRPr>
                    </a:p>
                  </p:txBody>
                </p:sp>
                <p:sp>
                  <p:nvSpPr>
                    <p:cNvPr id="211" name="任意多边形: 形状 210">
                      <a:extLst>
                        <a:ext uri="{FF2B5EF4-FFF2-40B4-BE49-F238E27FC236}">
                          <a16:creationId xmlns:a16="http://schemas.microsoft.com/office/drawing/2014/main" id="{2459DF7C-F07B-4010-9B5B-DD21EF1BFC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075099" y="8845845"/>
                      <a:ext cx="672039" cy="285083"/>
                    </a:xfrm>
                    <a:custGeom>
                      <a:avLst/>
                      <a:gdLst>
                        <a:gd name="connsiteX0" fmla="*/ 72441 w 672039"/>
                        <a:gd name="connsiteY0" fmla="*/ 0 h 285083"/>
                        <a:gd name="connsiteX1" fmla="*/ 262941 w 672039"/>
                        <a:gd name="connsiteY1" fmla="*/ 96679 h 285083"/>
                        <a:gd name="connsiteX2" fmla="*/ 367716 w 672039"/>
                        <a:gd name="connsiteY2" fmla="*/ 86392 h 285083"/>
                        <a:gd name="connsiteX3" fmla="*/ 380289 w 672039"/>
                        <a:gd name="connsiteY3" fmla="*/ 91240 h 285083"/>
                        <a:gd name="connsiteX4" fmla="*/ 380479 w 672039"/>
                        <a:gd name="connsiteY4" fmla="*/ 98488 h 285083"/>
                        <a:gd name="connsiteX5" fmla="*/ 390004 w 672039"/>
                        <a:gd name="connsiteY5" fmla="*/ 131350 h 285083"/>
                        <a:gd name="connsiteX6" fmla="*/ 418579 w 672039"/>
                        <a:gd name="connsiteY6" fmla="*/ 140875 h 285083"/>
                        <a:gd name="connsiteX7" fmla="*/ 433057 w 672039"/>
                        <a:gd name="connsiteY7" fmla="*/ 97060 h 285083"/>
                        <a:gd name="connsiteX8" fmla="*/ 578599 w 672039"/>
                        <a:gd name="connsiteY8" fmla="*/ 209550 h 285083"/>
                        <a:gd name="connsiteX9" fmla="*/ 532212 w 672039"/>
                        <a:gd name="connsiteY9" fmla="*/ 163640 h 285083"/>
                        <a:gd name="connsiteX10" fmla="*/ 593172 w 672039"/>
                        <a:gd name="connsiteY10" fmla="*/ 192215 h 285083"/>
                        <a:gd name="connsiteX11" fmla="*/ 672039 w 672039"/>
                        <a:gd name="connsiteY11" fmla="*/ 285083 h 285083"/>
                        <a:gd name="connsiteX12" fmla="*/ 372383 w 672039"/>
                        <a:gd name="connsiteY12" fmla="*/ 191453 h 285083"/>
                        <a:gd name="connsiteX13" fmla="*/ 10433 w 672039"/>
                        <a:gd name="connsiteY13" fmla="*/ 47720 h 285083"/>
                        <a:gd name="connsiteX14" fmla="*/ 2051 w 672039"/>
                        <a:gd name="connsiteY14" fmla="*/ 25813 h 285083"/>
                        <a:gd name="connsiteX15" fmla="*/ 72441 w 672039"/>
                        <a:gd name="connsiteY15" fmla="*/ 0 h 2850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672039" h="285083">
                          <a:moveTo>
                            <a:pt x="72441" y="0"/>
                          </a:moveTo>
                          <a:cubicBezTo>
                            <a:pt x="72441" y="0"/>
                            <a:pt x="190836" y="85154"/>
                            <a:pt x="262941" y="96679"/>
                          </a:cubicBezTo>
                          <a:cubicBezTo>
                            <a:pt x="298174" y="102175"/>
                            <a:pt x="334226" y="98631"/>
                            <a:pt x="367716" y="86392"/>
                          </a:cubicBezTo>
                          <a:cubicBezTo>
                            <a:pt x="372526" y="84258"/>
                            <a:pt x="378155" y="86430"/>
                            <a:pt x="380289" y="91240"/>
                          </a:cubicBezTo>
                          <a:cubicBezTo>
                            <a:pt x="381308" y="93536"/>
                            <a:pt x="381374" y="96136"/>
                            <a:pt x="380479" y="98488"/>
                          </a:cubicBezTo>
                          <a:cubicBezTo>
                            <a:pt x="376764" y="111157"/>
                            <a:pt x="376383" y="125540"/>
                            <a:pt x="390004" y="131350"/>
                          </a:cubicBezTo>
                          <a:cubicBezTo>
                            <a:pt x="391623" y="132017"/>
                            <a:pt x="409816" y="89630"/>
                            <a:pt x="418579" y="140875"/>
                          </a:cubicBezTo>
                          <a:cubicBezTo>
                            <a:pt x="418579" y="140875"/>
                            <a:pt x="431438" y="93250"/>
                            <a:pt x="433057" y="97060"/>
                          </a:cubicBezTo>
                          <a:cubicBezTo>
                            <a:pt x="487540" y="213932"/>
                            <a:pt x="578599" y="209550"/>
                            <a:pt x="578599" y="209550"/>
                          </a:cubicBezTo>
                          <a:lnTo>
                            <a:pt x="532212" y="163640"/>
                          </a:lnTo>
                          <a:cubicBezTo>
                            <a:pt x="554168" y="169193"/>
                            <a:pt x="574856" y="178899"/>
                            <a:pt x="593172" y="192215"/>
                          </a:cubicBezTo>
                          <a:cubicBezTo>
                            <a:pt x="626919" y="215970"/>
                            <a:pt x="654056" y="247936"/>
                            <a:pt x="672039" y="285083"/>
                          </a:cubicBezTo>
                          <a:cubicBezTo>
                            <a:pt x="672039" y="285083"/>
                            <a:pt x="433152" y="210788"/>
                            <a:pt x="372383" y="191453"/>
                          </a:cubicBezTo>
                          <a:cubicBezTo>
                            <a:pt x="311613" y="172117"/>
                            <a:pt x="18529" y="57436"/>
                            <a:pt x="10433" y="47720"/>
                          </a:cubicBezTo>
                          <a:cubicBezTo>
                            <a:pt x="2336" y="38005"/>
                            <a:pt x="-3188" y="23241"/>
                            <a:pt x="2051" y="25813"/>
                          </a:cubicBezTo>
                          <a:cubicBezTo>
                            <a:pt x="55772" y="51721"/>
                            <a:pt x="72441" y="0"/>
                            <a:pt x="72441" y="0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20000"/>
                      </a:srgbClr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armonyOS Sans TC"/>
                        <a:ea typeface="HarmonyOS Sans SC"/>
                        <a:cs typeface="+mn-cs"/>
                      </a:endParaRPr>
                    </a:p>
                  </p:txBody>
                </p:sp>
              </p:grpSp>
              <p:sp>
                <p:nvSpPr>
                  <p:cNvPr id="182" name="任意多边形: 形状 181">
                    <a:extLst>
                      <a:ext uri="{FF2B5EF4-FFF2-40B4-BE49-F238E27FC236}">
                        <a16:creationId xmlns:a16="http://schemas.microsoft.com/office/drawing/2014/main" id="{E0A9D818-B6C6-4D16-A34C-01697339583F}"/>
                      </a:ext>
                    </a:extLst>
                  </p:cNvPr>
                  <p:cNvSpPr/>
                  <p:nvPr/>
                </p:nvSpPr>
                <p:spPr>
                  <a:xfrm>
                    <a:off x="13077214" y="8796316"/>
                    <a:ext cx="782666" cy="332327"/>
                  </a:xfrm>
                  <a:custGeom>
                    <a:avLst/>
                    <a:gdLst>
                      <a:gd name="connsiteX0" fmla="*/ 760126 w 782666"/>
                      <a:gd name="connsiteY0" fmla="*/ 142875 h 332327"/>
                      <a:gd name="connsiteX1" fmla="*/ 437228 w 782666"/>
                      <a:gd name="connsiteY1" fmla="*/ 104775 h 332327"/>
                      <a:gd name="connsiteX2" fmla="*/ 54704 w 782666"/>
                      <a:gd name="connsiteY2" fmla="*/ 0 h 332327"/>
                      <a:gd name="connsiteX3" fmla="*/ 697 w 782666"/>
                      <a:gd name="connsiteY3" fmla="*/ 87916 h 332327"/>
                      <a:gd name="connsiteX4" fmla="*/ 8413 w 782666"/>
                      <a:gd name="connsiteY4" fmla="*/ 97441 h 332327"/>
                      <a:gd name="connsiteX5" fmla="*/ 388174 w 782666"/>
                      <a:gd name="connsiteY5" fmla="*/ 246602 h 332327"/>
                      <a:gd name="connsiteX6" fmla="*/ 661352 w 782666"/>
                      <a:gd name="connsiteY6" fmla="*/ 332327 h 332327"/>
                      <a:gd name="connsiteX7" fmla="*/ 760126 w 782666"/>
                      <a:gd name="connsiteY7" fmla="*/ 142875 h 3323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82666" h="332327">
                        <a:moveTo>
                          <a:pt x="760126" y="142875"/>
                        </a:moveTo>
                        <a:lnTo>
                          <a:pt x="437228" y="104775"/>
                        </a:lnTo>
                        <a:lnTo>
                          <a:pt x="54704" y="0"/>
                        </a:lnTo>
                        <a:cubicBezTo>
                          <a:pt x="54704" y="0"/>
                          <a:pt x="-7208" y="12383"/>
                          <a:pt x="697" y="87916"/>
                        </a:cubicBezTo>
                        <a:cubicBezTo>
                          <a:pt x="697" y="91916"/>
                          <a:pt x="8413" y="97441"/>
                          <a:pt x="8413" y="97441"/>
                        </a:cubicBezTo>
                        <a:cubicBezTo>
                          <a:pt x="8413" y="97441"/>
                          <a:pt x="150811" y="176117"/>
                          <a:pt x="388174" y="246602"/>
                        </a:cubicBezTo>
                        <a:cubicBezTo>
                          <a:pt x="438276" y="261557"/>
                          <a:pt x="661352" y="332327"/>
                          <a:pt x="661352" y="332327"/>
                        </a:cubicBezTo>
                        <a:cubicBezTo>
                          <a:pt x="661352" y="332327"/>
                          <a:pt x="845374" y="320135"/>
                          <a:pt x="760126" y="142875"/>
                        </a:cubicBez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83" name="任意多边形: 形状 182">
                    <a:extLst>
                      <a:ext uri="{FF2B5EF4-FFF2-40B4-BE49-F238E27FC236}">
                        <a16:creationId xmlns:a16="http://schemas.microsoft.com/office/drawing/2014/main" id="{6F674F05-F350-46EB-9EC2-5CBE4227982E}"/>
                      </a:ext>
                    </a:extLst>
                  </p:cNvPr>
                  <p:cNvSpPr/>
                  <p:nvPr/>
                </p:nvSpPr>
                <p:spPr>
                  <a:xfrm>
                    <a:off x="13581688" y="9803394"/>
                    <a:ext cx="356329" cy="40591"/>
                  </a:xfrm>
                  <a:custGeom>
                    <a:avLst/>
                    <a:gdLst>
                      <a:gd name="connsiteX0" fmla="*/ 0 w 356329"/>
                      <a:gd name="connsiteY0" fmla="*/ 0 h 40591"/>
                      <a:gd name="connsiteX1" fmla="*/ 356330 w 356329"/>
                      <a:gd name="connsiteY1" fmla="*/ 12573 h 405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56329" h="40591">
                        <a:moveTo>
                          <a:pt x="0" y="0"/>
                        </a:moveTo>
                        <a:cubicBezTo>
                          <a:pt x="112852" y="49378"/>
                          <a:pt x="240277" y="53873"/>
                          <a:pt x="356330" y="12573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84" name="任意多边形: 形状 183">
                    <a:extLst>
                      <a:ext uri="{FF2B5EF4-FFF2-40B4-BE49-F238E27FC236}">
                        <a16:creationId xmlns:a16="http://schemas.microsoft.com/office/drawing/2014/main" id="{D9430C51-3860-4E88-BDAA-19ED3CBBFAE4}"/>
                      </a:ext>
                    </a:extLst>
                  </p:cNvPr>
                  <p:cNvSpPr/>
                  <p:nvPr/>
                </p:nvSpPr>
                <p:spPr>
                  <a:xfrm>
                    <a:off x="13740756" y="9879308"/>
                    <a:ext cx="95250" cy="11310"/>
                  </a:xfrm>
                  <a:custGeom>
                    <a:avLst/>
                    <a:gdLst>
                      <a:gd name="connsiteX0" fmla="*/ 0 w 95250"/>
                      <a:gd name="connsiteY0" fmla="*/ 10192 h 11310"/>
                      <a:gd name="connsiteX1" fmla="*/ 95250 w 95250"/>
                      <a:gd name="connsiteY1" fmla="*/ 0 h 113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0" h="11310">
                        <a:moveTo>
                          <a:pt x="0" y="10192"/>
                        </a:moveTo>
                        <a:cubicBezTo>
                          <a:pt x="32109" y="13325"/>
                          <a:pt x="64532" y="9858"/>
                          <a:pt x="95250" y="0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85" name="任意多边形: 形状 184">
                    <a:extLst>
                      <a:ext uri="{FF2B5EF4-FFF2-40B4-BE49-F238E27FC236}">
                        <a16:creationId xmlns:a16="http://schemas.microsoft.com/office/drawing/2014/main" id="{FE9DE8B1-A02A-4649-BAF1-C56A9F20D41A}"/>
                      </a:ext>
                    </a:extLst>
                  </p:cNvPr>
                  <p:cNvSpPr/>
                  <p:nvPr/>
                </p:nvSpPr>
                <p:spPr>
                  <a:xfrm>
                    <a:off x="13465388" y="8925570"/>
                    <a:ext cx="15525" cy="51720"/>
                  </a:xfrm>
                  <a:custGeom>
                    <a:avLst/>
                    <a:gdLst>
                      <a:gd name="connsiteX0" fmla="*/ 0 w 15525"/>
                      <a:gd name="connsiteY0" fmla="*/ 51721 h 51720"/>
                      <a:gd name="connsiteX1" fmla="*/ 15526 w 15525"/>
                      <a:gd name="connsiteY1" fmla="*/ 0 h 51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5525" h="51720">
                        <a:moveTo>
                          <a:pt x="0" y="51721"/>
                        </a:moveTo>
                        <a:cubicBezTo>
                          <a:pt x="8696" y="35738"/>
                          <a:pt x="13983" y="18126"/>
                          <a:pt x="15526" y="0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86" name="任意多边形: 形状 185">
                    <a:extLst>
                      <a:ext uri="{FF2B5EF4-FFF2-40B4-BE49-F238E27FC236}">
                        <a16:creationId xmlns:a16="http://schemas.microsoft.com/office/drawing/2014/main" id="{F62F7DBD-6727-433D-853A-0A920D33AD3B}"/>
                      </a:ext>
                    </a:extLst>
                  </p:cNvPr>
                  <p:cNvSpPr/>
                  <p:nvPr/>
                </p:nvSpPr>
                <p:spPr>
                  <a:xfrm>
                    <a:off x="13493166" y="8943000"/>
                    <a:ext cx="56327" cy="66675"/>
                  </a:xfrm>
                  <a:custGeom>
                    <a:avLst/>
                    <a:gdLst>
                      <a:gd name="connsiteX0" fmla="*/ 321 w 56327"/>
                      <a:gd name="connsiteY0" fmla="*/ 43815 h 66675"/>
                      <a:gd name="connsiteX1" fmla="*/ 14798 w 56327"/>
                      <a:gd name="connsiteY1" fmla="*/ 0 h 66675"/>
                      <a:gd name="connsiteX2" fmla="*/ 56328 w 56327"/>
                      <a:gd name="connsiteY2" fmla="*/ 66675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6327" h="66675">
                        <a:moveTo>
                          <a:pt x="321" y="43815"/>
                        </a:moveTo>
                        <a:cubicBezTo>
                          <a:pt x="-1403" y="27804"/>
                          <a:pt x="3883" y="11830"/>
                          <a:pt x="14798" y="0"/>
                        </a:cubicBezTo>
                        <a:cubicBezTo>
                          <a:pt x="26086" y="23717"/>
                          <a:pt x="40021" y="46082"/>
                          <a:pt x="56328" y="66675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87" name="任意多边形: 形状 186">
                    <a:extLst>
                      <a:ext uri="{FF2B5EF4-FFF2-40B4-BE49-F238E27FC236}">
                        <a16:creationId xmlns:a16="http://schemas.microsoft.com/office/drawing/2014/main" id="{53FF909B-6FD3-4213-91AF-4E93A5BAEF73}"/>
                      </a:ext>
                    </a:extLst>
                  </p:cNvPr>
                  <p:cNvSpPr/>
                  <p:nvPr/>
                </p:nvSpPr>
                <p:spPr>
                  <a:xfrm>
                    <a:off x="13653507" y="8931788"/>
                    <a:ext cx="126777" cy="27309"/>
                  </a:xfrm>
                  <a:custGeom>
                    <a:avLst/>
                    <a:gdLst>
                      <a:gd name="connsiteX0" fmla="*/ 0 w 126777"/>
                      <a:gd name="connsiteY0" fmla="*/ 27310 h 27309"/>
                      <a:gd name="connsiteX1" fmla="*/ 126778 w 126777"/>
                      <a:gd name="connsiteY1" fmla="*/ 926 h 27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6777" h="27309">
                        <a:moveTo>
                          <a:pt x="0" y="27310"/>
                        </a:moveTo>
                        <a:cubicBezTo>
                          <a:pt x="38691" y="6079"/>
                          <a:pt x="82830" y="-3103"/>
                          <a:pt x="126778" y="926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88" name="任意多边形: 形状 187">
                    <a:extLst>
                      <a:ext uri="{FF2B5EF4-FFF2-40B4-BE49-F238E27FC236}">
                        <a16:creationId xmlns:a16="http://schemas.microsoft.com/office/drawing/2014/main" id="{3889AC55-CB68-4C8B-A37C-72866C3F3A59}"/>
                      </a:ext>
                    </a:extLst>
                  </p:cNvPr>
                  <p:cNvSpPr/>
                  <p:nvPr/>
                </p:nvSpPr>
                <p:spPr>
                  <a:xfrm>
                    <a:off x="14285109" y="9217225"/>
                    <a:ext cx="95250" cy="47625"/>
                  </a:xfrm>
                  <a:custGeom>
                    <a:avLst/>
                    <a:gdLst>
                      <a:gd name="connsiteX0" fmla="*/ 0 w 95250"/>
                      <a:gd name="connsiteY0" fmla="*/ 47625 h 47625"/>
                      <a:gd name="connsiteX1" fmla="*/ 95250 w 95250"/>
                      <a:gd name="connsiteY1" fmla="*/ 0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0" h="47625">
                        <a:moveTo>
                          <a:pt x="0" y="47625"/>
                        </a:moveTo>
                        <a:cubicBezTo>
                          <a:pt x="25765" y="21869"/>
                          <a:pt x="59189" y="5162"/>
                          <a:pt x="95250" y="0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89" name="任意多边形: 形状 188">
                    <a:extLst>
                      <a:ext uri="{FF2B5EF4-FFF2-40B4-BE49-F238E27FC236}">
                        <a16:creationId xmlns:a16="http://schemas.microsoft.com/office/drawing/2014/main" id="{E8EBB4DE-4AA3-4BB3-B3D0-0F045A358E45}"/>
                      </a:ext>
                    </a:extLst>
                  </p:cNvPr>
                  <p:cNvSpPr/>
                  <p:nvPr/>
                </p:nvSpPr>
                <p:spPr>
                  <a:xfrm>
                    <a:off x="14482087" y="9260278"/>
                    <a:ext cx="51816" cy="34385"/>
                  </a:xfrm>
                  <a:custGeom>
                    <a:avLst/>
                    <a:gdLst>
                      <a:gd name="connsiteX0" fmla="*/ 0 w 51816"/>
                      <a:gd name="connsiteY0" fmla="*/ 34385 h 34385"/>
                      <a:gd name="connsiteX1" fmla="*/ 51816 w 51816"/>
                      <a:gd name="connsiteY1" fmla="*/ 0 h 34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1816" h="34385">
                        <a:moveTo>
                          <a:pt x="0" y="34385"/>
                        </a:moveTo>
                        <a:cubicBezTo>
                          <a:pt x="21212" y="30413"/>
                          <a:pt x="39910" y="18002"/>
                          <a:pt x="51816" y="0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90" name="任意多边形: 形状 189">
                    <a:extLst>
                      <a:ext uri="{FF2B5EF4-FFF2-40B4-BE49-F238E27FC236}">
                        <a16:creationId xmlns:a16="http://schemas.microsoft.com/office/drawing/2014/main" id="{60C08307-F428-4C29-B9F7-04580C64FEA4}"/>
                      </a:ext>
                    </a:extLst>
                  </p:cNvPr>
                  <p:cNvSpPr/>
                  <p:nvPr/>
                </p:nvSpPr>
                <p:spPr>
                  <a:xfrm>
                    <a:off x="14524949" y="9242181"/>
                    <a:ext cx="45338" cy="61150"/>
                  </a:xfrm>
                  <a:custGeom>
                    <a:avLst/>
                    <a:gdLst>
                      <a:gd name="connsiteX0" fmla="*/ 45339 w 45338"/>
                      <a:gd name="connsiteY0" fmla="*/ 0 h 61150"/>
                      <a:gd name="connsiteX1" fmla="*/ 0 w 45338"/>
                      <a:gd name="connsiteY1" fmla="*/ 61150 h 61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5338" h="61150">
                        <a:moveTo>
                          <a:pt x="45339" y="0"/>
                        </a:moveTo>
                        <a:cubicBezTo>
                          <a:pt x="33433" y="22574"/>
                          <a:pt x="18136" y="43196"/>
                          <a:pt x="0" y="61150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91" name="任意多边形: 形状 190">
                    <a:extLst>
                      <a:ext uri="{FF2B5EF4-FFF2-40B4-BE49-F238E27FC236}">
                        <a16:creationId xmlns:a16="http://schemas.microsoft.com/office/drawing/2014/main" id="{2D30198B-E7CC-4CF1-BA07-B864B3671128}"/>
                      </a:ext>
                    </a:extLst>
                  </p:cNvPr>
                  <p:cNvSpPr/>
                  <p:nvPr/>
                </p:nvSpPr>
                <p:spPr>
                  <a:xfrm>
                    <a:off x="13668080" y="9038155"/>
                    <a:ext cx="78866" cy="92868"/>
                  </a:xfrm>
                  <a:custGeom>
                    <a:avLst/>
                    <a:gdLst>
                      <a:gd name="connsiteX0" fmla="*/ 0 w 78866"/>
                      <a:gd name="connsiteY0" fmla="*/ 0 h 92868"/>
                      <a:gd name="connsiteX1" fmla="*/ 78867 w 78866"/>
                      <a:gd name="connsiteY1" fmla="*/ 92869 h 92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8866" h="92868">
                        <a:moveTo>
                          <a:pt x="0" y="0"/>
                        </a:moveTo>
                        <a:cubicBezTo>
                          <a:pt x="33747" y="23755"/>
                          <a:pt x="60884" y="55721"/>
                          <a:pt x="78867" y="92869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92" name="任意多边形: 形状 191">
                    <a:extLst>
                      <a:ext uri="{FF2B5EF4-FFF2-40B4-BE49-F238E27FC236}">
                        <a16:creationId xmlns:a16="http://schemas.microsoft.com/office/drawing/2014/main" id="{BC42D606-F7C2-46AF-8180-F958088226FA}"/>
                      </a:ext>
                    </a:extLst>
                  </p:cNvPr>
                  <p:cNvSpPr/>
                  <p:nvPr/>
                </p:nvSpPr>
                <p:spPr>
                  <a:xfrm>
                    <a:off x="14114707" y="8922522"/>
                    <a:ext cx="41624" cy="85587"/>
                  </a:xfrm>
                  <a:custGeom>
                    <a:avLst/>
                    <a:gdLst>
                      <a:gd name="connsiteX0" fmla="*/ 3524 w 41624"/>
                      <a:gd name="connsiteY0" fmla="*/ 84868 h 85587"/>
                      <a:gd name="connsiteX1" fmla="*/ 41624 w 41624"/>
                      <a:gd name="connsiteY1" fmla="*/ 19050 h 85587"/>
                      <a:gd name="connsiteX2" fmla="*/ 13906 w 41624"/>
                      <a:gd name="connsiteY2" fmla="*/ 0 h 85587"/>
                      <a:gd name="connsiteX3" fmla="*/ 0 w 41624"/>
                      <a:gd name="connsiteY3" fmla="*/ 83820 h 85587"/>
                      <a:gd name="connsiteX4" fmla="*/ 2219 w 41624"/>
                      <a:gd name="connsiteY4" fmla="*/ 85573 h 85587"/>
                      <a:gd name="connsiteX5" fmla="*/ 3524 w 41624"/>
                      <a:gd name="connsiteY5" fmla="*/ 84868 h 85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624" h="85587">
                        <a:moveTo>
                          <a:pt x="3524" y="84868"/>
                        </a:moveTo>
                        <a:cubicBezTo>
                          <a:pt x="16192" y="64675"/>
                          <a:pt x="28861" y="36386"/>
                          <a:pt x="41624" y="19050"/>
                        </a:cubicBezTo>
                        <a:cubicBezTo>
                          <a:pt x="26194" y="8096"/>
                          <a:pt x="13906" y="0"/>
                          <a:pt x="13906" y="0"/>
                        </a:cubicBezTo>
                        <a:cubicBezTo>
                          <a:pt x="10763" y="28165"/>
                          <a:pt x="6115" y="56150"/>
                          <a:pt x="0" y="83820"/>
                        </a:cubicBezTo>
                        <a:cubicBezTo>
                          <a:pt x="124" y="84915"/>
                          <a:pt x="1124" y="85706"/>
                          <a:pt x="2219" y="85573"/>
                        </a:cubicBezTo>
                        <a:cubicBezTo>
                          <a:pt x="2724" y="85515"/>
                          <a:pt x="3200" y="85258"/>
                          <a:pt x="3524" y="84868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93" name="任意多边形: 形状 192">
                    <a:extLst>
                      <a:ext uri="{FF2B5EF4-FFF2-40B4-BE49-F238E27FC236}">
                        <a16:creationId xmlns:a16="http://schemas.microsoft.com/office/drawing/2014/main" id="{D8792AE1-0588-4134-B8FC-199FE87F5CFE}"/>
                      </a:ext>
                    </a:extLst>
                  </p:cNvPr>
                  <p:cNvSpPr/>
                  <p:nvPr/>
                </p:nvSpPr>
                <p:spPr>
                  <a:xfrm>
                    <a:off x="14093181" y="8761662"/>
                    <a:ext cx="318867" cy="254342"/>
                  </a:xfrm>
                  <a:custGeom>
                    <a:avLst/>
                    <a:gdLst>
                      <a:gd name="connsiteX0" fmla="*/ 82201 w 318867"/>
                      <a:gd name="connsiteY0" fmla="*/ 22843 h 254342"/>
                      <a:gd name="connsiteX1" fmla="*/ 0 w 318867"/>
                      <a:gd name="connsiteY1" fmla="*/ 131618 h 254342"/>
                      <a:gd name="connsiteX2" fmla="*/ 238125 w 318867"/>
                      <a:gd name="connsiteY2" fmla="*/ 252014 h 254342"/>
                      <a:gd name="connsiteX3" fmla="*/ 268510 w 318867"/>
                      <a:gd name="connsiteY3" fmla="*/ 252586 h 254342"/>
                      <a:gd name="connsiteX4" fmla="*/ 293465 w 318867"/>
                      <a:gd name="connsiteY4" fmla="*/ 229726 h 254342"/>
                      <a:gd name="connsiteX5" fmla="*/ 312515 w 318867"/>
                      <a:gd name="connsiteY5" fmla="*/ 97328 h 254342"/>
                      <a:gd name="connsiteX6" fmla="*/ 224790 w 318867"/>
                      <a:gd name="connsiteY6" fmla="*/ 8460 h 254342"/>
                      <a:gd name="connsiteX7" fmla="*/ 82201 w 318867"/>
                      <a:gd name="connsiteY7" fmla="*/ 22843 h 254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8867" h="254342">
                        <a:moveTo>
                          <a:pt x="82201" y="22843"/>
                        </a:moveTo>
                        <a:cubicBezTo>
                          <a:pt x="42758" y="48198"/>
                          <a:pt x="13621" y="86756"/>
                          <a:pt x="0" y="131618"/>
                        </a:cubicBezTo>
                        <a:cubicBezTo>
                          <a:pt x="67380" y="192035"/>
                          <a:pt x="149523" y="233564"/>
                          <a:pt x="238125" y="252014"/>
                        </a:cubicBezTo>
                        <a:cubicBezTo>
                          <a:pt x="248021" y="254910"/>
                          <a:pt x="258509" y="255110"/>
                          <a:pt x="268510" y="252586"/>
                        </a:cubicBezTo>
                        <a:cubicBezTo>
                          <a:pt x="279149" y="247976"/>
                          <a:pt x="287941" y="239927"/>
                          <a:pt x="293465" y="229726"/>
                        </a:cubicBezTo>
                        <a:cubicBezTo>
                          <a:pt x="318478" y="190359"/>
                          <a:pt x="325412" y="142153"/>
                          <a:pt x="312515" y="97328"/>
                        </a:cubicBezTo>
                        <a:cubicBezTo>
                          <a:pt x="298961" y="55504"/>
                          <a:pt x="266433" y="22548"/>
                          <a:pt x="224790" y="8460"/>
                        </a:cubicBezTo>
                        <a:cubicBezTo>
                          <a:pt x="180022" y="-6970"/>
                          <a:pt x="118872" y="-779"/>
                          <a:pt x="82201" y="2284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94" name="任意多边形: 形状 193">
                    <a:extLst>
                      <a:ext uri="{FF2B5EF4-FFF2-40B4-BE49-F238E27FC236}">
                        <a16:creationId xmlns:a16="http://schemas.microsoft.com/office/drawing/2014/main" id="{DC0BA75C-FDD9-4639-BB0A-1C653BE1D431}"/>
                      </a:ext>
                    </a:extLst>
                  </p:cNvPr>
                  <p:cNvSpPr/>
                  <p:nvPr/>
                </p:nvSpPr>
                <p:spPr>
                  <a:xfrm>
                    <a:off x="14178144" y="8804888"/>
                    <a:ext cx="134683" cy="110204"/>
                  </a:xfrm>
                  <a:custGeom>
                    <a:avLst/>
                    <a:gdLst>
                      <a:gd name="connsiteX0" fmla="*/ 134683 w 134683"/>
                      <a:gd name="connsiteY0" fmla="*/ 0 h 110204"/>
                      <a:gd name="connsiteX1" fmla="*/ 0 w 134683"/>
                      <a:gd name="connsiteY1" fmla="*/ 110204 h 1102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4683" h="110204">
                        <a:moveTo>
                          <a:pt x="134683" y="0"/>
                        </a:moveTo>
                        <a:cubicBezTo>
                          <a:pt x="72971" y="9258"/>
                          <a:pt x="21288" y="51549"/>
                          <a:pt x="0" y="110204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95" name="任意多边形: 形状 194">
                    <a:extLst>
                      <a:ext uri="{FF2B5EF4-FFF2-40B4-BE49-F238E27FC236}">
                        <a16:creationId xmlns:a16="http://schemas.microsoft.com/office/drawing/2014/main" id="{3C844679-5EAB-492E-83C2-3EB8FA94707E}"/>
                      </a:ext>
                    </a:extLst>
                  </p:cNvPr>
                  <p:cNvSpPr/>
                  <p:nvPr/>
                </p:nvSpPr>
                <p:spPr>
                  <a:xfrm rot="-4259401">
                    <a:off x="14329307" y="8773246"/>
                    <a:ext cx="23812" cy="37909"/>
                  </a:xfrm>
                  <a:custGeom>
                    <a:avLst/>
                    <a:gdLst>
                      <a:gd name="connsiteX0" fmla="*/ 23813 w 23812"/>
                      <a:gd name="connsiteY0" fmla="*/ 18955 h 37909"/>
                      <a:gd name="connsiteX1" fmla="*/ 11906 w 23812"/>
                      <a:gd name="connsiteY1" fmla="*/ 37909 h 37909"/>
                      <a:gd name="connsiteX2" fmla="*/ 0 w 23812"/>
                      <a:gd name="connsiteY2" fmla="*/ 18955 h 37909"/>
                      <a:gd name="connsiteX3" fmla="*/ 11906 w 23812"/>
                      <a:gd name="connsiteY3" fmla="*/ 0 h 37909"/>
                      <a:gd name="connsiteX4" fmla="*/ 23813 w 23812"/>
                      <a:gd name="connsiteY4" fmla="*/ 18955 h 379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812" h="37909">
                        <a:moveTo>
                          <a:pt x="23813" y="18955"/>
                        </a:moveTo>
                        <a:cubicBezTo>
                          <a:pt x="23813" y="29423"/>
                          <a:pt x="18482" y="37909"/>
                          <a:pt x="11906" y="37909"/>
                        </a:cubicBezTo>
                        <a:cubicBezTo>
                          <a:pt x="5331" y="37909"/>
                          <a:pt x="0" y="29423"/>
                          <a:pt x="0" y="18955"/>
                        </a:cubicBezTo>
                        <a:cubicBezTo>
                          <a:pt x="0" y="8486"/>
                          <a:pt x="5331" y="0"/>
                          <a:pt x="11906" y="0"/>
                        </a:cubicBezTo>
                        <a:cubicBezTo>
                          <a:pt x="18482" y="0"/>
                          <a:pt x="23813" y="8486"/>
                          <a:pt x="23813" y="1895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96" name="任意多边形: 形状 195">
                    <a:extLst>
                      <a:ext uri="{FF2B5EF4-FFF2-40B4-BE49-F238E27FC236}">
                        <a16:creationId xmlns:a16="http://schemas.microsoft.com/office/drawing/2014/main" id="{E0A8DCFF-E5CC-4754-9985-4427162FF878}"/>
                      </a:ext>
                    </a:extLst>
                  </p:cNvPr>
                  <p:cNvSpPr/>
                  <p:nvPr/>
                </p:nvSpPr>
                <p:spPr>
                  <a:xfrm>
                    <a:off x="14330448" y="8977431"/>
                    <a:ext cx="27543" cy="36296"/>
                  </a:xfrm>
                  <a:custGeom>
                    <a:avLst/>
                    <a:gdLst>
                      <a:gd name="connsiteX0" fmla="*/ 14192 w 27543"/>
                      <a:gd name="connsiteY0" fmla="*/ 1384 h 36296"/>
                      <a:gd name="connsiteX1" fmla="*/ 24479 w 27543"/>
                      <a:gd name="connsiteY1" fmla="*/ 15861 h 36296"/>
                      <a:gd name="connsiteX2" fmla="*/ 0 w 27543"/>
                      <a:gd name="connsiteY2" fmla="*/ 36245 h 36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7543" h="36296">
                        <a:moveTo>
                          <a:pt x="14192" y="1384"/>
                        </a:moveTo>
                        <a:cubicBezTo>
                          <a:pt x="14192" y="1384"/>
                          <a:pt x="35243" y="-6617"/>
                          <a:pt x="24479" y="15861"/>
                        </a:cubicBezTo>
                        <a:cubicBezTo>
                          <a:pt x="13716" y="38340"/>
                          <a:pt x="0" y="36245"/>
                          <a:pt x="0" y="3624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97" name="任意多边形: 形状 196">
                    <a:extLst>
                      <a:ext uri="{FF2B5EF4-FFF2-40B4-BE49-F238E27FC236}">
                        <a16:creationId xmlns:a16="http://schemas.microsoft.com/office/drawing/2014/main" id="{D1181CEF-AF4D-4CBB-8A24-213FEF597AFE}"/>
                      </a:ext>
                    </a:extLst>
                  </p:cNvPr>
                  <p:cNvSpPr/>
                  <p:nvPr/>
                </p:nvSpPr>
                <p:spPr>
                  <a:xfrm>
                    <a:off x="14259773" y="8914045"/>
                    <a:ext cx="95170" cy="64808"/>
                  </a:xfrm>
                  <a:custGeom>
                    <a:avLst/>
                    <a:gdLst>
                      <a:gd name="connsiteX0" fmla="*/ 0 w 95170"/>
                      <a:gd name="connsiteY0" fmla="*/ 42958 h 64808"/>
                      <a:gd name="connsiteX1" fmla="*/ 41148 w 95170"/>
                      <a:gd name="connsiteY1" fmla="*/ 0 h 64808"/>
                      <a:gd name="connsiteX2" fmla="*/ 90964 w 95170"/>
                      <a:gd name="connsiteY2" fmla="*/ 58293 h 64808"/>
                      <a:gd name="connsiteX3" fmla="*/ 0 w 95170"/>
                      <a:gd name="connsiteY3" fmla="*/ 42958 h 64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170" h="64808">
                        <a:moveTo>
                          <a:pt x="0" y="42958"/>
                        </a:moveTo>
                        <a:cubicBezTo>
                          <a:pt x="0" y="42958"/>
                          <a:pt x="18479" y="0"/>
                          <a:pt x="41148" y="0"/>
                        </a:cubicBezTo>
                        <a:cubicBezTo>
                          <a:pt x="63818" y="0"/>
                          <a:pt x="109157" y="15907"/>
                          <a:pt x="90964" y="58293"/>
                        </a:cubicBezTo>
                        <a:cubicBezTo>
                          <a:pt x="81915" y="79248"/>
                          <a:pt x="0" y="42958"/>
                          <a:pt x="0" y="42958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98" name="任意多边形: 形状 197">
                    <a:extLst>
                      <a:ext uri="{FF2B5EF4-FFF2-40B4-BE49-F238E27FC236}">
                        <a16:creationId xmlns:a16="http://schemas.microsoft.com/office/drawing/2014/main" id="{57F1E294-54B8-4EC9-BB77-9E33782F24B5}"/>
                      </a:ext>
                    </a:extLst>
                  </p:cNvPr>
                  <p:cNvSpPr/>
                  <p:nvPr/>
                </p:nvSpPr>
                <p:spPr>
                  <a:xfrm>
                    <a:off x="14322085" y="8862610"/>
                    <a:ext cx="143428" cy="125009"/>
                  </a:xfrm>
                  <a:custGeom>
                    <a:avLst/>
                    <a:gdLst>
                      <a:gd name="connsiteX0" fmla="*/ 143428 w 143428"/>
                      <a:gd name="connsiteY0" fmla="*/ 102203 h 125009"/>
                      <a:gd name="connsiteX1" fmla="*/ 25223 w 143428"/>
                      <a:gd name="connsiteY1" fmla="*/ 110871 h 125009"/>
                      <a:gd name="connsiteX2" fmla="*/ 2649 w 143428"/>
                      <a:gd name="connsiteY2" fmla="*/ 88201 h 125009"/>
                      <a:gd name="connsiteX3" fmla="*/ 8840 w 143428"/>
                      <a:gd name="connsiteY3" fmla="*/ 83344 h 125009"/>
                      <a:gd name="connsiteX4" fmla="*/ 11412 w 143428"/>
                      <a:gd name="connsiteY4" fmla="*/ 83344 h 125009"/>
                      <a:gd name="connsiteX5" fmla="*/ 14460 w 143428"/>
                      <a:gd name="connsiteY5" fmla="*/ 81248 h 125009"/>
                      <a:gd name="connsiteX6" fmla="*/ 57894 w 143428"/>
                      <a:gd name="connsiteY6" fmla="*/ 61055 h 125009"/>
                      <a:gd name="connsiteX7" fmla="*/ 124092 w 143428"/>
                      <a:gd name="connsiteY7" fmla="*/ 0 h 125009"/>
                      <a:gd name="connsiteX8" fmla="*/ 53131 w 143428"/>
                      <a:gd name="connsiteY8" fmla="*/ 82677 h 125009"/>
                      <a:gd name="connsiteX9" fmla="*/ 56655 w 143428"/>
                      <a:gd name="connsiteY9" fmla="*/ 82677 h 125009"/>
                      <a:gd name="connsiteX10" fmla="*/ 141618 w 143428"/>
                      <a:gd name="connsiteY10" fmla="*/ 53245 h 125009"/>
                      <a:gd name="connsiteX11" fmla="*/ 43416 w 143428"/>
                      <a:gd name="connsiteY11" fmla="*/ 100870 h 125009"/>
                      <a:gd name="connsiteX12" fmla="*/ 53417 w 143428"/>
                      <a:gd name="connsiteY12" fmla="*/ 103537 h 125009"/>
                      <a:gd name="connsiteX13" fmla="*/ 143428 w 143428"/>
                      <a:gd name="connsiteY13" fmla="*/ 102203 h 125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43428" h="125009">
                        <a:moveTo>
                          <a:pt x="143428" y="102203"/>
                        </a:moveTo>
                        <a:cubicBezTo>
                          <a:pt x="114853" y="128968"/>
                          <a:pt x="65895" y="132588"/>
                          <a:pt x="25223" y="110871"/>
                        </a:cubicBezTo>
                        <a:cubicBezTo>
                          <a:pt x="17317" y="106680"/>
                          <a:pt x="-8210" y="88868"/>
                          <a:pt x="2649" y="88201"/>
                        </a:cubicBezTo>
                        <a:cubicBezTo>
                          <a:pt x="648" y="86201"/>
                          <a:pt x="1887" y="84392"/>
                          <a:pt x="8840" y="83344"/>
                        </a:cubicBezTo>
                        <a:lnTo>
                          <a:pt x="11412" y="83344"/>
                        </a:lnTo>
                        <a:lnTo>
                          <a:pt x="14460" y="81248"/>
                        </a:lnTo>
                        <a:cubicBezTo>
                          <a:pt x="27223" y="73247"/>
                          <a:pt x="44558" y="68961"/>
                          <a:pt x="57894" y="61055"/>
                        </a:cubicBezTo>
                        <a:cubicBezTo>
                          <a:pt x="84164" y="45796"/>
                          <a:pt x="106766" y="24955"/>
                          <a:pt x="124092" y="0"/>
                        </a:cubicBezTo>
                        <a:cubicBezTo>
                          <a:pt x="121425" y="35623"/>
                          <a:pt x="92469" y="68770"/>
                          <a:pt x="53131" y="82677"/>
                        </a:cubicBezTo>
                        <a:cubicBezTo>
                          <a:pt x="54303" y="82772"/>
                          <a:pt x="55484" y="82772"/>
                          <a:pt x="56655" y="82677"/>
                        </a:cubicBezTo>
                        <a:cubicBezTo>
                          <a:pt x="86793" y="79200"/>
                          <a:pt x="115796" y="69161"/>
                          <a:pt x="141618" y="53245"/>
                        </a:cubicBezTo>
                        <a:cubicBezTo>
                          <a:pt x="124950" y="84868"/>
                          <a:pt x="85135" y="103727"/>
                          <a:pt x="43416" y="100870"/>
                        </a:cubicBezTo>
                        <a:cubicBezTo>
                          <a:pt x="46702" y="101937"/>
                          <a:pt x="50035" y="102822"/>
                          <a:pt x="53417" y="103537"/>
                        </a:cubicBezTo>
                        <a:cubicBezTo>
                          <a:pt x="83154" y="109680"/>
                          <a:pt x="113882" y="109223"/>
                          <a:pt x="143428" y="102203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199" name="任意多边形: 形状 198">
                    <a:extLst>
                      <a:ext uri="{FF2B5EF4-FFF2-40B4-BE49-F238E27FC236}">
                        <a16:creationId xmlns:a16="http://schemas.microsoft.com/office/drawing/2014/main" id="{D87926B2-8C0B-4CB2-B189-8CD096F227DA}"/>
                      </a:ext>
                    </a:extLst>
                  </p:cNvPr>
                  <p:cNvSpPr/>
                  <p:nvPr/>
                </p:nvSpPr>
                <p:spPr>
                  <a:xfrm>
                    <a:off x="14831082" y="9457922"/>
                    <a:ext cx="31068" cy="84581"/>
                  </a:xfrm>
                  <a:custGeom>
                    <a:avLst/>
                    <a:gdLst>
                      <a:gd name="connsiteX0" fmla="*/ 4381 w 31068"/>
                      <a:gd name="connsiteY0" fmla="*/ 36957 h 84581"/>
                      <a:gd name="connsiteX1" fmla="*/ 17526 w 31068"/>
                      <a:gd name="connsiteY1" fmla="*/ 84582 h 84581"/>
                      <a:gd name="connsiteX2" fmla="*/ 24289 w 31068"/>
                      <a:gd name="connsiteY2" fmla="*/ 64198 h 84581"/>
                      <a:gd name="connsiteX3" fmla="*/ 17526 w 31068"/>
                      <a:gd name="connsiteY3" fmla="*/ 43434 h 84581"/>
                      <a:gd name="connsiteX4" fmla="*/ 22098 w 31068"/>
                      <a:gd name="connsiteY4" fmla="*/ 15526 h 84581"/>
                      <a:gd name="connsiteX5" fmla="*/ 0 w 31068"/>
                      <a:gd name="connsiteY5" fmla="*/ 0 h 845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068" h="84581">
                        <a:moveTo>
                          <a:pt x="4381" y="36957"/>
                        </a:moveTo>
                        <a:cubicBezTo>
                          <a:pt x="4858" y="64484"/>
                          <a:pt x="8477" y="84582"/>
                          <a:pt x="17526" y="84582"/>
                        </a:cubicBezTo>
                        <a:cubicBezTo>
                          <a:pt x="31052" y="84582"/>
                          <a:pt x="24289" y="64198"/>
                          <a:pt x="24289" y="64198"/>
                        </a:cubicBezTo>
                        <a:cubicBezTo>
                          <a:pt x="24289" y="64198"/>
                          <a:pt x="22003" y="63532"/>
                          <a:pt x="17526" y="43434"/>
                        </a:cubicBezTo>
                        <a:cubicBezTo>
                          <a:pt x="17526" y="43434"/>
                          <a:pt x="44672" y="43434"/>
                          <a:pt x="22098" y="15526"/>
                        </a:cubicBezTo>
                        <a:lnTo>
                          <a:pt x="0" y="0"/>
                        </a:lnTo>
                      </a:path>
                    </a:pathLst>
                  </a:custGeom>
                  <a:noFill/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00" name="任意多边形: 形状 199">
                    <a:extLst>
                      <a:ext uri="{FF2B5EF4-FFF2-40B4-BE49-F238E27FC236}">
                        <a16:creationId xmlns:a16="http://schemas.microsoft.com/office/drawing/2014/main" id="{F146E9B2-CD32-4489-921F-977C21979A6F}"/>
                      </a:ext>
                    </a:extLst>
                  </p:cNvPr>
                  <p:cNvSpPr/>
                  <p:nvPr/>
                </p:nvSpPr>
                <p:spPr>
                  <a:xfrm>
                    <a:off x="14817366" y="9486592"/>
                    <a:ext cx="20859" cy="47364"/>
                  </a:xfrm>
                  <a:custGeom>
                    <a:avLst/>
                    <a:gdLst>
                      <a:gd name="connsiteX0" fmla="*/ 12287 w 20859"/>
                      <a:gd name="connsiteY0" fmla="*/ 47149 h 47364"/>
                      <a:gd name="connsiteX1" fmla="*/ 0 w 20859"/>
                      <a:gd name="connsiteY1" fmla="*/ 25241 h 47364"/>
                      <a:gd name="connsiteX2" fmla="*/ 0 w 20859"/>
                      <a:gd name="connsiteY2" fmla="*/ 0 h 47364"/>
                      <a:gd name="connsiteX3" fmla="*/ 15145 w 20859"/>
                      <a:gd name="connsiteY3" fmla="*/ 7525 h 47364"/>
                      <a:gd name="connsiteX4" fmla="*/ 20860 w 20859"/>
                      <a:gd name="connsiteY4" fmla="*/ 45625 h 47364"/>
                      <a:gd name="connsiteX5" fmla="*/ 12287 w 20859"/>
                      <a:gd name="connsiteY5" fmla="*/ 47149 h 47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859" h="47364">
                        <a:moveTo>
                          <a:pt x="12287" y="47149"/>
                        </a:moveTo>
                        <a:cubicBezTo>
                          <a:pt x="9525" y="46482"/>
                          <a:pt x="1905" y="42767"/>
                          <a:pt x="0" y="25241"/>
                        </a:cubicBezTo>
                        <a:lnTo>
                          <a:pt x="0" y="0"/>
                        </a:lnTo>
                        <a:cubicBezTo>
                          <a:pt x="4867" y="2848"/>
                          <a:pt x="9935" y="5363"/>
                          <a:pt x="15145" y="7525"/>
                        </a:cubicBezTo>
                        <a:cubicBezTo>
                          <a:pt x="15812" y="20098"/>
                          <a:pt x="20288" y="33242"/>
                          <a:pt x="20860" y="45625"/>
                        </a:cubicBezTo>
                        <a:cubicBezTo>
                          <a:pt x="18288" y="47168"/>
                          <a:pt x="15230" y="47711"/>
                          <a:pt x="12287" y="47149"/>
                        </a:cubicBez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01" name="任意多边形: 形状 200">
                    <a:extLst>
                      <a:ext uri="{FF2B5EF4-FFF2-40B4-BE49-F238E27FC236}">
                        <a16:creationId xmlns:a16="http://schemas.microsoft.com/office/drawing/2014/main" id="{0B840BB3-54D7-4F19-8F31-43F04B498F7D}"/>
                      </a:ext>
                    </a:extLst>
                  </p:cNvPr>
                  <p:cNvSpPr/>
                  <p:nvPr/>
                </p:nvSpPr>
                <p:spPr>
                  <a:xfrm>
                    <a:off x="14796443" y="9479353"/>
                    <a:ext cx="20626" cy="31177"/>
                  </a:xfrm>
                  <a:custGeom>
                    <a:avLst/>
                    <a:gdLst>
                      <a:gd name="connsiteX0" fmla="*/ 3779 w 20626"/>
                      <a:gd name="connsiteY0" fmla="*/ 0 h 31177"/>
                      <a:gd name="connsiteX1" fmla="*/ 3779 w 20626"/>
                      <a:gd name="connsiteY1" fmla="*/ 25527 h 31177"/>
                      <a:gd name="connsiteX2" fmla="*/ 17685 w 20626"/>
                      <a:gd name="connsiteY2" fmla="*/ 29432 h 31177"/>
                      <a:gd name="connsiteX3" fmla="*/ 20067 w 20626"/>
                      <a:gd name="connsiteY3" fmla="*/ 20574 h 31177"/>
                      <a:gd name="connsiteX4" fmla="*/ 17685 w 20626"/>
                      <a:gd name="connsiteY4" fmla="*/ 6382 h 31177"/>
                      <a:gd name="connsiteX5" fmla="*/ 3779 w 20626"/>
                      <a:gd name="connsiteY5" fmla="*/ 0 h 31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626" h="31177">
                        <a:moveTo>
                          <a:pt x="3779" y="0"/>
                        </a:moveTo>
                        <a:cubicBezTo>
                          <a:pt x="-1260" y="7763"/>
                          <a:pt x="-1260" y="17764"/>
                          <a:pt x="3779" y="25527"/>
                        </a:cubicBezTo>
                        <a:cubicBezTo>
                          <a:pt x="6922" y="30099"/>
                          <a:pt x="13780" y="33338"/>
                          <a:pt x="17685" y="29432"/>
                        </a:cubicBezTo>
                        <a:cubicBezTo>
                          <a:pt x="19591" y="26899"/>
                          <a:pt x="20448" y="23727"/>
                          <a:pt x="20067" y="20574"/>
                        </a:cubicBezTo>
                        <a:cubicBezTo>
                          <a:pt x="20067" y="15716"/>
                          <a:pt x="22353" y="7525"/>
                          <a:pt x="17685" y="6382"/>
                        </a:cubicBezTo>
                        <a:cubicBezTo>
                          <a:pt x="12913" y="4572"/>
                          <a:pt x="8265" y="2448"/>
                          <a:pt x="3779" y="0"/>
                        </a:cubicBez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02" name="任意多边形: 形状 201">
                    <a:extLst>
                      <a:ext uri="{FF2B5EF4-FFF2-40B4-BE49-F238E27FC236}">
                        <a16:creationId xmlns:a16="http://schemas.microsoft.com/office/drawing/2014/main" id="{547C5F69-496C-4E53-9B9F-A13AF9A7CCC2}"/>
                      </a:ext>
                    </a:extLst>
                  </p:cNvPr>
                  <p:cNvSpPr/>
                  <p:nvPr/>
                </p:nvSpPr>
                <p:spPr>
                  <a:xfrm>
                    <a:off x="12914897" y="8713120"/>
                    <a:ext cx="234863" cy="169492"/>
                  </a:xfrm>
                  <a:custGeom>
                    <a:avLst/>
                    <a:gdLst>
                      <a:gd name="connsiteX0" fmla="*/ 197685 w 234863"/>
                      <a:gd name="connsiteY0" fmla="*/ 169492 h 169492"/>
                      <a:gd name="connsiteX1" fmla="*/ 128724 w 234863"/>
                      <a:gd name="connsiteY1" fmla="*/ 148251 h 169492"/>
                      <a:gd name="connsiteX2" fmla="*/ 83671 w 234863"/>
                      <a:gd name="connsiteY2" fmla="*/ 148251 h 169492"/>
                      <a:gd name="connsiteX3" fmla="*/ 32140 w 234863"/>
                      <a:gd name="connsiteY3" fmla="*/ 105960 h 169492"/>
                      <a:gd name="connsiteX4" fmla="*/ 30521 w 234863"/>
                      <a:gd name="connsiteY4" fmla="*/ 103674 h 169492"/>
                      <a:gd name="connsiteX5" fmla="*/ 57763 w 234863"/>
                      <a:gd name="connsiteY5" fmla="*/ 89292 h 169492"/>
                      <a:gd name="connsiteX6" fmla="*/ 53286 w 234863"/>
                      <a:gd name="connsiteY6" fmla="*/ 67384 h 169492"/>
                      <a:gd name="connsiteX7" fmla="*/ 3565 w 234863"/>
                      <a:gd name="connsiteY7" fmla="*/ 36904 h 169492"/>
                      <a:gd name="connsiteX8" fmla="*/ 34903 w 234863"/>
                      <a:gd name="connsiteY8" fmla="*/ 9377 h 169492"/>
                      <a:gd name="connsiteX9" fmla="*/ 77194 w 234863"/>
                      <a:gd name="connsiteY9" fmla="*/ 33189 h 169492"/>
                      <a:gd name="connsiteX10" fmla="*/ 113008 w 234863"/>
                      <a:gd name="connsiteY10" fmla="*/ 50811 h 169492"/>
                      <a:gd name="connsiteX11" fmla="*/ 209686 w 234863"/>
                      <a:gd name="connsiteY11" fmla="*/ 95864 h 169492"/>
                      <a:gd name="connsiteX12" fmla="*/ 197685 w 234863"/>
                      <a:gd name="connsiteY12" fmla="*/ 169492 h 1694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34863" h="169492">
                        <a:moveTo>
                          <a:pt x="197685" y="169492"/>
                        </a:moveTo>
                        <a:lnTo>
                          <a:pt x="128724" y="148251"/>
                        </a:lnTo>
                        <a:cubicBezTo>
                          <a:pt x="113808" y="150671"/>
                          <a:pt x="98587" y="150671"/>
                          <a:pt x="83671" y="148251"/>
                        </a:cubicBezTo>
                        <a:cubicBezTo>
                          <a:pt x="53286" y="144632"/>
                          <a:pt x="19091" y="117295"/>
                          <a:pt x="32140" y="105960"/>
                        </a:cubicBezTo>
                        <a:cubicBezTo>
                          <a:pt x="32807" y="105294"/>
                          <a:pt x="31093" y="104437"/>
                          <a:pt x="30521" y="103674"/>
                        </a:cubicBezTo>
                        <a:lnTo>
                          <a:pt x="57763" y="89292"/>
                        </a:lnTo>
                        <a:lnTo>
                          <a:pt x="53286" y="67384"/>
                        </a:lnTo>
                        <a:cubicBezTo>
                          <a:pt x="53286" y="67384"/>
                          <a:pt x="11757" y="51382"/>
                          <a:pt x="3565" y="36904"/>
                        </a:cubicBezTo>
                        <a:cubicBezTo>
                          <a:pt x="-9198" y="13949"/>
                          <a:pt x="14900" y="-15293"/>
                          <a:pt x="34903" y="9377"/>
                        </a:cubicBezTo>
                        <a:cubicBezTo>
                          <a:pt x="45285" y="22607"/>
                          <a:pt x="60496" y="31170"/>
                          <a:pt x="77194" y="33189"/>
                        </a:cubicBezTo>
                        <a:lnTo>
                          <a:pt x="113008" y="50811"/>
                        </a:lnTo>
                        <a:cubicBezTo>
                          <a:pt x="144345" y="67670"/>
                          <a:pt x="176625" y="82719"/>
                          <a:pt x="209686" y="95864"/>
                        </a:cubicBezTo>
                        <a:cubicBezTo>
                          <a:pt x="272647" y="121296"/>
                          <a:pt x="197685" y="169492"/>
                          <a:pt x="197685" y="16949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03" name="任意多边形: 形状 202">
                    <a:extLst>
                      <a:ext uri="{FF2B5EF4-FFF2-40B4-BE49-F238E27FC236}">
                        <a16:creationId xmlns:a16="http://schemas.microsoft.com/office/drawing/2014/main" id="{9D14D34D-9934-410F-B7F2-6B24D6873A03}"/>
                      </a:ext>
                    </a:extLst>
                  </p:cNvPr>
                  <p:cNvSpPr/>
                  <p:nvPr/>
                </p:nvSpPr>
                <p:spPr>
                  <a:xfrm>
                    <a:off x="12881040" y="8782791"/>
                    <a:ext cx="74178" cy="50495"/>
                  </a:xfrm>
                  <a:custGeom>
                    <a:avLst/>
                    <a:gdLst>
                      <a:gd name="connsiteX0" fmla="*/ 4942 w 74178"/>
                      <a:gd name="connsiteY0" fmla="*/ 1332 h 50495"/>
                      <a:gd name="connsiteX1" fmla="*/ 18849 w 74178"/>
                      <a:gd name="connsiteY1" fmla="*/ 43338 h 50495"/>
                      <a:gd name="connsiteX2" fmla="*/ 66474 w 74178"/>
                      <a:gd name="connsiteY2" fmla="*/ 49815 h 50495"/>
                      <a:gd name="connsiteX3" fmla="*/ 74151 w 74178"/>
                      <a:gd name="connsiteY3" fmla="*/ 40775 h 50495"/>
                      <a:gd name="connsiteX4" fmla="*/ 71617 w 74178"/>
                      <a:gd name="connsiteY4" fmla="*/ 35432 h 50495"/>
                      <a:gd name="connsiteX5" fmla="*/ 4942 w 74178"/>
                      <a:gd name="connsiteY5" fmla="*/ 1332 h 50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178" h="50495">
                        <a:moveTo>
                          <a:pt x="4942" y="1332"/>
                        </a:moveTo>
                        <a:cubicBezTo>
                          <a:pt x="180" y="2761"/>
                          <a:pt x="-7821" y="29907"/>
                          <a:pt x="18849" y="43338"/>
                        </a:cubicBezTo>
                        <a:cubicBezTo>
                          <a:pt x="33908" y="49529"/>
                          <a:pt x="50310" y="51758"/>
                          <a:pt x="66474" y="49815"/>
                        </a:cubicBezTo>
                        <a:cubicBezTo>
                          <a:pt x="71084" y="49443"/>
                          <a:pt x="74522" y="45395"/>
                          <a:pt x="74151" y="40775"/>
                        </a:cubicBezTo>
                        <a:cubicBezTo>
                          <a:pt x="73980" y="38747"/>
                          <a:pt x="73084" y="36851"/>
                          <a:pt x="71617" y="35432"/>
                        </a:cubicBezTo>
                        <a:cubicBezTo>
                          <a:pt x="55044" y="19239"/>
                          <a:pt x="29421" y="-6097"/>
                          <a:pt x="4942" y="133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04" name="任意多边形: 形状 203">
                    <a:extLst>
                      <a:ext uri="{FF2B5EF4-FFF2-40B4-BE49-F238E27FC236}">
                        <a16:creationId xmlns:a16="http://schemas.microsoft.com/office/drawing/2014/main" id="{2F887B72-C96D-415A-A665-C112275DA2C6}"/>
                      </a:ext>
                    </a:extLst>
                  </p:cNvPr>
                  <p:cNvSpPr/>
                  <p:nvPr/>
                </p:nvSpPr>
                <p:spPr>
                  <a:xfrm>
                    <a:off x="12872530" y="8694874"/>
                    <a:ext cx="197951" cy="122645"/>
                  </a:xfrm>
                  <a:custGeom>
                    <a:avLst/>
                    <a:gdLst>
                      <a:gd name="connsiteX0" fmla="*/ 197952 w 197951"/>
                      <a:gd name="connsiteY0" fmla="*/ 91345 h 122645"/>
                      <a:gd name="connsiteX1" fmla="*/ 119180 w 197951"/>
                      <a:gd name="connsiteY1" fmla="*/ 51530 h 122645"/>
                      <a:gd name="connsiteX2" fmla="*/ 76889 w 197951"/>
                      <a:gd name="connsiteY2" fmla="*/ 27623 h 122645"/>
                      <a:gd name="connsiteX3" fmla="*/ 45647 w 197951"/>
                      <a:gd name="connsiteY3" fmla="*/ 55245 h 122645"/>
                      <a:gd name="connsiteX4" fmla="*/ 95272 w 197951"/>
                      <a:gd name="connsiteY4" fmla="*/ 85535 h 122645"/>
                      <a:gd name="connsiteX5" fmla="*/ 99749 w 197951"/>
                      <a:gd name="connsiteY5" fmla="*/ 107537 h 122645"/>
                      <a:gd name="connsiteX6" fmla="*/ 64602 w 197951"/>
                      <a:gd name="connsiteY6" fmla="*/ 122396 h 122645"/>
                      <a:gd name="connsiteX7" fmla="*/ 1451 w 197951"/>
                      <a:gd name="connsiteY7" fmla="*/ 62865 h 122645"/>
                      <a:gd name="connsiteX8" fmla="*/ 36217 w 197951"/>
                      <a:gd name="connsiteY8" fmla="*/ 11049 h 122645"/>
                      <a:gd name="connsiteX9" fmla="*/ 98796 w 197951"/>
                      <a:gd name="connsiteY9" fmla="*/ 0 h 122645"/>
                      <a:gd name="connsiteX10" fmla="*/ 134706 w 197951"/>
                      <a:gd name="connsiteY10" fmla="*/ 26670 h 122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97951" h="122645">
                        <a:moveTo>
                          <a:pt x="197952" y="91345"/>
                        </a:moveTo>
                        <a:lnTo>
                          <a:pt x="119180" y="51530"/>
                        </a:lnTo>
                        <a:cubicBezTo>
                          <a:pt x="103359" y="47101"/>
                          <a:pt x="88843" y="38900"/>
                          <a:pt x="76889" y="27623"/>
                        </a:cubicBezTo>
                        <a:cubicBezTo>
                          <a:pt x="53458" y="6191"/>
                          <a:pt x="32693" y="32195"/>
                          <a:pt x="45647" y="55245"/>
                        </a:cubicBezTo>
                        <a:cubicBezTo>
                          <a:pt x="53743" y="69723"/>
                          <a:pt x="95272" y="85535"/>
                          <a:pt x="95272" y="85535"/>
                        </a:cubicBezTo>
                        <a:lnTo>
                          <a:pt x="99749" y="107537"/>
                        </a:lnTo>
                        <a:cubicBezTo>
                          <a:pt x="91443" y="118300"/>
                          <a:pt x="78108" y="123930"/>
                          <a:pt x="64602" y="122396"/>
                        </a:cubicBezTo>
                        <a:cubicBezTo>
                          <a:pt x="48409" y="120396"/>
                          <a:pt x="-9884" y="110014"/>
                          <a:pt x="1451" y="62865"/>
                        </a:cubicBezTo>
                        <a:lnTo>
                          <a:pt x="36217" y="11049"/>
                        </a:lnTo>
                        <a:lnTo>
                          <a:pt x="98796" y="0"/>
                        </a:lnTo>
                        <a:lnTo>
                          <a:pt x="134706" y="2667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05" name="任意多边形: 形状 204">
                    <a:extLst>
                      <a:ext uri="{FF2B5EF4-FFF2-40B4-BE49-F238E27FC236}">
                        <a16:creationId xmlns:a16="http://schemas.microsoft.com/office/drawing/2014/main" id="{B7FD0251-052D-441F-AA36-BCE5AB77E815}"/>
                      </a:ext>
                    </a:extLst>
                  </p:cNvPr>
                  <p:cNvSpPr/>
                  <p:nvPr/>
                </p:nvSpPr>
                <p:spPr>
                  <a:xfrm>
                    <a:off x="12907699" y="8737927"/>
                    <a:ext cx="41147" cy="40385"/>
                  </a:xfrm>
                  <a:custGeom>
                    <a:avLst/>
                    <a:gdLst>
                      <a:gd name="connsiteX0" fmla="*/ 41148 w 41147"/>
                      <a:gd name="connsiteY0" fmla="*/ 40386 h 40385"/>
                      <a:gd name="connsiteX1" fmla="*/ 0 w 41147"/>
                      <a:gd name="connsiteY1" fmla="*/ 0 h 40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1147" h="40385">
                        <a:moveTo>
                          <a:pt x="41148" y="40386"/>
                        </a:moveTo>
                        <a:lnTo>
                          <a:pt x="0" y="0"/>
                        </a:lnTo>
                      </a:path>
                    </a:pathLst>
                  </a:custGeom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06" name="任意多边形: 形状 205">
                    <a:extLst>
                      <a:ext uri="{FF2B5EF4-FFF2-40B4-BE49-F238E27FC236}">
                        <a16:creationId xmlns:a16="http://schemas.microsoft.com/office/drawing/2014/main" id="{5B29AF31-6B4E-461E-B11E-88D496E554BB}"/>
                      </a:ext>
                    </a:extLst>
                  </p:cNvPr>
                  <p:cNvSpPr/>
                  <p:nvPr/>
                </p:nvSpPr>
                <p:spPr>
                  <a:xfrm>
                    <a:off x="12957706" y="8714496"/>
                    <a:ext cx="43624" cy="30575"/>
                  </a:xfrm>
                  <a:custGeom>
                    <a:avLst/>
                    <a:gdLst>
                      <a:gd name="connsiteX0" fmla="*/ 10382 w 43624"/>
                      <a:gd name="connsiteY0" fmla="*/ 0 h 30575"/>
                      <a:gd name="connsiteX1" fmla="*/ 0 w 43624"/>
                      <a:gd name="connsiteY1" fmla="*/ 14573 h 30575"/>
                      <a:gd name="connsiteX2" fmla="*/ 28575 w 43624"/>
                      <a:gd name="connsiteY2" fmla="*/ 30575 h 30575"/>
                      <a:gd name="connsiteX3" fmla="*/ 43625 w 43624"/>
                      <a:gd name="connsiteY3" fmla="*/ 23431 h 30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624" h="30575">
                        <a:moveTo>
                          <a:pt x="10382" y="0"/>
                        </a:moveTo>
                        <a:cubicBezTo>
                          <a:pt x="9715" y="8096"/>
                          <a:pt x="0" y="14573"/>
                          <a:pt x="0" y="14573"/>
                        </a:cubicBezTo>
                        <a:cubicBezTo>
                          <a:pt x="6982" y="23536"/>
                          <a:pt x="17288" y="29308"/>
                          <a:pt x="28575" y="30575"/>
                        </a:cubicBezTo>
                        <a:lnTo>
                          <a:pt x="43625" y="23431"/>
                        </a:lnTo>
                      </a:path>
                    </a:pathLst>
                  </a:custGeom>
                  <a:noFill/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07" name="任意多边形: 形状 206">
                    <a:extLst>
                      <a:ext uri="{FF2B5EF4-FFF2-40B4-BE49-F238E27FC236}">
                        <a16:creationId xmlns:a16="http://schemas.microsoft.com/office/drawing/2014/main" id="{DAFD8ADC-CA11-4248-9E45-873F80451EAE}"/>
                      </a:ext>
                    </a:extLst>
                  </p:cNvPr>
                  <p:cNvSpPr/>
                  <p:nvPr/>
                </p:nvSpPr>
                <p:spPr>
                  <a:xfrm>
                    <a:off x="12888988" y="8720116"/>
                    <a:ext cx="79290" cy="85248"/>
                  </a:xfrm>
                  <a:custGeom>
                    <a:avLst/>
                    <a:gdLst>
                      <a:gd name="connsiteX0" fmla="*/ 10044 w 79290"/>
                      <a:gd name="connsiteY0" fmla="*/ 0 h 85248"/>
                      <a:gd name="connsiteX1" fmla="*/ 7091 w 79290"/>
                      <a:gd name="connsiteY1" fmla="*/ 43529 h 85248"/>
                      <a:gd name="connsiteX2" fmla="*/ 31666 w 79290"/>
                      <a:gd name="connsiteY2" fmla="*/ 62579 h 85248"/>
                      <a:gd name="connsiteX3" fmla="*/ 79291 w 79290"/>
                      <a:gd name="connsiteY3" fmla="*/ 85249 h 85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290" h="85248">
                        <a:moveTo>
                          <a:pt x="10044" y="0"/>
                        </a:moveTo>
                        <a:cubicBezTo>
                          <a:pt x="10044" y="0"/>
                          <a:pt x="-10435" y="24956"/>
                          <a:pt x="7091" y="43529"/>
                        </a:cubicBezTo>
                        <a:cubicBezTo>
                          <a:pt x="14406" y="50940"/>
                          <a:pt x="22664" y="57350"/>
                          <a:pt x="31666" y="62579"/>
                        </a:cubicBezTo>
                        <a:cubicBezTo>
                          <a:pt x="43953" y="70104"/>
                          <a:pt x="67003" y="77629"/>
                          <a:pt x="79291" y="85249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08" name="任意多边形: 形状 207">
                    <a:extLst>
                      <a:ext uri="{FF2B5EF4-FFF2-40B4-BE49-F238E27FC236}">
                        <a16:creationId xmlns:a16="http://schemas.microsoft.com/office/drawing/2014/main" id="{28D3A557-847F-4603-B47A-B0C5E3B8C4D7}"/>
                      </a:ext>
                    </a:extLst>
                  </p:cNvPr>
                  <p:cNvSpPr/>
                  <p:nvPr/>
                </p:nvSpPr>
                <p:spPr>
                  <a:xfrm>
                    <a:off x="12878977" y="8725735"/>
                    <a:ext cx="78728" cy="82026"/>
                  </a:xfrm>
                  <a:custGeom>
                    <a:avLst/>
                    <a:gdLst>
                      <a:gd name="connsiteX0" fmla="*/ 16149 w 78728"/>
                      <a:gd name="connsiteY0" fmla="*/ 0 h 82026"/>
                      <a:gd name="connsiteX1" fmla="*/ 1290 w 78728"/>
                      <a:gd name="connsiteY1" fmla="*/ 40958 h 82026"/>
                      <a:gd name="connsiteX2" fmla="*/ 22436 w 78728"/>
                      <a:gd name="connsiteY2" fmla="*/ 64294 h 82026"/>
                      <a:gd name="connsiteX3" fmla="*/ 78728 w 78728"/>
                      <a:gd name="connsiteY3" fmla="*/ 82010 h 820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8728" h="82026">
                        <a:moveTo>
                          <a:pt x="16149" y="0"/>
                        </a:moveTo>
                        <a:cubicBezTo>
                          <a:pt x="3109" y="9192"/>
                          <a:pt x="-2825" y="25537"/>
                          <a:pt x="1290" y="40958"/>
                        </a:cubicBezTo>
                        <a:cubicBezTo>
                          <a:pt x="6081" y="50521"/>
                          <a:pt x="13387" y="58588"/>
                          <a:pt x="22436" y="64294"/>
                        </a:cubicBezTo>
                        <a:cubicBezTo>
                          <a:pt x="38771" y="76171"/>
                          <a:pt x="58535" y="82391"/>
                          <a:pt x="78728" y="82010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  <p:sp>
                <p:nvSpPr>
                  <p:cNvPr id="209" name="任意多边形: 形状 208">
                    <a:extLst>
                      <a:ext uri="{FF2B5EF4-FFF2-40B4-BE49-F238E27FC236}">
                        <a16:creationId xmlns:a16="http://schemas.microsoft.com/office/drawing/2014/main" id="{1272D8A4-D73F-413A-8366-6C99E1B481BD}"/>
                      </a:ext>
                    </a:extLst>
                  </p:cNvPr>
                  <p:cNvSpPr/>
                  <p:nvPr/>
                </p:nvSpPr>
                <p:spPr>
                  <a:xfrm>
                    <a:off x="12971898" y="8798697"/>
                    <a:ext cx="42672" cy="29588"/>
                  </a:xfrm>
                  <a:custGeom>
                    <a:avLst/>
                    <a:gdLst>
                      <a:gd name="connsiteX0" fmla="*/ 0 w 42672"/>
                      <a:gd name="connsiteY0" fmla="*/ 0 h 29588"/>
                      <a:gd name="connsiteX1" fmla="*/ 42672 w 42672"/>
                      <a:gd name="connsiteY1" fmla="*/ 29527 h 29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2672" h="29588">
                        <a:moveTo>
                          <a:pt x="0" y="0"/>
                        </a:moveTo>
                        <a:cubicBezTo>
                          <a:pt x="0" y="0"/>
                          <a:pt x="20955" y="31147"/>
                          <a:pt x="42672" y="29527"/>
                        </a:cubicBezTo>
                      </a:path>
                    </a:pathLst>
                  </a:custGeom>
                  <a:noFill/>
                  <a:ln w="952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armonyOS Sans TC"/>
                      <a:ea typeface="HarmonyOS Sans SC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65" name="图形 6">
                <a:extLst>
                  <a:ext uri="{FF2B5EF4-FFF2-40B4-BE49-F238E27FC236}">
                    <a16:creationId xmlns:a16="http://schemas.microsoft.com/office/drawing/2014/main" id="{EF2CF0A3-288B-412C-A13A-BA226CDA0305}"/>
                  </a:ext>
                </a:extLst>
              </p:cNvPr>
              <p:cNvGrpSpPr/>
              <p:nvPr/>
            </p:nvGrpSpPr>
            <p:grpSpPr>
              <a:xfrm>
                <a:off x="6866786" y="341666"/>
                <a:ext cx="2616735" cy="6598848"/>
                <a:chOff x="7786584" y="1867355"/>
                <a:chExt cx="1621205" cy="4088334"/>
              </a:xfrm>
            </p:grpSpPr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C3F62937-F305-4BCA-A0AC-FCD93E8DDD44}"/>
                    </a:ext>
                  </a:extLst>
                </p:cNvPr>
                <p:cNvSpPr/>
                <p:nvPr/>
              </p:nvSpPr>
              <p:spPr>
                <a:xfrm>
                  <a:off x="8226792" y="1867355"/>
                  <a:ext cx="485393" cy="222388"/>
                </a:xfrm>
                <a:custGeom>
                  <a:avLst/>
                  <a:gdLst>
                    <a:gd name="connsiteX0" fmla="*/ 10001 w 485393"/>
                    <a:gd name="connsiteY0" fmla="*/ 174001 h 222388"/>
                    <a:gd name="connsiteX1" fmla="*/ 38576 w 485393"/>
                    <a:gd name="connsiteY1" fmla="*/ 90657 h 222388"/>
                    <a:gd name="connsiteX2" fmla="*/ 86963 w 485393"/>
                    <a:gd name="connsiteY2" fmla="*/ 15600 h 222388"/>
                    <a:gd name="connsiteX3" fmla="*/ 270320 w 485393"/>
                    <a:gd name="connsiteY3" fmla="*/ 12267 h 222388"/>
                    <a:gd name="connsiteX4" fmla="*/ 453676 w 485393"/>
                    <a:gd name="connsiteY4" fmla="*/ 93991 h 222388"/>
                    <a:gd name="connsiteX5" fmla="*/ 475393 w 485393"/>
                    <a:gd name="connsiteY5" fmla="*/ 164000 h 222388"/>
                    <a:gd name="connsiteX6" fmla="*/ 485394 w 485393"/>
                    <a:gd name="connsiteY6" fmla="*/ 222388 h 222388"/>
                    <a:gd name="connsiteX7" fmla="*/ 330327 w 485393"/>
                    <a:gd name="connsiteY7" fmla="*/ 177335 h 222388"/>
                    <a:gd name="connsiteX8" fmla="*/ 90011 w 485393"/>
                    <a:gd name="connsiteY8" fmla="*/ 164000 h 222388"/>
                    <a:gd name="connsiteX9" fmla="*/ 0 w 485393"/>
                    <a:gd name="connsiteY9" fmla="*/ 209053 h 2223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5393" h="222388">
                      <a:moveTo>
                        <a:pt x="10001" y="174001"/>
                      </a:moveTo>
                      <a:cubicBezTo>
                        <a:pt x="10001" y="174001"/>
                        <a:pt x="24955" y="127329"/>
                        <a:pt x="38576" y="90657"/>
                      </a:cubicBezTo>
                      <a:cubicBezTo>
                        <a:pt x="52197" y="53986"/>
                        <a:pt x="75247" y="23982"/>
                        <a:pt x="86963" y="15600"/>
                      </a:cubicBezTo>
                      <a:cubicBezTo>
                        <a:pt x="98679" y="7218"/>
                        <a:pt x="156972" y="-12975"/>
                        <a:pt x="270320" y="12267"/>
                      </a:cubicBezTo>
                      <a:cubicBezTo>
                        <a:pt x="383667" y="37508"/>
                        <a:pt x="435388" y="78942"/>
                        <a:pt x="453676" y="93991"/>
                      </a:cubicBezTo>
                      <a:cubicBezTo>
                        <a:pt x="471964" y="109041"/>
                        <a:pt x="472059" y="133996"/>
                        <a:pt x="475393" y="164000"/>
                      </a:cubicBezTo>
                      <a:cubicBezTo>
                        <a:pt x="477698" y="183625"/>
                        <a:pt x="481031" y="203114"/>
                        <a:pt x="485394" y="222388"/>
                      </a:cubicBezTo>
                      <a:cubicBezTo>
                        <a:pt x="485394" y="222388"/>
                        <a:pt x="473678" y="197337"/>
                        <a:pt x="330327" y="177335"/>
                      </a:cubicBezTo>
                      <a:cubicBezTo>
                        <a:pt x="186976" y="157332"/>
                        <a:pt x="131540" y="143997"/>
                        <a:pt x="90011" y="164000"/>
                      </a:cubicBezTo>
                      <a:cubicBezTo>
                        <a:pt x="48482" y="184002"/>
                        <a:pt x="0" y="209053"/>
                        <a:pt x="0" y="20905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68CF3268-FE8C-4E76-851B-3FD0CF9A8112}"/>
                    </a:ext>
                  </a:extLst>
                </p:cNvPr>
                <p:cNvSpPr/>
                <p:nvPr/>
              </p:nvSpPr>
              <p:spPr>
                <a:xfrm>
                  <a:off x="8135091" y="1970425"/>
                  <a:ext cx="671873" cy="337707"/>
                </a:xfrm>
                <a:custGeom>
                  <a:avLst/>
                  <a:gdLst>
                    <a:gd name="connsiteX0" fmla="*/ 137516 w 671873"/>
                    <a:gd name="connsiteY0" fmla="*/ 311723 h 337707"/>
                    <a:gd name="connsiteX1" fmla="*/ 70841 w 671873"/>
                    <a:gd name="connsiteY1" fmla="*/ 300959 h 337707"/>
                    <a:gd name="connsiteX2" fmla="*/ 21407 w 671873"/>
                    <a:gd name="connsiteY2" fmla="*/ 181992 h 337707"/>
                    <a:gd name="connsiteX3" fmla="*/ 102941 w 671873"/>
                    <a:gd name="connsiteY3" fmla="*/ 63025 h 337707"/>
                    <a:gd name="connsiteX4" fmla="*/ 201810 w 671873"/>
                    <a:gd name="connsiteY4" fmla="*/ 4637 h 337707"/>
                    <a:gd name="connsiteX5" fmla="*/ 516897 w 671873"/>
                    <a:gd name="connsiteY5" fmla="*/ 61215 h 337707"/>
                    <a:gd name="connsiteX6" fmla="*/ 661391 w 671873"/>
                    <a:gd name="connsiteY6" fmla="*/ 161418 h 337707"/>
                    <a:gd name="connsiteX7" fmla="*/ 624720 w 671873"/>
                    <a:gd name="connsiteY7" fmla="*/ 259907 h 337707"/>
                    <a:gd name="connsiteX8" fmla="*/ 493085 w 671873"/>
                    <a:gd name="connsiteY8" fmla="*/ 332868 h 337707"/>
                    <a:gd name="connsiteX9" fmla="*/ 137516 w 671873"/>
                    <a:gd name="connsiteY9" fmla="*/ 311723 h 337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873" h="337707">
                      <a:moveTo>
                        <a:pt x="137516" y="311723"/>
                      </a:moveTo>
                      <a:cubicBezTo>
                        <a:pt x="115066" y="309702"/>
                        <a:pt x="92787" y="306106"/>
                        <a:pt x="70841" y="300959"/>
                      </a:cubicBezTo>
                      <a:cubicBezTo>
                        <a:pt x="16454" y="290101"/>
                        <a:pt x="-28028" y="249524"/>
                        <a:pt x="21407" y="181992"/>
                      </a:cubicBezTo>
                      <a:cubicBezTo>
                        <a:pt x="70841" y="114460"/>
                        <a:pt x="102941" y="63025"/>
                        <a:pt x="102941" y="63025"/>
                      </a:cubicBezTo>
                      <a:cubicBezTo>
                        <a:pt x="102941" y="63025"/>
                        <a:pt x="123419" y="24925"/>
                        <a:pt x="201810" y="4637"/>
                      </a:cubicBezTo>
                      <a:cubicBezTo>
                        <a:pt x="280201" y="-15652"/>
                        <a:pt x="450222" y="35688"/>
                        <a:pt x="516897" y="61215"/>
                      </a:cubicBezTo>
                      <a:cubicBezTo>
                        <a:pt x="583572" y="86742"/>
                        <a:pt x="636817" y="118079"/>
                        <a:pt x="661391" y="161418"/>
                      </a:cubicBezTo>
                      <a:cubicBezTo>
                        <a:pt x="685966" y="204757"/>
                        <a:pt x="664725" y="217997"/>
                        <a:pt x="624720" y="259907"/>
                      </a:cubicBezTo>
                      <a:cubicBezTo>
                        <a:pt x="584715" y="301817"/>
                        <a:pt x="559760" y="314580"/>
                        <a:pt x="493085" y="332868"/>
                      </a:cubicBezTo>
                      <a:cubicBezTo>
                        <a:pt x="426410" y="351156"/>
                        <a:pt x="137516" y="311723"/>
                        <a:pt x="137516" y="31172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84C5474E-1C7F-4386-8B31-89612DC376BA}"/>
                    </a:ext>
                  </a:extLst>
                </p:cNvPr>
                <p:cNvSpPr/>
                <p:nvPr/>
              </p:nvSpPr>
              <p:spPr>
                <a:xfrm>
                  <a:off x="8260130" y="2044681"/>
                  <a:ext cx="444436" cy="484830"/>
                </a:xfrm>
                <a:custGeom>
                  <a:avLst/>
                  <a:gdLst>
                    <a:gd name="connsiteX0" fmla="*/ 64294 w 444436"/>
                    <a:gd name="connsiteY0" fmla="*/ 15248 h 484830"/>
                    <a:gd name="connsiteX1" fmla="*/ 0 w 444436"/>
                    <a:gd name="connsiteY1" fmla="*/ 104212 h 484830"/>
                    <a:gd name="connsiteX2" fmla="*/ 12383 w 444436"/>
                    <a:gd name="connsiteY2" fmla="*/ 269756 h 484830"/>
                    <a:gd name="connsiteX3" fmla="*/ 96393 w 444436"/>
                    <a:gd name="connsiteY3" fmla="*/ 437872 h 484830"/>
                    <a:gd name="connsiteX4" fmla="*/ 195263 w 444436"/>
                    <a:gd name="connsiteY4" fmla="*/ 435396 h 484830"/>
                    <a:gd name="connsiteX5" fmla="*/ 232410 w 444436"/>
                    <a:gd name="connsiteY5" fmla="*/ 484831 h 484830"/>
                    <a:gd name="connsiteX6" fmla="*/ 432435 w 444436"/>
                    <a:gd name="connsiteY6" fmla="*/ 356338 h 484830"/>
                    <a:gd name="connsiteX7" fmla="*/ 397764 w 444436"/>
                    <a:gd name="connsiteY7" fmla="*/ 277186 h 484830"/>
                    <a:gd name="connsiteX8" fmla="*/ 395288 w 444436"/>
                    <a:gd name="connsiteY8" fmla="*/ 225274 h 484830"/>
                    <a:gd name="connsiteX9" fmla="*/ 434912 w 444436"/>
                    <a:gd name="connsiteY9" fmla="*/ 185746 h 484830"/>
                    <a:gd name="connsiteX10" fmla="*/ 444437 w 444436"/>
                    <a:gd name="connsiteY10" fmla="*/ 128596 h 484830"/>
                    <a:gd name="connsiteX11" fmla="*/ 261556 w 444436"/>
                    <a:gd name="connsiteY11" fmla="*/ 12486 h 484830"/>
                    <a:gd name="connsiteX12" fmla="*/ 64294 w 444436"/>
                    <a:gd name="connsiteY12" fmla="*/ 15248 h 484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44436" h="484830">
                      <a:moveTo>
                        <a:pt x="64294" y="15248"/>
                      </a:moveTo>
                      <a:cubicBezTo>
                        <a:pt x="64294" y="15248"/>
                        <a:pt x="0" y="74589"/>
                        <a:pt x="0" y="104212"/>
                      </a:cubicBezTo>
                      <a:cubicBezTo>
                        <a:pt x="0" y="133834"/>
                        <a:pt x="4953" y="232704"/>
                        <a:pt x="12383" y="269756"/>
                      </a:cubicBezTo>
                      <a:cubicBezTo>
                        <a:pt x="19812" y="306808"/>
                        <a:pt x="74200" y="420537"/>
                        <a:pt x="96393" y="437872"/>
                      </a:cubicBezTo>
                      <a:cubicBezTo>
                        <a:pt x="118586" y="455208"/>
                        <a:pt x="195263" y="435396"/>
                        <a:pt x="195263" y="435396"/>
                      </a:cubicBezTo>
                      <a:lnTo>
                        <a:pt x="232410" y="484831"/>
                      </a:lnTo>
                      <a:lnTo>
                        <a:pt x="432435" y="356338"/>
                      </a:lnTo>
                      <a:cubicBezTo>
                        <a:pt x="432435" y="356338"/>
                        <a:pt x="400241" y="284615"/>
                        <a:pt x="397764" y="277186"/>
                      </a:cubicBezTo>
                      <a:cubicBezTo>
                        <a:pt x="395869" y="259949"/>
                        <a:pt x="395040" y="242613"/>
                        <a:pt x="395288" y="225274"/>
                      </a:cubicBezTo>
                      <a:cubicBezTo>
                        <a:pt x="395288" y="225274"/>
                        <a:pt x="425005" y="210511"/>
                        <a:pt x="434912" y="185746"/>
                      </a:cubicBezTo>
                      <a:cubicBezTo>
                        <a:pt x="441131" y="167331"/>
                        <a:pt x="444351" y="148033"/>
                        <a:pt x="444437" y="128596"/>
                      </a:cubicBezTo>
                      <a:cubicBezTo>
                        <a:pt x="444437" y="128596"/>
                        <a:pt x="357950" y="42109"/>
                        <a:pt x="261556" y="12486"/>
                      </a:cubicBezTo>
                      <a:cubicBezTo>
                        <a:pt x="165163" y="-17137"/>
                        <a:pt x="64294" y="15248"/>
                        <a:pt x="64294" y="152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063A0919-22E6-43F7-A698-2FC586D6965E}"/>
                    </a:ext>
                  </a:extLst>
                </p:cNvPr>
                <p:cNvSpPr/>
                <p:nvPr/>
              </p:nvSpPr>
              <p:spPr>
                <a:xfrm>
                  <a:off x="8321947" y="2151655"/>
                  <a:ext cx="34575" cy="106299"/>
                </a:xfrm>
                <a:custGeom>
                  <a:avLst/>
                  <a:gdLst>
                    <a:gd name="connsiteX0" fmla="*/ 19812 w 34575"/>
                    <a:gd name="connsiteY0" fmla="*/ 0 h 106299"/>
                    <a:gd name="connsiteX1" fmla="*/ 24765 w 34575"/>
                    <a:gd name="connsiteY1" fmla="*/ 39529 h 106299"/>
                    <a:gd name="connsiteX2" fmla="*/ 0 w 34575"/>
                    <a:gd name="connsiteY2" fmla="*/ 86487 h 106299"/>
                    <a:gd name="connsiteX3" fmla="*/ 34576 w 34575"/>
                    <a:gd name="connsiteY3" fmla="*/ 106299 h 106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575" h="106299">
                      <a:moveTo>
                        <a:pt x="19812" y="0"/>
                      </a:moveTo>
                      <a:lnTo>
                        <a:pt x="24765" y="39529"/>
                      </a:lnTo>
                      <a:cubicBezTo>
                        <a:pt x="24765" y="39529"/>
                        <a:pt x="0" y="66675"/>
                        <a:pt x="0" y="86487"/>
                      </a:cubicBezTo>
                      <a:cubicBezTo>
                        <a:pt x="0" y="106299"/>
                        <a:pt x="34576" y="106299"/>
                        <a:pt x="34576" y="106299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E5F251FA-2BF5-4E3E-BC76-F16E0A88BC3E}"/>
                    </a:ext>
                  </a:extLst>
                </p:cNvPr>
                <p:cNvSpPr/>
                <p:nvPr/>
              </p:nvSpPr>
              <p:spPr>
                <a:xfrm>
                  <a:off x="8413387" y="2136796"/>
                  <a:ext cx="64293" cy="19812"/>
                </a:xfrm>
                <a:custGeom>
                  <a:avLst/>
                  <a:gdLst>
                    <a:gd name="connsiteX0" fmla="*/ 0 w 64293"/>
                    <a:gd name="connsiteY0" fmla="*/ 2477 h 19812"/>
                    <a:gd name="connsiteX1" fmla="*/ 2476 w 64293"/>
                    <a:gd name="connsiteY1" fmla="*/ 19812 h 19812"/>
                    <a:gd name="connsiteX2" fmla="*/ 64294 w 64293"/>
                    <a:gd name="connsiteY2" fmla="*/ 0 h 19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293" h="19812">
                      <a:moveTo>
                        <a:pt x="0" y="2477"/>
                      </a:moveTo>
                      <a:lnTo>
                        <a:pt x="2476" y="19812"/>
                      </a:lnTo>
                      <a:lnTo>
                        <a:pt x="64294" y="0"/>
                      </a:ln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570EDD96-3F05-4F98-90A2-44CC57697472}"/>
                    </a:ext>
                  </a:extLst>
                </p:cNvPr>
                <p:cNvSpPr/>
                <p:nvPr/>
              </p:nvSpPr>
              <p:spPr>
                <a:xfrm>
                  <a:off x="8285847" y="2191184"/>
                  <a:ext cx="39528" cy="27527"/>
                </a:xfrm>
                <a:custGeom>
                  <a:avLst/>
                  <a:gdLst>
                    <a:gd name="connsiteX0" fmla="*/ 6477 w 39528"/>
                    <a:gd name="connsiteY0" fmla="*/ 0 h 27527"/>
                    <a:gd name="connsiteX1" fmla="*/ 0 w 39528"/>
                    <a:gd name="connsiteY1" fmla="*/ 27527 h 27527"/>
                    <a:gd name="connsiteX2" fmla="*/ 39529 w 39528"/>
                    <a:gd name="connsiteY2" fmla="*/ 5239 h 2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528" h="27527">
                      <a:moveTo>
                        <a:pt x="6477" y="0"/>
                      </a:moveTo>
                      <a:lnTo>
                        <a:pt x="0" y="27527"/>
                      </a:lnTo>
                      <a:lnTo>
                        <a:pt x="39529" y="5239"/>
                      </a:ln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EF96AD67-C538-4FFA-97E7-F0AFBBB27450}"/>
                    </a:ext>
                  </a:extLst>
                </p:cNvPr>
                <p:cNvSpPr/>
                <p:nvPr/>
              </p:nvSpPr>
              <p:spPr>
                <a:xfrm>
                  <a:off x="8451582" y="2143559"/>
                  <a:ext cx="23622" cy="20383"/>
                </a:xfrm>
                <a:custGeom>
                  <a:avLst/>
                  <a:gdLst>
                    <a:gd name="connsiteX0" fmla="*/ 23622 w 23622"/>
                    <a:gd name="connsiteY0" fmla="*/ 10192 h 20383"/>
                    <a:gd name="connsiteX1" fmla="*/ 11811 w 23622"/>
                    <a:gd name="connsiteY1" fmla="*/ 20383 h 20383"/>
                    <a:gd name="connsiteX2" fmla="*/ 0 w 23622"/>
                    <a:gd name="connsiteY2" fmla="*/ 10192 h 20383"/>
                    <a:gd name="connsiteX3" fmla="*/ 11811 w 23622"/>
                    <a:gd name="connsiteY3" fmla="*/ 0 h 20383"/>
                    <a:gd name="connsiteX4" fmla="*/ 23622 w 23622"/>
                    <a:gd name="connsiteY4" fmla="*/ 10192 h 20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622" h="20383">
                      <a:moveTo>
                        <a:pt x="23622" y="10192"/>
                      </a:moveTo>
                      <a:cubicBezTo>
                        <a:pt x="23622" y="15820"/>
                        <a:pt x="18334" y="20383"/>
                        <a:pt x="11811" y="20383"/>
                      </a:cubicBezTo>
                      <a:cubicBezTo>
                        <a:pt x="5288" y="20383"/>
                        <a:pt x="0" y="15820"/>
                        <a:pt x="0" y="10192"/>
                      </a:cubicBezTo>
                      <a:cubicBezTo>
                        <a:pt x="0" y="4563"/>
                        <a:pt x="5288" y="0"/>
                        <a:pt x="11811" y="0"/>
                      </a:cubicBezTo>
                      <a:cubicBezTo>
                        <a:pt x="18334" y="0"/>
                        <a:pt x="23622" y="4563"/>
                        <a:pt x="23622" y="1019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F94A8374-5D22-4259-AFDD-442B44B007D9}"/>
                    </a:ext>
                  </a:extLst>
                </p:cNvPr>
                <p:cNvSpPr/>
                <p:nvPr/>
              </p:nvSpPr>
              <p:spPr>
                <a:xfrm>
                  <a:off x="8308612" y="2198328"/>
                  <a:ext cx="23622" cy="20383"/>
                </a:xfrm>
                <a:custGeom>
                  <a:avLst/>
                  <a:gdLst>
                    <a:gd name="connsiteX0" fmla="*/ 23622 w 23622"/>
                    <a:gd name="connsiteY0" fmla="*/ 10192 h 20383"/>
                    <a:gd name="connsiteX1" fmla="*/ 11811 w 23622"/>
                    <a:gd name="connsiteY1" fmla="*/ 20383 h 20383"/>
                    <a:gd name="connsiteX2" fmla="*/ 0 w 23622"/>
                    <a:gd name="connsiteY2" fmla="*/ 10192 h 20383"/>
                    <a:gd name="connsiteX3" fmla="*/ 11811 w 23622"/>
                    <a:gd name="connsiteY3" fmla="*/ 0 h 20383"/>
                    <a:gd name="connsiteX4" fmla="*/ 23622 w 23622"/>
                    <a:gd name="connsiteY4" fmla="*/ 10192 h 20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622" h="20383">
                      <a:moveTo>
                        <a:pt x="23622" y="10192"/>
                      </a:moveTo>
                      <a:cubicBezTo>
                        <a:pt x="23622" y="15820"/>
                        <a:pt x="18334" y="20383"/>
                        <a:pt x="11811" y="20383"/>
                      </a:cubicBezTo>
                      <a:cubicBezTo>
                        <a:pt x="5288" y="20383"/>
                        <a:pt x="0" y="15820"/>
                        <a:pt x="0" y="10192"/>
                      </a:cubicBezTo>
                      <a:cubicBezTo>
                        <a:pt x="0" y="4563"/>
                        <a:pt x="5288" y="0"/>
                        <a:pt x="11811" y="0"/>
                      </a:cubicBezTo>
                      <a:cubicBezTo>
                        <a:pt x="18334" y="0"/>
                        <a:pt x="23622" y="4563"/>
                        <a:pt x="23622" y="1019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EACB2657-1A77-4290-8A6F-F02FB1E9E8B5}"/>
                    </a:ext>
                  </a:extLst>
                </p:cNvPr>
                <p:cNvSpPr/>
                <p:nvPr/>
              </p:nvSpPr>
              <p:spPr>
                <a:xfrm>
                  <a:off x="8380145" y="2060181"/>
                  <a:ext cx="110013" cy="57851"/>
                </a:xfrm>
                <a:custGeom>
                  <a:avLst/>
                  <a:gdLst>
                    <a:gd name="connsiteX0" fmla="*/ 0 w 110013"/>
                    <a:gd name="connsiteY0" fmla="*/ 57851 h 57851"/>
                    <a:gd name="connsiteX1" fmla="*/ 58293 w 110013"/>
                    <a:gd name="connsiteY1" fmla="*/ 1178 h 57851"/>
                    <a:gd name="connsiteX2" fmla="*/ 110014 w 110013"/>
                    <a:gd name="connsiteY2" fmla="*/ 16227 h 57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0013" h="57851">
                      <a:moveTo>
                        <a:pt x="0" y="57851"/>
                      </a:moveTo>
                      <a:cubicBezTo>
                        <a:pt x="0" y="57851"/>
                        <a:pt x="13430" y="10226"/>
                        <a:pt x="58293" y="1178"/>
                      </a:cubicBezTo>
                      <a:cubicBezTo>
                        <a:pt x="76962" y="-2650"/>
                        <a:pt x="96317" y="2981"/>
                        <a:pt x="110014" y="16227"/>
                      </a:cubicBezTo>
                    </a:path>
                  </a:pathLst>
                </a:custGeom>
                <a:noFill/>
                <a:ln w="19050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15805378-2797-4F43-A649-A9809F5E6181}"/>
                    </a:ext>
                  </a:extLst>
                </p:cNvPr>
                <p:cNvSpPr/>
                <p:nvPr/>
              </p:nvSpPr>
              <p:spPr>
                <a:xfrm>
                  <a:off x="8273465" y="2133506"/>
                  <a:ext cx="51625" cy="34532"/>
                </a:xfrm>
                <a:custGeom>
                  <a:avLst/>
                  <a:gdLst>
                    <a:gd name="connsiteX0" fmla="*/ 51625 w 51625"/>
                    <a:gd name="connsiteY0" fmla="*/ 7862 h 34532"/>
                    <a:gd name="connsiteX1" fmla="*/ 24956 w 51625"/>
                    <a:gd name="connsiteY1" fmla="*/ 1195 h 34532"/>
                    <a:gd name="connsiteX2" fmla="*/ 0 w 51625"/>
                    <a:gd name="connsiteY2" fmla="*/ 34532 h 34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1625" h="34532">
                      <a:moveTo>
                        <a:pt x="51625" y="7862"/>
                      </a:moveTo>
                      <a:cubicBezTo>
                        <a:pt x="51625" y="7862"/>
                        <a:pt x="36767" y="-3663"/>
                        <a:pt x="24956" y="1195"/>
                      </a:cubicBezTo>
                      <a:cubicBezTo>
                        <a:pt x="11325" y="7112"/>
                        <a:pt x="1838" y="19789"/>
                        <a:pt x="0" y="34532"/>
                      </a:cubicBezTo>
                    </a:path>
                  </a:pathLst>
                </a:custGeom>
                <a:noFill/>
                <a:ln w="19050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2810C7D1-507F-429B-A07C-D0C92A521C21}"/>
                    </a:ext>
                  </a:extLst>
                </p:cNvPr>
                <p:cNvSpPr/>
                <p:nvPr/>
              </p:nvSpPr>
              <p:spPr>
                <a:xfrm>
                  <a:off x="8570073" y="2077170"/>
                  <a:ext cx="110394" cy="98803"/>
                </a:xfrm>
                <a:custGeom>
                  <a:avLst/>
                  <a:gdLst>
                    <a:gd name="connsiteX0" fmla="*/ 25146 w 110394"/>
                    <a:gd name="connsiteY0" fmla="*/ 47530 h 98803"/>
                    <a:gd name="connsiteX1" fmla="*/ 70104 w 110394"/>
                    <a:gd name="connsiteY1" fmla="*/ 97536 h 98803"/>
                    <a:gd name="connsiteX2" fmla="*/ 110395 w 110394"/>
                    <a:gd name="connsiteY2" fmla="*/ 74390 h 98803"/>
                    <a:gd name="connsiteX3" fmla="*/ 0 w 110394"/>
                    <a:gd name="connsiteY3" fmla="*/ 0 h 98803"/>
                    <a:gd name="connsiteX4" fmla="*/ 25146 w 110394"/>
                    <a:gd name="connsiteY4" fmla="*/ 47530 h 98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0394" h="98803">
                      <a:moveTo>
                        <a:pt x="25146" y="47530"/>
                      </a:moveTo>
                      <a:cubicBezTo>
                        <a:pt x="53721" y="70866"/>
                        <a:pt x="48482" y="105918"/>
                        <a:pt x="70104" y="97536"/>
                      </a:cubicBezTo>
                      <a:cubicBezTo>
                        <a:pt x="84401" y="91431"/>
                        <a:pt x="97917" y="83663"/>
                        <a:pt x="110395" y="74390"/>
                      </a:cubicBezTo>
                      <a:cubicBezTo>
                        <a:pt x="76714" y="45255"/>
                        <a:pt x="39653" y="20279"/>
                        <a:pt x="0" y="0"/>
                      </a:cubicBezTo>
                      <a:cubicBezTo>
                        <a:pt x="705" y="18846"/>
                        <a:pt x="9963" y="36344"/>
                        <a:pt x="25146" y="4753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2DB4DB9E-207D-4512-AD08-B377E9C3A79C}"/>
                    </a:ext>
                  </a:extLst>
                </p:cNvPr>
                <p:cNvSpPr/>
                <p:nvPr/>
              </p:nvSpPr>
              <p:spPr>
                <a:xfrm>
                  <a:off x="8455392" y="2421403"/>
                  <a:ext cx="79724" cy="108394"/>
                </a:xfrm>
                <a:custGeom>
                  <a:avLst/>
                  <a:gdLst>
                    <a:gd name="connsiteX0" fmla="*/ 0 w 79724"/>
                    <a:gd name="connsiteY0" fmla="*/ 58960 h 108394"/>
                    <a:gd name="connsiteX1" fmla="*/ 79724 w 79724"/>
                    <a:gd name="connsiteY1" fmla="*/ 0 h 108394"/>
                    <a:gd name="connsiteX2" fmla="*/ 37147 w 79724"/>
                    <a:gd name="connsiteY2" fmla="*/ 108395 h 108394"/>
                    <a:gd name="connsiteX3" fmla="*/ 0 w 79724"/>
                    <a:gd name="connsiteY3" fmla="*/ 58960 h 108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724" h="108394">
                      <a:moveTo>
                        <a:pt x="0" y="58960"/>
                      </a:moveTo>
                      <a:lnTo>
                        <a:pt x="79724" y="0"/>
                      </a:lnTo>
                      <a:lnTo>
                        <a:pt x="37147" y="108395"/>
                      </a:lnTo>
                      <a:lnTo>
                        <a:pt x="0" y="5896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A5080661-4CE7-41C4-BD8A-4EBE4A7CA3C0}"/>
                    </a:ext>
                  </a:extLst>
                </p:cNvPr>
                <p:cNvSpPr/>
                <p:nvPr/>
              </p:nvSpPr>
              <p:spPr>
                <a:xfrm>
                  <a:off x="8164549" y="5371328"/>
                  <a:ext cx="509394" cy="233211"/>
                </a:xfrm>
                <a:custGeom>
                  <a:avLst/>
                  <a:gdLst>
                    <a:gd name="connsiteX0" fmla="*/ 268174 w 509394"/>
                    <a:gd name="connsiteY0" fmla="*/ 32353 h 233211"/>
                    <a:gd name="connsiteX1" fmla="*/ 124823 w 509394"/>
                    <a:gd name="connsiteY1" fmla="*/ 122364 h 233211"/>
                    <a:gd name="connsiteX2" fmla="*/ 8142 w 509394"/>
                    <a:gd name="connsiteY2" fmla="*/ 162369 h 233211"/>
                    <a:gd name="connsiteX3" fmla="*/ 24810 w 509394"/>
                    <a:gd name="connsiteY3" fmla="*/ 215709 h 233211"/>
                    <a:gd name="connsiteX4" fmla="*/ 261507 w 509394"/>
                    <a:gd name="connsiteY4" fmla="*/ 232378 h 233211"/>
                    <a:gd name="connsiteX5" fmla="*/ 404382 w 509394"/>
                    <a:gd name="connsiteY5" fmla="*/ 229044 h 233211"/>
                    <a:gd name="connsiteX6" fmla="*/ 497727 w 509394"/>
                    <a:gd name="connsiteY6" fmla="*/ 169037 h 233211"/>
                    <a:gd name="connsiteX7" fmla="*/ 501060 w 509394"/>
                    <a:gd name="connsiteY7" fmla="*/ 12351 h 233211"/>
                    <a:gd name="connsiteX8" fmla="*/ 268174 w 509394"/>
                    <a:gd name="connsiteY8" fmla="*/ 32353 h 233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9394" h="233211">
                      <a:moveTo>
                        <a:pt x="268174" y="32353"/>
                      </a:moveTo>
                      <a:cubicBezTo>
                        <a:pt x="268174" y="32353"/>
                        <a:pt x="144825" y="119030"/>
                        <a:pt x="124823" y="122364"/>
                      </a:cubicBezTo>
                      <a:cubicBezTo>
                        <a:pt x="104820" y="125698"/>
                        <a:pt x="18143" y="142367"/>
                        <a:pt x="8142" y="162369"/>
                      </a:cubicBezTo>
                      <a:cubicBezTo>
                        <a:pt x="-1860" y="182372"/>
                        <a:pt x="-8527" y="209042"/>
                        <a:pt x="24810" y="215709"/>
                      </a:cubicBezTo>
                      <a:cubicBezTo>
                        <a:pt x="58148" y="222377"/>
                        <a:pt x="208167" y="232378"/>
                        <a:pt x="261507" y="232378"/>
                      </a:cubicBezTo>
                      <a:cubicBezTo>
                        <a:pt x="314847" y="232378"/>
                        <a:pt x="374854" y="235712"/>
                        <a:pt x="404382" y="229044"/>
                      </a:cubicBezTo>
                      <a:cubicBezTo>
                        <a:pt x="433909" y="222377"/>
                        <a:pt x="481058" y="235712"/>
                        <a:pt x="497727" y="169037"/>
                      </a:cubicBezTo>
                      <a:cubicBezTo>
                        <a:pt x="514395" y="102362"/>
                        <a:pt x="511062" y="49022"/>
                        <a:pt x="501060" y="12351"/>
                      </a:cubicBezTo>
                      <a:cubicBezTo>
                        <a:pt x="491059" y="-24321"/>
                        <a:pt x="268174" y="32353"/>
                        <a:pt x="268174" y="3235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9F652FC9-2376-4590-9A29-D56CDAB2D984}"/>
                    </a:ext>
                  </a:extLst>
                </p:cNvPr>
                <p:cNvSpPr/>
                <p:nvPr/>
              </p:nvSpPr>
              <p:spPr>
                <a:xfrm>
                  <a:off x="8164575" y="5544937"/>
                  <a:ext cx="459028" cy="59602"/>
                </a:xfrm>
                <a:custGeom>
                  <a:avLst/>
                  <a:gdLst>
                    <a:gd name="connsiteX0" fmla="*/ 431025 w 459028"/>
                    <a:gd name="connsiteY0" fmla="*/ 28384 h 59602"/>
                    <a:gd name="connsiteX1" fmla="*/ 229095 w 459028"/>
                    <a:gd name="connsiteY1" fmla="*/ 19526 h 59602"/>
                    <a:gd name="connsiteX2" fmla="*/ 3257 w 459028"/>
                    <a:gd name="connsiteY2" fmla="*/ 0 h 59602"/>
                    <a:gd name="connsiteX3" fmla="*/ 24784 w 459028"/>
                    <a:gd name="connsiteY3" fmla="*/ 42100 h 59602"/>
                    <a:gd name="connsiteX4" fmla="*/ 261480 w 459028"/>
                    <a:gd name="connsiteY4" fmla="*/ 58769 h 59602"/>
                    <a:gd name="connsiteX5" fmla="*/ 404355 w 459028"/>
                    <a:gd name="connsiteY5" fmla="*/ 55436 h 59602"/>
                    <a:gd name="connsiteX6" fmla="*/ 459029 w 459028"/>
                    <a:gd name="connsiteY6" fmla="*/ 46768 h 596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9028" h="59602">
                      <a:moveTo>
                        <a:pt x="431025" y="28384"/>
                      </a:moveTo>
                      <a:cubicBezTo>
                        <a:pt x="363950" y="21374"/>
                        <a:pt x="296523" y="18421"/>
                        <a:pt x="229095" y="19526"/>
                      </a:cubicBezTo>
                      <a:cubicBezTo>
                        <a:pt x="143942" y="22098"/>
                        <a:pt x="29070" y="4286"/>
                        <a:pt x="3257" y="0"/>
                      </a:cubicBezTo>
                      <a:cubicBezTo>
                        <a:pt x="-2934" y="17621"/>
                        <a:pt x="-2553" y="36576"/>
                        <a:pt x="24784" y="42100"/>
                      </a:cubicBezTo>
                      <a:cubicBezTo>
                        <a:pt x="58121" y="48768"/>
                        <a:pt x="208140" y="58769"/>
                        <a:pt x="261480" y="58769"/>
                      </a:cubicBezTo>
                      <a:cubicBezTo>
                        <a:pt x="314820" y="58769"/>
                        <a:pt x="374827" y="62103"/>
                        <a:pt x="404355" y="55436"/>
                      </a:cubicBezTo>
                      <a:cubicBezTo>
                        <a:pt x="420262" y="51911"/>
                        <a:pt x="440740" y="53912"/>
                        <a:pt x="459029" y="46768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D06552AC-31BD-4108-BB13-7CA587D666C8}"/>
                    </a:ext>
                  </a:extLst>
                </p:cNvPr>
                <p:cNvSpPr/>
                <p:nvPr/>
              </p:nvSpPr>
              <p:spPr>
                <a:xfrm>
                  <a:off x="8401671" y="5506646"/>
                  <a:ext cx="10477" cy="27384"/>
                </a:xfrm>
                <a:custGeom>
                  <a:avLst/>
                  <a:gdLst>
                    <a:gd name="connsiteX0" fmla="*/ 4953 w 10477"/>
                    <a:gd name="connsiteY0" fmla="*/ 27337 h 27384"/>
                    <a:gd name="connsiteX1" fmla="*/ 4953 w 10477"/>
                    <a:gd name="connsiteY1" fmla="*/ 27337 h 27384"/>
                    <a:gd name="connsiteX2" fmla="*/ 0 w 10477"/>
                    <a:gd name="connsiteY2" fmla="*/ 22384 h 27384"/>
                    <a:gd name="connsiteX3" fmla="*/ 0 w 10477"/>
                    <a:gd name="connsiteY3" fmla="*/ 22289 h 27384"/>
                    <a:gd name="connsiteX4" fmla="*/ 476 w 10477"/>
                    <a:gd name="connsiteY4" fmla="*/ 4858 h 27384"/>
                    <a:gd name="connsiteX5" fmla="*/ 5334 w 10477"/>
                    <a:gd name="connsiteY5" fmla="*/ 0 h 27384"/>
                    <a:gd name="connsiteX6" fmla="*/ 5525 w 10477"/>
                    <a:gd name="connsiteY6" fmla="*/ 0 h 27384"/>
                    <a:gd name="connsiteX7" fmla="*/ 10477 w 10477"/>
                    <a:gd name="connsiteY7" fmla="*/ 5144 h 27384"/>
                    <a:gd name="connsiteX8" fmla="*/ 10477 w 10477"/>
                    <a:gd name="connsiteY8" fmla="*/ 22479 h 27384"/>
                    <a:gd name="connsiteX9" fmla="*/ 5667 w 10477"/>
                    <a:gd name="connsiteY9" fmla="*/ 27384 h 27384"/>
                    <a:gd name="connsiteX10" fmla="*/ 4953 w 10477"/>
                    <a:gd name="connsiteY10" fmla="*/ 27337 h 27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477" h="27384">
                      <a:moveTo>
                        <a:pt x="4953" y="27337"/>
                      </a:moveTo>
                      <a:lnTo>
                        <a:pt x="4953" y="27337"/>
                      </a:lnTo>
                      <a:cubicBezTo>
                        <a:pt x="2219" y="27337"/>
                        <a:pt x="0" y="25118"/>
                        <a:pt x="0" y="22384"/>
                      </a:cubicBezTo>
                      <a:cubicBezTo>
                        <a:pt x="0" y="22355"/>
                        <a:pt x="0" y="22317"/>
                        <a:pt x="0" y="22289"/>
                      </a:cubicBezTo>
                      <a:lnTo>
                        <a:pt x="476" y="4858"/>
                      </a:lnTo>
                      <a:cubicBezTo>
                        <a:pt x="476" y="2172"/>
                        <a:pt x="2648" y="0"/>
                        <a:pt x="5334" y="0"/>
                      </a:cubicBezTo>
                      <a:cubicBezTo>
                        <a:pt x="5391" y="0"/>
                        <a:pt x="5458" y="0"/>
                        <a:pt x="5525" y="0"/>
                      </a:cubicBezTo>
                      <a:cubicBezTo>
                        <a:pt x="8287" y="105"/>
                        <a:pt x="10477" y="2372"/>
                        <a:pt x="10477" y="5144"/>
                      </a:cubicBezTo>
                      <a:lnTo>
                        <a:pt x="10477" y="22479"/>
                      </a:lnTo>
                      <a:cubicBezTo>
                        <a:pt x="10506" y="25165"/>
                        <a:pt x="8344" y="27356"/>
                        <a:pt x="5667" y="27384"/>
                      </a:cubicBezTo>
                      <a:cubicBezTo>
                        <a:pt x="5429" y="27384"/>
                        <a:pt x="5191" y="27365"/>
                        <a:pt x="4953" y="273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056E7470-1E9C-4D85-9ABE-6F0A7675706D}"/>
                    </a:ext>
                  </a:extLst>
                </p:cNvPr>
                <p:cNvSpPr/>
                <p:nvPr/>
              </p:nvSpPr>
              <p:spPr>
                <a:xfrm>
                  <a:off x="8397479" y="5434732"/>
                  <a:ext cx="21243" cy="86965"/>
                </a:xfrm>
                <a:custGeom>
                  <a:avLst/>
                  <a:gdLst>
                    <a:gd name="connsiteX0" fmla="*/ 9526 w 21243"/>
                    <a:gd name="connsiteY0" fmla="*/ 86963 h 86965"/>
                    <a:gd name="connsiteX1" fmla="*/ 9526 w 21243"/>
                    <a:gd name="connsiteY1" fmla="*/ 86963 h 86965"/>
                    <a:gd name="connsiteX2" fmla="*/ 1 w 21243"/>
                    <a:gd name="connsiteY2" fmla="*/ 76676 h 86965"/>
                    <a:gd name="connsiteX3" fmla="*/ 1525 w 21243"/>
                    <a:gd name="connsiteY3" fmla="*/ 9525 h 86965"/>
                    <a:gd name="connsiteX4" fmla="*/ 11716 w 21243"/>
                    <a:gd name="connsiteY4" fmla="*/ 0 h 86965"/>
                    <a:gd name="connsiteX5" fmla="*/ 21241 w 21243"/>
                    <a:gd name="connsiteY5" fmla="*/ 10192 h 86965"/>
                    <a:gd name="connsiteX6" fmla="*/ 19717 w 21243"/>
                    <a:gd name="connsiteY6" fmla="*/ 77343 h 86965"/>
                    <a:gd name="connsiteX7" fmla="*/ 9526 w 21243"/>
                    <a:gd name="connsiteY7" fmla="*/ 86963 h 86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243" h="86965">
                      <a:moveTo>
                        <a:pt x="9526" y="86963"/>
                      </a:moveTo>
                      <a:lnTo>
                        <a:pt x="9526" y="86963"/>
                      </a:lnTo>
                      <a:cubicBezTo>
                        <a:pt x="4125" y="86611"/>
                        <a:pt x="-66" y="82087"/>
                        <a:pt x="1" y="76676"/>
                      </a:cubicBezTo>
                      <a:lnTo>
                        <a:pt x="1525" y="9525"/>
                      </a:lnTo>
                      <a:cubicBezTo>
                        <a:pt x="1925" y="4181"/>
                        <a:pt x="6354" y="38"/>
                        <a:pt x="11716" y="0"/>
                      </a:cubicBezTo>
                      <a:cubicBezTo>
                        <a:pt x="17127" y="257"/>
                        <a:pt x="21346" y="4772"/>
                        <a:pt x="21241" y="10192"/>
                      </a:cubicBezTo>
                      <a:lnTo>
                        <a:pt x="19717" y="77343"/>
                      </a:lnTo>
                      <a:cubicBezTo>
                        <a:pt x="19508" y="82791"/>
                        <a:pt x="14974" y="87068"/>
                        <a:pt x="9526" y="8696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D2362BF0-634A-49CC-9BE4-C512A09C5BA4}"/>
                    </a:ext>
                  </a:extLst>
                </p:cNvPr>
                <p:cNvSpPr/>
                <p:nvPr/>
              </p:nvSpPr>
              <p:spPr>
                <a:xfrm>
                  <a:off x="8273108" y="5461688"/>
                  <a:ext cx="52868" cy="46862"/>
                </a:xfrm>
                <a:custGeom>
                  <a:avLst/>
                  <a:gdLst>
                    <a:gd name="connsiteX0" fmla="*/ 16074 w 52868"/>
                    <a:gd name="connsiteY0" fmla="*/ 46863 h 46862"/>
                    <a:gd name="connsiteX1" fmla="*/ 2929 w 52868"/>
                    <a:gd name="connsiteY1" fmla="*/ 38767 h 46862"/>
                    <a:gd name="connsiteX2" fmla="*/ 2929 w 52868"/>
                    <a:gd name="connsiteY2" fmla="*/ 16288 h 46862"/>
                    <a:gd name="connsiteX3" fmla="*/ 37791 w 52868"/>
                    <a:gd name="connsiteY3" fmla="*/ 0 h 46862"/>
                    <a:gd name="connsiteX4" fmla="*/ 52869 w 52868"/>
                    <a:gd name="connsiteY4" fmla="*/ 15021 h 46862"/>
                    <a:gd name="connsiteX5" fmla="*/ 39505 w 52868"/>
                    <a:gd name="connsiteY5" fmla="*/ 30004 h 46862"/>
                    <a:gd name="connsiteX6" fmla="*/ 31123 w 52868"/>
                    <a:gd name="connsiteY6" fmla="*/ 31432 h 46862"/>
                    <a:gd name="connsiteX7" fmla="*/ 22836 w 52868"/>
                    <a:gd name="connsiteY7" fmla="*/ 45339 h 46862"/>
                    <a:gd name="connsiteX8" fmla="*/ 16074 w 52868"/>
                    <a:gd name="connsiteY8" fmla="*/ 46863 h 46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2868" h="46862">
                      <a:moveTo>
                        <a:pt x="16074" y="46863"/>
                      </a:moveTo>
                      <a:cubicBezTo>
                        <a:pt x="10520" y="46853"/>
                        <a:pt x="5434" y="43720"/>
                        <a:pt x="2929" y="38767"/>
                      </a:cubicBezTo>
                      <a:cubicBezTo>
                        <a:pt x="-976" y="31785"/>
                        <a:pt x="-976" y="23270"/>
                        <a:pt x="2929" y="16288"/>
                      </a:cubicBezTo>
                      <a:cubicBezTo>
                        <a:pt x="10549" y="3048"/>
                        <a:pt x="29789" y="476"/>
                        <a:pt x="37791" y="0"/>
                      </a:cubicBezTo>
                      <a:cubicBezTo>
                        <a:pt x="46106" y="-10"/>
                        <a:pt x="52849" y="6715"/>
                        <a:pt x="52869" y="15021"/>
                      </a:cubicBezTo>
                      <a:cubicBezTo>
                        <a:pt x="52878" y="22688"/>
                        <a:pt x="47125" y="29146"/>
                        <a:pt x="39505" y="30004"/>
                      </a:cubicBezTo>
                      <a:cubicBezTo>
                        <a:pt x="36676" y="30232"/>
                        <a:pt x="33866" y="30709"/>
                        <a:pt x="31123" y="31432"/>
                      </a:cubicBezTo>
                      <a:cubicBezTo>
                        <a:pt x="31352" y="37300"/>
                        <a:pt x="28104" y="42748"/>
                        <a:pt x="22836" y="45339"/>
                      </a:cubicBezTo>
                      <a:cubicBezTo>
                        <a:pt x="20722" y="46349"/>
                        <a:pt x="18417" y="46872"/>
                        <a:pt x="16074" y="4686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34860A27-A315-4863-8436-43142600E610}"/>
                    </a:ext>
                  </a:extLst>
                </p:cNvPr>
                <p:cNvSpPr/>
                <p:nvPr/>
              </p:nvSpPr>
              <p:spPr>
                <a:xfrm>
                  <a:off x="8310065" y="5438896"/>
                  <a:ext cx="53676" cy="46796"/>
                </a:xfrm>
                <a:custGeom>
                  <a:avLst/>
                  <a:gdLst>
                    <a:gd name="connsiteX0" fmla="*/ 16169 w 53676"/>
                    <a:gd name="connsiteY0" fmla="*/ 46795 h 46796"/>
                    <a:gd name="connsiteX1" fmla="*/ 2929 w 53676"/>
                    <a:gd name="connsiteY1" fmla="*/ 38699 h 46796"/>
                    <a:gd name="connsiteX2" fmla="*/ 2929 w 53676"/>
                    <a:gd name="connsiteY2" fmla="*/ 16220 h 46796"/>
                    <a:gd name="connsiteX3" fmla="*/ 37790 w 53676"/>
                    <a:gd name="connsiteY3" fmla="*/ 27 h 46796"/>
                    <a:gd name="connsiteX4" fmla="*/ 53650 w 53676"/>
                    <a:gd name="connsiteY4" fmla="*/ 14077 h 46796"/>
                    <a:gd name="connsiteX5" fmla="*/ 39600 w 53676"/>
                    <a:gd name="connsiteY5" fmla="*/ 29936 h 46796"/>
                    <a:gd name="connsiteX6" fmla="*/ 31123 w 53676"/>
                    <a:gd name="connsiteY6" fmla="*/ 31365 h 46796"/>
                    <a:gd name="connsiteX7" fmla="*/ 22836 w 53676"/>
                    <a:gd name="connsiteY7" fmla="*/ 45271 h 46796"/>
                    <a:gd name="connsiteX8" fmla="*/ 16169 w 53676"/>
                    <a:gd name="connsiteY8" fmla="*/ 46795 h 4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676" h="46796">
                      <a:moveTo>
                        <a:pt x="16169" y="46795"/>
                      </a:moveTo>
                      <a:cubicBezTo>
                        <a:pt x="10568" y="46862"/>
                        <a:pt x="5415" y="43719"/>
                        <a:pt x="2929" y="38699"/>
                      </a:cubicBezTo>
                      <a:cubicBezTo>
                        <a:pt x="-976" y="31717"/>
                        <a:pt x="-976" y="23202"/>
                        <a:pt x="2929" y="16220"/>
                      </a:cubicBezTo>
                      <a:cubicBezTo>
                        <a:pt x="10644" y="2980"/>
                        <a:pt x="29885" y="504"/>
                        <a:pt x="37790" y="27"/>
                      </a:cubicBezTo>
                      <a:cubicBezTo>
                        <a:pt x="46049" y="-468"/>
                        <a:pt x="53154" y="5819"/>
                        <a:pt x="53650" y="14077"/>
                      </a:cubicBezTo>
                      <a:cubicBezTo>
                        <a:pt x="54145" y="22335"/>
                        <a:pt x="47858" y="29441"/>
                        <a:pt x="39600" y="29936"/>
                      </a:cubicBezTo>
                      <a:cubicBezTo>
                        <a:pt x="36733" y="30155"/>
                        <a:pt x="33904" y="30631"/>
                        <a:pt x="31123" y="31365"/>
                      </a:cubicBezTo>
                      <a:cubicBezTo>
                        <a:pt x="31352" y="37232"/>
                        <a:pt x="28103" y="42680"/>
                        <a:pt x="22836" y="45271"/>
                      </a:cubicBezTo>
                      <a:cubicBezTo>
                        <a:pt x="20760" y="46281"/>
                        <a:pt x="18474" y="46805"/>
                        <a:pt x="16169" y="4679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74F10F0B-9819-462D-8721-217A1405BC5F}"/>
                    </a:ext>
                  </a:extLst>
                </p:cNvPr>
                <p:cNvSpPr/>
                <p:nvPr/>
              </p:nvSpPr>
              <p:spPr>
                <a:xfrm>
                  <a:off x="8347007" y="5416036"/>
                  <a:ext cx="53596" cy="46890"/>
                </a:xfrm>
                <a:custGeom>
                  <a:avLst/>
                  <a:gdLst>
                    <a:gd name="connsiteX0" fmla="*/ 16183 w 53596"/>
                    <a:gd name="connsiteY0" fmla="*/ 46890 h 46890"/>
                    <a:gd name="connsiteX1" fmla="*/ 2943 w 53596"/>
                    <a:gd name="connsiteY1" fmla="*/ 38794 h 46890"/>
                    <a:gd name="connsiteX2" fmla="*/ 2943 w 53596"/>
                    <a:gd name="connsiteY2" fmla="*/ 16315 h 46890"/>
                    <a:gd name="connsiteX3" fmla="*/ 37710 w 53596"/>
                    <a:gd name="connsiteY3" fmla="*/ 27 h 46890"/>
                    <a:gd name="connsiteX4" fmla="*/ 53569 w 53596"/>
                    <a:gd name="connsiteY4" fmla="*/ 14077 h 46890"/>
                    <a:gd name="connsiteX5" fmla="*/ 39519 w 53596"/>
                    <a:gd name="connsiteY5" fmla="*/ 29936 h 46890"/>
                    <a:gd name="connsiteX6" fmla="*/ 31137 w 53596"/>
                    <a:gd name="connsiteY6" fmla="*/ 31460 h 46890"/>
                    <a:gd name="connsiteX7" fmla="*/ 22851 w 53596"/>
                    <a:gd name="connsiteY7" fmla="*/ 45271 h 46890"/>
                    <a:gd name="connsiteX8" fmla="*/ 16183 w 53596"/>
                    <a:gd name="connsiteY8" fmla="*/ 46890 h 468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596" h="46890">
                      <a:moveTo>
                        <a:pt x="16183" y="46890"/>
                      </a:moveTo>
                      <a:cubicBezTo>
                        <a:pt x="10601" y="46890"/>
                        <a:pt x="5486" y="43766"/>
                        <a:pt x="2943" y="38794"/>
                      </a:cubicBezTo>
                      <a:cubicBezTo>
                        <a:pt x="-981" y="31812"/>
                        <a:pt x="-981" y="23297"/>
                        <a:pt x="2943" y="16315"/>
                      </a:cubicBezTo>
                      <a:cubicBezTo>
                        <a:pt x="10563" y="2980"/>
                        <a:pt x="29804" y="504"/>
                        <a:pt x="37710" y="27"/>
                      </a:cubicBezTo>
                      <a:cubicBezTo>
                        <a:pt x="45968" y="-468"/>
                        <a:pt x="53073" y="5819"/>
                        <a:pt x="53569" y="14077"/>
                      </a:cubicBezTo>
                      <a:cubicBezTo>
                        <a:pt x="54064" y="22335"/>
                        <a:pt x="47777" y="29440"/>
                        <a:pt x="39519" y="29936"/>
                      </a:cubicBezTo>
                      <a:cubicBezTo>
                        <a:pt x="36681" y="30145"/>
                        <a:pt x="33871" y="30660"/>
                        <a:pt x="31137" y="31460"/>
                      </a:cubicBezTo>
                      <a:cubicBezTo>
                        <a:pt x="31252" y="37270"/>
                        <a:pt x="28032" y="42642"/>
                        <a:pt x="22851" y="45271"/>
                      </a:cubicBezTo>
                      <a:cubicBezTo>
                        <a:pt x="20774" y="46300"/>
                        <a:pt x="18498" y="46852"/>
                        <a:pt x="16183" y="4689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37631AAC-87EB-417B-B709-C2C2B0E2E6CC}"/>
                    </a:ext>
                  </a:extLst>
                </p:cNvPr>
                <p:cNvSpPr/>
                <p:nvPr/>
              </p:nvSpPr>
              <p:spPr>
                <a:xfrm>
                  <a:off x="8200122" y="5520076"/>
                  <a:ext cx="79724" cy="29241"/>
                </a:xfrm>
                <a:custGeom>
                  <a:avLst/>
                  <a:gdLst>
                    <a:gd name="connsiteX0" fmla="*/ 0 w 79724"/>
                    <a:gd name="connsiteY0" fmla="*/ 0 h 29241"/>
                    <a:gd name="connsiteX1" fmla="*/ 34195 w 79724"/>
                    <a:gd name="connsiteY1" fmla="*/ 3238 h 29241"/>
                    <a:gd name="connsiteX2" fmla="*/ 79724 w 79724"/>
                    <a:gd name="connsiteY2" fmla="*/ 29242 h 29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9724" h="29241">
                      <a:moveTo>
                        <a:pt x="0" y="0"/>
                      </a:moveTo>
                      <a:cubicBezTo>
                        <a:pt x="0" y="0"/>
                        <a:pt x="1619" y="3238"/>
                        <a:pt x="34195" y="3238"/>
                      </a:cubicBezTo>
                      <a:cubicBezTo>
                        <a:pt x="66770" y="3238"/>
                        <a:pt x="76486" y="17907"/>
                        <a:pt x="79724" y="29242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11311E4C-1E8A-42A0-8E5F-0E7A1C61BB5D}"/>
                    </a:ext>
                  </a:extLst>
                </p:cNvPr>
                <p:cNvSpPr/>
                <p:nvPr/>
              </p:nvSpPr>
              <p:spPr>
                <a:xfrm>
                  <a:off x="8508256" y="5495692"/>
                  <a:ext cx="25336" cy="13049"/>
                </a:xfrm>
                <a:custGeom>
                  <a:avLst/>
                  <a:gdLst>
                    <a:gd name="connsiteX0" fmla="*/ 0 w 25336"/>
                    <a:gd name="connsiteY0" fmla="*/ 13049 h 13049"/>
                    <a:gd name="connsiteX1" fmla="*/ 25336 w 25336"/>
                    <a:gd name="connsiteY1" fmla="*/ 0 h 13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336" h="13049">
                      <a:moveTo>
                        <a:pt x="0" y="13049"/>
                      </a:moveTo>
                      <a:cubicBezTo>
                        <a:pt x="7163" y="6563"/>
                        <a:pt x="15897" y="2067"/>
                        <a:pt x="25336" y="0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738CD06F-7D77-4B5D-8A9E-AED40DC248F3}"/>
                    </a:ext>
                  </a:extLst>
                </p:cNvPr>
                <p:cNvSpPr/>
                <p:nvPr/>
              </p:nvSpPr>
              <p:spPr>
                <a:xfrm>
                  <a:off x="8463679" y="5521600"/>
                  <a:ext cx="30956" cy="40766"/>
                </a:xfrm>
                <a:custGeom>
                  <a:avLst/>
                  <a:gdLst>
                    <a:gd name="connsiteX0" fmla="*/ 0 w 30956"/>
                    <a:gd name="connsiteY0" fmla="*/ 40767 h 40766"/>
                    <a:gd name="connsiteX1" fmla="*/ 30956 w 30956"/>
                    <a:gd name="connsiteY1" fmla="*/ 0 h 40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956" h="40766">
                      <a:moveTo>
                        <a:pt x="0" y="40767"/>
                      </a:moveTo>
                      <a:cubicBezTo>
                        <a:pt x="9049" y="26261"/>
                        <a:pt x="19412" y="12611"/>
                        <a:pt x="30956" y="0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A5B79769-BA33-4CFE-8E8A-E3C8915F3D9C}"/>
                    </a:ext>
                  </a:extLst>
                </p:cNvPr>
                <p:cNvSpPr/>
                <p:nvPr/>
              </p:nvSpPr>
              <p:spPr>
                <a:xfrm>
                  <a:off x="8293467" y="3701879"/>
                  <a:ext cx="448205" cy="1756584"/>
                </a:xfrm>
                <a:custGeom>
                  <a:avLst/>
                  <a:gdLst>
                    <a:gd name="connsiteX0" fmla="*/ 3334 w 448205"/>
                    <a:gd name="connsiteY0" fmla="*/ 71502 h 1756584"/>
                    <a:gd name="connsiteX1" fmla="*/ 0 w 448205"/>
                    <a:gd name="connsiteY1" fmla="*/ 498222 h 1756584"/>
                    <a:gd name="connsiteX2" fmla="*/ 38100 w 448205"/>
                    <a:gd name="connsiteY2" fmla="*/ 976473 h 1756584"/>
                    <a:gd name="connsiteX3" fmla="*/ 142875 w 448205"/>
                    <a:gd name="connsiteY3" fmla="*/ 1411765 h 1756584"/>
                    <a:gd name="connsiteX4" fmla="*/ 139541 w 448205"/>
                    <a:gd name="connsiteY4" fmla="*/ 1554640 h 1756584"/>
                    <a:gd name="connsiteX5" fmla="*/ 149542 w 448205"/>
                    <a:gd name="connsiteY5" fmla="*/ 1614648 h 1756584"/>
                    <a:gd name="connsiteX6" fmla="*/ 132874 w 448205"/>
                    <a:gd name="connsiteY6" fmla="*/ 1657987 h 1756584"/>
                    <a:gd name="connsiteX7" fmla="*/ 132874 w 448205"/>
                    <a:gd name="connsiteY7" fmla="*/ 1717994 h 1756584"/>
                    <a:gd name="connsiteX8" fmla="*/ 266224 w 448205"/>
                    <a:gd name="connsiteY8" fmla="*/ 1754665 h 1756584"/>
                    <a:gd name="connsiteX9" fmla="*/ 446246 w 448205"/>
                    <a:gd name="connsiteY9" fmla="*/ 1647985 h 1756584"/>
                    <a:gd name="connsiteX10" fmla="*/ 354806 w 448205"/>
                    <a:gd name="connsiteY10" fmla="*/ 869316 h 1756584"/>
                    <a:gd name="connsiteX11" fmla="*/ 370332 w 448205"/>
                    <a:gd name="connsiteY11" fmla="*/ 417736 h 1756584"/>
                    <a:gd name="connsiteX12" fmla="*/ 366998 w 448205"/>
                    <a:gd name="connsiteY12" fmla="*/ 64359 h 1756584"/>
                    <a:gd name="connsiteX13" fmla="*/ 153638 w 448205"/>
                    <a:gd name="connsiteY13" fmla="*/ 1017 h 1756584"/>
                    <a:gd name="connsiteX14" fmla="*/ 3334 w 448205"/>
                    <a:gd name="connsiteY14" fmla="*/ 71502 h 1756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48205" h="1756584">
                      <a:moveTo>
                        <a:pt x="3334" y="71502"/>
                      </a:moveTo>
                      <a:cubicBezTo>
                        <a:pt x="3334" y="71502"/>
                        <a:pt x="0" y="281529"/>
                        <a:pt x="0" y="498222"/>
                      </a:cubicBezTo>
                      <a:cubicBezTo>
                        <a:pt x="0" y="714916"/>
                        <a:pt x="11144" y="913131"/>
                        <a:pt x="38100" y="976473"/>
                      </a:cubicBezTo>
                      <a:cubicBezTo>
                        <a:pt x="65056" y="1039814"/>
                        <a:pt x="136208" y="1368426"/>
                        <a:pt x="142875" y="1411765"/>
                      </a:cubicBezTo>
                      <a:cubicBezTo>
                        <a:pt x="149542" y="1455104"/>
                        <a:pt x="139541" y="1521779"/>
                        <a:pt x="139541" y="1554640"/>
                      </a:cubicBezTo>
                      <a:cubicBezTo>
                        <a:pt x="139627" y="1575052"/>
                        <a:pt x="142999" y="1595312"/>
                        <a:pt x="149542" y="1614648"/>
                      </a:cubicBezTo>
                      <a:cubicBezTo>
                        <a:pt x="149542" y="1614648"/>
                        <a:pt x="132874" y="1641318"/>
                        <a:pt x="132874" y="1657987"/>
                      </a:cubicBezTo>
                      <a:cubicBezTo>
                        <a:pt x="132874" y="1674655"/>
                        <a:pt x="112871" y="1707993"/>
                        <a:pt x="132874" y="1717994"/>
                      </a:cubicBezTo>
                      <a:cubicBezTo>
                        <a:pt x="152876" y="1727995"/>
                        <a:pt x="166211" y="1737997"/>
                        <a:pt x="266224" y="1754665"/>
                      </a:cubicBezTo>
                      <a:cubicBezTo>
                        <a:pt x="366236" y="1771334"/>
                        <a:pt x="429578" y="1674655"/>
                        <a:pt x="446246" y="1647985"/>
                      </a:cubicBezTo>
                      <a:cubicBezTo>
                        <a:pt x="462915" y="1621315"/>
                        <a:pt x="368141" y="985998"/>
                        <a:pt x="354806" y="869316"/>
                      </a:cubicBezTo>
                      <a:cubicBezTo>
                        <a:pt x="341471" y="752635"/>
                        <a:pt x="350330" y="511081"/>
                        <a:pt x="370332" y="417736"/>
                      </a:cubicBezTo>
                      <a:cubicBezTo>
                        <a:pt x="390335" y="324391"/>
                        <a:pt x="380333" y="107697"/>
                        <a:pt x="366998" y="64359"/>
                      </a:cubicBezTo>
                      <a:cubicBezTo>
                        <a:pt x="353663" y="21020"/>
                        <a:pt x="223647" y="-5650"/>
                        <a:pt x="153638" y="1017"/>
                      </a:cubicBezTo>
                      <a:cubicBezTo>
                        <a:pt x="83629" y="7685"/>
                        <a:pt x="3334" y="71502"/>
                        <a:pt x="3334" y="7150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F0F93485-B18B-4FA1-ABC6-6FE08363E5E5}"/>
                    </a:ext>
                  </a:extLst>
                </p:cNvPr>
                <p:cNvSpPr/>
                <p:nvPr/>
              </p:nvSpPr>
              <p:spPr>
                <a:xfrm>
                  <a:off x="8182465" y="3633629"/>
                  <a:ext cx="791851" cy="2313453"/>
                </a:xfrm>
                <a:custGeom>
                  <a:avLst/>
                  <a:gdLst>
                    <a:gd name="connsiteX0" fmla="*/ 371034 w 791851"/>
                    <a:gd name="connsiteY0" fmla="*/ 233098 h 2313453"/>
                    <a:gd name="connsiteX1" fmla="*/ 298835 w 791851"/>
                    <a:gd name="connsiteY1" fmla="*/ 828029 h 2313453"/>
                    <a:gd name="connsiteX2" fmla="*/ 345507 w 791851"/>
                    <a:gd name="connsiteY2" fmla="*/ 1044723 h 2313453"/>
                    <a:gd name="connsiteX3" fmla="*/ 403610 w 791851"/>
                    <a:gd name="connsiteY3" fmla="*/ 1566693 h 2313453"/>
                    <a:gd name="connsiteX4" fmla="*/ 416945 w 791851"/>
                    <a:gd name="connsiteY4" fmla="*/ 1676707 h 2313453"/>
                    <a:gd name="connsiteX5" fmla="*/ 386941 w 791851"/>
                    <a:gd name="connsiteY5" fmla="*/ 1706711 h 2313453"/>
                    <a:gd name="connsiteX6" fmla="*/ 400276 w 791851"/>
                    <a:gd name="connsiteY6" fmla="*/ 1756717 h 2313453"/>
                    <a:gd name="connsiteX7" fmla="*/ 376940 w 791851"/>
                    <a:gd name="connsiteY7" fmla="*/ 1823392 h 2313453"/>
                    <a:gd name="connsiteX8" fmla="*/ 380274 w 791851"/>
                    <a:gd name="connsiteY8" fmla="*/ 1870064 h 2313453"/>
                    <a:gd name="connsiteX9" fmla="*/ 283595 w 791851"/>
                    <a:gd name="connsiteY9" fmla="*/ 1990079 h 2313453"/>
                    <a:gd name="connsiteX10" fmla="*/ 133576 w 791851"/>
                    <a:gd name="connsiteY10" fmla="*/ 2106761 h 2313453"/>
                    <a:gd name="connsiteX11" fmla="*/ 226 w 791851"/>
                    <a:gd name="connsiteY11" fmla="*/ 2220108 h 2313453"/>
                    <a:gd name="connsiteX12" fmla="*/ 113574 w 791851"/>
                    <a:gd name="connsiteY12" fmla="*/ 2310119 h 2313453"/>
                    <a:gd name="connsiteX13" fmla="*/ 430280 w 791851"/>
                    <a:gd name="connsiteY13" fmla="*/ 2306786 h 2313453"/>
                    <a:gd name="connsiteX14" fmla="*/ 703647 w 791851"/>
                    <a:gd name="connsiteY14" fmla="*/ 2170102 h 2313453"/>
                    <a:gd name="connsiteX15" fmla="*/ 747367 w 791851"/>
                    <a:gd name="connsiteY15" fmla="*/ 2040086 h 2313453"/>
                    <a:gd name="connsiteX16" fmla="*/ 747367 w 791851"/>
                    <a:gd name="connsiteY16" fmla="*/ 1846728 h 2313453"/>
                    <a:gd name="connsiteX17" fmla="*/ 744033 w 791851"/>
                    <a:gd name="connsiteY17" fmla="*/ 1766718 h 2313453"/>
                    <a:gd name="connsiteX18" fmla="*/ 734032 w 791851"/>
                    <a:gd name="connsiteY18" fmla="*/ 1676707 h 2313453"/>
                    <a:gd name="connsiteX19" fmla="*/ 747367 w 791851"/>
                    <a:gd name="connsiteY19" fmla="*/ 1626701 h 2313453"/>
                    <a:gd name="connsiteX20" fmla="*/ 724031 w 791851"/>
                    <a:gd name="connsiteY20" fmla="*/ 1560026 h 2313453"/>
                    <a:gd name="connsiteX21" fmla="*/ 742605 w 791851"/>
                    <a:gd name="connsiteY21" fmla="*/ 1138068 h 2313453"/>
                    <a:gd name="connsiteX22" fmla="*/ 645926 w 791851"/>
                    <a:gd name="connsiteY22" fmla="*/ 894704 h 2313453"/>
                    <a:gd name="connsiteX23" fmla="*/ 659261 w 791851"/>
                    <a:gd name="connsiteY23" fmla="*/ 811361 h 2313453"/>
                    <a:gd name="connsiteX24" fmla="*/ 639258 w 791851"/>
                    <a:gd name="connsiteY24" fmla="*/ 764688 h 2313453"/>
                    <a:gd name="connsiteX25" fmla="*/ 747367 w 791851"/>
                    <a:gd name="connsiteY25" fmla="*/ 453125 h 2313453"/>
                    <a:gd name="connsiteX26" fmla="*/ 790706 w 791851"/>
                    <a:gd name="connsiteY26" fmla="*/ 256434 h 2313453"/>
                    <a:gd name="connsiteX27" fmla="*/ 744033 w 791851"/>
                    <a:gd name="connsiteY27" fmla="*/ 83079 h 2313453"/>
                    <a:gd name="connsiteX28" fmla="*/ 537341 w 791851"/>
                    <a:gd name="connsiteY28" fmla="*/ 13070 h 2313453"/>
                    <a:gd name="connsiteX29" fmla="*/ 371034 w 791851"/>
                    <a:gd name="connsiteY29" fmla="*/ 233098 h 2313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791851" h="2313453">
                      <a:moveTo>
                        <a:pt x="371034" y="233098"/>
                      </a:moveTo>
                      <a:cubicBezTo>
                        <a:pt x="371034" y="233098"/>
                        <a:pt x="298835" y="744686"/>
                        <a:pt x="298835" y="828029"/>
                      </a:cubicBezTo>
                      <a:cubicBezTo>
                        <a:pt x="298835" y="911373"/>
                        <a:pt x="335506" y="1004718"/>
                        <a:pt x="345507" y="1044723"/>
                      </a:cubicBezTo>
                      <a:cubicBezTo>
                        <a:pt x="355509" y="1084728"/>
                        <a:pt x="393609" y="1536689"/>
                        <a:pt x="403610" y="1566693"/>
                      </a:cubicBezTo>
                      <a:cubicBezTo>
                        <a:pt x="413611" y="1596697"/>
                        <a:pt x="416945" y="1676707"/>
                        <a:pt x="416945" y="1676707"/>
                      </a:cubicBezTo>
                      <a:cubicBezTo>
                        <a:pt x="416945" y="1676707"/>
                        <a:pt x="390275" y="1686708"/>
                        <a:pt x="386941" y="1706711"/>
                      </a:cubicBezTo>
                      <a:cubicBezTo>
                        <a:pt x="383607" y="1726713"/>
                        <a:pt x="400276" y="1740048"/>
                        <a:pt x="400276" y="1756717"/>
                      </a:cubicBezTo>
                      <a:cubicBezTo>
                        <a:pt x="400276" y="1773386"/>
                        <a:pt x="383607" y="1800056"/>
                        <a:pt x="376940" y="1823392"/>
                      </a:cubicBezTo>
                      <a:cubicBezTo>
                        <a:pt x="373254" y="1838927"/>
                        <a:pt x="374416" y="1855215"/>
                        <a:pt x="380274" y="1870064"/>
                      </a:cubicBezTo>
                      <a:cubicBezTo>
                        <a:pt x="380274" y="1870064"/>
                        <a:pt x="313599" y="1960076"/>
                        <a:pt x="283595" y="1990079"/>
                      </a:cubicBezTo>
                      <a:cubicBezTo>
                        <a:pt x="253591" y="2020083"/>
                        <a:pt x="176915" y="2076757"/>
                        <a:pt x="133576" y="2106761"/>
                      </a:cubicBezTo>
                      <a:cubicBezTo>
                        <a:pt x="90237" y="2136764"/>
                        <a:pt x="3560" y="2173436"/>
                        <a:pt x="226" y="2220108"/>
                      </a:cubicBezTo>
                      <a:cubicBezTo>
                        <a:pt x="-3108" y="2266781"/>
                        <a:pt x="30230" y="2306786"/>
                        <a:pt x="113574" y="2310119"/>
                      </a:cubicBezTo>
                      <a:cubicBezTo>
                        <a:pt x="196917" y="2313453"/>
                        <a:pt x="346936" y="2316787"/>
                        <a:pt x="430280" y="2306786"/>
                      </a:cubicBezTo>
                      <a:cubicBezTo>
                        <a:pt x="513624" y="2296785"/>
                        <a:pt x="676977" y="2203439"/>
                        <a:pt x="703647" y="2170102"/>
                      </a:cubicBezTo>
                      <a:cubicBezTo>
                        <a:pt x="730317" y="2136764"/>
                        <a:pt x="747367" y="2133431"/>
                        <a:pt x="747367" y="2040086"/>
                      </a:cubicBezTo>
                      <a:cubicBezTo>
                        <a:pt x="747367" y="1946741"/>
                        <a:pt x="750701" y="1856729"/>
                        <a:pt x="747367" y="1846728"/>
                      </a:cubicBezTo>
                      <a:cubicBezTo>
                        <a:pt x="744033" y="1836727"/>
                        <a:pt x="737842" y="1820058"/>
                        <a:pt x="744033" y="1766718"/>
                      </a:cubicBezTo>
                      <a:cubicBezTo>
                        <a:pt x="748386" y="1736352"/>
                        <a:pt x="744938" y="1705377"/>
                        <a:pt x="734032" y="1676707"/>
                      </a:cubicBezTo>
                      <a:cubicBezTo>
                        <a:pt x="739490" y="1660324"/>
                        <a:pt x="743948" y="1643627"/>
                        <a:pt x="747367" y="1626701"/>
                      </a:cubicBezTo>
                      <a:cubicBezTo>
                        <a:pt x="750701" y="1606698"/>
                        <a:pt x="724031" y="1560026"/>
                        <a:pt x="724031" y="1560026"/>
                      </a:cubicBezTo>
                      <a:cubicBezTo>
                        <a:pt x="724031" y="1560026"/>
                        <a:pt x="742605" y="1214744"/>
                        <a:pt x="742605" y="1138068"/>
                      </a:cubicBezTo>
                      <a:cubicBezTo>
                        <a:pt x="742605" y="1061392"/>
                        <a:pt x="645926" y="894704"/>
                        <a:pt x="645926" y="894704"/>
                      </a:cubicBezTo>
                      <a:cubicBezTo>
                        <a:pt x="645926" y="894704"/>
                        <a:pt x="659261" y="824696"/>
                        <a:pt x="659261" y="811361"/>
                      </a:cubicBezTo>
                      <a:cubicBezTo>
                        <a:pt x="659261" y="798026"/>
                        <a:pt x="639258" y="764688"/>
                        <a:pt x="639258" y="764688"/>
                      </a:cubicBezTo>
                      <a:cubicBezTo>
                        <a:pt x="639258" y="764688"/>
                        <a:pt x="737842" y="489797"/>
                        <a:pt x="747367" y="453125"/>
                      </a:cubicBezTo>
                      <a:cubicBezTo>
                        <a:pt x="756892" y="416454"/>
                        <a:pt x="784038" y="296439"/>
                        <a:pt x="790706" y="256434"/>
                      </a:cubicBezTo>
                      <a:cubicBezTo>
                        <a:pt x="797373" y="216429"/>
                        <a:pt x="774037" y="133085"/>
                        <a:pt x="744033" y="83079"/>
                      </a:cubicBezTo>
                      <a:cubicBezTo>
                        <a:pt x="714030" y="33073"/>
                        <a:pt x="584013" y="-26935"/>
                        <a:pt x="537341" y="13070"/>
                      </a:cubicBezTo>
                      <a:cubicBezTo>
                        <a:pt x="490668" y="53075"/>
                        <a:pt x="371034" y="233098"/>
                        <a:pt x="371034" y="23309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DC603598-7B6F-400D-8CB0-7BFE62759821}"/>
                    </a:ext>
                  </a:extLst>
                </p:cNvPr>
                <p:cNvSpPr/>
                <p:nvPr/>
              </p:nvSpPr>
              <p:spPr>
                <a:xfrm>
                  <a:off x="8270131" y="3613816"/>
                  <a:ext cx="743213" cy="388267"/>
                </a:xfrm>
                <a:custGeom>
                  <a:avLst/>
                  <a:gdLst>
                    <a:gd name="connsiteX0" fmla="*/ 0 w 743213"/>
                    <a:gd name="connsiteY0" fmla="*/ 162900 h 388267"/>
                    <a:gd name="connsiteX1" fmla="*/ 150019 w 743213"/>
                    <a:gd name="connsiteY1" fmla="*/ 349590 h 388267"/>
                    <a:gd name="connsiteX2" fmla="*/ 353377 w 743213"/>
                    <a:gd name="connsiteY2" fmla="*/ 246244 h 388267"/>
                    <a:gd name="connsiteX3" fmla="*/ 546735 w 743213"/>
                    <a:gd name="connsiteY3" fmla="*/ 109560 h 388267"/>
                    <a:gd name="connsiteX4" fmla="*/ 733425 w 743213"/>
                    <a:gd name="connsiteY4" fmla="*/ 386261 h 388267"/>
                    <a:gd name="connsiteX5" fmla="*/ 713423 w 743213"/>
                    <a:gd name="connsiteY5" fmla="*/ 89557 h 388267"/>
                    <a:gd name="connsiteX6" fmla="*/ 303847 w 743213"/>
                    <a:gd name="connsiteY6" fmla="*/ 9547 h 388267"/>
                    <a:gd name="connsiteX7" fmla="*/ 0 w 743213"/>
                    <a:gd name="connsiteY7" fmla="*/ 162900 h 388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43213" h="388267">
                      <a:moveTo>
                        <a:pt x="0" y="162900"/>
                      </a:moveTo>
                      <a:cubicBezTo>
                        <a:pt x="0" y="162900"/>
                        <a:pt x="90011" y="319586"/>
                        <a:pt x="150019" y="349590"/>
                      </a:cubicBezTo>
                      <a:cubicBezTo>
                        <a:pt x="210026" y="379594"/>
                        <a:pt x="270034" y="336255"/>
                        <a:pt x="353377" y="246244"/>
                      </a:cubicBezTo>
                      <a:cubicBezTo>
                        <a:pt x="436721" y="156232"/>
                        <a:pt x="486727" y="86224"/>
                        <a:pt x="546735" y="109560"/>
                      </a:cubicBezTo>
                      <a:cubicBezTo>
                        <a:pt x="606743" y="132896"/>
                        <a:pt x="716756" y="359591"/>
                        <a:pt x="733425" y="386261"/>
                      </a:cubicBezTo>
                      <a:cubicBezTo>
                        <a:pt x="750094" y="412931"/>
                        <a:pt x="746760" y="166234"/>
                        <a:pt x="713423" y="89557"/>
                      </a:cubicBezTo>
                      <a:cubicBezTo>
                        <a:pt x="680085" y="12881"/>
                        <a:pt x="510064" y="-17123"/>
                        <a:pt x="303847" y="9547"/>
                      </a:cubicBezTo>
                      <a:cubicBezTo>
                        <a:pt x="97631" y="36217"/>
                        <a:pt x="0" y="162900"/>
                        <a:pt x="0" y="162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C5E7B29D-2191-4B42-A8B5-A2603A0FC2E3}"/>
                    </a:ext>
                  </a:extLst>
                </p:cNvPr>
                <p:cNvSpPr/>
                <p:nvPr/>
              </p:nvSpPr>
              <p:spPr>
                <a:xfrm>
                  <a:off x="8246890" y="3530208"/>
                  <a:ext cx="766762" cy="262887"/>
                </a:xfrm>
                <a:custGeom>
                  <a:avLst/>
                  <a:gdLst>
                    <a:gd name="connsiteX0" fmla="*/ 6667 w 766762"/>
                    <a:gd name="connsiteY0" fmla="*/ 139447 h 262887"/>
                    <a:gd name="connsiteX1" fmla="*/ 0 w 766762"/>
                    <a:gd name="connsiteY1" fmla="*/ 232792 h 262887"/>
                    <a:gd name="connsiteX2" fmla="*/ 50006 w 766762"/>
                    <a:gd name="connsiteY2" fmla="*/ 262795 h 262887"/>
                    <a:gd name="connsiteX3" fmla="*/ 366713 w 766762"/>
                    <a:gd name="connsiteY3" fmla="*/ 189453 h 262887"/>
                    <a:gd name="connsiteX4" fmla="*/ 726758 w 766762"/>
                    <a:gd name="connsiteY4" fmla="*/ 222790 h 262887"/>
                    <a:gd name="connsiteX5" fmla="*/ 766762 w 766762"/>
                    <a:gd name="connsiteY5" fmla="*/ 172784 h 262887"/>
                    <a:gd name="connsiteX6" fmla="*/ 736759 w 766762"/>
                    <a:gd name="connsiteY6" fmla="*/ 86107 h 262887"/>
                    <a:gd name="connsiteX7" fmla="*/ 460058 w 766762"/>
                    <a:gd name="connsiteY7" fmla="*/ 2763 h 262887"/>
                    <a:gd name="connsiteX8" fmla="*/ 60008 w 766762"/>
                    <a:gd name="connsiteY8" fmla="*/ 36100 h 262887"/>
                    <a:gd name="connsiteX9" fmla="*/ 6667 w 766762"/>
                    <a:gd name="connsiteY9" fmla="*/ 139447 h 262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6762" h="262887">
                      <a:moveTo>
                        <a:pt x="6667" y="139447"/>
                      </a:moveTo>
                      <a:cubicBezTo>
                        <a:pt x="6667" y="139447"/>
                        <a:pt x="0" y="199454"/>
                        <a:pt x="0" y="232792"/>
                      </a:cubicBezTo>
                      <a:cubicBezTo>
                        <a:pt x="0" y="266129"/>
                        <a:pt x="50006" y="262795"/>
                        <a:pt x="50006" y="262795"/>
                      </a:cubicBezTo>
                      <a:cubicBezTo>
                        <a:pt x="50006" y="262795"/>
                        <a:pt x="200025" y="199454"/>
                        <a:pt x="366713" y="189453"/>
                      </a:cubicBezTo>
                      <a:cubicBezTo>
                        <a:pt x="533400" y="179452"/>
                        <a:pt x="700087" y="222790"/>
                        <a:pt x="726758" y="222790"/>
                      </a:cubicBezTo>
                      <a:cubicBezTo>
                        <a:pt x="753427" y="222790"/>
                        <a:pt x="766762" y="199454"/>
                        <a:pt x="766762" y="172784"/>
                      </a:cubicBezTo>
                      <a:cubicBezTo>
                        <a:pt x="766762" y="146114"/>
                        <a:pt x="736759" y="86107"/>
                        <a:pt x="736759" y="86107"/>
                      </a:cubicBezTo>
                      <a:cubicBezTo>
                        <a:pt x="736759" y="86107"/>
                        <a:pt x="666750" y="9430"/>
                        <a:pt x="460058" y="2763"/>
                      </a:cubicBezTo>
                      <a:cubicBezTo>
                        <a:pt x="253365" y="-3905"/>
                        <a:pt x="103346" y="-571"/>
                        <a:pt x="60008" y="36100"/>
                      </a:cubicBezTo>
                      <a:cubicBezTo>
                        <a:pt x="16669" y="72772"/>
                        <a:pt x="6667" y="139447"/>
                        <a:pt x="6667" y="139447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0769B696-3316-4C18-8578-18F7BD8F5399}"/>
                    </a:ext>
                  </a:extLst>
                </p:cNvPr>
                <p:cNvSpPr/>
                <p:nvPr/>
              </p:nvSpPr>
              <p:spPr>
                <a:xfrm>
                  <a:off x="7786584" y="2355483"/>
                  <a:ext cx="1621205" cy="1327601"/>
                </a:xfrm>
                <a:custGeom>
                  <a:avLst/>
                  <a:gdLst>
                    <a:gd name="connsiteX0" fmla="*/ 895027 w 1621205"/>
                    <a:gd name="connsiteY0" fmla="*/ 7722 h 1327601"/>
                    <a:gd name="connsiteX1" fmla="*/ 669570 w 1621205"/>
                    <a:gd name="connsiteY1" fmla="*/ 180029 h 1327601"/>
                    <a:gd name="connsiteX2" fmla="*/ 671761 w 1621205"/>
                    <a:gd name="connsiteY2" fmla="*/ 241656 h 1327601"/>
                    <a:gd name="connsiteX3" fmla="*/ 695097 w 1621205"/>
                    <a:gd name="connsiteY3" fmla="*/ 271469 h 1327601"/>
                    <a:gd name="connsiteX4" fmla="*/ 554794 w 1621205"/>
                    <a:gd name="connsiteY4" fmla="*/ 379864 h 1327601"/>
                    <a:gd name="connsiteX5" fmla="*/ 433540 w 1621205"/>
                    <a:gd name="connsiteY5" fmla="*/ 473399 h 1327601"/>
                    <a:gd name="connsiteX6" fmla="*/ 323050 w 1621205"/>
                    <a:gd name="connsiteY6" fmla="*/ 601035 h 1327601"/>
                    <a:gd name="connsiteX7" fmla="*/ 335814 w 1621205"/>
                    <a:gd name="connsiteY7" fmla="*/ 507499 h 1327601"/>
                    <a:gd name="connsiteX8" fmla="*/ 334195 w 1621205"/>
                    <a:gd name="connsiteY8" fmla="*/ 390913 h 1327601"/>
                    <a:gd name="connsiteX9" fmla="*/ 225800 w 1621205"/>
                    <a:gd name="connsiteY9" fmla="*/ 318618 h 1327601"/>
                    <a:gd name="connsiteX10" fmla="*/ 119406 w 1621205"/>
                    <a:gd name="connsiteY10" fmla="*/ 373863 h 1327601"/>
                    <a:gd name="connsiteX11" fmla="*/ 59398 w 1621205"/>
                    <a:gd name="connsiteY11" fmla="*/ 586176 h 1327601"/>
                    <a:gd name="connsiteX12" fmla="*/ 6725 w 1621205"/>
                    <a:gd name="connsiteY12" fmla="*/ 826777 h 1327601"/>
                    <a:gd name="connsiteX13" fmla="*/ 138551 w 1621205"/>
                    <a:gd name="connsiteY13" fmla="*/ 922027 h 1327601"/>
                    <a:gd name="connsiteX14" fmla="*/ 278950 w 1621205"/>
                    <a:gd name="connsiteY14" fmla="*/ 892214 h 1327601"/>
                    <a:gd name="connsiteX15" fmla="*/ 452686 w 1621205"/>
                    <a:gd name="connsiteY15" fmla="*/ 800393 h 1327601"/>
                    <a:gd name="connsiteX16" fmla="*/ 503740 w 1621205"/>
                    <a:gd name="connsiteY16" fmla="*/ 772770 h 1327601"/>
                    <a:gd name="connsiteX17" fmla="*/ 493167 w 1621205"/>
                    <a:gd name="connsiteY17" fmla="*/ 1002418 h 1327601"/>
                    <a:gd name="connsiteX18" fmla="*/ 425063 w 1621205"/>
                    <a:gd name="connsiteY18" fmla="*/ 1259593 h 1327601"/>
                    <a:gd name="connsiteX19" fmla="*/ 474022 w 1621205"/>
                    <a:gd name="connsiteY19" fmla="*/ 1327602 h 1327601"/>
                    <a:gd name="connsiteX20" fmla="*/ 693097 w 1621205"/>
                    <a:gd name="connsiteY20" fmla="*/ 1255307 h 1327601"/>
                    <a:gd name="connsiteX21" fmla="*/ 1086479 w 1621205"/>
                    <a:gd name="connsiteY21" fmla="*/ 1261689 h 1327601"/>
                    <a:gd name="connsiteX22" fmla="*/ 1210304 w 1621205"/>
                    <a:gd name="connsiteY22" fmla="*/ 1270261 h 1327601"/>
                    <a:gd name="connsiteX23" fmla="*/ 1248404 w 1621205"/>
                    <a:gd name="connsiteY23" fmla="*/ 1187298 h 1327601"/>
                    <a:gd name="connsiteX24" fmla="*/ 1235736 w 1621205"/>
                    <a:gd name="connsiteY24" fmla="*/ 1042709 h 1327601"/>
                    <a:gd name="connsiteX25" fmla="*/ 1252690 w 1621205"/>
                    <a:gd name="connsiteY25" fmla="*/ 806679 h 1327601"/>
                    <a:gd name="connsiteX26" fmla="*/ 1308031 w 1621205"/>
                    <a:gd name="connsiteY26" fmla="*/ 557886 h 1327601"/>
                    <a:gd name="connsiteX27" fmla="*/ 1518533 w 1621205"/>
                    <a:gd name="connsiteY27" fmla="*/ 502641 h 1327601"/>
                    <a:gd name="connsiteX28" fmla="*/ 1612069 w 1621205"/>
                    <a:gd name="connsiteY28" fmla="*/ 300616 h 1327601"/>
                    <a:gd name="connsiteX29" fmla="*/ 1429189 w 1621205"/>
                    <a:gd name="connsiteY29" fmla="*/ 130499 h 1327601"/>
                    <a:gd name="connsiteX30" fmla="*/ 1205923 w 1621205"/>
                    <a:gd name="connsiteY30" fmla="*/ 100781 h 1327601"/>
                    <a:gd name="connsiteX31" fmla="*/ 1067715 w 1621205"/>
                    <a:gd name="connsiteY31" fmla="*/ 90113 h 1327601"/>
                    <a:gd name="connsiteX32" fmla="*/ 980561 w 1621205"/>
                    <a:gd name="connsiteY32" fmla="*/ 85827 h 1327601"/>
                    <a:gd name="connsiteX33" fmla="*/ 971989 w 1621205"/>
                    <a:gd name="connsiteY33" fmla="*/ 88018 h 1327601"/>
                    <a:gd name="connsiteX34" fmla="*/ 940175 w 1621205"/>
                    <a:gd name="connsiteY34" fmla="*/ 5055 h 1327601"/>
                    <a:gd name="connsiteX35" fmla="*/ 895027 w 1621205"/>
                    <a:gd name="connsiteY35" fmla="*/ 7722 h 1327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621205" h="1327601">
                      <a:moveTo>
                        <a:pt x="895027" y="7722"/>
                      </a:moveTo>
                      <a:cubicBezTo>
                        <a:pt x="895027" y="7722"/>
                        <a:pt x="707860" y="150597"/>
                        <a:pt x="669570" y="180029"/>
                      </a:cubicBezTo>
                      <a:cubicBezTo>
                        <a:pt x="631279" y="209462"/>
                        <a:pt x="663188" y="235274"/>
                        <a:pt x="671761" y="241656"/>
                      </a:cubicBezTo>
                      <a:cubicBezTo>
                        <a:pt x="680638" y="250676"/>
                        <a:pt x="688468" y="260678"/>
                        <a:pt x="695097" y="271469"/>
                      </a:cubicBezTo>
                      <a:cubicBezTo>
                        <a:pt x="650987" y="310922"/>
                        <a:pt x="604105" y="347146"/>
                        <a:pt x="554794" y="379864"/>
                      </a:cubicBezTo>
                      <a:cubicBezTo>
                        <a:pt x="471831" y="435204"/>
                        <a:pt x="456972" y="443681"/>
                        <a:pt x="433540" y="473399"/>
                      </a:cubicBezTo>
                      <a:cubicBezTo>
                        <a:pt x="410109" y="503117"/>
                        <a:pt x="323050" y="601035"/>
                        <a:pt x="323050" y="601035"/>
                      </a:cubicBezTo>
                      <a:cubicBezTo>
                        <a:pt x="330108" y="570307"/>
                        <a:pt x="334376" y="538998"/>
                        <a:pt x="335814" y="507499"/>
                      </a:cubicBezTo>
                      <a:cubicBezTo>
                        <a:pt x="335814" y="469399"/>
                        <a:pt x="353340" y="422822"/>
                        <a:pt x="334195" y="390913"/>
                      </a:cubicBezTo>
                      <a:cubicBezTo>
                        <a:pt x="315049" y="359004"/>
                        <a:pt x="268282" y="318618"/>
                        <a:pt x="225800" y="318618"/>
                      </a:cubicBezTo>
                      <a:cubicBezTo>
                        <a:pt x="183319" y="318618"/>
                        <a:pt x="144933" y="333477"/>
                        <a:pt x="119406" y="373863"/>
                      </a:cubicBezTo>
                      <a:cubicBezTo>
                        <a:pt x="93879" y="414249"/>
                        <a:pt x="74257" y="496831"/>
                        <a:pt x="59398" y="586176"/>
                      </a:cubicBezTo>
                      <a:cubicBezTo>
                        <a:pt x="44539" y="675520"/>
                        <a:pt x="-20897" y="784295"/>
                        <a:pt x="6725" y="826777"/>
                      </a:cubicBezTo>
                      <a:cubicBezTo>
                        <a:pt x="34348" y="869258"/>
                        <a:pt x="79020" y="922027"/>
                        <a:pt x="138551" y="922027"/>
                      </a:cubicBezTo>
                      <a:cubicBezTo>
                        <a:pt x="198082" y="922027"/>
                        <a:pt x="251232" y="917741"/>
                        <a:pt x="278950" y="892214"/>
                      </a:cubicBezTo>
                      <a:cubicBezTo>
                        <a:pt x="306667" y="866687"/>
                        <a:pt x="437827" y="811061"/>
                        <a:pt x="452686" y="800393"/>
                      </a:cubicBezTo>
                      <a:cubicBezTo>
                        <a:pt x="469135" y="790182"/>
                        <a:pt x="486185" y="780952"/>
                        <a:pt x="503740" y="772770"/>
                      </a:cubicBezTo>
                      <a:cubicBezTo>
                        <a:pt x="503740" y="772770"/>
                        <a:pt x="501644" y="936505"/>
                        <a:pt x="493167" y="1002418"/>
                      </a:cubicBezTo>
                      <a:cubicBezTo>
                        <a:pt x="484690" y="1068331"/>
                        <a:pt x="429349" y="1225684"/>
                        <a:pt x="425063" y="1259593"/>
                      </a:cubicBezTo>
                      <a:cubicBezTo>
                        <a:pt x="420777" y="1293502"/>
                        <a:pt x="474022" y="1327602"/>
                        <a:pt x="474022" y="1327602"/>
                      </a:cubicBezTo>
                      <a:cubicBezTo>
                        <a:pt x="474022" y="1327602"/>
                        <a:pt x="529267" y="1270452"/>
                        <a:pt x="693097" y="1255307"/>
                      </a:cubicBezTo>
                      <a:cubicBezTo>
                        <a:pt x="824132" y="1245134"/>
                        <a:pt x="955844" y="1247277"/>
                        <a:pt x="1086479" y="1261689"/>
                      </a:cubicBezTo>
                      <a:cubicBezTo>
                        <a:pt x="1126865" y="1268070"/>
                        <a:pt x="1184301" y="1295788"/>
                        <a:pt x="1210304" y="1270261"/>
                      </a:cubicBezTo>
                      <a:cubicBezTo>
                        <a:pt x="1236307" y="1244734"/>
                        <a:pt x="1252786" y="1244734"/>
                        <a:pt x="1248404" y="1187298"/>
                      </a:cubicBezTo>
                      <a:cubicBezTo>
                        <a:pt x="1244023" y="1129862"/>
                        <a:pt x="1235736" y="1068236"/>
                        <a:pt x="1235736" y="1042709"/>
                      </a:cubicBezTo>
                      <a:cubicBezTo>
                        <a:pt x="1235736" y="1017182"/>
                        <a:pt x="1252690" y="813061"/>
                        <a:pt x="1252690" y="806679"/>
                      </a:cubicBezTo>
                      <a:cubicBezTo>
                        <a:pt x="1252690" y="800297"/>
                        <a:pt x="1308031" y="557886"/>
                        <a:pt x="1308031" y="557886"/>
                      </a:cubicBezTo>
                      <a:cubicBezTo>
                        <a:pt x="1308031" y="557886"/>
                        <a:pt x="1433475" y="519786"/>
                        <a:pt x="1518533" y="502641"/>
                      </a:cubicBezTo>
                      <a:cubicBezTo>
                        <a:pt x="1603591" y="485496"/>
                        <a:pt x="1639691" y="368720"/>
                        <a:pt x="1612069" y="300616"/>
                      </a:cubicBezTo>
                      <a:cubicBezTo>
                        <a:pt x="1584446" y="232512"/>
                        <a:pt x="1475956" y="162408"/>
                        <a:pt x="1429189" y="130499"/>
                      </a:cubicBezTo>
                      <a:cubicBezTo>
                        <a:pt x="1382421" y="98591"/>
                        <a:pt x="1227163" y="92399"/>
                        <a:pt x="1205923" y="100781"/>
                      </a:cubicBezTo>
                      <a:cubicBezTo>
                        <a:pt x="1184682" y="109163"/>
                        <a:pt x="1118769" y="96495"/>
                        <a:pt x="1067715" y="90113"/>
                      </a:cubicBezTo>
                      <a:cubicBezTo>
                        <a:pt x="1016661" y="83732"/>
                        <a:pt x="989038" y="83732"/>
                        <a:pt x="980561" y="85827"/>
                      </a:cubicBezTo>
                      <a:lnTo>
                        <a:pt x="971989" y="88018"/>
                      </a:lnTo>
                      <a:cubicBezTo>
                        <a:pt x="971989" y="88018"/>
                        <a:pt x="959225" y="17819"/>
                        <a:pt x="940175" y="5055"/>
                      </a:cubicBezTo>
                      <a:cubicBezTo>
                        <a:pt x="921125" y="-7708"/>
                        <a:pt x="895027" y="7722"/>
                        <a:pt x="895027" y="7722"/>
                      </a:cubicBezTo>
                      <a:close/>
                    </a:path>
                  </a:pathLst>
                </a:custGeom>
                <a:solidFill>
                  <a:srgbClr val="92E3A9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A3566F5F-6903-4352-A56F-8075BEA5E712}"/>
                    </a:ext>
                  </a:extLst>
                </p:cNvPr>
                <p:cNvSpPr/>
                <p:nvPr/>
              </p:nvSpPr>
              <p:spPr>
                <a:xfrm>
                  <a:off x="9167291" y="2824692"/>
                  <a:ext cx="35814" cy="4572"/>
                </a:xfrm>
                <a:custGeom>
                  <a:avLst/>
                  <a:gdLst>
                    <a:gd name="connsiteX0" fmla="*/ 0 w 35814"/>
                    <a:gd name="connsiteY0" fmla="*/ 0 h 4572"/>
                    <a:gd name="connsiteX1" fmla="*/ 35814 w 35814"/>
                    <a:gd name="connsiteY1" fmla="*/ 4572 h 4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814" h="4572">
                      <a:moveTo>
                        <a:pt x="0" y="0"/>
                      </a:moveTo>
                      <a:cubicBezTo>
                        <a:pt x="11811" y="2362"/>
                        <a:pt x="23784" y="3896"/>
                        <a:pt x="35814" y="4572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D09B9547-83F8-4AED-9592-3FC919C17B95}"/>
                    </a:ext>
                  </a:extLst>
                </p:cNvPr>
                <p:cNvSpPr/>
                <p:nvPr/>
              </p:nvSpPr>
              <p:spPr>
                <a:xfrm>
                  <a:off x="8902819" y="2499699"/>
                  <a:ext cx="231134" cy="315849"/>
                </a:xfrm>
                <a:custGeom>
                  <a:avLst/>
                  <a:gdLst>
                    <a:gd name="connsiteX0" fmla="*/ 43015 w 231134"/>
                    <a:gd name="connsiteY0" fmla="*/ 0 h 315849"/>
                    <a:gd name="connsiteX1" fmla="*/ 2534 w 231134"/>
                    <a:gd name="connsiteY1" fmla="*/ 78677 h 315849"/>
                    <a:gd name="connsiteX2" fmla="*/ 164459 w 231134"/>
                    <a:gd name="connsiteY2" fmla="*/ 278701 h 315849"/>
                    <a:gd name="connsiteX3" fmla="*/ 231134 w 231134"/>
                    <a:gd name="connsiteY3" fmla="*/ 315849 h 315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1134" h="315849">
                      <a:moveTo>
                        <a:pt x="43015" y="0"/>
                      </a:moveTo>
                      <a:cubicBezTo>
                        <a:pt x="43015" y="0"/>
                        <a:pt x="-12325" y="29813"/>
                        <a:pt x="2534" y="78677"/>
                      </a:cubicBezTo>
                      <a:cubicBezTo>
                        <a:pt x="17393" y="127540"/>
                        <a:pt x="117405" y="240601"/>
                        <a:pt x="164459" y="278701"/>
                      </a:cubicBezTo>
                      <a:cubicBezTo>
                        <a:pt x="184366" y="294856"/>
                        <a:pt x="206922" y="307429"/>
                        <a:pt x="231134" y="315849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EC5C1683-B62D-4D78-9ABA-BBA5BCF682C1}"/>
                    </a:ext>
                  </a:extLst>
                </p:cNvPr>
                <p:cNvSpPr/>
                <p:nvPr/>
              </p:nvSpPr>
              <p:spPr>
                <a:xfrm>
                  <a:off x="9047847" y="2774305"/>
                  <a:ext cx="138207" cy="78704"/>
                </a:xfrm>
                <a:custGeom>
                  <a:avLst/>
                  <a:gdLst>
                    <a:gd name="connsiteX0" fmla="*/ 0 w 138207"/>
                    <a:gd name="connsiteY0" fmla="*/ 0 h 78704"/>
                    <a:gd name="connsiteX1" fmla="*/ 72295 w 138207"/>
                    <a:gd name="connsiteY1" fmla="*/ 65913 h 78704"/>
                    <a:gd name="connsiteX2" fmla="*/ 138208 w 138207"/>
                    <a:gd name="connsiteY2" fmla="*/ 78676 h 78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8207" h="78704">
                      <a:moveTo>
                        <a:pt x="0" y="0"/>
                      </a:moveTo>
                      <a:cubicBezTo>
                        <a:pt x="0" y="0"/>
                        <a:pt x="36195" y="51054"/>
                        <a:pt x="72295" y="65913"/>
                      </a:cubicBezTo>
                      <a:cubicBezTo>
                        <a:pt x="93126" y="74743"/>
                        <a:pt x="115586" y="79096"/>
                        <a:pt x="138208" y="78676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46C4607E-CA8D-48E8-8377-105D60514D87}"/>
                    </a:ext>
                  </a:extLst>
                </p:cNvPr>
                <p:cNvSpPr/>
                <p:nvPr/>
              </p:nvSpPr>
              <p:spPr>
                <a:xfrm>
                  <a:off x="8078298" y="3105298"/>
                  <a:ext cx="21526" cy="49339"/>
                </a:xfrm>
                <a:custGeom>
                  <a:avLst/>
                  <a:gdLst>
                    <a:gd name="connsiteX0" fmla="*/ 21526 w 21526"/>
                    <a:gd name="connsiteY0" fmla="*/ 0 h 49339"/>
                    <a:gd name="connsiteX1" fmla="*/ 0 w 21526"/>
                    <a:gd name="connsiteY1" fmla="*/ 49339 h 49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526" h="49339">
                      <a:moveTo>
                        <a:pt x="21526" y="0"/>
                      </a:moveTo>
                      <a:cubicBezTo>
                        <a:pt x="16821" y="17421"/>
                        <a:pt x="9573" y="34042"/>
                        <a:pt x="0" y="49339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BF6AAA96-D0BB-4475-A958-4EB219F78BB3}"/>
                    </a:ext>
                  </a:extLst>
                </p:cNvPr>
                <p:cNvSpPr/>
                <p:nvPr/>
              </p:nvSpPr>
              <p:spPr>
                <a:xfrm>
                  <a:off x="8103729" y="2956518"/>
                  <a:ext cx="5905" cy="119443"/>
                </a:xfrm>
                <a:custGeom>
                  <a:avLst/>
                  <a:gdLst>
                    <a:gd name="connsiteX0" fmla="*/ 5905 w 5905"/>
                    <a:gd name="connsiteY0" fmla="*/ 0 h 119443"/>
                    <a:gd name="connsiteX1" fmla="*/ 0 w 5905"/>
                    <a:gd name="connsiteY1" fmla="*/ 119443 h 119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05" h="119443">
                      <a:moveTo>
                        <a:pt x="5905" y="0"/>
                      </a:moveTo>
                      <a:cubicBezTo>
                        <a:pt x="5905" y="0"/>
                        <a:pt x="0" y="79057"/>
                        <a:pt x="0" y="119443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BD178623-BA41-4278-83A6-E26D0D189875}"/>
                    </a:ext>
                  </a:extLst>
                </p:cNvPr>
                <p:cNvSpPr/>
                <p:nvPr/>
              </p:nvSpPr>
              <p:spPr>
                <a:xfrm>
                  <a:off x="8063343" y="3143970"/>
                  <a:ext cx="42576" cy="46767"/>
                </a:xfrm>
                <a:custGeom>
                  <a:avLst/>
                  <a:gdLst>
                    <a:gd name="connsiteX0" fmla="*/ 42577 w 42576"/>
                    <a:gd name="connsiteY0" fmla="*/ 0 h 46767"/>
                    <a:gd name="connsiteX1" fmla="*/ 0 w 42576"/>
                    <a:gd name="connsiteY1" fmla="*/ 46768 h 46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2576" h="46767">
                      <a:moveTo>
                        <a:pt x="42577" y="0"/>
                      </a:moveTo>
                      <a:cubicBezTo>
                        <a:pt x="42577" y="0"/>
                        <a:pt x="25527" y="40386"/>
                        <a:pt x="0" y="46768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957F6C41-2A0E-4954-96CF-BD872AA451A7}"/>
                    </a:ext>
                  </a:extLst>
                </p:cNvPr>
                <p:cNvSpPr/>
                <p:nvPr/>
              </p:nvSpPr>
              <p:spPr>
                <a:xfrm>
                  <a:off x="8244128" y="2952613"/>
                  <a:ext cx="46196" cy="176117"/>
                </a:xfrm>
                <a:custGeom>
                  <a:avLst/>
                  <a:gdLst>
                    <a:gd name="connsiteX0" fmla="*/ 29718 w 46196"/>
                    <a:gd name="connsiteY0" fmla="*/ 0 h 176117"/>
                    <a:gd name="connsiteX1" fmla="*/ 46196 w 46196"/>
                    <a:gd name="connsiteY1" fmla="*/ 176117 h 176117"/>
                    <a:gd name="connsiteX2" fmla="*/ 0 w 46196"/>
                    <a:gd name="connsiteY2" fmla="*/ 36195 h 176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6196" h="176117">
                      <a:moveTo>
                        <a:pt x="29718" y="0"/>
                      </a:moveTo>
                      <a:lnTo>
                        <a:pt x="46196" y="176117"/>
                      </a:lnTo>
                      <a:lnTo>
                        <a:pt x="0" y="36195"/>
                      </a:ln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9A3508D7-93D8-42AA-9D79-645427242D5E}"/>
                    </a:ext>
                  </a:extLst>
                </p:cNvPr>
                <p:cNvSpPr/>
                <p:nvPr/>
              </p:nvSpPr>
              <p:spPr>
                <a:xfrm>
                  <a:off x="8867158" y="2782496"/>
                  <a:ext cx="216503" cy="130629"/>
                </a:xfrm>
                <a:custGeom>
                  <a:avLst/>
                  <a:gdLst>
                    <a:gd name="connsiteX0" fmla="*/ 0 w 216503"/>
                    <a:gd name="connsiteY0" fmla="*/ 0 h 130629"/>
                    <a:gd name="connsiteX1" fmla="*/ 95250 w 216503"/>
                    <a:gd name="connsiteY1" fmla="*/ 114871 h 130629"/>
                    <a:gd name="connsiteX2" fmla="*/ 216503 w 216503"/>
                    <a:gd name="connsiteY2" fmla="*/ 129730 h 130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6503" h="130629">
                      <a:moveTo>
                        <a:pt x="0" y="0"/>
                      </a:moveTo>
                      <a:cubicBezTo>
                        <a:pt x="0" y="0"/>
                        <a:pt x="21241" y="93631"/>
                        <a:pt x="95250" y="114871"/>
                      </a:cubicBezTo>
                      <a:cubicBezTo>
                        <a:pt x="169259" y="136112"/>
                        <a:pt x="216503" y="129730"/>
                        <a:pt x="216503" y="129730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9792488E-C937-4D83-A13E-C4D9A0B309C1}"/>
                    </a:ext>
                  </a:extLst>
                </p:cNvPr>
                <p:cNvSpPr/>
                <p:nvPr/>
              </p:nvSpPr>
              <p:spPr>
                <a:xfrm>
                  <a:off x="8364242" y="3547830"/>
                  <a:ext cx="22569" cy="72199"/>
                </a:xfrm>
                <a:custGeom>
                  <a:avLst/>
                  <a:gdLst>
                    <a:gd name="connsiteX0" fmla="*/ 5234 w 22569"/>
                    <a:gd name="connsiteY0" fmla="*/ 0 h 72199"/>
                    <a:gd name="connsiteX1" fmla="*/ 22570 w 22569"/>
                    <a:gd name="connsiteY1" fmla="*/ 72199 h 72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2569" h="72199">
                      <a:moveTo>
                        <a:pt x="5234" y="0"/>
                      </a:moveTo>
                      <a:cubicBezTo>
                        <a:pt x="-4291" y="36290"/>
                        <a:pt x="-2100" y="60960"/>
                        <a:pt x="22570" y="72199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4D9CF45F-D8B0-4F3E-82F6-4BBE7580B740}"/>
                    </a:ext>
                  </a:extLst>
                </p:cNvPr>
                <p:cNvSpPr/>
                <p:nvPr/>
              </p:nvSpPr>
              <p:spPr>
                <a:xfrm>
                  <a:off x="8386050" y="3425148"/>
                  <a:ext cx="22955" cy="71723"/>
                </a:xfrm>
                <a:custGeom>
                  <a:avLst/>
                  <a:gdLst>
                    <a:gd name="connsiteX0" fmla="*/ 22955 w 22955"/>
                    <a:gd name="connsiteY0" fmla="*/ 0 h 71723"/>
                    <a:gd name="connsiteX1" fmla="*/ 3905 w 22955"/>
                    <a:gd name="connsiteY1" fmla="*/ 61436 h 71723"/>
                    <a:gd name="connsiteX2" fmla="*/ 0 w 22955"/>
                    <a:gd name="connsiteY2" fmla="*/ 71723 h 71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955" h="71723">
                      <a:moveTo>
                        <a:pt x="22955" y="0"/>
                      </a:moveTo>
                      <a:cubicBezTo>
                        <a:pt x="17993" y="20879"/>
                        <a:pt x="11621" y="41405"/>
                        <a:pt x="3905" y="61436"/>
                      </a:cubicBezTo>
                      <a:lnTo>
                        <a:pt x="0" y="71723"/>
                      </a:ln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684CB83A-5667-432A-833A-24759F68EF35}"/>
                    </a:ext>
                  </a:extLst>
                </p:cNvPr>
                <p:cNvSpPr/>
                <p:nvPr/>
              </p:nvSpPr>
              <p:spPr>
                <a:xfrm>
                  <a:off x="8414816" y="2752588"/>
                  <a:ext cx="61150" cy="644747"/>
                </a:xfrm>
                <a:custGeom>
                  <a:avLst/>
                  <a:gdLst>
                    <a:gd name="connsiteX0" fmla="*/ 61151 w 61150"/>
                    <a:gd name="connsiteY0" fmla="*/ 0 h 644747"/>
                    <a:gd name="connsiteX1" fmla="*/ 32004 w 61150"/>
                    <a:gd name="connsiteY1" fmla="*/ 100584 h 644747"/>
                    <a:gd name="connsiteX2" fmla="*/ 12002 w 61150"/>
                    <a:gd name="connsiteY2" fmla="*/ 480631 h 644747"/>
                    <a:gd name="connsiteX3" fmla="*/ 0 w 61150"/>
                    <a:gd name="connsiteY3" fmla="*/ 644747 h 644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150" h="644747">
                      <a:moveTo>
                        <a:pt x="61151" y="0"/>
                      </a:moveTo>
                      <a:cubicBezTo>
                        <a:pt x="49540" y="32947"/>
                        <a:pt x="39815" y="66532"/>
                        <a:pt x="32004" y="100584"/>
                      </a:cubicBezTo>
                      <a:cubicBezTo>
                        <a:pt x="15335" y="180594"/>
                        <a:pt x="12002" y="370618"/>
                        <a:pt x="12002" y="480631"/>
                      </a:cubicBezTo>
                      <a:cubicBezTo>
                        <a:pt x="12945" y="535591"/>
                        <a:pt x="8925" y="590512"/>
                        <a:pt x="0" y="644747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D3E4B67F-AAEB-4276-B458-7DCB80D18F11}"/>
                    </a:ext>
                  </a:extLst>
                </p:cNvPr>
                <p:cNvSpPr/>
                <p:nvPr/>
              </p:nvSpPr>
              <p:spPr>
                <a:xfrm>
                  <a:off x="8476423" y="2509795"/>
                  <a:ext cx="43738" cy="218598"/>
                </a:xfrm>
                <a:custGeom>
                  <a:avLst/>
                  <a:gdLst>
                    <a:gd name="connsiteX0" fmla="*/ 17069 w 43738"/>
                    <a:gd name="connsiteY0" fmla="*/ 0 h 218598"/>
                    <a:gd name="connsiteX1" fmla="*/ 3734 w 43738"/>
                    <a:gd name="connsiteY1" fmla="*/ 60007 h 218598"/>
                    <a:gd name="connsiteX2" fmla="*/ 43739 w 43738"/>
                    <a:gd name="connsiteY2" fmla="*/ 123349 h 218598"/>
                    <a:gd name="connsiteX3" fmla="*/ 7925 w 43738"/>
                    <a:gd name="connsiteY3" fmla="*/ 218599 h 218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738" h="218598">
                      <a:moveTo>
                        <a:pt x="17069" y="0"/>
                      </a:moveTo>
                      <a:cubicBezTo>
                        <a:pt x="17069" y="0"/>
                        <a:pt x="-9601" y="46672"/>
                        <a:pt x="3734" y="60007"/>
                      </a:cubicBezTo>
                      <a:cubicBezTo>
                        <a:pt x="17069" y="73342"/>
                        <a:pt x="43739" y="123349"/>
                        <a:pt x="43739" y="123349"/>
                      </a:cubicBezTo>
                      <a:cubicBezTo>
                        <a:pt x="43739" y="123349"/>
                        <a:pt x="26308" y="166402"/>
                        <a:pt x="7925" y="218599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22C83535-C29C-4EF5-A985-FB1061345765}"/>
                    </a:ext>
                  </a:extLst>
                </p:cNvPr>
                <p:cNvSpPr/>
                <p:nvPr/>
              </p:nvSpPr>
              <p:spPr>
                <a:xfrm>
                  <a:off x="8354285" y="2492590"/>
                  <a:ext cx="406396" cy="737234"/>
                </a:xfrm>
                <a:custGeom>
                  <a:avLst/>
                  <a:gdLst>
                    <a:gd name="connsiteX0" fmla="*/ 96059 w 406396"/>
                    <a:gd name="connsiteY0" fmla="*/ 737201 h 737234"/>
                    <a:gd name="connsiteX1" fmla="*/ 43767 w 406396"/>
                    <a:gd name="connsiteY1" fmla="*/ 719008 h 737234"/>
                    <a:gd name="connsiteX2" fmla="*/ 2523 w 406396"/>
                    <a:gd name="connsiteY2" fmla="*/ 493265 h 737234"/>
                    <a:gd name="connsiteX3" fmla="*/ 3857 w 406396"/>
                    <a:gd name="connsiteY3" fmla="*/ 478216 h 737234"/>
                    <a:gd name="connsiteX4" fmla="*/ 77390 w 406396"/>
                    <a:gd name="connsiteY4" fmla="*/ 192466 h 737234"/>
                    <a:gd name="connsiteX5" fmla="*/ 94249 w 406396"/>
                    <a:gd name="connsiteY5" fmla="*/ 169415 h 737234"/>
                    <a:gd name="connsiteX6" fmla="*/ 101774 w 406396"/>
                    <a:gd name="connsiteY6" fmla="*/ 164557 h 737234"/>
                    <a:gd name="connsiteX7" fmla="*/ 97488 w 406396"/>
                    <a:gd name="connsiteY7" fmla="*/ 175321 h 737234"/>
                    <a:gd name="connsiteX8" fmla="*/ 118443 w 406396"/>
                    <a:gd name="connsiteY8" fmla="*/ 130077 h 737234"/>
                    <a:gd name="connsiteX9" fmla="*/ 131873 w 406396"/>
                    <a:gd name="connsiteY9" fmla="*/ 125505 h 737234"/>
                    <a:gd name="connsiteX10" fmla="*/ 136797 w 406396"/>
                    <a:gd name="connsiteY10" fmla="*/ 138040 h 737234"/>
                    <a:gd name="connsiteX11" fmla="*/ 136350 w 406396"/>
                    <a:gd name="connsiteY11" fmla="*/ 138935 h 737234"/>
                    <a:gd name="connsiteX12" fmla="*/ 23859 w 406396"/>
                    <a:gd name="connsiteY12" fmla="*/ 479454 h 737234"/>
                    <a:gd name="connsiteX13" fmla="*/ 25764 w 406396"/>
                    <a:gd name="connsiteY13" fmla="*/ 512791 h 737234"/>
                    <a:gd name="connsiteX14" fmla="*/ 65103 w 406396"/>
                    <a:gd name="connsiteY14" fmla="*/ 569275 h 737234"/>
                    <a:gd name="connsiteX15" fmla="*/ 209883 w 406396"/>
                    <a:gd name="connsiteY15" fmla="*/ 427162 h 737234"/>
                    <a:gd name="connsiteX16" fmla="*/ 386762 w 406396"/>
                    <a:gd name="connsiteY16" fmla="*/ 6728 h 737234"/>
                    <a:gd name="connsiteX17" fmla="*/ 399668 w 406396"/>
                    <a:gd name="connsiteY17" fmla="*/ 585 h 737234"/>
                    <a:gd name="connsiteX18" fmla="*/ 405812 w 406396"/>
                    <a:gd name="connsiteY18" fmla="*/ 13491 h 737234"/>
                    <a:gd name="connsiteX19" fmla="*/ 336089 w 406396"/>
                    <a:gd name="connsiteY19" fmla="*/ 355343 h 737234"/>
                    <a:gd name="connsiteX20" fmla="*/ 125015 w 406396"/>
                    <a:gd name="connsiteY20" fmla="*/ 733962 h 737234"/>
                    <a:gd name="connsiteX21" fmla="*/ 96059 w 406396"/>
                    <a:gd name="connsiteY21" fmla="*/ 737201 h 737234"/>
                    <a:gd name="connsiteX22" fmla="*/ 19859 w 406396"/>
                    <a:gd name="connsiteY22" fmla="*/ 559940 h 737234"/>
                    <a:gd name="connsiteX23" fmla="*/ 56530 w 406396"/>
                    <a:gd name="connsiteY23" fmla="*/ 703863 h 737234"/>
                    <a:gd name="connsiteX24" fmla="*/ 120157 w 406396"/>
                    <a:gd name="connsiteY24" fmla="*/ 714245 h 737234"/>
                    <a:gd name="connsiteX25" fmla="*/ 315801 w 406396"/>
                    <a:gd name="connsiteY25" fmla="*/ 352295 h 737234"/>
                    <a:gd name="connsiteX26" fmla="*/ 355901 w 406396"/>
                    <a:gd name="connsiteY26" fmla="*/ 127600 h 737234"/>
                    <a:gd name="connsiteX27" fmla="*/ 228361 w 406396"/>
                    <a:gd name="connsiteY27" fmla="*/ 433829 h 737234"/>
                    <a:gd name="connsiteX28" fmla="*/ 62531 w 406396"/>
                    <a:gd name="connsiteY28" fmla="*/ 588515 h 737234"/>
                    <a:gd name="connsiteX29" fmla="*/ 20049 w 406396"/>
                    <a:gd name="connsiteY29" fmla="*/ 559940 h 737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06396" h="737234">
                      <a:moveTo>
                        <a:pt x="96059" y="737201"/>
                      </a:moveTo>
                      <a:cubicBezTo>
                        <a:pt x="76990" y="737762"/>
                        <a:pt x="58378" y="731286"/>
                        <a:pt x="43767" y="719008"/>
                      </a:cubicBezTo>
                      <a:cubicBezTo>
                        <a:pt x="6714" y="687385"/>
                        <a:pt x="-5954" y="617757"/>
                        <a:pt x="2523" y="493265"/>
                      </a:cubicBezTo>
                      <a:cubicBezTo>
                        <a:pt x="2523" y="488312"/>
                        <a:pt x="3285" y="483264"/>
                        <a:pt x="3857" y="478216"/>
                      </a:cubicBezTo>
                      <a:cubicBezTo>
                        <a:pt x="4905" y="348771"/>
                        <a:pt x="73866" y="200848"/>
                        <a:pt x="77390" y="192466"/>
                      </a:cubicBezTo>
                      <a:cubicBezTo>
                        <a:pt x="79485" y="187418"/>
                        <a:pt x="89201" y="167320"/>
                        <a:pt x="94249" y="169415"/>
                      </a:cubicBezTo>
                      <a:cubicBezTo>
                        <a:pt x="99297" y="171511"/>
                        <a:pt x="103774" y="159890"/>
                        <a:pt x="101774" y="164557"/>
                      </a:cubicBezTo>
                      <a:cubicBezTo>
                        <a:pt x="101774" y="164557"/>
                        <a:pt x="100059" y="168653"/>
                        <a:pt x="97488" y="175321"/>
                      </a:cubicBezTo>
                      <a:cubicBezTo>
                        <a:pt x="109108" y="149222"/>
                        <a:pt x="117300" y="132458"/>
                        <a:pt x="118443" y="130077"/>
                      </a:cubicBezTo>
                      <a:cubicBezTo>
                        <a:pt x="120910" y="125133"/>
                        <a:pt x="126901" y="123095"/>
                        <a:pt x="131873" y="125505"/>
                      </a:cubicBezTo>
                      <a:cubicBezTo>
                        <a:pt x="136693" y="127610"/>
                        <a:pt x="138902" y="133220"/>
                        <a:pt x="136797" y="138040"/>
                      </a:cubicBezTo>
                      <a:cubicBezTo>
                        <a:pt x="136664" y="138345"/>
                        <a:pt x="136512" y="138650"/>
                        <a:pt x="136350" y="138935"/>
                      </a:cubicBezTo>
                      <a:cubicBezTo>
                        <a:pt x="135397" y="140936"/>
                        <a:pt x="39385" y="337246"/>
                        <a:pt x="23859" y="479454"/>
                      </a:cubicBezTo>
                      <a:cubicBezTo>
                        <a:pt x="23745" y="490598"/>
                        <a:pt x="24383" y="501733"/>
                        <a:pt x="25764" y="512791"/>
                      </a:cubicBezTo>
                      <a:cubicBezTo>
                        <a:pt x="28908" y="536795"/>
                        <a:pt x="38337" y="566036"/>
                        <a:pt x="65103" y="569275"/>
                      </a:cubicBezTo>
                      <a:cubicBezTo>
                        <a:pt x="106346" y="574228"/>
                        <a:pt x="174354" y="518316"/>
                        <a:pt x="209883" y="427162"/>
                      </a:cubicBezTo>
                      <a:cubicBezTo>
                        <a:pt x="262746" y="291811"/>
                        <a:pt x="385524" y="9586"/>
                        <a:pt x="386762" y="6728"/>
                      </a:cubicBezTo>
                      <a:cubicBezTo>
                        <a:pt x="388629" y="1470"/>
                        <a:pt x="394411" y="-1282"/>
                        <a:pt x="399668" y="585"/>
                      </a:cubicBezTo>
                      <a:cubicBezTo>
                        <a:pt x="404926" y="2452"/>
                        <a:pt x="407679" y="8233"/>
                        <a:pt x="405812" y="13491"/>
                      </a:cubicBezTo>
                      <a:cubicBezTo>
                        <a:pt x="374713" y="125696"/>
                        <a:pt x="351415" y="239919"/>
                        <a:pt x="336089" y="355343"/>
                      </a:cubicBezTo>
                      <a:cubicBezTo>
                        <a:pt x="314563" y="524983"/>
                        <a:pt x="240839" y="707768"/>
                        <a:pt x="125015" y="733962"/>
                      </a:cubicBezTo>
                      <a:cubicBezTo>
                        <a:pt x="115519" y="736115"/>
                        <a:pt x="105803" y="737201"/>
                        <a:pt x="96059" y="737201"/>
                      </a:cubicBezTo>
                      <a:close/>
                      <a:moveTo>
                        <a:pt x="19859" y="559940"/>
                      </a:moveTo>
                      <a:cubicBezTo>
                        <a:pt x="19859" y="636140"/>
                        <a:pt x="31670" y="682527"/>
                        <a:pt x="56530" y="703863"/>
                      </a:cubicBezTo>
                      <a:cubicBezTo>
                        <a:pt x="71961" y="717007"/>
                        <a:pt x="92725" y="720436"/>
                        <a:pt x="120157" y="714245"/>
                      </a:cubicBezTo>
                      <a:cubicBezTo>
                        <a:pt x="210835" y="693766"/>
                        <a:pt x="291607" y="545081"/>
                        <a:pt x="315801" y="352295"/>
                      </a:cubicBezTo>
                      <a:cubicBezTo>
                        <a:pt x="326469" y="268475"/>
                        <a:pt x="342090" y="189037"/>
                        <a:pt x="355901" y="127600"/>
                      </a:cubicBezTo>
                      <a:cubicBezTo>
                        <a:pt x="315420" y="222184"/>
                        <a:pt x="259603" y="353819"/>
                        <a:pt x="228361" y="433829"/>
                      </a:cubicBezTo>
                      <a:cubicBezTo>
                        <a:pt x="192452" y="525841"/>
                        <a:pt x="118157" y="595754"/>
                        <a:pt x="62531" y="588515"/>
                      </a:cubicBezTo>
                      <a:cubicBezTo>
                        <a:pt x="44624" y="586305"/>
                        <a:pt x="28841" y="575695"/>
                        <a:pt x="20049" y="5599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88DAC023-7BC3-4CFD-96CE-0E7950239736}"/>
                    </a:ext>
                  </a:extLst>
                </p:cNvPr>
                <p:cNvSpPr/>
                <p:nvPr/>
              </p:nvSpPr>
              <p:spPr>
                <a:xfrm>
                  <a:off x="8470156" y="2569803"/>
                  <a:ext cx="30003" cy="76676"/>
                </a:xfrm>
                <a:custGeom>
                  <a:avLst/>
                  <a:gdLst>
                    <a:gd name="connsiteX0" fmla="*/ 10001 w 30003"/>
                    <a:gd name="connsiteY0" fmla="*/ 0 h 76676"/>
                    <a:gd name="connsiteX1" fmla="*/ 0 w 30003"/>
                    <a:gd name="connsiteY1" fmla="*/ 76676 h 76676"/>
                    <a:gd name="connsiteX2" fmla="*/ 30004 w 30003"/>
                    <a:gd name="connsiteY2" fmla="*/ 63341 h 76676"/>
                    <a:gd name="connsiteX3" fmla="*/ 10001 w 30003"/>
                    <a:gd name="connsiteY3" fmla="*/ 0 h 7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003" h="76676">
                      <a:moveTo>
                        <a:pt x="10001" y="0"/>
                      </a:moveTo>
                      <a:lnTo>
                        <a:pt x="0" y="76676"/>
                      </a:lnTo>
                      <a:lnTo>
                        <a:pt x="30004" y="63341"/>
                      </a:lnTo>
                      <a:lnTo>
                        <a:pt x="1000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91115C67-CC9E-4768-BB70-305199CB34CC}"/>
                    </a:ext>
                  </a:extLst>
                </p:cNvPr>
                <p:cNvSpPr/>
                <p:nvPr/>
              </p:nvSpPr>
              <p:spPr>
                <a:xfrm>
                  <a:off x="8645987" y="2525226"/>
                  <a:ext cx="110585" cy="53149"/>
                </a:xfrm>
                <a:custGeom>
                  <a:avLst/>
                  <a:gdLst>
                    <a:gd name="connsiteX0" fmla="*/ 110585 w 110585"/>
                    <a:gd name="connsiteY0" fmla="*/ 0 h 53149"/>
                    <a:gd name="connsiteX1" fmla="*/ 0 w 110585"/>
                    <a:gd name="connsiteY1" fmla="*/ 53150 h 53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0585" h="53149">
                      <a:moveTo>
                        <a:pt x="110585" y="0"/>
                      </a:moveTo>
                      <a:cubicBezTo>
                        <a:pt x="110585" y="0"/>
                        <a:pt x="25527" y="36195"/>
                        <a:pt x="0" y="53150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79406083-B003-48B8-91CE-A45DB0230AB6}"/>
                    </a:ext>
                  </a:extLst>
                </p:cNvPr>
                <p:cNvSpPr/>
                <p:nvPr/>
              </p:nvSpPr>
              <p:spPr>
                <a:xfrm>
                  <a:off x="8901258" y="2429111"/>
                  <a:ext cx="212026" cy="125405"/>
                </a:xfrm>
                <a:custGeom>
                  <a:avLst/>
                  <a:gdLst>
                    <a:gd name="connsiteX0" fmla="*/ 0 w 212026"/>
                    <a:gd name="connsiteY0" fmla="*/ 47251 h 125405"/>
                    <a:gd name="connsiteX1" fmla="*/ 42481 w 212026"/>
                    <a:gd name="connsiteY1" fmla="*/ 102496 h 125405"/>
                    <a:gd name="connsiteX2" fmla="*/ 176498 w 212026"/>
                    <a:gd name="connsiteY2" fmla="*/ 113164 h 125405"/>
                    <a:gd name="connsiteX3" fmla="*/ 212027 w 212026"/>
                    <a:gd name="connsiteY3" fmla="*/ 51061 h 125405"/>
                    <a:gd name="connsiteX4" fmla="*/ 148780 w 212026"/>
                    <a:gd name="connsiteY4" fmla="*/ 2579 h 125405"/>
                    <a:gd name="connsiteX5" fmla="*/ 0 w 212026"/>
                    <a:gd name="connsiteY5" fmla="*/ 47251 h 1254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2026" h="125405">
                      <a:moveTo>
                        <a:pt x="0" y="47251"/>
                      </a:moveTo>
                      <a:cubicBezTo>
                        <a:pt x="0" y="47251"/>
                        <a:pt x="6382" y="70587"/>
                        <a:pt x="42481" y="102496"/>
                      </a:cubicBezTo>
                      <a:cubicBezTo>
                        <a:pt x="78581" y="134405"/>
                        <a:pt x="148780" y="128023"/>
                        <a:pt x="176498" y="113164"/>
                      </a:cubicBezTo>
                      <a:cubicBezTo>
                        <a:pt x="204216" y="98305"/>
                        <a:pt x="212027" y="51061"/>
                        <a:pt x="212027" y="51061"/>
                      </a:cubicBezTo>
                      <a:cubicBezTo>
                        <a:pt x="212027" y="51061"/>
                        <a:pt x="170116" y="4674"/>
                        <a:pt x="148780" y="2579"/>
                      </a:cubicBezTo>
                      <a:cubicBezTo>
                        <a:pt x="127445" y="483"/>
                        <a:pt x="8382" y="-12280"/>
                        <a:pt x="0" y="47251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DE19B345-7643-4D28-9846-0E4B358E9FCB}"/>
                    </a:ext>
                  </a:extLst>
                </p:cNvPr>
                <p:cNvSpPr/>
                <p:nvPr/>
              </p:nvSpPr>
              <p:spPr>
                <a:xfrm>
                  <a:off x="8618789" y="2233617"/>
                  <a:ext cx="527865" cy="294266"/>
                </a:xfrm>
                <a:custGeom>
                  <a:avLst/>
                  <a:gdLst>
                    <a:gd name="connsiteX0" fmla="*/ 509354 w 527865"/>
                    <a:gd name="connsiteY0" fmla="*/ 218933 h 294266"/>
                    <a:gd name="connsiteX1" fmla="*/ 496400 w 527865"/>
                    <a:gd name="connsiteY1" fmla="*/ 196549 h 294266"/>
                    <a:gd name="connsiteX2" fmla="*/ 498686 w 527865"/>
                    <a:gd name="connsiteY2" fmla="*/ 193406 h 294266"/>
                    <a:gd name="connsiteX3" fmla="*/ 502972 w 527865"/>
                    <a:gd name="connsiteY3" fmla="*/ 167879 h 294266"/>
                    <a:gd name="connsiteX4" fmla="*/ 473159 w 527865"/>
                    <a:gd name="connsiteY4" fmla="*/ 123302 h 294266"/>
                    <a:gd name="connsiteX5" fmla="*/ 441631 w 527865"/>
                    <a:gd name="connsiteY5" fmla="*/ 127779 h 294266"/>
                    <a:gd name="connsiteX6" fmla="*/ 439155 w 527865"/>
                    <a:gd name="connsiteY6" fmla="*/ 125397 h 294266"/>
                    <a:gd name="connsiteX7" fmla="*/ 422962 w 527865"/>
                    <a:gd name="connsiteY7" fmla="*/ 107205 h 294266"/>
                    <a:gd name="connsiteX8" fmla="*/ 439155 w 527865"/>
                    <a:gd name="connsiteY8" fmla="*/ 40530 h 294266"/>
                    <a:gd name="connsiteX9" fmla="*/ 382005 w 527865"/>
                    <a:gd name="connsiteY9" fmla="*/ 15003 h 294266"/>
                    <a:gd name="connsiteX10" fmla="*/ 337237 w 527865"/>
                    <a:gd name="connsiteY10" fmla="*/ 61389 h 294266"/>
                    <a:gd name="connsiteX11" fmla="*/ 318187 w 527865"/>
                    <a:gd name="connsiteY11" fmla="*/ 57960 h 294266"/>
                    <a:gd name="connsiteX12" fmla="*/ 290279 w 527865"/>
                    <a:gd name="connsiteY12" fmla="*/ 144 h 294266"/>
                    <a:gd name="connsiteX13" fmla="*/ 260561 w 527865"/>
                    <a:gd name="connsiteY13" fmla="*/ 32052 h 294266"/>
                    <a:gd name="connsiteX14" fmla="*/ 262180 w 527865"/>
                    <a:gd name="connsiteY14" fmla="*/ 54246 h 294266"/>
                    <a:gd name="connsiteX15" fmla="*/ 237129 w 527865"/>
                    <a:gd name="connsiteY15" fmla="*/ 70248 h 294266"/>
                    <a:gd name="connsiteX16" fmla="*/ 188266 w 527865"/>
                    <a:gd name="connsiteY16" fmla="*/ 170260 h 294266"/>
                    <a:gd name="connsiteX17" fmla="*/ 73394 w 527865"/>
                    <a:gd name="connsiteY17" fmla="*/ 227410 h 294266"/>
                    <a:gd name="connsiteX18" fmla="*/ 1100 w 527865"/>
                    <a:gd name="connsiteY18" fmla="*/ 259319 h 294266"/>
                    <a:gd name="connsiteX19" fmla="*/ 96350 w 527865"/>
                    <a:gd name="connsiteY19" fmla="*/ 293323 h 294266"/>
                    <a:gd name="connsiteX20" fmla="*/ 223890 w 527865"/>
                    <a:gd name="connsiteY20" fmla="*/ 259319 h 294266"/>
                    <a:gd name="connsiteX21" fmla="*/ 319616 w 527865"/>
                    <a:gd name="connsiteY21" fmla="*/ 252937 h 294266"/>
                    <a:gd name="connsiteX22" fmla="*/ 398292 w 527865"/>
                    <a:gd name="connsiteY22" fmla="*/ 242364 h 294266"/>
                    <a:gd name="connsiteX23" fmla="*/ 455442 w 527865"/>
                    <a:gd name="connsiteY23" fmla="*/ 267891 h 294266"/>
                    <a:gd name="connsiteX24" fmla="*/ 527737 w 527865"/>
                    <a:gd name="connsiteY24" fmla="*/ 259319 h 294266"/>
                    <a:gd name="connsiteX25" fmla="*/ 509354 w 527865"/>
                    <a:gd name="connsiteY25" fmla="*/ 218933 h 294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527865" h="294266">
                      <a:moveTo>
                        <a:pt x="509354" y="218933"/>
                      </a:moveTo>
                      <a:cubicBezTo>
                        <a:pt x="505258" y="211218"/>
                        <a:pt x="500876" y="203788"/>
                        <a:pt x="496400" y="196549"/>
                      </a:cubicBezTo>
                      <a:cubicBezTo>
                        <a:pt x="497219" y="195549"/>
                        <a:pt x="497991" y="194501"/>
                        <a:pt x="498686" y="193406"/>
                      </a:cubicBezTo>
                      <a:cubicBezTo>
                        <a:pt x="504324" y="186167"/>
                        <a:pt x="505934" y="176566"/>
                        <a:pt x="502972" y="167879"/>
                      </a:cubicBezTo>
                      <a:cubicBezTo>
                        <a:pt x="498686" y="159402"/>
                        <a:pt x="479541" y="123302"/>
                        <a:pt x="473159" y="123302"/>
                      </a:cubicBezTo>
                      <a:cubicBezTo>
                        <a:pt x="469825" y="123302"/>
                        <a:pt x="455061" y="125588"/>
                        <a:pt x="441631" y="127779"/>
                      </a:cubicBezTo>
                      <a:lnTo>
                        <a:pt x="439155" y="125397"/>
                      </a:lnTo>
                      <a:cubicBezTo>
                        <a:pt x="433125" y="119927"/>
                        <a:pt x="427696" y="113828"/>
                        <a:pt x="422962" y="107205"/>
                      </a:cubicBezTo>
                      <a:cubicBezTo>
                        <a:pt x="427248" y="92822"/>
                        <a:pt x="443060" y="54055"/>
                        <a:pt x="439155" y="40530"/>
                      </a:cubicBezTo>
                      <a:cubicBezTo>
                        <a:pt x="435249" y="27004"/>
                        <a:pt x="396673" y="12907"/>
                        <a:pt x="382005" y="15003"/>
                      </a:cubicBezTo>
                      <a:cubicBezTo>
                        <a:pt x="372480" y="16431"/>
                        <a:pt x="350953" y="42911"/>
                        <a:pt x="337237" y="61389"/>
                      </a:cubicBezTo>
                      <a:lnTo>
                        <a:pt x="318187" y="57960"/>
                      </a:lnTo>
                      <a:cubicBezTo>
                        <a:pt x="311424" y="38244"/>
                        <a:pt x="298089" y="1668"/>
                        <a:pt x="290279" y="144"/>
                      </a:cubicBezTo>
                      <a:cubicBezTo>
                        <a:pt x="279706" y="-2047"/>
                        <a:pt x="260561" y="21384"/>
                        <a:pt x="260561" y="32052"/>
                      </a:cubicBezTo>
                      <a:cubicBezTo>
                        <a:pt x="260561" y="35481"/>
                        <a:pt x="261227" y="44149"/>
                        <a:pt x="262180" y="54246"/>
                      </a:cubicBezTo>
                      <a:lnTo>
                        <a:pt x="237129" y="70248"/>
                      </a:lnTo>
                      <a:cubicBezTo>
                        <a:pt x="237129" y="70248"/>
                        <a:pt x="203125" y="153210"/>
                        <a:pt x="188266" y="170260"/>
                      </a:cubicBezTo>
                      <a:cubicBezTo>
                        <a:pt x="173407" y="187310"/>
                        <a:pt x="112066" y="225505"/>
                        <a:pt x="73394" y="227410"/>
                      </a:cubicBezTo>
                      <a:cubicBezTo>
                        <a:pt x="34723" y="229315"/>
                        <a:pt x="-7377" y="233792"/>
                        <a:pt x="1100" y="259319"/>
                      </a:cubicBezTo>
                      <a:cubicBezTo>
                        <a:pt x="9577" y="284846"/>
                        <a:pt x="39200" y="286941"/>
                        <a:pt x="96350" y="293323"/>
                      </a:cubicBezTo>
                      <a:cubicBezTo>
                        <a:pt x="153500" y="299705"/>
                        <a:pt x="202649" y="272082"/>
                        <a:pt x="223890" y="259319"/>
                      </a:cubicBezTo>
                      <a:cubicBezTo>
                        <a:pt x="245130" y="246555"/>
                        <a:pt x="289802" y="252937"/>
                        <a:pt x="319616" y="252937"/>
                      </a:cubicBezTo>
                      <a:cubicBezTo>
                        <a:pt x="349429" y="252937"/>
                        <a:pt x="389815" y="242364"/>
                        <a:pt x="398292" y="242364"/>
                      </a:cubicBezTo>
                      <a:cubicBezTo>
                        <a:pt x="406769" y="242364"/>
                        <a:pt x="430201" y="261414"/>
                        <a:pt x="455442" y="267891"/>
                      </a:cubicBezTo>
                      <a:cubicBezTo>
                        <a:pt x="480683" y="274368"/>
                        <a:pt x="527737" y="259319"/>
                        <a:pt x="527737" y="259319"/>
                      </a:cubicBezTo>
                      <a:cubicBezTo>
                        <a:pt x="527737" y="259319"/>
                        <a:pt x="530594" y="259319"/>
                        <a:pt x="509354" y="21893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37CCE649-489B-4197-910A-9B06A80E7D94}"/>
                    </a:ext>
                  </a:extLst>
                </p:cNvPr>
                <p:cNvSpPr/>
                <p:nvPr/>
              </p:nvSpPr>
              <p:spPr>
                <a:xfrm>
                  <a:off x="8983036" y="2242048"/>
                  <a:ext cx="83493" cy="171541"/>
                </a:xfrm>
                <a:custGeom>
                  <a:avLst/>
                  <a:gdLst>
                    <a:gd name="connsiteX0" fmla="*/ 11091 w 83493"/>
                    <a:gd name="connsiteY0" fmla="*/ 38290 h 171541"/>
                    <a:gd name="connsiteX1" fmla="*/ 8995 w 83493"/>
                    <a:gd name="connsiteY1" fmla="*/ 97822 h 171541"/>
                    <a:gd name="connsiteX2" fmla="*/ 2613 w 83493"/>
                    <a:gd name="connsiteY2" fmla="*/ 163735 h 171541"/>
                    <a:gd name="connsiteX3" fmla="*/ 49381 w 83493"/>
                    <a:gd name="connsiteY3" fmla="*/ 157353 h 171541"/>
                    <a:gd name="connsiteX4" fmla="*/ 83385 w 83493"/>
                    <a:gd name="connsiteY4" fmla="*/ 29813 h 171541"/>
                    <a:gd name="connsiteX5" fmla="*/ 34522 w 83493"/>
                    <a:gd name="connsiteY5" fmla="*/ 0 h 171541"/>
                    <a:gd name="connsiteX6" fmla="*/ 6900 w 83493"/>
                    <a:gd name="connsiteY6" fmla="*/ 12763 h 171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3493" h="171541">
                      <a:moveTo>
                        <a:pt x="11091" y="38290"/>
                      </a:moveTo>
                      <a:lnTo>
                        <a:pt x="8995" y="97822"/>
                      </a:lnTo>
                      <a:cubicBezTo>
                        <a:pt x="8995" y="97822"/>
                        <a:pt x="-5864" y="146685"/>
                        <a:pt x="2613" y="163735"/>
                      </a:cubicBezTo>
                      <a:cubicBezTo>
                        <a:pt x="11091" y="180784"/>
                        <a:pt x="45095" y="165830"/>
                        <a:pt x="49381" y="157353"/>
                      </a:cubicBezTo>
                      <a:cubicBezTo>
                        <a:pt x="53668" y="148876"/>
                        <a:pt x="85576" y="43053"/>
                        <a:pt x="83385" y="29813"/>
                      </a:cubicBezTo>
                      <a:cubicBezTo>
                        <a:pt x="81195" y="16573"/>
                        <a:pt x="51477" y="0"/>
                        <a:pt x="34522" y="0"/>
                      </a:cubicBezTo>
                      <a:cubicBezTo>
                        <a:pt x="23959" y="301"/>
                        <a:pt x="13977" y="4913"/>
                        <a:pt x="6900" y="12763"/>
                      </a:cubicBezTo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352BE4E1-648D-490A-A811-13EEEF06B366}"/>
                    </a:ext>
                  </a:extLst>
                </p:cNvPr>
                <p:cNvSpPr/>
                <p:nvPr/>
              </p:nvSpPr>
              <p:spPr>
                <a:xfrm>
                  <a:off x="9125952" y="2401496"/>
                  <a:ext cx="57918" cy="157585"/>
                </a:xfrm>
                <a:custGeom>
                  <a:avLst/>
                  <a:gdLst>
                    <a:gd name="connsiteX0" fmla="*/ 17050 w 57918"/>
                    <a:gd name="connsiteY0" fmla="*/ 0 h 157585"/>
                    <a:gd name="connsiteX1" fmla="*/ 57436 w 57918"/>
                    <a:gd name="connsiteY1" fmla="*/ 34004 h 157585"/>
                    <a:gd name="connsiteX2" fmla="*/ 53150 w 57918"/>
                    <a:gd name="connsiteY2" fmla="*/ 116967 h 157585"/>
                    <a:gd name="connsiteX3" fmla="*/ 29813 w 57918"/>
                    <a:gd name="connsiteY3" fmla="*/ 153162 h 157585"/>
                    <a:gd name="connsiteX4" fmla="*/ 12763 w 57918"/>
                    <a:gd name="connsiteY4" fmla="*/ 80867 h 157585"/>
                    <a:gd name="connsiteX5" fmla="*/ 0 w 57918"/>
                    <a:gd name="connsiteY5" fmla="*/ 68104 h 157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7918" h="157585">
                      <a:moveTo>
                        <a:pt x="17050" y="0"/>
                      </a:moveTo>
                      <a:cubicBezTo>
                        <a:pt x="17050" y="0"/>
                        <a:pt x="55150" y="25527"/>
                        <a:pt x="57436" y="34004"/>
                      </a:cubicBezTo>
                      <a:cubicBezTo>
                        <a:pt x="59722" y="42481"/>
                        <a:pt x="53150" y="91154"/>
                        <a:pt x="53150" y="116967"/>
                      </a:cubicBezTo>
                      <a:cubicBezTo>
                        <a:pt x="53150" y="142780"/>
                        <a:pt x="44672" y="168021"/>
                        <a:pt x="29813" y="153162"/>
                      </a:cubicBezTo>
                      <a:cubicBezTo>
                        <a:pt x="14954" y="138303"/>
                        <a:pt x="14954" y="89344"/>
                        <a:pt x="12763" y="80867"/>
                      </a:cubicBezTo>
                      <a:cubicBezTo>
                        <a:pt x="10573" y="72390"/>
                        <a:pt x="0" y="68104"/>
                        <a:pt x="0" y="68104"/>
                      </a:cubicBezTo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99EB6FEF-0095-4094-8FC9-C8F10B2B8571}"/>
                    </a:ext>
                  </a:extLst>
                </p:cNvPr>
                <p:cNvSpPr/>
                <p:nvPr/>
              </p:nvSpPr>
              <p:spPr>
                <a:xfrm>
                  <a:off x="8838460" y="2209698"/>
                  <a:ext cx="79651" cy="112430"/>
                </a:xfrm>
                <a:custGeom>
                  <a:avLst/>
                  <a:gdLst>
                    <a:gd name="connsiteX0" fmla="*/ 60035 w 79651"/>
                    <a:gd name="connsiteY0" fmla="*/ 2631 h 112430"/>
                    <a:gd name="connsiteX1" fmla="*/ 2885 w 79651"/>
                    <a:gd name="connsiteY1" fmla="*/ 13299 h 112430"/>
                    <a:gd name="connsiteX2" fmla="*/ 13553 w 79651"/>
                    <a:gd name="connsiteY2" fmla="*/ 108549 h 112430"/>
                    <a:gd name="connsiteX3" fmla="*/ 62416 w 79651"/>
                    <a:gd name="connsiteY3" fmla="*/ 108549 h 112430"/>
                    <a:gd name="connsiteX4" fmla="*/ 79466 w 79651"/>
                    <a:gd name="connsiteY4" fmla="*/ 14919 h 112430"/>
                    <a:gd name="connsiteX5" fmla="*/ 60035 w 79651"/>
                    <a:gd name="connsiteY5" fmla="*/ 2631 h 11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9651" h="112430">
                      <a:moveTo>
                        <a:pt x="60035" y="2631"/>
                      </a:moveTo>
                      <a:cubicBezTo>
                        <a:pt x="60035" y="2631"/>
                        <a:pt x="6886" y="-7941"/>
                        <a:pt x="2885" y="13299"/>
                      </a:cubicBezTo>
                      <a:cubicBezTo>
                        <a:pt x="-1115" y="34540"/>
                        <a:pt x="-3496" y="104739"/>
                        <a:pt x="13553" y="108549"/>
                      </a:cubicBezTo>
                      <a:cubicBezTo>
                        <a:pt x="30603" y="112359"/>
                        <a:pt x="58130" y="114931"/>
                        <a:pt x="62416" y="108549"/>
                      </a:cubicBezTo>
                      <a:cubicBezTo>
                        <a:pt x="66703" y="102168"/>
                        <a:pt x="81466" y="27682"/>
                        <a:pt x="79466" y="14919"/>
                      </a:cubicBezTo>
                      <a:cubicBezTo>
                        <a:pt x="77466" y="2155"/>
                        <a:pt x="60035" y="2631"/>
                        <a:pt x="60035" y="263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2153B1AB-F170-42F8-B38D-4E06DD2A4558}"/>
                    </a:ext>
                  </a:extLst>
                </p:cNvPr>
                <p:cNvSpPr/>
                <p:nvPr/>
              </p:nvSpPr>
              <p:spPr>
                <a:xfrm>
                  <a:off x="9047276" y="2320379"/>
                  <a:ext cx="119157" cy="160269"/>
                </a:xfrm>
                <a:custGeom>
                  <a:avLst/>
                  <a:gdLst>
                    <a:gd name="connsiteX0" fmla="*/ 0 w 119157"/>
                    <a:gd name="connsiteY0" fmla="*/ 42826 h 160269"/>
                    <a:gd name="connsiteX1" fmla="*/ 65913 w 119157"/>
                    <a:gd name="connsiteY1" fmla="*/ 344 h 160269"/>
                    <a:gd name="connsiteX2" fmla="*/ 119158 w 119157"/>
                    <a:gd name="connsiteY2" fmla="*/ 34825 h 160269"/>
                    <a:gd name="connsiteX3" fmla="*/ 102108 w 119157"/>
                    <a:gd name="connsiteY3" fmla="*/ 117788 h 160269"/>
                    <a:gd name="connsiteX4" fmla="*/ 65913 w 119157"/>
                    <a:gd name="connsiteY4" fmla="*/ 160269 h 160269"/>
                    <a:gd name="connsiteX5" fmla="*/ 40462 w 119157"/>
                    <a:gd name="connsiteY5" fmla="*/ 133171 h 160269"/>
                    <a:gd name="connsiteX6" fmla="*/ 40481 w 119157"/>
                    <a:gd name="connsiteY6" fmla="*/ 132647 h 160269"/>
                    <a:gd name="connsiteX7" fmla="*/ 46863 w 119157"/>
                    <a:gd name="connsiteY7" fmla="*/ 60352 h 160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9157" h="160269">
                      <a:moveTo>
                        <a:pt x="0" y="42826"/>
                      </a:moveTo>
                      <a:cubicBezTo>
                        <a:pt x="0" y="42826"/>
                        <a:pt x="51054" y="4726"/>
                        <a:pt x="65913" y="344"/>
                      </a:cubicBezTo>
                      <a:cubicBezTo>
                        <a:pt x="80772" y="-4037"/>
                        <a:pt x="119158" y="34825"/>
                        <a:pt x="119158" y="34825"/>
                      </a:cubicBezTo>
                      <a:cubicBezTo>
                        <a:pt x="115643" y="62881"/>
                        <a:pt x="109947" y="90622"/>
                        <a:pt x="102108" y="117788"/>
                      </a:cubicBezTo>
                      <a:cubicBezTo>
                        <a:pt x="91440" y="149696"/>
                        <a:pt x="78677" y="160269"/>
                        <a:pt x="65913" y="160269"/>
                      </a:cubicBezTo>
                      <a:cubicBezTo>
                        <a:pt x="51397" y="159812"/>
                        <a:pt x="40005" y="147687"/>
                        <a:pt x="40462" y="133171"/>
                      </a:cubicBezTo>
                      <a:cubicBezTo>
                        <a:pt x="40462" y="132999"/>
                        <a:pt x="40472" y="132818"/>
                        <a:pt x="40481" y="132647"/>
                      </a:cubicBezTo>
                      <a:cubicBezTo>
                        <a:pt x="40481" y="115597"/>
                        <a:pt x="46863" y="60352"/>
                        <a:pt x="46863" y="60352"/>
                      </a:cubicBezTo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F5F78DB7-78E9-4D15-AAFA-B51DFE3FC99A}"/>
                    </a:ext>
                  </a:extLst>
                </p:cNvPr>
                <p:cNvSpPr/>
                <p:nvPr/>
              </p:nvSpPr>
              <p:spPr>
                <a:xfrm>
                  <a:off x="8860205" y="2310056"/>
                  <a:ext cx="76581" cy="34099"/>
                </a:xfrm>
                <a:custGeom>
                  <a:avLst/>
                  <a:gdLst>
                    <a:gd name="connsiteX0" fmla="*/ 76581 w 76581"/>
                    <a:gd name="connsiteY0" fmla="*/ 0 h 34099"/>
                    <a:gd name="connsiteX1" fmla="*/ 40386 w 76581"/>
                    <a:gd name="connsiteY1" fmla="*/ 29813 h 34099"/>
                    <a:gd name="connsiteX2" fmla="*/ 0 w 76581"/>
                    <a:gd name="connsiteY2" fmla="*/ 34099 h 3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6581" h="34099">
                      <a:moveTo>
                        <a:pt x="76581" y="0"/>
                      </a:moveTo>
                      <a:cubicBezTo>
                        <a:pt x="76581" y="0"/>
                        <a:pt x="57531" y="25527"/>
                        <a:pt x="40386" y="29813"/>
                      </a:cubicBezTo>
                      <a:cubicBezTo>
                        <a:pt x="27108" y="32604"/>
                        <a:pt x="13573" y="34040"/>
                        <a:pt x="0" y="34099"/>
                      </a:cubicBezTo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E0DF5BC0-F415-4EB9-9609-FE6705A1A51E}"/>
                    </a:ext>
                  </a:extLst>
                </p:cNvPr>
                <p:cNvSpPr/>
                <p:nvPr/>
              </p:nvSpPr>
              <p:spPr>
                <a:xfrm>
                  <a:off x="8958408" y="2322819"/>
                  <a:ext cx="25526" cy="25527"/>
                </a:xfrm>
                <a:custGeom>
                  <a:avLst/>
                  <a:gdLst>
                    <a:gd name="connsiteX0" fmla="*/ 0 w 25526"/>
                    <a:gd name="connsiteY0" fmla="*/ 0 h 25527"/>
                    <a:gd name="connsiteX1" fmla="*/ 25527 w 25526"/>
                    <a:gd name="connsiteY1" fmla="*/ 25527 h 25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526" h="25527">
                      <a:moveTo>
                        <a:pt x="0" y="0"/>
                      </a:moveTo>
                      <a:cubicBezTo>
                        <a:pt x="1896" y="13234"/>
                        <a:pt x="12297" y="23632"/>
                        <a:pt x="25527" y="25527"/>
                      </a:cubicBezTo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01C6635D-6674-4C11-9C0B-80778BD4F1FD}"/>
                    </a:ext>
                  </a:extLst>
                </p:cNvPr>
                <p:cNvSpPr/>
                <p:nvPr/>
              </p:nvSpPr>
              <p:spPr>
                <a:xfrm>
                  <a:off x="9055656" y="2393305"/>
                  <a:ext cx="27814" cy="22197"/>
                </a:xfrm>
                <a:custGeom>
                  <a:avLst/>
                  <a:gdLst>
                    <a:gd name="connsiteX0" fmla="*/ 192 w 27814"/>
                    <a:gd name="connsiteY0" fmla="*/ 0 h 22197"/>
                    <a:gd name="connsiteX1" fmla="*/ 27815 w 27814"/>
                    <a:gd name="connsiteY1" fmla="*/ 21241 h 22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7814" h="22197">
                      <a:moveTo>
                        <a:pt x="192" y="0"/>
                      </a:moveTo>
                      <a:cubicBezTo>
                        <a:pt x="192" y="0"/>
                        <a:pt x="-4094" y="27623"/>
                        <a:pt x="27815" y="21241"/>
                      </a:cubicBezTo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FF62A324-5CB1-4770-AE73-C1B5AB1DA1FD}"/>
                    </a:ext>
                  </a:extLst>
                </p:cNvPr>
                <p:cNvSpPr/>
                <p:nvPr/>
              </p:nvSpPr>
              <p:spPr>
                <a:xfrm>
                  <a:off x="8014480" y="2312483"/>
                  <a:ext cx="367141" cy="434799"/>
                </a:xfrm>
                <a:custGeom>
                  <a:avLst/>
                  <a:gdLst>
                    <a:gd name="connsiteX0" fmla="*/ 55245 w 367141"/>
                    <a:gd name="connsiteY0" fmla="*/ 327614 h 434799"/>
                    <a:gd name="connsiteX1" fmla="*/ 116967 w 367141"/>
                    <a:gd name="connsiteY1" fmla="*/ 214838 h 434799"/>
                    <a:gd name="connsiteX2" fmla="*/ 191357 w 367141"/>
                    <a:gd name="connsiteY2" fmla="*/ 89394 h 434799"/>
                    <a:gd name="connsiteX3" fmla="*/ 297656 w 367141"/>
                    <a:gd name="connsiteY3" fmla="*/ 145 h 434799"/>
                    <a:gd name="connsiteX4" fmla="*/ 316706 w 367141"/>
                    <a:gd name="connsiteY4" fmla="*/ 21385 h 434799"/>
                    <a:gd name="connsiteX5" fmla="*/ 361379 w 367141"/>
                    <a:gd name="connsiteY5" fmla="*/ 10717 h 434799"/>
                    <a:gd name="connsiteX6" fmla="*/ 350711 w 367141"/>
                    <a:gd name="connsiteY6" fmla="*/ 53294 h 434799"/>
                    <a:gd name="connsiteX7" fmla="*/ 284798 w 367141"/>
                    <a:gd name="connsiteY7" fmla="*/ 136162 h 434799"/>
                    <a:gd name="connsiteX8" fmla="*/ 278416 w 367141"/>
                    <a:gd name="connsiteY8" fmla="*/ 148925 h 434799"/>
                    <a:gd name="connsiteX9" fmla="*/ 325184 w 367141"/>
                    <a:gd name="connsiteY9" fmla="*/ 189406 h 434799"/>
                    <a:gd name="connsiteX10" fmla="*/ 316706 w 367141"/>
                    <a:gd name="connsiteY10" fmla="*/ 221220 h 434799"/>
                    <a:gd name="connsiteX11" fmla="*/ 305753 w 367141"/>
                    <a:gd name="connsiteY11" fmla="*/ 272274 h 434799"/>
                    <a:gd name="connsiteX12" fmla="*/ 267653 w 367141"/>
                    <a:gd name="connsiteY12" fmla="*/ 319042 h 434799"/>
                    <a:gd name="connsiteX13" fmla="*/ 248603 w 367141"/>
                    <a:gd name="connsiteY13" fmla="*/ 304183 h 434799"/>
                    <a:gd name="connsiteX14" fmla="*/ 263462 w 367141"/>
                    <a:gd name="connsiteY14" fmla="*/ 261701 h 434799"/>
                    <a:gd name="connsiteX15" fmla="*/ 229457 w 367141"/>
                    <a:gd name="connsiteY15" fmla="*/ 299801 h 434799"/>
                    <a:gd name="connsiteX16" fmla="*/ 182690 w 367141"/>
                    <a:gd name="connsiteY16" fmla="*/ 350855 h 434799"/>
                    <a:gd name="connsiteX17" fmla="*/ 123158 w 367141"/>
                    <a:gd name="connsiteY17" fmla="*/ 369905 h 434799"/>
                    <a:gd name="connsiteX18" fmla="*/ 84487 w 367141"/>
                    <a:gd name="connsiteY18" fmla="*/ 433246 h 434799"/>
                    <a:gd name="connsiteX19" fmla="*/ 29718 w 367141"/>
                    <a:gd name="connsiteY19" fmla="*/ 425055 h 434799"/>
                    <a:gd name="connsiteX20" fmla="*/ 0 w 367141"/>
                    <a:gd name="connsiteY20" fmla="*/ 378287 h 43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67141" h="434799">
                      <a:moveTo>
                        <a:pt x="55245" y="327614"/>
                      </a:moveTo>
                      <a:cubicBezTo>
                        <a:pt x="78419" y="291505"/>
                        <a:pt x="99041" y="253824"/>
                        <a:pt x="116967" y="214838"/>
                      </a:cubicBezTo>
                      <a:cubicBezTo>
                        <a:pt x="142494" y="157688"/>
                        <a:pt x="163735" y="121303"/>
                        <a:pt x="191357" y="89394"/>
                      </a:cubicBezTo>
                      <a:cubicBezTo>
                        <a:pt x="218980" y="57485"/>
                        <a:pt x="291370" y="811"/>
                        <a:pt x="297656" y="145"/>
                      </a:cubicBezTo>
                      <a:cubicBezTo>
                        <a:pt x="316706" y="-2046"/>
                        <a:pt x="316706" y="21385"/>
                        <a:pt x="316706" y="21385"/>
                      </a:cubicBezTo>
                      <a:cubicBezTo>
                        <a:pt x="316706" y="21385"/>
                        <a:pt x="350711" y="2335"/>
                        <a:pt x="361379" y="10717"/>
                      </a:cubicBezTo>
                      <a:cubicBezTo>
                        <a:pt x="372047" y="19099"/>
                        <a:pt x="367570" y="40340"/>
                        <a:pt x="350711" y="53294"/>
                      </a:cubicBezTo>
                      <a:cubicBezTo>
                        <a:pt x="323088" y="74535"/>
                        <a:pt x="286988" y="129494"/>
                        <a:pt x="284798" y="136162"/>
                      </a:cubicBezTo>
                      <a:cubicBezTo>
                        <a:pt x="283178" y="140648"/>
                        <a:pt x="281035" y="144934"/>
                        <a:pt x="278416" y="148925"/>
                      </a:cubicBezTo>
                      <a:cubicBezTo>
                        <a:pt x="278416" y="148925"/>
                        <a:pt x="325184" y="176643"/>
                        <a:pt x="325184" y="189406"/>
                      </a:cubicBezTo>
                      <a:cubicBezTo>
                        <a:pt x="324088" y="200398"/>
                        <a:pt x="321221" y="211142"/>
                        <a:pt x="316706" y="221220"/>
                      </a:cubicBezTo>
                      <a:cubicBezTo>
                        <a:pt x="318745" y="238974"/>
                        <a:pt x="314897" y="256910"/>
                        <a:pt x="305753" y="272274"/>
                      </a:cubicBezTo>
                      <a:cubicBezTo>
                        <a:pt x="290894" y="295705"/>
                        <a:pt x="280321" y="319042"/>
                        <a:pt x="267653" y="319042"/>
                      </a:cubicBezTo>
                      <a:cubicBezTo>
                        <a:pt x="254984" y="319042"/>
                        <a:pt x="248603" y="316946"/>
                        <a:pt x="248603" y="304183"/>
                      </a:cubicBezTo>
                      <a:cubicBezTo>
                        <a:pt x="248603" y="291419"/>
                        <a:pt x="263462" y="261701"/>
                        <a:pt x="263462" y="261701"/>
                      </a:cubicBezTo>
                      <a:cubicBezTo>
                        <a:pt x="250822" y="273169"/>
                        <a:pt x="239420" y="285942"/>
                        <a:pt x="229457" y="299801"/>
                      </a:cubicBezTo>
                      <a:cubicBezTo>
                        <a:pt x="216694" y="318851"/>
                        <a:pt x="203930" y="342378"/>
                        <a:pt x="182690" y="350855"/>
                      </a:cubicBezTo>
                      <a:cubicBezTo>
                        <a:pt x="161449" y="359332"/>
                        <a:pt x="123158" y="369905"/>
                        <a:pt x="123158" y="369905"/>
                      </a:cubicBezTo>
                      <a:lnTo>
                        <a:pt x="84487" y="433246"/>
                      </a:lnTo>
                      <a:cubicBezTo>
                        <a:pt x="65837" y="436923"/>
                        <a:pt x="46482" y="434027"/>
                        <a:pt x="29718" y="425055"/>
                      </a:cubicBezTo>
                      <a:cubicBezTo>
                        <a:pt x="6382" y="410196"/>
                        <a:pt x="0" y="378287"/>
                        <a:pt x="0" y="378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76929230-4D20-4DC6-9A9C-F75A0998EDA2}"/>
                    </a:ext>
                  </a:extLst>
                </p:cNvPr>
                <p:cNvSpPr/>
                <p:nvPr/>
              </p:nvSpPr>
              <p:spPr>
                <a:xfrm>
                  <a:off x="7971413" y="2634330"/>
                  <a:ext cx="174797" cy="170961"/>
                </a:xfrm>
                <a:custGeom>
                  <a:avLst/>
                  <a:gdLst>
                    <a:gd name="connsiteX0" fmla="*/ 83453 w 174797"/>
                    <a:gd name="connsiteY0" fmla="*/ 7863 h 170961"/>
                    <a:gd name="connsiteX1" fmla="*/ 102503 w 174797"/>
                    <a:gd name="connsiteY1" fmla="*/ 43963 h 170961"/>
                    <a:gd name="connsiteX2" fmla="*/ 166321 w 174797"/>
                    <a:gd name="connsiteY2" fmla="*/ 63013 h 170961"/>
                    <a:gd name="connsiteX3" fmla="*/ 174798 w 174797"/>
                    <a:gd name="connsiteY3" fmla="*/ 67299 h 170961"/>
                    <a:gd name="connsiteX4" fmla="*/ 130126 w 174797"/>
                    <a:gd name="connsiteY4" fmla="*/ 154453 h 170961"/>
                    <a:gd name="connsiteX5" fmla="*/ 21731 w 174797"/>
                    <a:gd name="connsiteY5" fmla="*/ 145976 h 170961"/>
                    <a:gd name="connsiteX6" fmla="*/ 2681 w 174797"/>
                    <a:gd name="connsiteY6" fmla="*/ 60917 h 170961"/>
                    <a:gd name="connsiteX7" fmla="*/ 64308 w 174797"/>
                    <a:gd name="connsiteY7" fmla="*/ 3767 h 170961"/>
                    <a:gd name="connsiteX8" fmla="*/ 83453 w 174797"/>
                    <a:gd name="connsiteY8" fmla="*/ 7863 h 170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4797" h="170961">
                      <a:moveTo>
                        <a:pt x="83453" y="7863"/>
                      </a:moveTo>
                      <a:cubicBezTo>
                        <a:pt x="83453" y="22303"/>
                        <a:pt x="90578" y="35809"/>
                        <a:pt x="102503" y="43963"/>
                      </a:cubicBezTo>
                      <a:cubicBezTo>
                        <a:pt x="123744" y="61013"/>
                        <a:pt x="166321" y="63013"/>
                        <a:pt x="166321" y="63013"/>
                      </a:cubicBezTo>
                      <a:cubicBezTo>
                        <a:pt x="166321" y="63013"/>
                        <a:pt x="174798" y="56631"/>
                        <a:pt x="174798" y="67299"/>
                      </a:cubicBezTo>
                      <a:cubicBezTo>
                        <a:pt x="174798" y="77967"/>
                        <a:pt x="142889" y="133212"/>
                        <a:pt x="130126" y="154453"/>
                      </a:cubicBezTo>
                      <a:cubicBezTo>
                        <a:pt x="117362" y="175694"/>
                        <a:pt x="47258" y="179980"/>
                        <a:pt x="21731" y="145976"/>
                      </a:cubicBezTo>
                      <a:cubicBezTo>
                        <a:pt x="-3796" y="111971"/>
                        <a:pt x="-1700" y="67299"/>
                        <a:pt x="2681" y="60917"/>
                      </a:cubicBezTo>
                      <a:cubicBezTo>
                        <a:pt x="7063" y="54536"/>
                        <a:pt x="64308" y="3767"/>
                        <a:pt x="64308" y="3767"/>
                      </a:cubicBezTo>
                      <a:cubicBezTo>
                        <a:pt x="64308" y="3767"/>
                        <a:pt x="81358" y="-6996"/>
                        <a:pt x="83453" y="786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C3350FC9-FB23-4168-AF4C-C082B368168E}"/>
                    </a:ext>
                  </a:extLst>
                </p:cNvPr>
                <p:cNvSpPr/>
                <p:nvPr/>
              </p:nvSpPr>
              <p:spPr>
                <a:xfrm>
                  <a:off x="8233460" y="2333869"/>
                  <a:ext cx="97821" cy="95726"/>
                </a:xfrm>
                <a:custGeom>
                  <a:avLst/>
                  <a:gdLst>
                    <a:gd name="connsiteX0" fmla="*/ 97822 w 97821"/>
                    <a:gd name="connsiteY0" fmla="*/ 0 h 95726"/>
                    <a:gd name="connsiteX1" fmla="*/ 27622 w 97821"/>
                    <a:gd name="connsiteY1" fmla="*/ 59531 h 95726"/>
                    <a:gd name="connsiteX2" fmla="*/ 0 w 97821"/>
                    <a:gd name="connsiteY2" fmla="*/ 95726 h 95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7821" h="95726">
                      <a:moveTo>
                        <a:pt x="97822" y="0"/>
                      </a:moveTo>
                      <a:cubicBezTo>
                        <a:pt x="97822" y="0"/>
                        <a:pt x="44672" y="36100"/>
                        <a:pt x="27622" y="59531"/>
                      </a:cubicBezTo>
                      <a:cubicBezTo>
                        <a:pt x="10573" y="82963"/>
                        <a:pt x="0" y="95726"/>
                        <a:pt x="0" y="95726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47F20E91-FE4E-43B9-B3C6-B14B781F9A15}"/>
                    </a:ext>
                  </a:extLst>
                </p:cNvPr>
                <p:cNvSpPr/>
                <p:nvPr/>
              </p:nvSpPr>
              <p:spPr>
                <a:xfrm>
                  <a:off x="8282418" y="2501890"/>
                  <a:ext cx="48863" cy="31813"/>
                </a:xfrm>
                <a:custGeom>
                  <a:avLst/>
                  <a:gdLst>
                    <a:gd name="connsiteX0" fmla="*/ 0 w 48863"/>
                    <a:gd name="connsiteY0" fmla="*/ 0 h 31813"/>
                    <a:gd name="connsiteX1" fmla="*/ 48863 w 48863"/>
                    <a:gd name="connsiteY1" fmla="*/ 31813 h 31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863" h="31813">
                      <a:moveTo>
                        <a:pt x="0" y="0"/>
                      </a:moveTo>
                      <a:lnTo>
                        <a:pt x="48863" y="31813"/>
                      </a:lnTo>
                    </a:path>
                  </a:pathLst>
                </a:custGeom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A9D48034-2C3F-44C2-BBF4-81A22AC257C2}"/>
                    </a:ext>
                  </a:extLst>
                </p:cNvPr>
                <p:cNvSpPr/>
                <p:nvPr/>
              </p:nvSpPr>
              <p:spPr>
                <a:xfrm>
                  <a:off x="8267464" y="2455169"/>
                  <a:ext cx="25526" cy="6238"/>
                </a:xfrm>
                <a:custGeom>
                  <a:avLst/>
                  <a:gdLst>
                    <a:gd name="connsiteX0" fmla="*/ 25527 w 25526"/>
                    <a:gd name="connsiteY0" fmla="*/ 6239 h 6238"/>
                    <a:gd name="connsiteX1" fmla="*/ 0 w 25526"/>
                    <a:gd name="connsiteY1" fmla="*/ 2048 h 6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526" h="6238">
                      <a:moveTo>
                        <a:pt x="25527" y="6239"/>
                      </a:moveTo>
                      <a:cubicBezTo>
                        <a:pt x="25527" y="6239"/>
                        <a:pt x="10668" y="-4334"/>
                        <a:pt x="0" y="2048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3FCE6A4F-C704-4BED-8AFE-5818BFFD076F}"/>
                    </a:ext>
                  </a:extLst>
                </p:cNvPr>
                <p:cNvSpPr/>
                <p:nvPr/>
              </p:nvSpPr>
              <p:spPr>
                <a:xfrm>
                  <a:off x="8182185" y="5499248"/>
                  <a:ext cx="748219" cy="456441"/>
                </a:xfrm>
                <a:custGeom>
                  <a:avLst/>
                  <a:gdLst>
                    <a:gd name="connsiteX0" fmla="*/ 748219 w 748219"/>
                    <a:gd name="connsiteY0" fmla="*/ 73882 h 456441"/>
                    <a:gd name="connsiteX1" fmla="*/ 713929 w 748219"/>
                    <a:gd name="connsiteY1" fmla="*/ 104457 h 456441"/>
                    <a:gd name="connsiteX2" fmla="*/ 547242 w 748219"/>
                    <a:gd name="connsiteY2" fmla="*/ 164465 h 456441"/>
                    <a:gd name="connsiteX3" fmla="*/ 473899 w 748219"/>
                    <a:gd name="connsiteY3" fmla="*/ 4445 h 456441"/>
                    <a:gd name="connsiteX4" fmla="*/ 380554 w 748219"/>
                    <a:gd name="connsiteY4" fmla="*/ 4445 h 456441"/>
                    <a:gd name="connsiteX5" fmla="*/ 283875 w 748219"/>
                    <a:gd name="connsiteY5" fmla="*/ 124460 h 456441"/>
                    <a:gd name="connsiteX6" fmla="*/ 133857 w 748219"/>
                    <a:gd name="connsiteY6" fmla="*/ 241141 h 456441"/>
                    <a:gd name="connsiteX7" fmla="*/ 507 w 748219"/>
                    <a:gd name="connsiteY7" fmla="*/ 354489 h 456441"/>
                    <a:gd name="connsiteX8" fmla="*/ 88613 w 748219"/>
                    <a:gd name="connsiteY8" fmla="*/ 445738 h 456441"/>
                    <a:gd name="connsiteX9" fmla="*/ 430561 w 748219"/>
                    <a:gd name="connsiteY9" fmla="*/ 441166 h 456441"/>
                    <a:gd name="connsiteX10" fmla="*/ 703928 w 748219"/>
                    <a:gd name="connsiteY10" fmla="*/ 304482 h 456441"/>
                    <a:gd name="connsiteX11" fmla="*/ 747648 w 748219"/>
                    <a:gd name="connsiteY11" fmla="*/ 174466 h 456441"/>
                    <a:gd name="connsiteX12" fmla="*/ 748219 w 748219"/>
                    <a:gd name="connsiteY12" fmla="*/ 73882 h 456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8219" h="456441">
                      <a:moveTo>
                        <a:pt x="748219" y="73882"/>
                      </a:moveTo>
                      <a:cubicBezTo>
                        <a:pt x="737742" y="83150"/>
                        <a:pt x="726312" y="93342"/>
                        <a:pt x="713929" y="104457"/>
                      </a:cubicBezTo>
                      <a:cubicBezTo>
                        <a:pt x="647254" y="164465"/>
                        <a:pt x="547242" y="164465"/>
                        <a:pt x="547242" y="164465"/>
                      </a:cubicBezTo>
                      <a:cubicBezTo>
                        <a:pt x="547242" y="164465"/>
                        <a:pt x="513904" y="14446"/>
                        <a:pt x="473899" y="4445"/>
                      </a:cubicBezTo>
                      <a:cubicBezTo>
                        <a:pt x="433894" y="-5556"/>
                        <a:pt x="380554" y="4445"/>
                        <a:pt x="380554" y="4445"/>
                      </a:cubicBezTo>
                      <a:cubicBezTo>
                        <a:pt x="380554" y="4445"/>
                        <a:pt x="313879" y="94456"/>
                        <a:pt x="283875" y="124460"/>
                      </a:cubicBezTo>
                      <a:cubicBezTo>
                        <a:pt x="253872" y="154464"/>
                        <a:pt x="177195" y="211138"/>
                        <a:pt x="133857" y="241141"/>
                      </a:cubicBezTo>
                      <a:cubicBezTo>
                        <a:pt x="90518" y="271145"/>
                        <a:pt x="3841" y="307816"/>
                        <a:pt x="507" y="354489"/>
                      </a:cubicBezTo>
                      <a:cubicBezTo>
                        <a:pt x="-2827" y="401161"/>
                        <a:pt x="8508" y="422307"/>
                        <a:pt x="88613" y="445738"/>
                      </a:cubicBezTo>
                      <a:cubicBezTo>
                        <a:pt x="162813" y="467360"/>
                        <a:pt x="347217" y="451168"/>
                        <a:pt x="430561" y="441166"/>
                      </a:cubicBezTo>
                      <a:cubicBezTo>
                        <a:pt x="513904" y="431165"/>
                        <a:pt x="677258" y="337820"/>
                        <a:pt x="703928" y="304482"/>
                      </a:cubicBezTo>
                      <a:cubicBezTo>
                        <a:pt x="730598" y="271145"/>
                        <a:pt x="747648" y="267811"/>
                        <a:pt x="747648" y="174466"/>
                      </a:cubicBezTo>
                      <a:cubicBezTo>
                        <a:pt x="747648" y="139033"/>
                        <a:pt x="747648" y="103981"/>
                        <a:pt x="748219" y="7388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CB086FC4-A475-434C-8F9A-709D9C3C0F5F}"/>
                    </a:ext>
                  </a:extLst>
                </p:cNvPr>
                <p:cNvSpPr/>
                <p:nvPr/>
              </p:nvSpPr>
              <p:spPr>
                <a:xfrm>
                  <a:off x="8182185" y="5713338"/>
                  <a:ext cx="745933" cy="242350"/>
                </a:xfrm>
                <a:custGeom>
                  <a:avLst/>
                  <a:gdLst>
                    <a:gd name="connsiteX0" fmla="*/ 741171 w 745933"/>
                    <a:gd name="connsiteY0" fmla="*/ 3334 h 242350"/>
                    <a:gd name="connsiteX1" fmla="*/ 486567 w 745933"/>
                    <a:gd name="connsiteY1" fmla="*/ 149638 h 242350"/>
                    <a:gd name="connsiteX2" fmla="*/ 91470 w 745933"/>
                    <a:gd name="connsiteY2" fmla="*/ 178975 h 242350"/>
                    <a:gd name="connsiteX3" fmla="*/ 1269 w 745933"/>
                    <a:gd name="connsiteY3" fmla="*/ 136493 h 242350"/>
                    <a:gd name="connsiteX4" fmla="*/ 507 w 745933"/>
                    <a:gd name="connsiteY4" fmla="*/ 140398 h 242350"/>
                    <a:gd name="connsiteX5" fmla="*/ 88613 w 745933"/>
                    <a:gd name="connsiteY5" fmla="*/ 231648 h 242350"/>
                    <a:gd name="connsiteX6" fmla="*/ 430561 w 745933"/>
                    <a:gd name="connsiteY6" fmla="*/ 227076 h 242350"/>
                    <a:gd name="connsiteX7" fmla="*/ 703928 w 745933"/>
                    <a:gd name="connsiteY7" fmla="*/ 90392 h 242350"/>
                    <a:gd name="connsiteX8" fmla="*/ 745933 w 745933"/>
                    <a:gd name="connsiteY8" fmla="*/ 0 h 242350"/>
                    <a:gd name="connsiteX9" fmla="*/ 741171 w 745933"/>
                    <a:gd name="connsiteY9" fmla="*/ 3334 h 242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45933" h="242350">
                      <a:moveTo>
                        <a:pt x="741171" y="3334"/>
                      </a:moveTo>
                      <a:cubicBezTo>
                        <a:pt x="664799" y="65589"/>
                        <a:pt x="578807" y="115005"/>
                        <a:pt x="486567" y="149638"/>
                      </a:cubicBezTo>
                      <a:cubicBezTo>
                        <a:pt x="363695" y="196501"/>
                        <a:pt x="205675" y="199454"/>
                        <a:pt x="91470" y="178975"/>
                      </a:cubicBezTo>
                      <a:cubicBezTo>
                        <a:pt x="32892" y="168402"/>
                        <a:pt x="9841" y="150971"/>
                        <a:pt x="1269" y="136493"/>
                      </a:cubicBezTo>
                      <a:cubicBezTo>
                        <a:pt x="926" y="137779"/>
                        <a:pt x="669" y="139084"/>
                        <a:pt x="507" y="140398"/>
                      </a:cubicBezTo>
                      <a:cubicBezTo>
                        <a:pt x="-2827" y="187071"/>
                        <a:pt x="8508" y="208217"/>
                        <a:pt x="88613" y="231648"/>
                      </a:cubicBezTo>
                      <a:cubicBezTo>
                        <a:pt x="162813" y="253270"/>
                        <a:pt x="347217" y="237077"/>
                        <a:pt x="430561" y="227076"/>
                      </a:cubicBezTo>
                      <a:cubicBezTo>
                        <a:pt x="513904" y="217075"/>
                        <a:pt x="677258" y="123730"/>
                        <a:pt x="703928" y="90392"/>
                      </a:cubicBezTo>
                      <a:cubicBezTo>
                        <a:pt x="726216" y="62579"/>
                        <a:pt x="741457" y="55531"/>
                        <a:pt x="745933" y="0"/>
                      </a:cubicBezTo>
                      <a:cubicBezTo>
                        <a:pt x="744314" y="1143"/>
                        <a:pt x="742790" y="2096"/>
                        <a:pt x="741171" y="3334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8C5BFEC3-FEE4-46D6-9A53-AE4B2E152F31}"/>
                    </a:ext>
                  </a:extLst>
                </p:cNvPr>
                <p:cNvSpPr/>
                <p:nvPr/>
              </p:nvSpPr>
              <p:spPr>
                <a:xfrm>
                  <a:off x="8344329" y="5710386"/>
                  <a:ext cx="131577" cy="77451"/>
                </a:xfrm>
                <a:custGeom>
                  <a:avLst/>
                  <a:gdLst>
                    <a:gd name="connsiteX0" fmla="*/ 24957 w 131577"/>
                    <a:gd name="connsiteY0" fmla="*/ 0 h 77451"/>
                    <a:gd name="connsiteX1" fmla="*/ 5431 w 131577"/>
                    <a:gd name="connsiteY1" fmla="*/ 29718 h 77451"/>
                    <a:gd name="connsiteX2" fmla="*/ 125827 w 131577"/>
                    <a:gd name="connsiteY2" fmla="*/ 74866 h 77451"/>
                    <a:gd name="connsiteX3" fmla="*/ 24957 w 131577"/>
                    <a:gd name="connsiteY3" fmla="*/ 0 h 77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577" h="77451">
                      <a:moveTo>
                        <a:pt x="24957" y="0"/>
                      </a:moveTo>
                      <a:cubicBezTo>
                        <a:pt x="24957" y="0"/>
                        <a:pt x="-14000" y="13049"/>
                        <a:pt x="5431" y="29718"/>
                      </a:cubicBezTo>
                      <a:cubicBezTo>
                        <a:pt x="14384" y="37338"/>
                        <a:pt x="103062" y="89535"/>
                        <a:pt x="125827" y="74866"/>
                      </a:cubicBezTo>
                      <a:cubicBezTo>
                        <a:pt x="160784" y="52388"/>
                        <a:pt x="24957" y="0"/>
                        <a:pt x="24957" y="0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CC88A075-F1B1-4177-9921-18AAE86A79D1}"/>
                    </a:ext>
                  </a:extLst>
                </p:cNvPr>
                <p:cNvSpPr/>
                <p:nvPr/>
              </p:nvSpPr>
              <p:spPr>
                <a:xfrm>
                  <a:off x="8481491" y="5590847"/>
                  <a:ext cx="207740" cy="166782"/>
                </a:xfrm>
                <a:custGeom>
                  <a:avLst/>
                  <a:gdLst>
                    <a:gd name="connsiteX0" fmla="*/ 0 w 207740"/>
                    <a:gd name="connsiteY0" fmla="*/ 166783 h 166782"/>
                    <a:gd name="connsiteX1" fmla="*/ 207740 w 207740"/>
                    <a:gd name="connsiteY1" fmla="*/ 0 h 166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7740" h="166782">
                      <a:moveTo>
                        <a:pt x="0" y="166783"/>
                      </a:moveTo>
                      <a:cubicBezTo>
                        <a:pt x="0" y="166783"/>
                        <a:pt x="184309" y="38005"/>
                        <a:pt x="207740" y="0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7EF08B11-531A-488A-BFA4-08A9BDE3581E}"/>
                    </a:ext>
                  </a:extLst>
                </p:cNvPr>
                <p:cNvSpPr/>
                <p:nvPr/>
              </p:nvSpPr>
              <p:spPr>
                <a:xfrm>
                  <a:off x="8378585" y="5675082"/>
                  <a:ext cx="150480" cy="85883"/>
                </a:xfrm>
                <a:custGeom>
                  <a:avLst/>
                  <a:gdLst>
                    <a:gd name="connsiteX0" fmla="*/ 135100 w 150480"/>
                    <a:gd name="connsiteY0" fmla="*/ 85882 h 85883"/>
                    <a:gd name="connsiteX1" fmla="*/ 124432 w 150480"/>
                    <a:gd name="connsiteY1" fmla="*/ 81500 h 85883"/>
                    <a:gd name="connsiteX2" fmla="*/ 17276 w 150480"/>
                    <a:gd name="connsiteY2" fmla="*/ 30065 h 85883"/>
                    <a:gd name="connsiteX3" fmla="*/ 179 w 150480"/>
                    <a:gd name="connsiteY3" fmla="*/ 17540 h 85883"/>
                    <a:gd name="connsiteX4" fmla="*/ 12704 w 150480"/>
                    <a:gd name="connsiteY4" fmla="*/ 442 h 85883"/>
                    <a:gd name="connsiteX5" fmla="*/ 146054 w 150480"/>
                    <a:gd name="connsiteY5" fmla="*/ 60259 h 85883"/>
                    <a:gd name="connsiteX6" fmla="*/ 146149 w 150480"/>
                    <a:gd name="connsiteY6" fmla="*/ 81405 h 85883"/>
                    <a:gd name="connsiteX7" fmla="*/ 146054 w 150480"/>
                    <a:gd name="connsiteY7" fmla="*/ 81500 h 85883"/>
                    <a:gd name="connsiteX8" fmla="*/ 135100 w 150480"/>
                    <a:gd name="connsiteY8" fmla="*/ 85882 h 85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0480" h="85883">
                      <a:moveTo>
                        <a:pt x="135100" y="85882"/>
                      </a:moveTo>
                      <a:cubicBezTo>
                        <a:pt x="131109" y="85863"/>
                        <a:pt x="127280" y="84291"/>
                        <a:pt x="124432" y="81500"/>
                      </a:cubicBezTo>
                      <a:cubicBezTo>
                        <a:pt x="67282" y="24350"/>
                        <a:pt x="19657" y="29780"/>
                        <a:pt x="17276" y="30065"/>
                      </a:cubicBezTo>
                      <a:cubicBezTo>
                        <a:pt x="9094" y="31332"/>
                        <a:pt x="1445" y="25722"/>
                        <a:pt x="179" y="17540"/>
                      </a:cubicBezTo>
                      <a:cubicBezTo>
                        <a:pt x="-1088" y="9358"/>
                        <a:pt x="4522" y="1709"/>
                        <a:pt x="12704" y="442"/>
                      </a:cubicBezTo>
                      <a:cubicBezTo>
                        <a:pt x="15276" y="442"/>
                        <a:pt x="76712" y="-9083"/>
                        <a:pt x="146054" y="60259"/>
                      </a:cubicBezTo>
                      <a:cubicBezTo>
                        <a:pt x="151921" y="66070"/>
                        <a:pt x="151959" y="75538"/>
                        <a:pt x="146149" y="81405"/>
                      </a:cubicBezTo>
                      <a:cubicBezTo>
                        <a:pt x="146111" y="81443"/>
                        <a:pt x="146082" y="81471"/>
                        <a:pt x="146054" y="81500"/>
                      </a:cubicBezTo>
                      <a:cubicBezTo>
                        <a:pt x="143139" y="84377"/>
                        <a:pt x="139196" y="85948"/>
                        <a:pt x="135100" y="8588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4F1D0E7E-DBA2-49E1-AF49-CA495C5A00C5}"/>
                    </a:ext>
                  </a:extLst>
                </p:cNvPr>
                <p:cNvSpPr/>
                <p:nvPr/>
              </p:nvSpPr>
              <p:spPr>
                <a:xfrm>
                  <a:off x="8413847" y="5640023"/>
                  <a:ext cx="164620" cy="88746"/>
                </a:xfrm>
                <a:custGeom>
                  <a:avLst/>
                  <a:gdLst>
                    <a:gd name="connsiteX0" fmla="*/ 149559 w 164620"/>
                    <a:gd name="connsiteY0" fmla="*/ 88746 h 88746"/>
                    <a:gd name="connsiteX1" fmla="*/ 138510 w 164620"/>
                    <a:gd name="connsiteY1" fmla="*/ 83888 h 88746"/>
                    <a:gd name="connsiteX2" fmla="*/ 16780 w 164620"/>
                    <a:gd name="connsiteY2" fmla="*/ 30072 h 88746"/>
                    <a:gd name="connsiteX3" fmla="*/ 111 w 164620"/>
                    <a:gd name="connsiteY3" fmla="*/ 17022 h 88746"/>
                    <a:gd name="connsiteX4" fmla="*/ 13161 w 164620"/>
                    <a:gd name="connsiteY4" fmla="*/ 354 h 88746"/>
                    <a:gd name="connsiteX5" fmla="*/ 160608 w 164620"/>
                    <a:gd name="connsiteY5" fmla="*/ 63600 h 88746"/>
                    <a:gd name="connsiteX6" fmla="*/ 159855 w 164620"/>
                    <a:gd name="connsiteY6" fmla="*/ 84736 h 88746"/>
                    <a:gd name="connsiteX7" fmla="*/ 149559 w 164620"/>
                    <a:gd name="connsiteY7" fmla="*/ 88746 h 88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4620" h="88746">
                      <a:moveTo>
                        <a:pt x="149559" y="88746"/>
                      </a:moveTo>
                      <a:cubicBezTo>
                        <a:pt x="145358" y="88765"/>
                        <a:pt x="141339" y="86993"/>
                        <a:pt x="138510" y="83888"/>
                      </a:cubicBezTo>
                      <a:cubicBezTo>
                        <a:pt x="82884" y="22928"/>
                        <a:pt x="17352" y="30072"/>
                        <a:pt x="16780" y="30072"/>
                      </a:cubicBezTo>
                      <a:cubicBezTo>
                        <a:pt x="8570" y="31072"/>
                        <a:pt x="1112" y="25233"/>
                        <a:pt x="111" y="17022"/>
                      </a:cubicBezTo>
                      <a:cubicBezTo>
                        <a:pt x="-889" y="8812"/>
                        <a:pt x="4950" y="1354"/>
                        <a:pt x="13161" y="354"/>
                      </a:cubicBezTo>
                      <a:cubicBezTo>
                        <a:pt x="16495" y="354"/>
                        <a:pt x="94695" y="-8600"/>
                        <a:pt x="160608" y="63600"/>
                      </a:cubicBezTo>
                      <a:cubicBezTo>
                        <a:pt x="166237" y="69648"/>
                        <a:pt x="165904" y="79106"/>
                        <a:pt x="159855" y="84736"/>
                      </a:cubicBezTo>
                      <a:cubicBezTo>
                        <a:pt x="157064" y="87336"/>
                        <a:pt x="153378" y="88774"/>
                        <a:pt x="149559" y="8874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E6361461-43B8-44ED-BC91-B670F925C165}"/>
                    </a:ext>
                  </a:extLst>
                </p:cNvPr>
                <p:cNvSpPr/>
                <p:nvPr/>
              </p:nvSpPr>
              <p:spPr>
                <a:xfrm>
                  <a:off x="8451474" y="5606550"/>
                  <a:ext cx="170906" cy="90025"/>
                </a:xfrm>
                <a:custGeom>
                  <a:avLst/>
                  <a:gdLst>
                    <a:gd name="connsiteX0" fmla="*/ 155842 w 170906"/>
                    <a:gd name="connsiteY0" fmla="*/ 90025 h 90025"/>
                    <a:gd name="connsiteX1" fmla="*/ 144127 w 170906"/>
                    <a:gd name="connsiteY1" fmla="*/ 84310 h 90025"/>
                    <a:gd name="connsiteX2" fmla="*/ 20968 w 170906"/>
                    <a:gd name="connsiteY2" fmla="*/ 30779 h 90025"/>
                    <a:gd name="connsiteX3" fmla="*/ 1214 w 170906"/>
                    <a:gd name="connsiteY3" fmla="*/ 22854 h 90025"/>
                    <a:gd name="connsiteX4" fmla="*/ 7348 w 170906"/>
                    <a:gd name="connsiteY4" fmla="*/ 4014 h 90025"/>
                    <a:gd name="connsiteX5" fmla="*/ 167558 w 170906"/>
                    <a:gd name="connsiteY5" fmla="*/ 65641 h 90025"/>
                    <a:gd name="connsiteX6" fmla="*/ 165386 w 170906"/>
                    <a:gd name="connsiteY6" fmla="*/ 86682 h 90025"/>
                    <a:gd name="connsiteX7" fmla="*/ 155842 w 170906"/>
                    <a:gd name="connsiteY7" fmla="*/ 90025 h 9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0906" h="90025">
                      <a:moveTo>
                        <a:pt x="155842" y="90025"/>
                      </a:moveTo>
                      <a:cubicBezTo>
                        <a:pt x="151261" y="90044"/>
                        <a:pt x="146936" y="87929"/>
                        <a:pt x="144127" y="84310"/>
                      </a:cubicBezTo>
                      <a:cubicBezTo>
                        <a:pt x="102026" y="31541"/>
                        <a:pt x="32875" y="27160"/>
                        <a:pt x="20968" y="30779"/>
                      </a:cubicBezTo>
                      <a:cubicBezTo>
                        <a:pt x="13329" y="34046"/>
                        <a:pt x="4480" y="30494"/>
                        <a:pt x="1214" y="22854"/>
                      </a:cubicBezTo>
                      <a:cubicBezTo>
                        <a:pt x="-1749" y="15920"/>
                        <a:pt x="871" y="7872"/>
                        <a:pt x="7348" y="4014"/>
                      </a:cubicBezTo>
                      <a:cubicBezTo>
                        <a:pt x="25921" y="-6273"/>
                        <a:pt x="114885" y="-463"/>
                        <a:pt x="167558" y="65641"/>
                      </a:cubicBezTo>
                      <a:cubicBezTo>
                        <a:pt x="172768" y="72051"/>
                        <a:pt x="171787" y="81472"/>
                        <a:pt x="165386" y="86682"/>
                      </a:cubicBezTo>
                      <a:cubicBezTo>
                        <a:pt x="162691" y="88863"/>
                        <a:pt x="159319" y="90054"/>
                        <a:pt x="155842" y="900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32F102E6-6D87-4636-9427-B45EA6AB5A7A}"/>
                    </a:ext>
                  </a:extLst>
                </p:cNvPr>
                <p:cNvSpPr/>
                <p:nvPr/>
              </p:nvSpPr>
              <p:spPr>
                <a:xfrm>
                  <a:off x="8493643" y="5567035"/>
                  <a:ext cx="163503" cy="94392"/>
                </a:xfrm>
                <a:custGeom>
                  <a:avLst/>
                  <a:gdLst>
                    <a:gd name="connsiteX0" fmla="*/ 148820 w 163503"/>
                    <a:gd name="connsiteY0" fmla="*/ 94392 h 94392"/>
                    <a:gd name="connsiteX1" fmla="*/ 137676 w 163503"/>
                    <a:gd name="connsiteY1" fmla="*/ 89535 h 94392"/>
                    <a:gd name="connsiteX2" fmla="*/ 13851 w 163503"/>
                    <a:gd name="connsiteY2" fmla="*/ 30004 h 94392"/>
                    <a:gd name="connsiteX3" fmla="*/ 49 w 163503"/>
                    <a:gd name="connsiteY3" fmla="*/ 13801 h 94392"/>
                    <a:gd name="connsiteX4" fmla="*/ 13851 w 163503"/>
                    <a:gd name="connsiteY4" fmla="*/ 0 h 94392"/>
                    <a:gd name="connsiteX5" fmla="*/ 159584 w 163503"/>
                    <a:gd name="connsiteY5" fmla="*/ 69342 h 94392"/>
                    <a:gd name="connsiteX6" fmla="*/ 158650 w 163503"/>
                    <a:gd name="connsiteY6" fmla="*/ 90468 h 94392"/>
                    <a:gd name="connsiteX7" fmla="*/ 148535 w 163503"/>
                    <a:gd name="connsiteY7" fmla="*/ 94392 h 94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3503" h="94392">
                      <a:moveTo>
                        <a:pt x="148820" y="94392"/>
                      </a:moveTo>
                      <a:cubicBezTo>
                        <a:pt x="144591" y="94412"/>
                        <a:pt x="140543" y="92650"/>
                        <a:pt x="137676" y="89535"/>
                      </a:cubicBezTo>
                      <a:cubicBezTo>
                        <a:pt x="105739" y="54312"/>
                        <a:pt x="61305" y="32947"/>
                        <a:pt x="13851" y="30004"/>
                      </a:cubicBezTo>
                      <a:cubicBezTo>
                        <a:pt x="5564" y="29346"/>
                        <a:pt x="-617" y="22088"/>
                        <a:pt x="49" y="13801"/>
                      </a:cubicBezTo>
                      <a:cubicBezTo>
                        <a:pt x="630" y="6439"/>
                        <a:pt x="6488" y="590"/>
                        <a:pt x="13851" y="0"/>
                      </a:cubicBezTo>
                      <a:cubicBezTo>
                        <a:pt x="69677" y="2962"/>
                        <a:pt x="122074" y="27889"/>
                        <a:pt x="159584" y="69342"/>
                      </a:cubicBezTo>
                      <a:cubicBezTo>
                        <a:pt x="165156" y="75438"/>
                        <a:pt x="164737" y="84896"/>
                        <a:pt x="158650" y="90468"/>
                      </a:cubicBezTo>
                      <a:cubicBezTo>
                        <a:pt x="155888" y="92993"/>
                        <a:pt x="152278" y="94392"/>
                        <a:pt x="148535" y="943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AB1B5219-5B5A-4C24-9AEE-935C47C1B570}"/>
                    </a:ext>
                  </a:extLst>
                </p:cNvPr>
                <p:cNvSpPr/>
                <p:nvPr/>
              </p:nvSpPr>
              <p:spPr>
                <a:xfrm>
                  <a:off x="8673894" y="5727331"/>
                  <a:ext cx="20101" cy="46205"/>
                </a:xfrm>
                <a:custGeom>
                  <a:avLst/>
                  <a:gdLst>
                    <a:gd name="connsiteX0" fmla="*/ 9527 w 20101"/>
                    <a:gd name="connsiteY0" fmla="*/ 46206 h 46205"/>
                    <a:gd name="connsiteX1" fmla="*/ 9527 w 20101"/>
                    <a:gd name="connsiteY1" fmla="*/ 46206 h 46205"/>
                    <a:gd name="connsiteX2" fmla="*/ 2 w 20101"/>
                    <a:gd name="connsiteY2" fmla="*/ 35919 h 46205"/>
                    <a:gd name="connsiteX3" fmla="*/ 574 w 20101"/>
                    <a:gd name="connsiteY3" fmla="*/ 9535 h 46205"/>
                    <a:gd name="connsiteX4" fmla="*/ 10089 w 20101"/>
                    <a:gd name="connsiteY4" fmla="*/ 0 h 46205"/>
                    <a:gd name="connsiteX5" fmla="*/ 10575 w 20101"/>
                    <a:gd name="connsiteY5" fmla="*/ 10 h 46205"/>
                    <a:gd name="connsiteX6" fmla="*/ 10575 w 20101"/>
                    <a:gd name="connsiteY6" fmla="*/ 10 h 46205"/>
                    <a:gd name="connsiteX7" fmla="*/ 20100 w 20101"/>
                    <a:gd name="connsiteY7" fmla="*/ 10201 h 46205"/>
                    <a:gd name="connsiteX8" fmla="*/ 19528 w 20101"/>
                    <a:gd name="connsiteY8" fmla="*/ 36681 h 46205"/>
                    <a:gd name="connsiteX9" fmla="*/ 9527 w 20101"/>
                    <a:gd name="connsiteY9" fmla="*/ 46206 h 4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101" h="46205">
                      <a:moveTo>
                        <a:pt x="9527" y="46206"/>
                      </a:moveTo>
                      <a:lnTo>
                        <a:pt x="9527" y="46206"/>
                      </a:lnTo>
                      <a:cubicBezTo>
                        <a:pt x="4098" y="45901"/>
                        <a:pt x="-112" y="41348"/>
                        <a:pt x="2" y="35919"/>
                      </a:cubicBezTo>
                      <a:lnTo>
                        <a:pt x="574" y="9535"/>
                      </a:lnTo>
                      <a:cubicBezTo>
                        <a:pt x="564" y="4277"/>
                        <a:pt x="4822" y="0"/>
                        <a:pt x="10089" y="0"/>
                      </a:cubicBezTo>
                      <a:cubicBezTo>
                        <a:pt x="10251" y="0"/>
                        <a:pt x="10413" y="0"/>
                        <a:pt x="10575" y="10"/>
                      </a:cubicBezTo>
                      <a:lnTo>
                        <a:pt x="10575" y="10"/>
                      </a:lnTo>
                      <a:cubicBezTo>
                        <a:pt x="15985" y="267"/>
                        <a:pt x="20205" y="4782"/>
                        <a:pt x="20100" y="10201"/>
                      </a:cubicBezTo>
                      <a:lnTo>
                        <a:pt x="19528" y="36681"/>
                      </a:lnTo>
                      <a:cubicBezTo>
                        <a:pt x="19271" y="42015"/>
                        <a:pt x="14871" y="46215"/>
                        <a:pt x="9527" y="4620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3C06B5B5-C541-4B93-A52A-316C04BFF1C6}"/>
                    </a:ext>
                  </a:extLst>
                </p:cNvPr>
                <p:cNvSpPr/>
                <p:nvPr/>
              </p:nvSpPr>
              <p:spPr>
                <a:xfrm>
                  <a:off x="8669321" y="5618513"/>
                  <a:ext cx="32366" cy="133499"/>
                </a:xfrm>
                <a:custGeom>
                  <a:avLst/>
                  <a:gdLst>
                    <a:gd name="connsiteX0" fmla="*/ 14672 w 32366"/>
                    <a:gd name="connsiteY0" fmla="*/ 133497 h 133499"/>
                    <a:gd name="connsiteX1" fmla="*/ 14672 w 32366"/>
                    <a:gd name="connsiteY1" fmla="*/ 133497 h 133499"/>
                    <a:gd name="connsiteX2" fmla="*/ 3 w 32366"/>
                    <a:gd name="connsiteY2" fmla="*/ 118162 h 133499"/>
                    <a:gd name="connsiteX3" fmla="*/ 2289 w 32366"/>
                    <a:gd name="connsiteY3" fmla="*/ 15863 h 133499"/>
                    <a:gd name="connsiteX4" fmla="*/ 16500 w 32366"/>
                    <a:gd name="connsiteY4" fmla="*/ 23 h 133499"/>
                    <a:gd name="connsiteX5" fmla="*/ 32340 w 32366"/>
                    <a:gd name="connsiteY5" fmla="*/ 14235 h 133499"/>
                    <a:gd name="connsiteX6" fmla="*/ 32293 w 32366"/>
                    <a:gd name="connsiteY6" fmla="*/ 16530 h 133499"/>
                    <a:gd name="connsiteX7" fmla="*/ 30007 w 32366"/>
                    <a:gd name="connsiteY7" fmla="*/ 118828 h 133499"/>
                    <a:gd name="connsiteX8" fmla="*/ 14672 w 32366"/>
                    <a:gd name="connsiteY8" fmla="*/ 133497 h 1334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366" h="133499">
                      <a:moveTo>
                        <a:pt x="14672" y="133497"/>
                      </a:moveTo>
                      <a:lnTo>
                        <a:pt x="14672" y="133497"/>
                      </a:lnTo>
                      <a:cubicBezTo>
                        <a:pt x="6394" y="133287"/>
                        <a:pt x="-159" y="126439"/>
                        <a:pt x="3" y="118162"/>
                      </a:cubicBezTo>
                      <a:lnTo>
                        <a:pt x="2289" y="15863"/>
                      </a:lnTo>
                      <a:cubicBezTo>
                        <a:pt x="1841" y="7567"/>
                        <a:pt x="8204" y="471"/>
                        <a:pt x="16500" y="23"/>
                      </a:cubicBezTo>
                      <a:cubicBezTo>
                        <a:pt x="24796" y="-434"/>
                        <a:pt x="31893" y="5929"/>
                        <a:pt x="32340" y="14235"/>
                      </a:cubicBezTo>
                      <a:cubicBezTo>
                        <a:pt x="32388" y="14996"/>
                        <a:pt x="32369" y="15768"/>
                        <a:pt x="32293" y="16530"/>
                      </a:cubicBezTo>
                      <a:lnTo>
                        <a:pt x="30007" y="118828"/>
                      </a:lnTo>
                      <a:cubicBezTo>
                        <a:pt x="29797" y="127106"/>
                        <a:pt x="22949" y="133659"/>
                        <a:pt x="14672" y="13349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507CB540-DCA0-45EC-B279-D7C26F75CAA9}"/>
                    </a:ext>
                  </a:extLst>
                </p:cNvPr>
                <p:cNvSpPr/>
                <p:nvPr/>
              </p:nvSpPr>
              <p:spPr>
                <a:xfrm>
                  <a:off x="8605983" y="5847451"/>
                  <a:ext cx="8667" cy="25621"/>
                </a:xfrm>
                <a:custGeom>
                  <a:avLst/>
                  <a:gdLst>
                    <a:gd name="connsiteX0" fmla="*/ 0 w 8667"/>
                    <a:gd name="connsiteY0" fmla="*/ 0 h 25621"/>
                    <a:gd name="connsiteX1" fmla="*/ 8668 w 8667"/>
                    <a:gd name="connsiteY1" fmla="*/ 25622 h 25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667" h="25621">
                      <a:moveTo>
                        <a:pt x="0" y="0"/>
                      </a:moveTo>
                      <a:cubicBezTo>
                        <a:pt x="4724" y="7801"/>
                        <a:pt x="7687" y="16554"/>
                        <a:pt x="8668" y="25622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63F773D4-B2FA-41E9-9810-E2471B927D94}"/>
                    </a:ext>
                  </a:extLst>
                </p:cNvPr>
                <p:cNvSpPr/>
                <p:nvPr/>
              </p:nvSpPr>
              <p:spPr>
                <a:xfrm>
                  <a:off x="8256565" y="5780395"/>
                  <a:ext cx="314841" cy="43280"/>
                </a:xfrm>
                <a:custGeom>
                  <a:avLst/>
                  <a:gdLst>
                    <a:gd name="connsiteX0" fmla="*/ 6994 w 314841"/>
                    <a:gd name="connsiteY0" fmla="*/ 0 h 43280"/>
                    <a:gd name="connsiteX1" fmla="*/ 24901 w 314841"/>
                    <a:gd name="connsiteY1" fmla="*/ 34099 h 43280"/>
                    <a:gd name="connsiteX2" fmla="*/ 251025 w 314841"/>
                    <a:gd name="connsiteY2" fmla="*/ 26003 h 43280"/>
                    <a:gd name="connsiteX3" fmla="*/ 314842 w 314841"/>
                    <a:gd name="connsiteY3" fmla="*/ 33242 h 43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4841" h="43280">
                      <a:moveTo>
                        <a:pt x="6994" y="0"/>
                      </a:moveTo>
                      <a:cubicBezTo>
                        <a:pt x="6994" y="0"/>
                        <a:pt x="-17390" y="16192"/>
                        <a:pt x="24901" y="34099"/>
                      </a:cubicBezTo>
                      <a:cubicBezTo>
                        <a:pt x="67192" y="52006"/>
                        <a:pt x="177873" y="40672"/>
                        <a:pt x="251025" y="26003"/>
                      </a:cubicBezTo>
                      <a:cubicBezTo>
                        <a:pt x="272494" y="20879"/>
                        <a:pt x="295068" y="23441"/>
                        <a:pt x="314842" y="33242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23503C05-5464-4EDE-B3FB-211E98E66CE7}"/>
                    </a:ext>
                  </a:extLst>
                </p:cNvPr>
                <p:cNvSpPr/>
                <p:nvPr/>
              </p:nvSpPr>
              <p:spPr>
                <a:xfrm>
                  <a:off x="8880112" y="5632281"/>
                  <a:ext cx="13049" cy="21336"/>
                </a:xfrm>
                <a:custGeom>
                  <a:avLst/>
                  <a:gdLst>
                    <a:gd name="connsiteX0" fmla="*/ 0 w 13049"/>
                    <a:gd name="connsiteY0" fmla="*/ 21336 h 21336"/>
                    <a:gd name="connsiteX1" fmla="*/ 13049 w 13049"/>
                    <a:gd name="connsiteY1" fmla="*/ 0 h 213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049" h="21336">
                      <a:moveTo>
                        <a:pt x="0" y="21336"/>
                      </a:moveTo>
                      <a:cubicBezTo>
                        <a:pt x="3734" y="13859"/>
                        <a:pt x="8096" y="6725"/>
                        <a:pt x="13049" y="0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C4F4513F-F2EC-4923-BECC-1AD7902381D1}"/>
                    </a:ext>
                  </a:extLst>
                </p:cNvPr>
                <p:cNvSpPr/>
                <p:nvPr/>
              </p:nvSpPr>
              <p:spPr>
                <a:xfrm>
                  <a:off x="8857347" y="5676763"/>
                  <a:ext cx="12953" cy="78866"/>
                </a:xfrm>
                <a:custGeom>
                  <a:avLst/>
                  <a:gdLst>
                    <a:gd name="connsiteX0" fmla="*/ 0 w 12953"/>
                    <a:gd name="connsiteY0" fmla="*/ 78867 h 78866"/>
                    <a:gd name="connsiteX1" fmla="*/ 12954 w 12953"/>
                    <a:gd name="connsiteY1" fmla="*/ 0 h 78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953" h="78866">
                      <a:moveTo>
                        <a:pt x="0" y="78867"/>
                      </a:moveTo>
                      <a:cubicBezTo>
                        <a:pt x="152" y="52064"/>
                        <a:pt x="4524" y="25451"/>
                        <a:pt x="12954" y="0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TC"/>
                    <a:ea typeface="HarmonyOS Sans SC"/>
                    <a:cs typeface="+mn-cs"/>
                  </a:endParaRPr>
                </a:p>
              </p:txBody>
            </p:sp>
          </p:grpSp>
        </p:grpSp>
      </p:grpSp>
      <p:sp>
        <p:nvSpPr>
          <p:cNvPr id="240" name="任意多边形: 形状 239">
            <a:extLst>
              <a:ext uri="{FF2B5EF4-FFF2-40B4-BE49-F238E27FC236}">
                <a16:creationId xmlns:a16="http://schemas.microsoft.com/office/drawing/2014/main" id="{29C8F81D-3696-40CF-AC5C-DB5C1AC1A7E2}"/>
              </a:ext>
            </a:extLst>
          </p:cNvPr>
          <p:cNvSpPr>
            <a:spLocks noChangeAspect="1"/>
          </p:cNvSpPr>
          <p:nvPr/>
        </p:nvSpPr>
        <p:spPr>
          <a:xfrm>
            <a:off x="4358012" y="5512183"/>
            <a:ext cx="334682" cy="334682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178AABA-2BEE-415B-AF14-7A09E4AC9556}"/>
              </a:ext>
            </a:extLst>
          </p:cNvPr>
          <p:cNvGrpSpPr/>
          <p:nvPr/>
        </p:nvGrpSpPr>
        <p:grpSpPr>
          <a:xfrm>
            <a:off x="6268278" y="1695575"/>
            <a:ext cx="4871691" cy="2571625"/>
            <a:chOff x="751456" y="1695575"/>
            <a:chExt cx="4871691" cy="2571625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16B70FEE-97AA-41D2-9AE0-8454E8A97E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54703" y="3258793"/>
              <a:ext cx="360000" cy="360000"/>
            </a:xfrm>
            <a:custGeom>
              <a:avLst/>
              <a:gdLst>
                <a:gd name="connsiteX0" fmla="*/ 720000 w 1440000"/>
                <a:gd name="connsiteY0" fmla="*/ 0 h 1440000"/>
                <a:gd name="connsiteX1" fmla="*/ 1440000 w 1440000"/>
                <a:gd name="connsiteY1" fmla="*/ 720000 h 1440000"/>
                <a:gd name="connsiteX2" fmla="*/ 720000 w 1440000"/>
                <a:gd name="connsiteY2" fmla="*/ 1440000 h 1440000"/>
                <a:gd name="connsiteX3" fmla="*/ 0 w 1440000"/>
                <a:gd name="connsiteY3" fmla="*/ 720000 h 1440000"/>
                <a:gd name="connsiteX4" fmla="*/ 720000 w 1440000"/>
                <a:gd name="connsiteY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000" h="1440000">
                  <a:moveTo>
                    <a:pt x="720000" y="0"/>
                  </a:moveTo>
                  <a:cubicBezTo>
                    <a:pt x="720000" y="397645"/>
                    <a:pt x="1042355" y="720000"/>
                    <a:pt x="1440000" y="720000"/>
                  </a:cubicBezTo>
                  <a:cubicBezTo>
                    <a:pt x="1042355" y="720000"/>
                    <a:pt x="720000" y="1042355"/>
                    <a:pt x="720000" y="1440000"/>
                  </a:cubicBezTo>
                  <a:cubicBezTo>
                    <a:pt x="720000" y="1042355"/>
                    <a:pt x="397645" y="720000"/>
                    <a:pt x="0" y="720000"/>
                  </a:cubicBezTo>
                  <a:cubicBezTo>
                    <a:pt x="397645" y="720000"/>
                    <a:pt x="720000" y="397645"/>
                    <a:pt x="7200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矩形: 单圆角 60">
              <a:extLst>
                <a:ext uri="{FF2B5EF4-FFF2-40B4-BE49-F238E27FC236}">
                  <a16:creationId xmlns:a16="http://schemas.microsoft.com/office/drawing/2014/main" id="{CE737733-1744-4452-B8AC-CAB426F14E83}"/>
                </a:ext>
              </a:extLst>
            </p:cNvPr>
            <p:cNvSpPr/>
            <p:nvPr/>
          </p:nvSpPr>
          <p:spPr>
            <a:xfrm flipV="1">
              <a:off x="751456" y="3728138"/>
              <a:ext cx="4860000" cy="539062"/>
            </a:xfrm>
            <a:prstGeom prst="round1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 algn="ctr"/>
              <a:endParaRPr lang="zh-CN" altLang="en-US"/>
            </a:p>
          </p:txBody>
        </p:sp>
        <p:sp>
          <p:nvSpPr>
            <p:cNvPr id="62" name="矩形: 单圆角 61">
              <a:extLst>
                <a:ext uri="{FF2B5EF4-FFF2-40B4-BE49-F238E27FC236}">
                  <a16:creationId xmlns:a16="http://schemas.microsoft.com/office/drawing/2014/main" id="{7A419DB4-8757-4EF2-B08F-56F4B6DC1B92}"/>
                </a:ext>
              </a:extLst>
            </p:cNvPr>
            <p:cNvSpPr/>
            <p:nvPr/>
          </p:nvSpPr>
          <p:spPr>
            <a:xfrm flipV="1">
              <a:off x="763147" y="1695575"/>
              <a:ext cx="4860000" cy="1923218"/>
            </a:xfrm>
            <a:prstGeom prst="round1Rect">
              <a:avLst/>
            </a:prstGeom>
            <a:solidFill>
              <a:schemeClr val="bg1"/>
            </a:solidFill>
            <a:ln w="1905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DDD6EAF7-91AA-4CCD-AB56-22E69CEB9DAE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763147" y="1695575"/>
              <a:ext cx="360000" cy="360000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1" name="文本框 240">
              <a:extLst>
                <a:ext uri="{FF2B5EF4-FFF2-40B4-BE49-F238E27FC236}">
                  <a16:creationId xmlns:a16="http://schemas.microsoft.com/office/drawing/2014/main" id="{55D47217-FC84-4834-8BFE-A682851AA005}"/>
                </a:ext>
              </a:extLst>
            </p:cNvPr>
            <p:cNvSpPr txBox="1"/>
            <p:nvPr/>
          </p:nvSpPr>
          <p:spPr>
            <a:xfrm>
              <a:off x="925147" y="2263273"/>
              <a:ext cx="4536000" cy="820017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lstStyle/>
            <a:p>
              <a:pPr algn="ctr"/>
              <a:r>
                <a:rPr lang="zh-CN" altLang="en-US" sz="6000" spc="60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98000">
                        <a:schemeClr val="accent3">
                          <a:lumMod val="75000"/>
                        </a:schemeClr>
                      </a:gs>
                    </a:gsLst>
                    <a:lin ang="5400000" scaled="0"/>
                  </a:gradFill>
                  <a:effectLst>
                    <a:outerShdw blurRad="152400" dist="101600" dir="5400000" sx="98000" sy="98000" algn="t" rotWithShape="0">
                      <a:schemeClr val="accent3">
                        <a:lumMod val="50000"/>
                        <a:alpha val="30000"/>
                      </a:schemeClr>
                    </a:outerShdw>
                  </a:effectLst>
                  <a:latin typeface="仓耳渔阳体 W05" panose="02020400000000000000" pitchFamily="18" charset="-122"/>
                  <a:ea typeface="仓耳渔阳体 W05" panose="02020400000000000000" pitchFamily="18" charset="-122"/>
                </a:rPr>
                <a:t>谢谢观看！</a:t>
              </a:r>
            </a:p>
          </p:txBody>
        </p:sp>
        <p:cxnSp>
          <p:nvCxnSpPr>
            <p:cNvPr id="244" name="直接连接符 243">
              <a:extLst>
                <a:ext uri="{FF2B5EF4-FFF2-40B4-BE49-F238E27FC236}">
                  <a16:creationId xmlns:a16="http://schemas.microsoft.com/office/drawing/2014/main" id="{8F4EAD9A-2898-428B-99AC-24C5F86BEBD0}"/>
                </a:ext>
              </a:extLst>
            </p:cNvPr>
            <p:cNvCxnSpPr/>
            <p:nvPr/>
          </p:nvCxnSpPr>
          <p:spPr>
            <a:xfrm>
              <a:off x="3147108" y="2921265"/>
              <a:ext cx="1989513" cy="0"/>
            </a:xfrm>
            <a:prstGeom prst="line">
              <a:avLst/>
            </a:prstGeom>
            <a:ln>
              <a:gradFill>
                <a:gsLst>
                  <a:gs pos="0">
                    <a:schemeClr val="accent3"/>
                  </a:gs>
                  <a:gs pos="100000">
                    <a:schemeClr val="accent1">
                      <a:lumMod val="45000"/>
                      <a:lumOff val="55000"/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>
              <a:extLst>
                <a:ext uri="{FF2B5EF4-FFF2-40B4-BE49-F238E27FC236}">
                  <a16:creationId xmlns:a16="http://schemas.microsoft.com/office/drawing/2014/main" id="{1D5E713C-4F74-435D-AE01-D395939EFC91}"/>
                </a:ext>
              </a:extLst>
            </p:cNvPr>
            <p:cNvCxnSpPr>
              <a:cxnSpLocks/>
            </p:cNvCxnSpPr>
            <p:nvPr/>
          </p:nvCxnSpPr>
          <p:spPr>
            <a:xfrm>
              <a:off x="3147108" y="3039906"/>
              <a:ext cx="1595580" cy="0"/>
            </a:xfrm>
            <a:prstGeom prst="line">
              <a:avLst/>
            </a:prstGeom>
            <a:ln>
              <a:gradFill>
                <a:gsLst>
                  <a:gs pos="0">
                    <a:schemeClr val="accent3"/>
                  </a:gs>
                  <a:gs pos="100000">
                    <a:schemeClr val="accent1">
                      <a:lumMod val="45000"/>
                      <a:lumOff val="55000"/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>
              <a:extLst>
                <a:ext uri="{FF2B5EF4-FFF2-40B4-BE49-F238E27FC236}">
                  <a16:creationId xmlns:a16="http://schemas.microsoft.com/office/drawing/2014/main" id="{600D9AB3-64BE-4B45-99EB-A1BEA0B384E0}"/>
                </a:ext>
              </a:extLst>
            </p:cNvPr>
            <p:cNvCxnSpPr>
              <a:cxnSpLocks/>
            </p:cNvCxnSpPr>
            <p:nvPr/>
          </p:nvCxnSpPr>
          <p:spPr>
            <a:xfrm>
              <a:off x="3147108" y="3158547"/>
              <a:ext cx="1378245" cy="0"/>
            </a:xfrm>
            <a:prstGeom prst="line">
              <a:avLst/>
            </a:prstGeom>
            <a:ln>
              <a:gradFill>
                <a:gsLst>
                  <a:gs pos="0">
                    <a:schemeClr val="accent3"/>
                  </a:gs>
                  <a:gs pos="100000">
                    <a:schemeClr val="accent1">
                      <a:lumMod val="45000"/>
                      <a:lumOff val="55000"/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>
              <a:extLst>
                <a:ext uri="{FF2B5EF4-FFF2-40B4-BE49-F238E27FC236}">
                  <a16:creationId xmlns:a16="http://schemas.microsoft.com/office/drawing/2014/main" id="{1B8A69C5-6E9D-4821-9AB0-E15E8239030A}"/>
                </a:ext>
              </a:extLst>
            </p:cNvPr>
            <p:cNvCxnSpPr>
              <a:cxnSpLocks/>
            </p:cNvCxnSpPr>
            <p:nvPr/>
          </p:nvCxnSpPr>
          <p:spPr>
            <a:xfrm>
              <a:off x="3147108" y="3277189"/>
              <a:ext cx="1156668" cy="0"/>
            </a:xfrm>
            <a:prstGeom prst="line">
              <a:avLst/>
            </a:prstGeom>
            <a:ln>
              <a:gradFill>
                <a:gsLst>
                  <a:gs pos="0">
                    <a:schemeClr val="accent3"/>
                  </a:gs>
                  <a:gs pos="100000">
                    <a:schemeClr val="accent1">
                      <a:lumMod val="45000"/>
                      <a:lumOff val="55000"/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3" name="文本框 252">
              <a:extLst>
                <a:ext uri="{FF2B5EF4-FFF2-40B4-BE49-F238E27FC236}">
                  <a16:creationId xmlns:a16="http://schemas.microsoft.com/office/drawing/2014/main" id="{211FC282-2993-4007-8D82-982ADBB59F42}"/>
                </a:ext>
              </a:extLst>
            </p:cNvPr>
            <p:cNvSpPr txBox="1"/>
            <p:nvPr/>
          </p:nvSpPr>
          <p:spPr>
            <a:xfrm>
              <a:off x="893138" y="3800003"/>
              <a:ext cx="4576636" cy="395333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noAutofit/>
            </a:bodyPr>
            <a:lstStyle/>
            <a:p>
              <a:pPr algn="l"/>
              <a:r>
                <a:rPr lang="zh-CN" altLang="en-US" spc="600" dirty="0"/>
                <a:t>时尚  运动  品牌  潮流  酷炫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65778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991BC998-DC0F-4628-AF5D-C2E4E0840B90}"/>
              </a:ext>
            </a:extLst>
          </p:cNvPr>
          <p:cNvSpPr>
            <a:spLocks noChangeAspect="1"/>
          </p:cNvSpPr>
          <p:nvPr/>
        </p:nvSpPr>
        <p:spPr>
          <a:xfrm>
            <a:off x="9532128" y="6194830"/>
            <a:ext cx="288000" cy="288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9" name="任意多边形: 形状 238">
            <a:extLst>
              <a:ext uri="{FF2B5EF4-FFF2-40B4-BE49-F238E27FC236}">
                <a16:creationId xmlns:a16="http://schemas.microsoft.com/office/drawing/2014/main" id="{DDD6EAF7-91AA-4CCD-AB56-22E69CEB9DAE}"/>
              </a:ext>
            </a:extLst>
          </p:cNvPr>
          <p:cNvSpPr>
            <a:spLocks noChangeAspect="1"/>
          </p:cNvSpPr>
          <p:nvPr/>
        </p:nvSpPr>
        <p:spPr>
          <a:xfrm rot="5400000">
            <a:off x="6279969" y="1695575"/>
            <a:ext cx="360000" cy="36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2" name="椭圆 241">
            <a:extLst>
              <a:ext uri="{FF2B5EF4-FFF2-40B4-BE49-F238E27FC236}">
                <a16:creationId xmlns:a16="http://schemas.microsoft.com/office/drawing/2014/main" id="{1A6865B6-67D7-432D-8D8F-7FFF7CD747A8}"/>
              </a:ext>
            </a:extLst>
          </p:cNvPr>
          <p:cNvSpPr/>
          <p:nvPr/>
        </p:nvSpPr>
        <p:spPr>
          <a:xfrm>
            <a:off x="9890760" y="922020"/>
            <a:ext cx="645347" cy="645347"/>
          </a:xfrm>
          <a:prstGeom prst="ellipse">
            <a:avLst/>
          </a:prstGeom>
          <a:gradFill flip="none" rotWithShape="1">
            <a:gsLst>
              <a:gs pos="69000">
                <a:schemeClr val="accent1">
                  <a:alpha val="0"/>
                </a:schemeClr>
              </a:gs>
              <a:gs pos="0">
                <a:schemeClr val="accent1">
                  <a:lumMod val="20000"/>
                  <a:lumOff val="80000"/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>
            <a:extLst>
              <a:ext uri="{FF2B5EF4-FFF2-40B4-BE49-F238E27FC236}">
                <a16:creationId xmlns:a16="http://schemas.microsoft.com/office/drawing/2014/main" id="{30094056-0C17-4D2D-9004-0A1E5FBE16E9}"/>
              </a:ext>
            </a:extLst>
          </p:cNvPr>
          <p:cNvSpPr/>
          <p:nvPr/>
        </p:nvSpPr>
        <p:spPr>
          <a:xfrm>
            <a:off x="10764707" y="5661946"/>
            <a:ext cx="457200" cy="457200"/>
          </a:xfrm>
          <a:prstGeom prst="ellipse">
            <a:avLst/>
          </a:prstGeom>
          <a:gradFill flip="none" rotWithShape="1">
            <a:gsLst>
              <a:gs pos="69000">
                <a:schemeClr val="accent1">
                  <a:alpha val="0"/>
                </a:schemeClr>
              </a:gs>
              <a:gs pos="0">
                <a:schemeClr val="accent1">
                  <a:lumMod val="20000"/>
                  <a:lumOff val="80000"/>
                  <a:alpha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椭圆 247">
            <a:extLst>
              <a:ext uri="{FF2B5EF4-FFF2-40B4-BE49-F238E27FC236}">
                <a16:creationId xmlns:a16="http://schemas.microsoft.com/office/drawing/2014/main" id="{EFE5AD6A-B9CE-4985-8655-325774A57C29}"/>
              </a:ext>
            </a:extLst>
          </p:cNvPr>
          <p:cNvSpPr/>
          <p:nvPr/>
        </p:nvSpPr>
        <p:spPr>
          <a:xfrm>
            <a:off x="11187855" y="3145841"/>
            <a:ext cx="826532" cy="826532"/>
          </a:xfrm>
          <a:prstGeom prst="ellipse">
            <a:avLst/>
          </a:prstGeom>
          <a:gradFill flip="none" rotWithShape="1">
            <a:gsLst>
              <a:gs pos="69000">
                <a:schemeClr val="accent1">
                  <a:alpha val="0"/>
                </a:schemeClr>
              </a:gs>
              <a:gs pos="0">
                <a:schemeClr val="accent1">
                  <a:lumMod val="20000"/>
                  <a:lumOff val="8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椭圆 248">
            <a:extLst>
              <a:ext uri="{FF2B5EF4-FFF2-40B4-BE49-F238E27FC236}">
                <a16:creationId xmlns:a16="http://schemas.microsoft.com/office/drawing/2014/main" id="{4646E864-C25F-4ED2-8507-D3A649FA9B16}"/>
              </a:ext>
            </a:extLst>
          </p:cNvPr>
          <p:cNvSpPr/>
          <p:nvPr/>
        </p:nvSpPr>
        <p:spPr>
          <a:xfrm>
            <a:off x="2491044" y="3504240"/>
            <a:ext cx="718585" cy="303366"/>
          </a:xfrm>
          <a:prstGeom prst="ellipse">
            <a:avLst/>
          </a:prstGeom>
          <a:gradFill flip="none" rotWithShape="1">
            <a:gsLst>
              <a:gs pos="69000">
                <a:schemeClr val="accent1">
                  <a:alpha val="0"/>
                </a:schemeClr>
              </a:gs>
              <a:gs pos="0">
                <a:schemeClr val="accent1">
                  <a:lumMod val="20000"/>
                  <a:lumOff val="80000"/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0" name="组合 249">
            <a:extLst>
              <a:ext uri="{FF2B5EF4-FFF2-40B4-BE49-F238E27FC236}">
                <a16:creationId xmlns:a16="http://schemas.microsoft.com/office/drawing/2014/main" id="{579C5E93-5239-4F0D-8818-E830C538D098}"/>
              </a:ext>
            </a:extLst>
          </p:cNvPr>
          <p:cNvGrpSpPr/>
          <p:nvPr/>
        </p:nvGrpSpPr>
        <p:grpSpPr>
          <a:xfrm>
            <a:off x="746558" y="3504238"/>
            <a:ext cx="10728000" cy="2880000"/>
            <a:chOff x="746558" y="3504238"/>
            <a:chExt cx="10728000" cy="2880000"/>
          </a:xfrm>
        </p:grpSpPr>
        <p:sp>
          <p:nvSpPr>
            <p:cNvPr id="251" name="矩形: 圆角 250">
              <a:extLst>
                <a:ext uri="{FF2B5EF4-FFF2-40B4-BE49-F238E27FC236}">
                  <a16:creationId xmlns:a16="http://schemas.microsoft.com/office/drawing/2014/main" id="{316004BE-A5C0-4201-A79C-AA7C57998CC6}"/>
                </a:ext>
              </a:extLst>
            </p:cNvPr>
            <p:cNvSpPr/>
            <p:nvPr/>
          </p:nvSpPr>
          <p:spPr>
            <a:xfrm>
              <a:off x="746558" y="3504238"/>
              <a:ext cx="10728000" cy="2880000"/>
            </a:xfrm>
            <a:prstGeom prst="roundRect">
              <a:avLst>
                <a:gd name="adj" fmla="val 5722"/>
              </a:avLst>
            </a:prstGeom>
            <a:solidFill>
              <a:schemeClr val="accent3"/>
            </a:solidFill>
            <a:ln w="25400">
              <a:solidFill>
                <a:schemeClr val="accent1"/>
              </a:solidFill>
            </a:ln>
            <a:effectLst>
              <a:outerShdw blurRad="203200" dist="114300" dir="5400000" sx="97000" sy="97000" algn="t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矩形: 圆角 251">
              <a:extLst>
                <a:ext uri="{FF2B5EF4-FFF2-40B4-BE49-F238E27FC236}">
                  <a16:creationId xmlns:a16="http://schemas.microsoft.com/office/drawing/2014/main" id="{516B54FF-EB55-47F7-913F-4C8157A9858C}"/>
                </a:ext>
              </a:extLst>
            </p:cNvPr>
            <p:cNvSpPr/>
            <p:nvPr/>
          </p:nvSpPr>
          <p:spPr>
            <a:xfrm>
              <a:off x="836558" y="3594238"/>
              <a:ext cx="10548000" cy="2700000"/>
            </a:xfrm>
            <a:prstGeom prst="roundRect">
              <a:avLst>
                <a:gd name="adj" fmla="val 5722"/>
              </a:avLst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4" name="矩形 7">
            <a:extLst>
              <a:ext uri="{FF2B5EF4-FFF2-40B4-BE49-F238E27FC236}">
                <a16:creationId xmlns:a16="http://schemas.microsoft.com/office/drawing/2014/main" id="{7EA49D48-B386-4E48-9C81-7387F927759B}"/>
              </a:ext>
            </a:extLst>
          </p:cNvPr>
          <p:cNvSpPr/>
          <p:nvPr/>
        </p:nvSpPr>
        <p:spPr>
          <a:xfrm flipH="1" flipV="1">
            <a:off x="3967105" y="5584001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5" name="任意多边形: 形状 254">
            <a:extLst>
              <a:ext uri="{FF2B5EF4-FFF2-40B4-BE49-F238E27FC236}">
                <a16:creationId xmlns:a16="http://schemas.microsoft.com/office/drawing/2014/main" id="{B28E3B6D-71B1-42FA-AACF-93AE91827970}"/>
              </a:ext>
            </a:extLst>
          </p:cNvPr>
          <p:cNvSpPr/>
          <p:nvPr/>
        </p:nvSpPr>
        <p:spPr>
          <a:xfrm>
            <a:off x="5742663" y="5549209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A8316CA2-6B93-489C-9FC9-FEB53EF14D1B}"/>
              </a:ext>
            </a:extLst>
          </p:cNvPr>
          <p:cNvGrpSpPr/>
          <p:nvPr/>
        </p:nvGrpSpPr>
        <p:grpSpPr>
          <a:xfrm>
            <a:off x="-51719" y="5926036"/>
            <a:ext cx="4428000" cy="263942"/>
            <a:chOff x="-193197" y="5968476"/>
            <a:chExt cx="4166408" cy="218912"/>
          </a:xfrm>
        </p:grpSpPr>
        <p:sp>
          <p:nvSpPr>
            <p:cNvPr id="257" name="矩形 7">
              <a:extLst>
                <a:ext uri="{FF2B5EF4-FFF2-40B4-BE49-F238E27FC236}">
                  <a16:creationId xmlns:a16="http://schemas.microsoft.com/office/drawing/2014/main" id="{0C34D67B-7FB0-4466-B34A-9EB24A6554B5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文本框 257">
              <a:extLst>
                <a:ext uri="{FF2B5EF4-FFF2-40B4-BE49-F238E27FC236}">
                  <a16:creationId xmlns:a16="http://schemas.microsoft.com/office/drawing/2014/main" id="{BB999AFF-3CC5-4A81-951F-961154AC546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59" name="图片 258">
            <a:extLst>
              <a:ext uri="{FF2B5EF4-FFF2-40B4-BE49-F238E27FC236}">
                <a16:creationId xmlns:a16="http://schemas.microsoft.com/office/drawing/2014/main" id="{512717A2-15E3-43F7-A76D-959E85FA59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686" y="3879540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260" name="组合 259">
            <a:extLst>
              <a:ext uri="{FF2B5EF4-FFF2-40B4-BE49-F238E27FC236}">
                <a16:creationId xmlns:a16="http://schemas.microsoft.com/office/drawing/2014/main" id="{85D948E7-6E94-4308-8919-73BF610A4202}"/>
              </a:ext>
            </a:extLst>
          </p:cNvPr>
          <p:cNvGrpSpPr/>
          <p:nvPr/>
        </p:nvGrpSpPr>
        <p:grpSpPr>
          <a:xfrm>
            <a:off x="2352288" y="3807606"/>
            <a:ext cx="2009205" cy="1986058"/>
            <a:chOff x="2906867" y="3508800"/>
            <a:chExt cx="2009205" cy="1986058"/>
          </a:xfrm>
        </p:grpSpPr>
        <p:cxnSp>
          <p:nvCxnSpPr>
            <p:cNvPr id="261" name="直接连接符 260">
              <a:extLst>
                <a:ext uri="{FF2B5EF4-FFF2-40B4-BE49-F238E27FC236}">
                  <a16:creationId xmlns:a16="http://schemas.microsoft.com/office/drawing/2014/main" id="{19D8BD1B-8992-49C2-A0F1-45BD0C941A6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>
              <a:extLst>
                <a:ext uri="{FF2B5EF4-FFF2-40B4-BE49-F238E27FC236}">
                  <a16:creationId xmlns:a16="http://schemas.microsoft.com/office/drawing/2014/main" id="{32CD2AFF-28AF-41E7-9FCD-53D4EED1E08D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3" name="组合 262">
              <a:extLst>
                <a:ext uri="{FF2B5EF4-FFF2-40B4-BE49-F238E27FC236}">
                  <a16:creationId xmlns:a16="http://schemas.microsoft.com/office/drawing/2014/main" id="{6AF0F37B-69BE-4287-9DB7-2AF99BCDE40D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70" name="直接连接符 269">
                <a:extLst>
                  <a:ext uri="{FF2B5EF4-FFF2-40B4-BE49-F238E27FC236}">
                    <a16:creationId xmlns:a16="http://schemas.microsoft.com/office/drawing/2014/main" id="{0B889030-7415-4304-866C-BBD8AC7C40F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直接连接符 270">
                <a:extLst>
                  <a:ext uri="{FF2B5EF4-FFF2-40B4-BE49-F238E27FC236}">
                    <a16:creationId xmlns:a16="http://schemas.microsoft.com/office/drawing/2014/main" id="{4E768B04-4D83-4167-AFCC-D38A0F1B593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4" name="组合 263">
              <a:extLst>
                <a:ext uri="{FF2B5EF4-FFF2-40B4-BE49-F238E27FC236}">
                  <a16:creationId xmlns:a16="http://schemas.microsoft.com/office/drawing/2014/main" id="{FF355E30-E2BC-4941-87E7-5587E9EF8730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68" name="直接连接符 267">
                <a:extLst>
                  <a:ext uri="{FF2B5EF4-FFF2-40B4-BE49-F238E27FC236}">
                    <a16:creationId xmlns:a16="http://schemas.microsoft.com/office/drawing/2014/main" id="{16B99853-6E42-42B6-9686-175AE6E4E5B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直接连接符 268">
                <a:extLst>
                  <a:ext uri="{FF2B5EF4-FFF2-40B4-BE49-F238E27FC236}">
                    <a16:creationId xmlns:a16="http://schemas.microsoft.com/office/drawing/2014/main" id="{4ECAC85E-793D-4FA6-8ADA-9AFBCA16004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5" name="组合 264">
              <a:extLst>
                <a:ext uri="{FF2B5EF4-FFF2-40B4-BE49-F238E27FC236}">
                  <a16:creationId xmlns:a16="http://schemas.microsoft.com/office/drawing/2014/main" id="{4DF489B0-5CDA-4108-981B-85794AB4E0A3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66" name="直接连接符 265">
                <a:extLst>
                  <a:ext uri="{FF2B5EF4-FFF2-40B4-BE49-F238E27FC236}">
                    <a16:creationId xmlns:a16="http://schemas.microsoft.com/office/drawing/2014/main" id="{ACAD79DD-0A8E-4347-A0F4-1B5494938FE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直接连接符 266">
                <a:extLst>
                  <a:ext uri="{FF2B5EF4-FFF2-40B4-BE49-F238E27FC236}">
                    <a16:creationId xmlns:a16="http://schemas.microsoft.com/office/drawing/2014/main" id="{DB922850-4B92-472E-B50A-2668F843B68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2" name="组合 271">
            <a:extLst>
              <a:ext uri="{FF2B5EF4-FFF2-40B4-BE49-F238E27FC236}">
                <a16:creationId xmlns:a16="http://schemas.microsoft.com/office/drawing/2014/main" id="{03BF2C9A-CA17-4E65-9BD0-0615FF2731E9}"/>
              </a:ext>
            </a:extLst>
          </p:cNvPr>
          <p:cNvGrpSpPr/>
          <p:nvPr/>
        </p:nvGrpSpPr>
        <p:grpSpPr>
          <a:xfrm>
            <a:off x="5742663" y="3812410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73" name="文本框 272">
              <a:extLst>
                <a:ext uri="{FF2B5EF4-FFF2-40B4-BE49-F238E27FC236}">
                  <a16:creationId xmlns:a16="http://schemas.microsoft.com/office/drawing/2014/main" id="{F39FB163-2620-4182-B1B7-16C096D4AB6C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74" name="组合 273">
              <a:extLst>
                <a:ext uri="{FF2B5EF4-FFF2-40B4-BE49-F238E27FC236}">
                  <a16:creationId xmlns:a16="http://schemas.microsoft.com/office/drawing/2014/main" id="{6BDB2C3B-779A-400E-8C28-1DF1EA8D84A8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76" name="Rectangle 151">
                <a:extLst>
                  <a:ext uri="{FF2B5EF4-FFF2-40B4-BE49-F238E27FC236}">
                    <a16:creationId xmlns:a16="http://schemas.microsoft.com/office/drawing/2014/main" id="{3598779A-7FFE-4700-ABD4-BF41D8F81A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7" name="Rectangle 152">
                <a:extLst>
                  <a:ext uri="{FF2B5EF4-FFF2-40B4-BE49-F238E27FC236}">
                    <a16:creationId xmlns:a16="http://schemas.microsoft.com/office/drawing/2014/main" id="{09446A65-85E0-45F7-A296-55A5CC0249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8" name="Rectangle 153">
                <a:extLst>
                  <a:ext uri="{FF2B5EF4-FFF2-40B4-BE49-F238E27FC236}">
                    <a16:creationId xmlns:a16="http://schemas.microsoft.com/office/drawing/2014/main" id="{96EC2A3E-D215-48CB-A16D-EA5D276CC3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9" name="Rectangle 154">
                <a:extLst>
                  <a:ext uri="{FF2B5EF4-FFF2-40B4-BE49-F238E27FC236}">
                    <a16:creationId xmlns:a16="http://schemas.microsoft.com/office/drawing/2014/main" id="{CE8E6D79-9937-43F4-A60B-3F8E3401F2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0" name="Rectangle 155">
                <a:extLst>
                  <a:ext uri="{FF2B5EF4-FFF2-40B4-BE49-F238E27FC236}">
                    <a16:creationId xmlns:a16="http://schemas.microsoft.com/office/drawing/2014/main" id="{2F1F2A79-CECF-48EF-8DFC-3A4B9A1411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1" name="Rectangle 156">
                <a:extLst>
                  <a:ext uri="{FF2B5EF4-FFF2-40B4-BE49-F238E27FC236}">
                    <a16:creationId xmlns:a16="http://schemas.microsoft.com/office/drawing/2014/main" id="{15AD900A-BD31-41E8-B66B-313B769B9C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2" name="Rectangle 157">
                <a:extLst>
                  <a:ext uri="{FF2B5EF4-FFF2-40B4-BE49-F238E27FC236}">
                    <a16:creationId xmlns:a16="http://schemas.microsoft.com/office/drawing/2014/main" id="{AED77CF3-0AAA-4F3F-B820-1525A7B784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3" name="Rectangle 158">
                <a:extLst>
                  <a:ext uri="{FF2B5EF4-FFF2-40B4-BE49-F238E27FC236}">
                    <a16:creationId xmlns:a16="http://schemas.microsoft.com/office/drawing/2014/main" id="{B677ECFC-AFF2-483A-BCAA-D7E948C3EE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4" name="Rectangle 159">
                <a:extLst>
                  <a:ext uri="{FF2B5EF4-FFF2-40B4-BE49-F238E27FC236}">
                    <a16:creationId xmlns:a16="http://schemas.microsoft.com/office/drawing/2014/main" id="{9764EA36-22DA-424C-BF43-8AE697E4EA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5" name="Rectangle 160">
                <a:extLst>
                  <a:ext uri="{FF2B5EF4-FFF2-40B4-BE49-F238E27FC236}">
                    <a16:creationId xmlns:a16="http://schemas.microsoft.com/office/drawing/2014/main" id="{8D9AB6D1-7A78-4C18-B517-57AA7579EF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6" name="Rectangle 161">
                <a:extLst>
                  <a:ext uri="{FF2B5EF4-FFF2-40B4-BE49-F238E27FC236}">
                    <a16:creationId xmlns:a16="http://schemas.microsoft.com/office/drawing/2014/main" id="{700EF98D-FA03-4F4F-8C71-567017D331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7" name="Rectangle 162">
                <a:extLst>
                  <a:ext uri="{FF2B5EF4-FFF2-40B4-BE49-F238E27FC236}">
                    <a16:creationId xmlns:a16="http://schemas.microsoft.com/office/drawing/2014/main" id="{E9DB2707-6B59-4C33-B590-DCAA50D910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8" name="Rectangle 163">
                <a:extLst>
                  <a:ext uri="{FF2B5EF4-FFF2-40B4-BE49-F238E27FC236}">
                    <a16:creationId xmlns:a16="http://schemas.microsoft.com/office/drawing/2014/main" id="{11129E52-399D-4199-BD9D-C944D5E65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9" name="Rectangle 164">
                <a:extLst>
                  <a:ext uri="{FF2B5EF4-FFF2-40B4-BE49-F238E27FC236}">
                    <a16:creationId xmlns:a16="http://schemas.microsoft.com/office/drawing/2014/main" id="{F3C373F9-8392-40C2-9BF1-B6FDD2BBDE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0" name="Rectangle 165">
                <a:extLst>
                  <a:ext uri="{FF2B5EF4-FFF2-40B4-BE49-F238E27FC236}">
                    <a16:creationId xmlns:a16="http://schemas.microsoft.com/office/drawing/2014/main" id="{4F0718D4-EA2A-4789-BC19-A79EA1B1B9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1" name="Rectangle 166">
                <a:extLst>
                  <a:ext uri="{FF2B5EF4-FFF2-40B4-BE49-F238E27FC236}">
                    <a16:creationId xmlns:a16="http://schemas.microsoft.com/office/drawing/2014/main" id="{7837230E-1B15-4E43-A10F-86AD6382DA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2" name="Rectangle 167">
                <a:extLst>
                  <a:ext uri="{FF2B5EF4-FFF2-40B4-BE49-F238E27FC236}">
                    <a16:creationId xmlns:a16="http://schemas.microsoft.com/office/drawing/2014/main" id="{F7104369-B51F-4734-8582-5EA38A3FBD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3" name="Rectangle 168">
                <a:extLst>
                  <a:ext uri="{FF2B5EF4-FFF2-40B4-BE49-F238E27FC236}">
                    <a16:creationId xmlns:a16="http://schemas.microsoft.com/office/drawing/2014/main" id="{C0E61E83-14C6-49FC-AF5D-6B3B063A01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4" name="Rectangle 169">
                <a:extLst>
                  <a:ext uri="{FF2B5EF4-FFF2-40B4-BE49-F238E27FC236}">
                    <a16:creationId xmlns:a16="http://schemas.microsoft.com/office/drawing/2014/main" id="{9A290E77-4B23-43F8-81A1-609D08E777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5" name="Rectangle 170">
                <a:extLst>
                  <a:ext uri="{FF2B5EF4-FFF2-40B4-BE49-F238E27FC236}">
                    <a16:creationId xmlns:a16="http://schemas.microsoft.com/office/drawing/2014/main" id="{4B7A60B3-5149-4BF2-9C13-8B5D0FD00F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6" name="Rectangle 171">
                <a:extLst>
                  <a:ext uri="{FF2B5EF4-FFF2-40B4-BE49-F238E27FC236}">
                    <a16:creationId xmlns:a16="http://schemas.microsoft.com/office/drawing/2014/main" id="{631078A6-1CDE-4074-BD08-43380FA7AF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7" name="Rectangle 172">
                <a:extLst>
                  <a:ext uri="{FF2B5EF4-FFF2-40B4-BE49-F238E27FC236}">
                    <a16:creationId xmlns:a16="http://schemas.microsoft.com/office/drawing/2014/main" id="{F6DC169E-2176-43EE-9794-3038668634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8" name="Rectangle 173">
                <a:extLst>
                  <a:ext uri="{FF2B5EF4-FFF2-40B4-BE49-F238E27FC236}">
                    <a16:creationId xmlns:a16="http://schemas.microsoft.com/office/drawing/2014/main" id="{014FD0FB-C8E4-4B92-A37F-586CBF7A90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9" name="Rectangle 174">
                <a:extLst>
                  <a:ext uri="{FF2B5EF4-FFF2-40B4-BE49-F238E27FC236}">
                    <a16:creationId xmlns:a16="http://schemas.microsoft.com/office/drawing/2014/main" id="{0BD6C564-C8E2-4E87-BECF-5418EA8BDF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0" name="Rectangle 175">
                <a:extLst>
                  <a:ext uri="{FF2B5EF4-FFF2-40B4-BE49-F238E27FC236}">
                    <a16:creationId xmlns:a16="http://schemas.microsoft.com/office/drawing/2014/main" id="{34DBF11E-09BD-4FF4-95F4-27949A104A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1" name="Rectangle 176">
                <a:extLst>
                  <a:ext uri="{FF2B5EF4-FFF2-40B4-BE49-F238E27FC236}">
                    <a16:creationId xmlns:a16="http://schemas.microsoft.com/office/drawing/2014/main" id="{98E73558-F579-4FDA-91AF-4DEDE2820F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2" name="Rectangle 177">
                <a:extLst>
                  <a:ext uri="{FF2B5EF4-FFF2-40B4-BE49-F238E27FC236}">
                    <a16:creationId xmlns:a16="http://schemas.microsoft.com/office/drawing/2014/main" id="{4990F200-4FF4-4BA6-B02B-779BF6B2BA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3" name="Rectangle 178">
                <a:extLst>
                  <a:ext uri="{FF2B5EF4-FFF2-40B4-BE49-F238E27FC236}">
                    <a16:creationId xmlns:a16="http://schemas.microsoft.com/office/drawing/2014/main" id="{DB0B8FFD-E9DE-46BB-8C7B-EB517E338D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4" name="Rectangle 179">
                <a:extLst>
                  <a:ext uri="{FF2B5EF4-FFF2-40B4-BE49-F238E27FC236}">
                    <a16:creationId xmlns:a16="http://schemas.microsoft.com/office/drawing/2014/main" id="{00D48ED2-D1B7-4B40-B883-F63D18CF47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5" name="Rectangle 180">
                <a:extLst>
                  <a:ext uri="{FF2B5EF4-FFF2-40B4-BE49-F238E27FC236}">
                    <a16:creationId xmlns:a16="http://schemas.microsoft.com/office/drawing/2014/main" id="{B0513356-2D28-4F28-8ED7-8540B6F9B2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6" name="Rectangle 181">
                <a:extLst>
                  <a:ext uri="{FF2B5EF4-FFF2-40B4-BE49-F238E27FC236}">
                    <a16:creationId xmlns:a16="http://schemas.microsoft.com/office/drawing/2014/main" id="{717571AC-AE37-41A2-8204-FE2626E08F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7" name="Rectangle 182">
                <a:extLst>
                  <a:ext uri="{FF2B5EF4-FFF2-40B4-BE49-F238E27FC236}">
                    <a16:creationId xmlns:a16="http://schemas.microsoft.com/office/drawing/2014/main" id="{BCDA3286-E8FD-4AC4-93BD-7B83A0849D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8" name="Rectangle 183">
                <a:extLst>
                  <a:ext uri="{FF2B5EF4-FFF2-40B4-BE49-F238E27FC236}">
                    <a16:creationId xmlns:a16="http://schemas.microsoft.com/office/drawing/2014/main" id="{05DF47E2-1399-46FA-9568-B3928697DA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9" name="Rectangle 184">
                <a:extLst>
                  <a:ext uri="{FF2B5EF4-FFF2-40B4-BE49-F238E27FC236}">
                    <a16:creationId xmlns:a16="http://schemas.microsoft.com/office/drawing/2014/main" id="{756167DB-2936-4F23-9A05-8F6BD639D9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0" name="Rectangle 185">
                <a:extLst>
                  <a:ext uri="{FF2B5EF4-FFF2-40B4-BE49-F238E27FC236}">
                    <a16:creationId xmlns:a16="http://schemas.microsoft.com/office/drawing/2014/main" id="{17DFD396-983D-4039-A268-0676A5EDD7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1" name="Rectangle 186">
                <a:extLst>
                  <a:ext uri="{FF2B5EF4-FFF2-40B4-BE49-F238E27FC236}">
                    <a16:creationId xmlns:a16="http://schemas.microsoft.com/office/drawing/2014/main" id="{3494C3F8-64AC-404B-9A40-4BCBBAA6F8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2" name="Rectangle 187">
                <a:extLst>
                  <a:ext uri="{FF2B5EF4-FFF2-40B4-BE49-F238E27FC236}">
                    <a16:creationId xmlns:a16="http://schemas.microsoft.com/office/drawing/2014/main" id="{1EED5F46-4318-441C-AACC-2435E541AB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3" name="Rectangle 188">
                <a:extLst>
                  <a:ext uri="{FF2B5EF4-FFF2-40B4-BE49-F238E27FC236}">
                    <a16:creationId xmlns:a16="http://schemas.microsoft.com/office/drawing/2014/main" id="{F68BFE4C-1897-4D85-A4A4-82E9934D39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4" name="Rectangle 189">
                <a:extLst>
                  <a:ext uri="{FF2B5EF4-FFF2-40B4-BE49-F238E27FC236}">
                    <a16:creationId xmlns:a16="http://schemas.microsoft.com/office/drawing/2014/main" id="{233F8183-6693-4175-B162-979825F875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5" name="Rectangle 190">
                <a:extLst>
                  <a:ext uri="{FF2B5EF4-FFF2-40B4-BE49-F238E27FC236}">
                    <a16:creationId xmlns:a16="http://schemas.microsoft.com/office/drawing/2014/main" id="{BB8E7210-B81A-4C63-9652-0FD26ABCC6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6" name="Rectangle 191">
                <a:extLst>
                  <a:ext uri="{FF2B5EF4-FFF2-40B4-BE49-F238E27FC236}">
                    <a16:creationId xmlns:a16="http://schemas.microsoft.com/office/drawing/2014/main" id="{EF7C02A1-DA75-46ED-AC76-C795BD75D5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7" name="Rectangle 192">
                <a:extLst>
                  <a:ext uri="{FF2B5EF4-FFF2-40B4-BE49-F238E27FC236}">
                    <a16:creationId xmlns:a16="http://schemas.microsoft.com/office/drawing/2014/main" id="{17B97B3B-47C5-487F-8ACC-A3F4D902CA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8" name="Rectangle 193">
                <a:extLst>
                  <a:ext uri="{FF2B5EF4-FFF2-40B4-BE49-F238E27FC236}">
                    <a16:creationId xmlns:a16="http://schemas.microsoft.com/office/drawing/2014/main" id="{C122042C-C467-4BE9-878F-DF65EA3B27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9" name="Rectangle 194">
                <a:extLst>
                  <a:ext uri="{FF2B5EF4-FFF2-40B4-BE49-F238E27FC236}">
                    <a16:creationId xmlns:a16="http://schemas.microsoft.com/office/drawing/2014/main" id="{8C5C7612-B2BB-43A4-9D2D-0C99C9AEE5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0" name="Rectangle 195">
                <a:extLst>
                  <a:ext uri="{FF2B5EF4-FFF2-40B4-BE49-F238E27FC236}">
                    <a16:creationId xmlns:a16="http://schemas.microsoft.com/office/drawing/2014/main" id="{17A4FF66-5BB1-4B16-99AA-6DF10AD0EC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1" name="Rectangle 196">
                <a:extLst>
                  <a:ext uri="{FF2B5EF4-FFF2-40B4-BE49-F238E27FC236}">
                    <a16:creationId xmlns:a16="http://schemas.microsoft.com/office/drawing/2014/main" id="{69339777-4558-4991-AA73-A8D98822ED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2" name="Rectangle 197">
                <a:extLst>
                  <a:ext uri="{FF2B5EF4-FFF2-40B4-BE49-F238E27FC236}">
                    <a16:creationId xmlns:a16="http://schemas.microsoft.com/office/drawing/2014/main" id="{979209CF-C6D6-4251-B0BE-56BA39A125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3" name="Rectangle 198">
                <a:extLst>
                  <a:ext uri="{FF2B5EF4-FFF2-40B4-BE49-F238E27FC236}">
                    <a16:creationId xmlns:a16="http://schemas.microsoft.com/office/drawing/2014/main" id="{DA926613-6B4F-42E9-9FC9-4606C60067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4" name="Rectangle 199">
                <a:extLst>
                  <a:ext uri="{FF2B5EF4-FFF2-40B4-BE49-F238E27FC236}">
                    <a16:creationId xmlns:a16="http://schemas.microsoft.com/office/drawing/2014/main" id="{6DFA5009-1448-40BA-8694-2A9674538F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5" name="Rectangle 200">
                <a:extLst>
                  <a:ext uri="{FF2B5EF4-FFF2-40B4-BE49-F238E27FC236}">
                    <a16:creationId xmlns:a16="http://schemas.microsoft.com/office/drawing/2014/main" id="{228813EC-12A4-4AAF-811E-F9D3A41098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6" name="Rectangle 201">
                <a:extLst>
                  <a:ext uri="{FF2B5EF4-FFF2-40B4-BE49-F238E27FC236}">
                    <a16:creationId xmlns:a16="http://schemas.microsoft.com/office/drawing/2014/main" id="{5F5551BD-1E42-488C-9ACF-E2FCB6A521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7" name="Rectangle 202">
                <a:extLst>
                  <a:ext uri="{FF2B5EF4-FFF2-40B4-BE49-F238E27FC236}">
                    <a16:creationId xmlns:a16="http://schemas.microsoft.com/office/drawing/2014/main" id="{71DD6542-C9DC-4C04-B624-6044FBCF3B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8" name="Rectangle 203">
                <a:extLst>
                  <a:ext uri="{FF2B5EF4-FFF2-40B4-BE49-F238E27FC236}">
                    <a16:creationId xmlns:a16="http://schemas.microsoft.com/office/drawing/2014/main" id="{ED9BCE72-4D9C-44F2-A306-E84DA13DBF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9" name="Rectangle 204">
                <a:extLst>
                  <a:ext uri="{FF2B5EF4-FFF2-40B4-BE49-F238E27FC236}">
                    <a16:creationId xmlns:a16="http://schemas.microsoft.com/office/drawing/2014/main" id="{E5BCDD5C-CFF4-4477-8DB5-C18537CF33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0" name="Rectangle 205">
                <a:extLst>
                  <a:ext uri="{FF2B5EF4-FFF2-40B4-BE49-F238E27FC236}">
                    <a16:creationId xmlns:a16="http://schemas.microsoft.com/office/drawing/2014/main" id="{5287328E-FED1-4DC6-B5E6-F35F187B57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1" name="Rectangle 206">
                <a:extLst>
                  <a:ext uri="{FF2B5EF4-FFF2-40B4-BE49-F238E27FC236}">
                    <a16:creationId xmlns:a16="http://schemas.microsoft.com/office/drawing/2014/main" id="{736A85DC-E223-4340-B3D0-7338B34E11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2" name="Rectangle 207">
                <a:extLst>
                  <a:ext uri="{FF2B5EF4-FFF2-40B4-BE49-F238E27FC236}">
                    <a16:creationId xmlns:a16="http://schemas.microsoft.com/office/drawing/2014/main" id="{79FCD194-C17B-45D8-A968-A45FDA8D2F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3" name="Rectangle 208">
                <a:extLst>
                  <a:ext uri="{FF2B5EF4-FFF2-40B4-BE49-F238E27FC236}">
                    <a16:creationId xmlns:a16="http://schemas.microsoft.com/office/drawing/2014/main" id="{FD459F3C-A927-4B0D-80DC-FA0CCCFACF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4" name="Rectangle 209">
                <a:extLst>
                  <a:ext uri="{FF2B5EF4-FFF2-40B4-BE49-F238E27FC236}">
                    <a16:creationId xmlns:a16="http://schemas.microsoft.com/office/drawing/2014/main" id="{E85CDEC5-07CE-4A68-A1B4-8EC8D43DBD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5" name="Rectangle 210">
                <a:extLst>
                  <a:ext uri="{FF2B5EF4-FFF2-40B4-BE49-F238E27FC236}">
                    <a16:creationId xmlns:a16="http://schemas.microsoft.com/office/drawing/2014/main" id="{0A69A583-216C-4917-8EC5-025900FA5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6" name="Rectangle 211">
                <a:extLst>
                  <a:ext uri="{FF2B5EF4-FFF2-40B4-BE49-F238E27FC236}">
                    <a16:creationId xmlns:a16="http://schemas.microsoft.com/office/drawing/2014/main" id="{66C50250-6854-45E0-A035-3FB9737782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7" name="Rectangle 212">
                <a:extLst>
                  <a:ext uri="{FF2B5EF4-FFF2-40B4-BE49-F238E27FC236}">
                    <a16:creationId xmlns:a16="http://schemas.microsoft.com/office/drawing/2014/main" id="{D397C6FD-BA07-486A-AE50-2C82FE049A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8" name="Rectangle 213">
                <a:extLst>
                  <a:ext uri="{FF2B5EF4-FFF2-40B4-BE49-F238E27FC236}">
                    <a16:creationId xmlns:a16="http://schemas.microsoft.com/office/drawing/2014/main" id="{A2AF2002-9621-4735-9683-E06DEB7C3B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9" name="Rectangle 214">
                <a:extLst>
                  <a:ext uri="{FF2B5EF4-FFF2-40B4-BE49-F238E27FC236}">
                    <a16:creationId xmlns:a16="http://schemas.microsoft.com/office/drawing/2014/main" id="{38A41C08-45EA-45E5-808D-87C907458E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0" name="Rectangle 215">
                <a:extLst>
                  <a:ext uri="{FF2B5EF4-FFF2-40B4-BE49-F238E27FC236}">
                    <a16:creationId xmlns:a16="http://schemas.microsoft.com/office/drawing/2014/main" id="{76262A9B-9ECF-4C59-84D4-3085F5F5EE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1" name="Rectangle 216">
                <a:extLst>
                  <a:ext uri="{FF2B5EF4-FFF2-40B4-BE49-F238E27FC236}">
                    <a16:creationId xmlns:a16="http://schemas.microsoft.com/office/drawing/2014/main" id="{95A0AC82-9F9C-4CFE-8224-EEBCE2B7DC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2" name="Rectangle 217">
                <a:extLst>
                  <a:ext uri="{FF2B5EF4-FFF2-40B4-BE49-F238E27FC236}">
                    <a16:creationId xmlns:a16="http://schemas.microsoft.com/office/drawing/2014/main" id="{F17F85E9-C94C-436B-86FD-4935B76DAA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3" name="Rectangle 218">
                <a:extLst>
                  <a:ext uri="{FF2B5EF4-FFF2-40B4-BE49-F238E27FC236}">
                    <a16:creationId xmlns:a16="http://schemas.microsoft.com/office/drawing/2014/main" id="{18631383-E127-4089-B6C0-40086BF7E2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4" name="Rectangle 219">
                <a:extLst>
                  <a:ext uri="{FF2B5EF4-FFF2-40B4-BE49-F238E27FC236}">
                    <a16:creationId xmlns:a16="http://schemas.microsoft.com/office/drawing/2014/main" id="{796FA093-C078-46AD-A837-5CF4218966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5" name="Rectangle 220">
                <a:extLst>
                  <a:ext uri="{FF2B5EF4-FFF2-40B4-BE49-F238E27FC236}">
                    <a16:creationId xmlns:a16="http://schemas.microsoft.com/office/drawing/2014/main" id="{870D185D-63F8-4974-907D-36B76CA85F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6" name="Rectangle 221">
                <a:extLst>
                  <a:ext uri="{FF2B5EF4-FFF2-40B4-BE49-F238E27FC236}">
                    <a16:creationId xmlns:a16="http://schemas.microsoft.com/office/drawing/2014/main" id="{4F216646-724F-499F-A114-35BF589A3D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7" name="Rectangle 222">
                <a:extLst>
                  <a:ext uri="{FF2B5EF4-FFF2-40B4-BE49-F238E27FC236}">
                    <a16:creationId xmlns:a16="http://schemas.microsoft.com/office/drawing/2014/main" id="{CB62CEA5-ECC3-4F42-8AA7-8669732049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8" name="Rectangle 223">
                <a:extLst>
                  <a:ext uri="{FF2B5EF4-FFF2-40B4-BE49-F238E27FC236}">
                    <a16:creationId xmlns:a16="http://schemas.microsoft.com/office/drawing/2014/main" id="{F140C38B-8CA7-4BB1-8276-6974FB1D3D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9" name="Rectangle 224">
                <a:extLst>
                  <a:ext uri="{FF2B5EF4-FFF2-40B4-BE49-F238E27FC236}">
                    <a16:creationId xmlns:a16="http://schemas.microsoft.com/office/drawing/2014/main" id="{2F5BB38E-0AC3-423D-AB46-FD0E9E5927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0" name="Rectangle 225">
                <a:extLst>
                  <a:ext uri="{FF2B5EF4-FFF2-40B4-BE49-F238E27FC236}">
                    <a16:creationId xmlns:a16="http://schemas.microsoft.com/office/drawing/2014/main" id="{42C5BBAB-0D9F-4060-ACBF-1C58CA130D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1" name="Rectangle 226">
                <a:extLst>
                  <a:ext uri="{FF2B5EF4-FFF2-40B4-BE49-F238E27FC236}">
                    <a16:creationId xmlns:a16="http://schemas.microsoft.com/office/drawing/2014/main" id="{65A57AA1-CCE2-44AA-8615-ABC3E70E92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2" name="Rectangle 227">
                <a:extLst>
                  <a:ext uri="{FF2B5EF4-FFF2-40B4-BE49-F238E27FC236}">
                    <a16:creationId xmlns:a16="http://schemas.microsoft.com/office/drawing/2014/main" id="{B35A83DE-11EB-4792-9341-2F40BADC40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3" name="Rectangle 228">
                <a:extLst>
                  <a:ext uri="{FF2B5EF4-FFF2-40B4-BE49-F238E27FC236}">
                    <a16:creationId xmlns:a16="http://schemas.microsoft.com/office/drawing/2014/main" id="{2B7D1F8D-A54D-494D-B399-ABE5086FC2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75" name="直接连接符 274">
              <a:extLst>
                <a:ext uri="{FF2B5EF4-FFF2-40B4-BE49-F238E27FC236}">
                  <a16:creationId xmlns:a16="http://schemas.microsoft.com/office/drawing/2014/main" id="{C44BDD4C-C21C-4AB8-A23C-50062E56E8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4" name="矩形 7">
            <a:extLst>
              <a:ext uri="{FF2B5EF4-FFF2-40B4-BE49-F238E27FC236}">
                <a16:creationId xmlns:a16="http://schemas.microsoft.com/office/drawing/2014/main" id="{6F846085-9833-48FE-BD3A-37936BB97D63}"/>
              </a:ext>
            </a:extLst>
          </p:cNvPr>
          <p:cNvSpPr/>
          <p:nvPr/>
        </p:nvSpPr>
        <p:spPr>
          <a:xfrm flipH="1" flipV="1">
            <a:off x="3967105" y="4637850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5" name="任意多边形: 形状 354">
            <a:extLst>
              <a:ext uri="{FF2B5EF4-FFF2-40B4-BE49-F238E27FC236}">
                <a16:creationId xmlns:a16="http://schemas.microsoft.com/office/drawing/2014/main" id="{230B9D95-7F98-45A0-93CB-C943EDAC36DE}"/>
              </a:ext>
            </a:extLst>
          </p:cNvPr>
          <p:cNvSpPr/>
          <p:nvPr/>
        </p:nvSpPr>
        <p:spPr>
          <a:xfrm>
            <a:off x="5742663" y="4575397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56" name="矩形 7">
            <a:extLst>
              <a:ext uri="{FF2B5EF4-FFF2-40B4-BE49-F238E27FC236}">
                <a16:creationId xmlns:a16="http://schemas.microsoft.com/office/drawing/2014/main" id="{F57D8BA6-EDEB-411A-9A79-29FF33772D19}"/>
              </a:ext>
            </a:extLst>
          </p:cNvPr>
          <p:cNvSpPr/>
          <p:nvPr/>
        </p:nvSpPr>
        <p:spPr>
          <a:xfrm flipH="1" flipV="1">
            <a:off x="3967106" y="5108488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7" name="任意多边形: 形状 356">
            <a:extLst>
              <a:ext uri="{FF2B5EF4-FFF2-40B4-BE49-F238E27FC236}">
                <a16:creationId xmlns:a16="http://schemas.microsoft.com/office/drawing/2014/main" id="{FD1180D8-B340-43AE-B680-E7EABF472D64}"/>
              </a:ext>
            </a:extLst>
          </p:cNvPr>
          <p:cNvSpPr/>
          <p:nvPr/>
        </p:nvSpPr>
        <p:spPr>
          <a:xfrm>
            <a:off x="5742663" y="5078570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58" name="文本框 357">
            <a:extLst>
              <a:ext uri="{FF2B5EF4-FFF2-40B4-BE49-F238E27FC236}">
                <a16:creationId xmlns:a16="http://schemas.microsoft.com/office/drawing/2014/main" id="{8742334E-A0B0-4CCD-94F6-C2726B047CAE}"/>
              </a:ext>
            </a:extLst>
          </p:cNvPr>
          <p:cNvSpPr txBox="1"/>
          <p:nvPr/>
        </p:nvSpPr>
        <p:spPr>
          <a:xfrm>
            <a:off x="6355114" y="5117840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359" name="组合 358">
            <a:extLst>
              <a:ext uri="{FF2B5EF4-FFF2-40B4-BE49-F238E27FC236}">
                <a16:creationId xmlns:a16="http://schemas.microsoft.com/office/drawing/2014/main" id="{213CFFB2-7C32-46B2-8EA5-AFE761735645}"/>
              </a:ext>
            </a:extLst>
          </p:cNvPr>
          <p:cNvGrpSpPr/>
          <p:nvPr/>
        </p:nvGrpSpPr>
        <p:grpSpPr>
          <a:xfrm>
            <a:off x="746558" y="343830"/>
            <a:ext cx="10728000" cy="2880000"/>
            <a:chOff x="746558" y="3504238"/>
            <a:chExt cx="10728000" cy="2880000"/>
          </a:xfrm>
        </p:grpSpPr>
        <p:sp>
          <p:nvSpPr>
            <p:cNvPr id="360" name="矩形: 圆角 359">
              <a:extLst>
                <a:ext uri="{FF2B5EF4-FFF2-40B4-BE49-F238E27FC236}">
                  <a16:creationId xmlns:a16="http://schemas.microsoft.com/office/drawing/2014/main" id="{567C44CF-5221-4664-AD45-AA639E1D0F92}"/>
                </a:ext>
              </a:extLst>
            </p:cNvPr>
            <p:cNvSpPr/>
            <p:nvPr/>
          </p:nvSpPr>
          <p:spPr>
            <a:xfrm>
              <a:off x="746558" y="3504238"/>
              <a:ext cx="10728000" cy="2880000"/>
            </a:xfrm>
            <a:prstGeom prst="roundRect">
              <a:avLst>
                <a:gd name="adj" fmla="val 5722"/>
              </a:avLst>
            </a:prstGeom>
            <a:solidFill>
              <a:schemeClr val="accent3"/>
            </a:solidFill>
            <a:ln w="25400">
              <a:solidFill>
                <a:schemeClr val="accent1"/>
              </a:solidFill>
            </a:ln>
            <a:effectLst>
              <a:outerShdw blurRad="203200" dist="114300" dir="5400000" sx="97000" sy="97000" algn="t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1" name="矩形: 圆角 360">
              <a:extLst>
                <a:ext uri="{FF2B5EF4-FFF2-40B4-BE49-F238E27FC236}">
                  <a16:creationId xmlns:a16="http://schemas.microsoft.com/office/drawing/2014/main" id="{4D771E56-43CF-41B9-BCF6-D4E7BAB300A0}"/>
                </a:ext>
              </a:extLst>
            </p:cNvPr>
            <p:cNvSpPr/>
            <p:nvPr/>
          </p:nvSpPr>
          <p:spPr>
            <a:xfrm>
              <a:off x="836558" y="3594238"/>
              <a:ext cx="10548000" cy="2700000"/>
            </a:xfrm>
            <a:prstGeom prst="roundRect">
              <a:avLst>
                <a:gd name="adj" fmla="val 5722"/>
              </a:avLst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2" name="组合 361">
            <a:extLst>
              <a:ext uri="{FF2B5EF4-FFF2-40B4-BE49-F238E27FC236}">
                <a16:creationId xmlns:a16="http://schemas.microsoft.com/office/drawing/2014/main" id="{89FE10AD-2306-473A-B3A9-EBF17071B7B3}"/>
              </a:ext>
            </a:extLst>
          </p:cNvPr>
          <p:cNvGrpSpPr/>
          <p:nvPr/>
        </p:nvGrpSpPr>
        <p:grpSpPr>
          <a:xfrm>
            <a:off x="2352288" y="670961"/>
            <a:ext cx="2009205" cy="1986058"/>
            <a:chOff x="2906867" y="3508800"/>
            <a:chExt cx="2009205" cy="1986058"/>
          </a:xfrm>
        </p:grpSpPr>
        <p:cxnSp>
          <p:nvCxnSpPr>
            <p:cNvPr id="363" name="直接连接符 362">
              <a:extLst>
                <a:ext uri="{FF2B5EF4-FFF2-40B4-BE49-F238E27FC236}">
                  <a16:creationId xmlns:a16="http://schemas.microsoft.com/office/drawing/2014/main" id="{30DAF411-5AE9-4DF6-BC40-88A119F9A9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直接连接符 363">
              <a:extLst>
                <a:ext uri="{FF2B5EF4-FFF2-40B4-BE49-F238E27FC236}">
                  <a16:creationId xmlns:a16="http://schemas.microsoft.com/office/drawing/2014/main" id="{56922619-C501-441A-8F58-7577BE185F92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5" name="组合 364">
              <a:extLst>
                <a:ext uri="{FF2B5EF4-FFF2-40B4-BE49-F238E27FC236}">
                  <a16:creationId xmlns:a16="http://schemas.microsoft.com/office/drawing/2014/main" id="{1C09C974-98AA-48E1-9D26-3A6DEE38CDCD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72" name="直接连接符 371">
                <a:extLst>
                  <a:ext uri="{FF2B5EF4-FFF2-40B4-BE49-F238E27FC236}">
                    <a16:creationId xmlns:a16="http://schemas.microsoft.com/office/drawing/2014/main" id="{7B50670F-9842-4D62-B67A-F5A4707622E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直接连接符 372">
                <a:extLst>
                  <a:ext uri="{FF2B5EF4-FFF2-40B4-BE49-F238E27FC236}">
                    <a16:creationId xmlns:a16="http://schemas.microsoft.com/office/drawing/2014/main" id="{5BF18D67-F909-491D-9627-35F4B5DDA58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6" name="组合 365">
              <a:extLst>
                <a:ext uri="{FF2B5EF4-FFF2-40B4-BE49-F238E27FC236}">
                  <a16:creationId xmlns:a16="http://schemas.microsoft.com/office/drawing/2014/main" id="{ED9C81BE-514D-4D3E-A8CB-01480E239353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70" name="直接连接符 369">
                <a:extLst>
                  <a:ext uri="{FF2B5EF4-FFF2-40B4-BE49-F238E27FC236}">
                    <a16:creationId xmlns:a16="http://schemas.microsoft.com/office/drawing/2014/main" id="{91F3E1CE-5E37-4839-B83C-D20DC770801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直接连接符 370">
                <a:extLst>
                  <a:ext uri="{FF2B5EF4-FFF2-40B4-BE49-F238E27FC236}">
                    <a16:creationId xmlns:a16="http://schemas.microsoft.com/office/drawing/2014/main" id="{B9D16C5E-EB6A-4A85-8130-0DDF7B901D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7" name="组合 366">
              <a:extLst>
                <a:ext uri="{FF2B5EF4-FFF2-40B4-BE49-F238E27FC236}">
                  <a16:creationId xmlns:a16="http://schemas.microsoft.com/office/drawing/2014/main" id="{27BF0DD2-7328-4772-8CE2-EE5A281104FA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68" name="直接连接符 367">
                <a:extLst>
                  <a:ext uri="{FF2B5EF4-FFF2-40B4-BE49-F238E27FC236}">
                    <a16:creationId xmlns:a16="http://schemas.microsoft.com/office/drawing/2014/main" id="{C61C5807-C561-4ADB-AA5C-AC07763DA77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直接连接符 368">
                <a:extLst>
                  <a:ext uri="{FF2B5EF4-FFF2-40B4-BE49-F238E27FC236}">
                    <a16:creationId xmlns:a16="http://schemas.microsoft.com/office/drawing/2014/main" id="{E1BCD0DF-7240-4EE6-AC7B-4391BA3CE30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4" name="矩形 7">
            <a:extLst>
              <a:ext uri="{FF2B5EF4-FFF2-40B4-BE49-F238E27FC236}">
                <a16:creationId xmlns:a16="http://schemas.microsoft.com/office/drawing/2014/main" id="{47317BC7-F0D5-436B-BDF3-33DED0BD84BD}"/>
              </a:ext>
            </a:extLst>
          </p:cNvPr>
          <p:cNvSpPr/>
          <p:nvPr/>
        </p:nvSpPr>
        <p:spPr>
          <a:xfrm flipH="1" flipV="1">
            <a:off x="0" y="2770586"/>
            <a:ext cx="442800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5" name="文本框 374">
            <a:extLst>
              <a:ext uri="{FF2B5EF4-FFF2-40B4-BE49-F238E27FC236}">
                <a16:creationId xmlns:a16="http://schemas.microsoft.com/office/drawing/2014/main" id="{DF16BAAF-AB1F-4BC5-B4E9-004B735A3BAC}"/>
              </a:ext>
            </a:extLst>
          </p:cNvPr>
          <p:cNvSpPr txBox="1"/>
          <p:nvPr/>
        </p:nvSpPr>
        <p:spPr>
          <a:xfrm>
            <a:off x="2628788" y="2823660"/>
            <a:ext cx="1723926" cy="168403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ID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：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flyfox0207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76" name="图片 375" descr="QR 代码&#10;&#10;描述已自动生成">
            <a:extLst>
              <a:ext uri="{FF2B5EF4-FFF2-40B4-BE49-F238E27FC236}">
                <a16:creationId xmlns:a16="http://schemas.microsoft.com/office/drawing/2014/main" id="{529A33F0-4D49-42CE-915A-98F6C2CC01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4" t="20635" r="5293" b="9681"/>
          <a:stretch>
            <a:fillRect/>
          </a:stretch>
        </p:blipFill>
        <p:spPr>
          <a:xfrm>
            <a:off x="2442490" y="749590"/>
            <a:ext cx="1828800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77" name="文本框 376">
            <a:extLst>
              <a:ext uri="{FF2B5EF4-FFF2-40B4-BE49-F238E27FC236}">
                <a16:creationId xmlns:a16="http://schemas.microsoft.com/office/drawing/2014/main" id="{C63CC1F7-7DFA-4745-878B-BB0B5D731588}"/>
              </a:ext>
            </a:extLst>
          </p:cNvPr>
          <p:cNvSpPr txBox="1"/>
          <p:nvPr/>
        </p:nvSpPr>
        <p:spPr>
          <a:xfrm>
            <a:off x="5753412" y="880424"/>
            <a:ext cx="4320000" cy="3600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just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飞飞狐</a:t>
            </a:r>
          </a:p>
        </p:txBody>
      </p:sp>
      <p:sp>
        <p:nvSpPr>
          <p:cNvPr id="378" name="文本框 377">
            <a:extLst>
              <a:ext uri="{FF2B5EF4-FFF2-40B4-BE49-F238E27FC236}">
                <a16:creationId xmlns:a16="http://schemas.microsoft.com/office/drawing/2014/main" id="{8C7824E8-AD11-467A-B779-5D62EDB46949}"/>
              </a:ext>
            </a:extLst>
          </p:cNvPr>
          <p:cNvSpPr txBox="1"/>
          <p:nvPr/>
        </p:nvSpPr>
        <p:spPr>
          <a:xfrm>
            <a:off x="5753412" y="1518363"/>
            <a:ext cx="4320000" cy="12479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marL="285750" indent="-285750" algn="just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培训师，数据分析师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 marL="285750" indent="-285750" algn="just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通过设计和逻辑，让你的数据和图表更有表现力！</a:t>
            </a:r>
          </a:p>
        </p:txBody>
      </p:sp>
      <p:grpSp>
        <p:nvGrpSpPr>
          <p:cNvPr id="379" name="组合 378">
            <a:extLst>
              <a:ext uri="{FF2B5EF4-FFF2-40B4-BE49-F238E27FC236}">
                <a16:creationId xmlns:a16="http://schemas.microsoft.com/office/drawing/2014/main" id="{440DA64A-6D9C-4F4F-849D-4EEB5992E486}"/>
              </a:ext>
            </a:extLst>
          </p:cNvPr>
          <p:cNvGrpSpPr/>
          <p:nvPr/>
        </p:nvGrpSpPr>
        <p:grpSpPr>
          <a:xfrm>
            <a:off x="5753412" y="1275149"/>
            <a:ext cx="4320000" cy="0"/>
            <a:chOff x="687833" y="1445309"/>
            <a:chExt cx="2035047" cy="0"/>
          </a:xfrm>
        </p:grpSpPr>
        <p:cxnSp>
          <p:nvCxnSpPr>
            <p:cNvPr id="380" name="直接连接符 379">
              <a:extLst>
                <a:ext uri="{FF2B5EF4-FFF2-40B4-BE49-F238E27FC236}">
                  <a16:creationId xmlns:a16="http://schemas.microsoft.com/office/drawing/2014/main" id="{55365BB9-8BE3-4E81-B60C-BA05045E5F8C}"/>
                </a:ext>
              </a:extLst>
            </p:cNvPr>
            <p:cNvCxnSpPr>
              <a:cxnSpLocks/>
            </p:cNvCxnSpPr>
            <p:nvPr/>
          </p:nvCxnSpPr>
          <p:spPr>
            <a:xfrm>
              <a:off x="687833" y="1445309"/>
              <a:ext cx="2035047" cy="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直接连接符 380">
              <a:extLst>
                <a:ext uri="{FF2B5EF4-FFF2-40B4-BE49-F238E27FC236}">
                  <a16:creationId xmlns:a16="http://schemas.microsoft.com/office/drawing/2014/main" id="{1CBBE9FB-1892-4D3C-84B8-335B5936A2CE}"/>
                </a:ext>
              </a:extLst>
            </p:cNvPr>
            <p:cNvCxnSpPr>
              <a:cxnSpLocks/>
            </p:cNvCxnSpPr>
            <p:nvPr/>
          </p:nvCxnSpPr>
          <p:spPr>
            <a:xfrm>
              <a:off x="687833" y="1445309"/>
              <a:ext cx="440927" cy="0"/>
            </a:xfrm>
            <a:prstGeom prst="line">
              <a:avLst/>
            </a:prstGeom>
            <a:ln w="381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6610B26E-A855-4A18-8318-F602743262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5560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8481BE-76FA-D0C9-48DA-A5B1C1E19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5D39BDA-1CC8-7364-1E5A-A3B8823325A4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飞飞狐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93662A3-DAB7-B3CF-A22D-87DD06DC15B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296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任意多边形: 形状 284">
            <a:extLst>
              <a:ext uri="{FF2B5EF4-FFF2-40B4-BE49-F238E27FC236}">
                <a16:creationId xmlns:a16="http://schemas.microsoft.com/office/drawing/2014/main" id="{A4D75121-6EED-46EE-ABB8-71BC67503627}"/>
              </a:ext>
            </a:extLst>
          </p:cNvPr>
          <p:cNvSpPr>
            <a:spLocks noChangeAspect="1"/>
          </p:cNvSpPr>
          <p:nvPr/>
        </p:nvSpPr>
        <p:spPr>
          <a:xfrm>
            <a:off x="9574327" y="6228000"/>
            <a:ext cx="630000" cy="63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90" name="文本占位符 289">
            <a:extLst>
              <a:ext uri="{FF2B5EF4-FFF2-40B4-BE49-F238E27FC236}">
                <a16:creationId xmlns:a16="http://schemas.microsoft.com/office/drawing/2014/main" id="{2768E5AD-3DFE-4B85-B49B-B9D3C770E4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第一部分</a:t>
            </a:r>
            <a:r>
              <a:rPr lang="en-US" altLang="zh-CN" dirty="0"/>
              <a:t>	</a:t>
            </a:r>
            <a:endParaRPr lang="zh-CN" altLang="en-US" dirty="0"/>
          </a:p>
        </p:txBody>
      </p:sp>
      <p:sp>
        <p:nvSpPr>
          <p:cNvPr id="291" name="文本占位符 290">
            <a:extLst>
              <a:ext uri="{FF2B5EF4-FFF2-40B4-BE49-F238E27FC236}">
                <a16:creationId xmlns:a16="http://schemas.microsoft.com/office/drawing/2014/main" id="{310A1AF9-AA8E-4DCF-A742-266A154E64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第二部分</a:t>
            </a:r>
          </a:p>
        </p:txBody>
      </p:sp>
      <p:sp>
        <p:nvSpPr>
          <p:cNvPr id="292" name="文本占位符 291">
            <a:extLst>
              <a:ext uri="{FF2B5EF4-FFF2-40B4-BE49-F238E27FC236}">
                <a16:creationId xmlns:a16="http://schemas.microsoft.com/office/drawing/2014/main" id="{8190A85A-0260-4F24-AA01-DF2C973769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第三部分</a:t>
            </a:r>
          </a:p>
        </p:txBody>
      </p:sp>
      <p:sp>
        <p:nvSpPr>
          <p:cNvPr id="293" name="文本占位符 292">
            <a:extLst>
              <a:ext uri="{FF2B5EF4-FFF2-40B4-BE49-F238E27FC236}">
                <a16:creationId xmlns:a16="http://schemas.microsoft.com/office/drawing/2014/main" id="{912DDA59-51D0-4672-A336-B6F4340ADB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第四部分</a:t>
            </a:r>
          </a:p>
        </p:txBody>
      </p:sp>
    </p:spTree>
    <p:extLst>
      <p:ext uri="{BB962C8B-B14F-4D97-AF65-F5344CB8AC3E}">
        <p14:creationId xmlns:p14="http://schemas.microsoft.com/office/powerpoint/2010/main" val="497477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文本占位符 72">
            <a:extLst>
              <a:ext uri="{FF2B5EF4-FFF2-40B4-BE49-F238E27FC236}">
                <a16:creationId xmlns:a16="http://schemas.microsoft.com/office/drawing/2014/main" id="{C15FFEF3-7045-4B93-BF2E-02B9CB0A02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endParaRPr lang="zh-CN" altLang="en-US" dirty="0"/>
          </a:p>
        </p:txBody>
      </p:sp>
      <p:sp>
        <p:nvSpPr>
          <p:cNvPr id="74" name="文本占位符 73">
            <a:extLst>
              <a:ext uri="{FF2B5EF4-FFF2-40B4-BE49-F238E27FC236}">
                <a16:creationId xmlns:a16="http://schemas.microsoft.com/office/drawing/2014/main" id="{34ECC129-6F04-4B59-9F4F-12B0BB4B96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第一部分</a:t>
            </a:r>
          </a:p>
        </p:txBody>
      </p:sp>
      <p:sp>
        <p:nvSpPr>
          <p:cNvPr id="75" name="文本占位符 74">
            <a:extLst>
              <a:ext uri="{FF2B5EF4-FFF2-40B4-BE49-F238E27FC236}">
                <a16:creationId xmlns:a16="http://schemas.microsoft.com/office/drawing/2014/main" id="{579CB0F8-92E5-4D31-89E6-3A91A207A6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The quick brown fox jumps over the lazy dog. The quick brown fox jumps over the lazy dog. </a:t>
            </a:r>
          </a:p>
          <a:p>
            <a:r>
              <a:rPr lang="en-US" altLang="zh-CN" dirty="0"/>
              <a:t>The quick brown fox jumps.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1524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矩形: 单圆角 450">
            <a:extLst>
              <a:ext uri="{FF2B5EF4-FFF2-40B4-BE49-F238E27FC236}">
                <a16:creationId xmlns:a16="http://schemas.microsoft.com/office/drawing/2014/main" id="{069F5D83-717B-4CB9-99D6-4A00906314D9}"/>
              </a:ext>
            </a:extLst>
          </p:cNvPr>
          <p:cNvSpPr/>
          <p:nvPr/>
        </p:nvSpPr>
        <p:spPr>
          <a:xfrm>
            <a:off x="0" y="1729159"/>
            <a:ext cx="12192000" cy="3399683"/>
          </a:xfrm>
          <a:prstGeom prst="round1Rect">
            <a:avLst>
              <a:gd name="adj" fmla="val 7859"/>
            </a:avLst>
          </a:prstGeom>
          <a:solidFill>
            <a:schemeClr val="accent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601CA196-4EE1-4B9F-9A4C-2EE7C915E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时间流程图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98995B7-33C9-4039-969A-7DE71FFB8892}"/>
              </a:ext>
            </a:extLst>
          </p:cNvPr>
          <p:cNvCxnSpPr/>
          <p:nvPr/>
        </p:nvCxnSpPr>
        <p:spPr>
          <a:xfrm flipV="1">
            <a:off x="336000" y="3140488"/>
            <a:ext cx="0" cy="25200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F476C86-2A88-4EC1-9C38-F418A97E0DB5}"/>
              </a:ext>
            </a:extLst>
          </p:cNvPr>
          <p:cNvCxnSpPr/>
          <p:nvPr/>
        </p:nvCxnSpPr>
        <p:spPr>
          <a:xfrm flipV="1">
            <a:off x="40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439E6EF-6777-4ACF-8429-013D8BF46C56}"/>
              </a:ext>
            </a:extLst>
          </p:cNvPr>
          <p:cNvCxnSpPr/>
          <p:nvPr/>
        </p:nvCxnSpPr>
        <p:spPr>
          <a:xfrm flipV="1">
            <a:off x="48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9DD097A-A779-420D-8768-A9A15F3826B5}"/>
              </a:ext>
            </a:extLst>
          </p:cNvPr>
          <p:cNvCxnSpPr/>
          <p:nvPr/>
        </p:nvCxnSpPr>
        <p:spPr>
          <a:xfrm flipV="1">
            <a:off x="55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3D56F14E-9B3B-4F2F-B62B-BFEE14B3F164}"/>
              </a:ext>
            </a:extLst>
          </p:cNvPr>
          <p:cNvCxnSpPr/>
          <p:nvPr/>
        </p:nvCxnSpPr>
        <p:spPr>
          <a:xfrm flipV="1">
            <a:off x="62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86854365-ABCC-4EA8-8965-A45FC4773F35}"/>
              </a:ext>
            </a:extLst>
          </p:cNvPr>
          <p:cNvCxnSpPr/>
          <p:nvPr/>
        </p:nvCxnSpPr>
        <p:spPr>
          <a:xfrm flipV="1">
            <a:off x="696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7D4BA1D9-1830-40C6-9F65-65B36703E7EE}"/>
              </a:ext>
            </a:extLst>
          </p:cNvPr>
          <p:cNvCxnSpPr/>
          <p:nvPr/>
        </p:nvCxnSpPr>
        <p:spPr>
          <a:xfrm flipV="1">
            <a:off x="76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DFE6A951-28F8-4CBE-814D-491C3D5CF914}"/>
              </a:ext>
            </a:extLst>
          </p:cNvPr>
          <p:cNvCxnSpPr/>
          <p:nvPr/>
        </p:nvCxnSpPr>
        <p:spPr>
          <a:xfrm flipV="1">
            <a:off x="84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79D37BC-AB26-4D5C-88BC-9F9FA3DFF2F5}"/>
              </a:ext>
            </a:extLst>
          </p:cNvPr>
          <p:cNvCxnSpPr/>
          <p:nvPr/>
        </p:nvCxnSpPr>
        <p:spPr>
          <a:xfrm flipV="1">
            <a:off x="91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A2FACC00-5220-4769-9FCC-E326DA5232AE}"/>
              </a:ext>
            </a:extLst>
          </p:cNvPr>
          <p:cNvCxnSpPr/>
          <p:nvPr/>
        </p:nvCxnSpPr>
        <p:spPr>
          <a:xfrm flipV="1">
            <a:off x="98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>
            <a:extLst>
              <a:ext uri="{FF2B5EF4-FFF2-40B4-BE49-F238E27FC236}">
                <a16:creationId xmlns:a16="http://schemas.microsoft.com/office/drawing/2014/main" id="{0121FEFF-BD12-40FD-AABC-F9E15552C0F2}"/>
              </a:ext>
            </a:extLst>
          </p:cNvPr>
          <p:cNvCxnSpPr>
            <a:cxnSpLocks/>
          </p:cNvCxnSpPr>
          <p:nvPr/>
        </p:nvCxnSpPr>
        <p:spPr>
          <a:xfrm flipV="1">
            <a:off x="1056000" y="2602230"/>
            <a:ext cx="0" cy="790258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>
            <a:extLst>
              <a:ext uri="{FF2B5EF4-FFF2-40B4-BE49-F238E27FC236}">
                <a16:creationId xmlns:a16="http://schemas.microsoft.com/office/drawing/2014/main" id="{A3A765D7-F04A-48CD-A1F9-C7045F8CDF7C}"/>
              </a:ext>
            </a:extLst>
          </p:cNvPr>
          <p:cNvCxnSpPr/>
          <p:nvPr/>
        </p:nvCxnSpPr>
        <p:spPr>
          <a:xfrm flipV="1">
            <a:off x="112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>
            <a:extLst>
              <a:ext uri="{FF2B5EF4-FFF2-40B4-BE49-F238E27FC236}">
                <a16:creationId xmlns:a16="http://schemas.microsoft.com/office/drawing/2014/main" id="{0E44232F-BCC5-423F-9BFF-F8E325A391F3}"/>
              </a:ext>
            </a:extLst>
          </p:cNvPr>
          <p:cNvCxnSpPr/>
          <p:nvPr/>
        </p:nvCxnSpPr>
        <p:spPr>
          <a:xfrm flipV="1">
            <a:off x="120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>
            <a:extLst>
              <a:ext uri="{FF2B5EF4-FFF2-40B4-BE49-F238E27FC236}">
                <a16:creationId xmlns:a16="http://schemas.microsoft.com/office/drawing/2014/main" id="{B7D42B03-153E-49A4-9BB4-FFE91C6B53F5}"/>
              </a:ext>
            </a:extLst>
          </p:cNvPr>
          <p:cNvCxnSpPr/>
          <p:nvPr/>
        </p:nvCxnSpPr>
        <p:spPr>
          <a:xfrm flipV="1">
            <a:off x="127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>
            <a:extLst>
              <a:ext uri="{FF2B5EF4-FFF2-40B4-BE49-F238E27FC236}">
                <a16:creationId xmlns:a16="http://schemas.microsoft.com/office/drawing/2014/main" id="{06E80852-0D87-4BBE-AF3D-68AF2FE1563B}"/>
              </a:ext>
            </a:extLst>
          </p:cNvPr>
          <p:cNvCxnSpPr/>
          <p:nvPr/>
        </p:nvCxnSpPr>
        <p:spPr>
          <a:xfrm flipV="1">
            <a:off x="134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>
            <a:extLst>
              <a:ext uri="{FF2B5EF4-FFF2-40B4-BE49-F238E27FC236}">
                <a16:creationId xmlns:a16="http://schemas.microsoft.com/office/drawing/2014/main" id="{47904004-AF5F-46F6-98E0-7159E2232AA7}"/>
              </a:ext>
            </a:extLst>
          </p:cNvPr>
          <p:cNvCxnSpPr/>
          <p:nvPr/>
        </p:nvCxnSpPr>
        <p:spPr>
          <a:xfrm flipV="1">
            <a:off x="1416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>
            <a:extLst>
              <a:ext uri="{FF2B5EF4-FFF2-40B4-BE49-F238E27FC236}">
                <a16:creationId xmlns:a16="http://schemas.microsoft.com/office/drawing/2014/main" id="{95BAE9FE-EC85-4BE5-B1D0-28313106A51B}"/>
              </a:ext>
            </a:extLst>
          </p:cNvPr>
          <p:cNvCxnSpPr/>
          <p:nvPr/>
        </p:nvCxnSpPr>
        <p:spPr>
          <a:xfrm flipV="1">
            <a:off x="148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>
            <a:extLst>
              <a:ext uri="{FF2B5EF4-FFF2-40B4-BE49-F238E27FC236}">
                <a16:creationId xmlns:a16="http://schemas.microsoft.com/office/drawing/2014/main" id="{5247672F-20BC-4A22-AC70-A0EFC966ABF7}"/>
              </a:ext>
            </a:extLst>
          </p:cNvPr>
          <p:cNvCxnSpPr/>
          <p:nvPr/>
        </p:nvCxnSpPr>
        <p:spPr>
          <a:xfrm flipV="1">
            <a:off x="156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>
            <a:extLst>
              <a:ext uri="{FF2B5EF4-FFF2-40B4-BE49-F238E27FC236}">
                <a16:creationId xmlns:a16="http://schemas.microsoft.com/office/drawing/2014/main" id="{58F97874-6CBC-4A17-8ECF-8F55654CC51C}"/>
              </a:ext>
            </a:extLst>
          </p:cNvPr>
          <p:cNvCxnSpPr/>
          <p:nvPr/>
        </p:nvCxnSpPr>
        <p:spPr>
          <a:xfrm flipV="1">
            <a:off x="163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>
            <a:extLst>
              <a:ext uri="{FF2B5EF4-FFF2-40B4-BE49-F238E27FC236}">
                <a16:creationId xmlns:a16="http://schemas.microsoft.com/office/drawing/2014/main" id="{9737E194-7C7C-4710-A57E-3694B1391171}"/>
              </a:ext>
            </a:extLst>
          </p:cNvPr>
          <p:cNvCxnSpPr/>
          <p:nvPr/>
        </p:nvCxnSpPr>
        <p:spPr>
          <a:xfrm flipV="1">
            <a:off x="170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>
            <a:extLst>
              <a:ext uri="{FF2B5EF4-FFF2-40B4-BE49-F238E27FC236}">
                <a16:creationId xmlns:a16="http://schemas.microsoft.com/office/drawing/2014/main" id="{63C92969-D783-4767-A8BD-3BBA8E2AC9EB}"/>
              </a:ext>
            </a:extLst>
          </p:cNvPr>
          <p:cNvCxnSpPr/>
          <p:nvPr/>
        </p:nvCxnSpPr>
        <p:spPr>
          <a:xfrm flipV="1">
            <a:off x="1776000" y="3140488"/>
            <a:ext cx="0" cy="25200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>
            <a:extLst>
              <a:ext uri="{FF2B5EF4-FFF2-40B4-BE49-F238E27FC236}">
                <a16:creationId xmlns:a16="http://schemas.microsoft.com/office/drawing/2014/main" id="{8C63F83B-3B37-4280-AF81-2477DC14F24F}"/>
              </a:ext>
            </a:extLst>
          </p:cNvPr>
          <p:cNvCxnSpPr/>
          <p:nvPr/>
        </p:nvCxnSpPr>
        <p:spPr>
          <a:xfrm flipV="1">
            <a:off x="184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>
            <a:extLst>
              <a:ext uri="{FF2B5EF4-FFF2-40B4-BE49-F238E27FC236}">
                <a16:creationId xmlns:a16="http://schemas.microsoft.com/office/drawing/2014/main" id="{3623F8E4-87DD-4ABE-96BC-CE2198C3EAA3}"/>
              </a:ext>
            </a:extLst>
          </p:cNvPr>
          <p:cNvCxnSpPr/>
          <p:nvPr/>
        </p:nvCxnSpPr>
        <p:spPr>
          <a:xfrm flipV="1">
            <a:off x="192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>
            <a:extLst>
              <a:ext uri="{FF2B5EF4-FFF2-40B4-BE49-F238E27FC236}">
                <a16:creationId xmlns:a16="http://schemas.microsoft.com/office/drawing/2014/main" id="{68857A2A-2046-4DC4-A48B-F85980CA68AE}"/>
              </a:ext>
            </a:extLst>
          </p:cNvPr>
          <p:cNvCxnSpPr/>
          <p:nvPr/>
        </p:nvCxnSpPr>
        <p:spPr>
          <a:xfrm flipV="1">
            <a:off x="199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>
            <a:extLst>
              <a:ext uri="{FF2B5EF4-FFF2-40B4-BE49-F238E27FC236}">
                <a16:creationId xmlns:a16="http://schemas.microsoft.com/office/drawing/2014/main" id="{5EAB14B2-A91B-4D70-98E7-7ACF91AE04CB}"/>
              </a:ext>
            </a:extLst>
          </p:cNvPr>
          <p:cNvCxnSpPr/>
          <p:nvPr/>
        </p:nvCxnSpPr>
        <p:spPr>
          <a:xfrm flipV="1">
            <a:off x="206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>
            <a:extLst>
              <a:ext uri="{FF2B5EF4-FFF2-40B4-BE49-F238E27FC236}">
                <a16:creationId xmlns:a16="http://schemas.microsoft.com/office/drawing/2014/main" id="{01881722-E87E-4D4F-8172-9E1A1FFD83AE}"/>
              </a:ext>
            </a:extLst>
          </p:cNvPr>
          <p:cNvCxnSpPr/>
          <p:nvPr/>
        </p:nvCxnSpPr>
        <p:spPr>
          <a:xfrm flipV="1">
            <a:off x="2136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>
            <a:extLst>
              <a:ext uri="{FF2B5EF4-FFF2-40B4-BE49-F238E27FC236}">
                <a16:creationId xmlns:a16="http://schemas.microsoft.com/office/drawing/2014/main" id="{24100C0B-A4ED-499B-A904-F4F5842F7042}"/>
              </a:ext>
            </a:extLst>
          </p:cNvPr>
          <p:cNvCxnSpPr/>
          <p:nvPr/>
        </p:nvCxnSpPr>
        <p:spPr>
          <a:xfrm flipV="1">
            <a:off x="220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>
            <a:extLst>
              <a:ext uri="{FF2B5EF4-FFF2-40B4-BE49-F238E27FC236}">
                <a16:creationId xmlns:a16="http://schemas.microsoft.com/office/drawing/2014/main" id="{3DCF088A-4F30-4F02-953D-1E52078AD1DA}"/>
              </a:ext>
            </a:extLst>
          </p:cNvPr>
          <p:cNvCxnSpPr>
            <a:cxnSpLocks/>
          </p:cNvCxnSpPr>
          <p:nvPr/>
        </p:nvCxnSpPr>
        <p:spPr>
          <a:xfrm flipV="1">
            <a:off x="2280000" y="3248488"/>
            <a:ext cx="0" cy="858692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>
            <a:extLst>
              <a:ext uri="{FF2B5EF4-FFF2-40B4-BE49-F238E27FC236}">
                <a16:creationId xmlns:a16="http://schemas.microsoft.com/office/drawing/2014/main" id="{964163F6-30DB-4341-93C0-4C8A85562F5D}"/>
              </a:ext>
            </a:extLst>
          </p:cNvPr>
          <p:cNvCxnSpPr/>
          <p:nvPr/>
        </p:nvCxnSpPr>
        <p:spPr>
          <a:xfrm flipV="1">
            <a:off x="235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979A061F-5052-4872-9854-B6E203098643}"/>
              </a:ext>
            </a:extLst>
          </p:cNvPr>
          <p:cNvCxnSpPr/>
          <p:nvPr/>
        </p:nvCxnSpPr>
        <p:spPr>
          <a:xfrm flipV="1">
            <a:off x="242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直接连接符 233">
            <a:extLst>
              <a:ext uri="{FF2B5EF4-FFF2-40B4-BE49-F238E27FC236}">
                <a16:creationId xmlns:a16="http://schemas.microsoft.com/office/drawing/2014/main" id="{86D21EC6-1865-4C84-BD64-CA169C9904F4}"/>
              </a:ext>
            </a:extLst>
          </p:cNvPr>
          <p:cNvCxnSpPr/>
          <p:nvPr/>
        </p:nvCxnSpPr>
        <p:spPr>
          <a:xfrm flipV="1">
            <a:off x="2496000" y="3140488"/>
            <a:ext cx="0" cy="25200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直接连接符 234">
            <a:extLst>
              <a:ext uri="{FF2B5EF4-FFF2-40B4-BE49-F238E27FC236}">
                <a16:creationId xmlns:a16="http://schemas.microsoft.com/office/drawing/2014/main" id="{ADA1A34D-7E62-4310-B6BD-9DA3CDAE2E03}"/>
              </a:ext>
            </a:extLst>
          </p:cNvPr>
          <p:cNvCxnSpPr/>
          <p:nvPr/>
        </p:nvCxnSpPr>
        <p:spPr>
          <a:xfrm flipV="1">
            <a:off x="256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直接连接符 235">
            <a:extLst>
              <a:ext uri="{FF2B5EF4-FFF2-40B4-BE49-F238E27FC236}">
                <a16:creationId xmlns:a16="http://schemas.microsoft.com/office/drawing/2014/main" id="{C53DA3C1-166D-49CF-BB9D-55C4FF08E5EB}"/>
              </a:ext>
            </a:extLst>
          </p:cNvPr>
          <p:cNvCxnSpPr/>
          <p:nvPr/>
        </p:nvCxnSpPr>
        <p:spPr>
          <a:xfrm flipV="1">
            <a:off x="264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直接连接符 236">
            <a:extLst>
              <a:ext uri="{FF2B5EF4-FFF2-40B4-BE49-F238E27FC236}">
                <a16:creationId xmlns:a16="http://schemas.microsoft.com/office/drawing/2014/main" id="{9B686568-A857-4F1E-876C-8F5B32AA66C9}"/>
              </a:ext>
            </a:extLst>
          </p:cNvPr>
          <p:cNvCxnSpPr/>
          <p:nvPr/>
        </p:nvCxnSpPr>
        <p:spPr>
          <a:xfrm flipV="1">
            <a:off x="271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直接连接符 237">
            <a:extLst>
              <a:ext uri="{FF2B5EF4-FFF2-40B4-BE49-F238E27FC236}">
                <a16:creationId xmlns:a16="http://schemas.microsoft.com/office/drawing/2014/main" id="{3689FE5C-37A5-4E47-9677-EF1C961E7049}"/>
              </a:ext>
            </a:extLst>
          </p:cNvPr>
          <p:cNvCxnSpPr/>
          <p:nvPr/>
        </p:nvCxnSpPr>
        <p:spPr>
          <a:xfrm flipV="1">
            <a:off x="278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直接连接符 238">
            <a:extLst>
              <a:ext uri="{FF2B5EF4-FFF2-40B4-BE49-F238E27FC236}">
                <a16:creationId xmlns:a16="http://schemas.microsoft.com/office/drawing/2014/main" id="{3D4EC75C-EEA5-432C-BD5F-740D8CB1D847}"/>
              </a:ext>
            </a:extLst>
          </p:cNvPr>
          <p:cNvCxnSpPr/>
          <p:nvPr/>
        </p:nvCxnSpPr>
        <p:spPr>
          <a:xfrm flipV="1">
            <a:off x="2856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直接连接符 239">
            <a:extLst>
              <a:ext uri="{FF2B5EF4-FFF2-40B4-BE49-F238E27FC236}">
                <a16:creationId xmlns:a16="http://schemas.microsoft.com/office/drawing/2014/main" id="{A0C53504-8DE0-4828-94A6-794D2CEB4130}"/>
              </a:ext>
            </a:extLst>
          </p:cNvPr>
          <p:cNvCxnSpPr/>
          <p:nvPr/>
        </p:nvCxnSpPr>
        <p:spPr>
          <a:xfrm flipV="1">
            <a:off x="292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直接连接符 240">
            <a:extLst>
              <a:ext uri="{FF2B5EF4-FFF2-40B4-BE49-F238E27FC236}">
                <a16:creationId xmlns:a16="http://schemas.microsoft.com/office/drawing/2014/main" id="{164FA9E1-3C9A-4E55-9A02-94C18D1A6C59}"/>
              </a:ext>
            </a:extLst>
          </p:cNvPr>
          <p:cNvCxnSpPr/>
          <p:nvPr/>
        </p:nvCxnSpPr>
        <p:spPr>
          <a:xfrm flipV="1">
            <a:off x="300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直接连接符 241">
            <a:extLst>
              <a:ext uri="{FF2B5EF4-FFF2-40B4-BE49-F238E27FC236}">
                <a16:creationId xmlns:a16="http://schemas.microsoft.com/office/drawing/2014/main" id="{98832057-D2EF-4139-944A-CED0FDC392A2}"/>
              </a:ext>
            </a:extLst>
          </p:cNvPr>
          <p:cNvCxnSpPr/>
          <p:nvPr/>
        </p:nvCxnSpPr>
        <p:spPr>
          <a:xfrm flipV="1">
            <a:off x="307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直接连接符 242">
            <a:extLst>
              <a:ext uri="{FF2B5EF4-FFF2-40B4-BE49-F238E27FC236}">
                <a16:creationId xmlns:a16="http://schemas.microsoft.com/office/drawing/2014/main" id="{5181FD50-12E1-4079-998B-8BC527DD9891}"/>
              </a:ext>
            </a:extLst>
          </p:cNvPr>
          <p:cNvCxnSpPr/>
          <p:nvPr/>
        </p:nvCxnSpPr>
        <p:spPr>
          <a:xfrm flipV="1">
            <a:off x="314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直接连接符 244">
            <a:extLst>
              <a:ext uri="{FF2B5EF4-FFF2-40B4-BE49-F238E27FC236}">
                <a16:creationId xmlns:a16="http://schemas.microsoft.com/office/drawing/2014/main" id="{3554208D-10F5-45E7-9520-CA8076853841}"/>
              </a:ext>
            </a:extLst>
          </p:cNvPr>
          <p:cNvCxnSpPr/>
          <p:nvPr/>
        </p:nvCxnSpPr>
        <p:spPr>
          <a:xfrm flipV="1">
            <a:off x="3216000" y="3140488"/>
            <a:ext cx="0" cy="25200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直接连接符 245">
            <a:extLst>
              <a:ext uri="{FF2B5EF4-FFF2-40B4-BE49-F238E27FC236}">
                <a16:creationId xmlns:a16="http://schemas.microsoft.com/office/drawing/2014/main" id="{780F0CED-5BCA-4825-849E-2F6448660DB8}"/>
              </a:ext>
            </a:extLst>
          </p:cNvPr>
          <p:cNvCxnSpPr/>
          <p:nvPr/>
        </p:nvCxnSpPr>
        <p:spPr>
          <a:xfrm flipV="1">
            <a:off x="328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直接连接符 246">
            <a:extLst>
              <a:ext uri="{FF2B5EF4-FFF2-40B4-BE49-F238E27FC236}">
                <a16:creationId xmlns:a16="http://schemas.microsoft.com/office/drawing/2014/main" id="{352BEA17-67D2-4228-BD64-3EFF0CE3DB18}"/>
              </a:ext>
            </a:extLst>
          </p:cNvPr>
          <p:cNvCxnSpPr/>
          <p:nvPr/>
        </p:nvCxnSpPr>
        <p:spPr>
          <a:xfrm flipV="1">
            <a:off x="336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直接连接符 247">
            <a:extLst>
              <a:ext uri="{FF2B5EF4-FFF2-40B4-BE49-F238E27FC236}">
                <a16:creationId xmlns:a16="http://schemas.microsoft.com/office/drawing/2014/main" id="{7DF81E81-B83B-4553-943C-CAB349AC0E16}"/>
              </a:ext>
            </a:extLst>
          </p:cNvPr>
          <p:cNvCxnSpPr/>
          <p:nvPr/>
        </p:nvCxnSpPr>
        <p:spPr>
          <a:xfrm flipV="1">
            <a:off x="343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直接连接符 248">
            <a:extLst>
              <a:ext uri="{FF2B5EF4-FFF2-40B4-BE49-F238E27FC236}">
                <a16:creationId xmlns:a16="http://schemas.microsoft.com/office/drawing/2014/main" id="{411B50BF-AD9F-470E-A491-E6A2AC2CEE50}"/>
              </a:ext>
            </a:extLst>
          </p:cNvPr>
          <p:cNvCxnSpPr>
            <a:cxnSpLocks/>
          </p:cNvCxnSpPr>
          <p:nvPr/>
        </p:nvCxnSpPr>
        <p:spPr>
          <a:xfrm flipV="1">
            <a:off x="3504000" y="2602230"/>
            <a:ext cx="0" cy="790258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直接连接符 249">
            <a:extLst>
              <a:ext uri="{FF2B5EF4-FFF2-40B4-BE49-F238E27FC236}">
                <a16:creationId xmlns:a16="http://schemas.microsoft.com/office/drawing/2014/main" id="{7ED3D4EA-0AEB-4759-A86E-9598BAE1A00C}"/>
              </a:ext>
            </a:extLst>
          </p:cNvPr>
          <p:cNvCxnSpPr/>
          <p:nvPr/>
        </p:nvCxnSpPr>
        <p:spPr>
          <a:xfrm flipV="1">
            <a:off x="3576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直接连接符 250">
            <a:extLst>
              <a:ext uri="{FF2B5EF4-FFF2-40B4-BE49-F238E27FC236}">
                <a16:creationId xmlns:a16="http://schemas.microsoft.com/office/drawing/2014/main" id="{627906C5-8E15-4A37-90BD-E31390B2A7A5}"/>
              </a:ext>
            </a:extLst>
          </p:cNvPr>
          <p:cNvCxnSpPr/>
          <p:nvPr/>
        </p:nvCxnSpPr>
        <p:spPr>
          <a:xfrm flipV="1">
            <a:off x="364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直接连接符 251">
            <a:extLst>
              <a:ext uri="{FF2B5EF4-FFF2-40B4-BE49-F238E27FC236}">
                <a16:creationId xmlns:a16="http://schemas.microsoft.com/office/drawing/2014/main" id="{74AFB299-84C3-4141-B686-F4F83457F580}"/>
              </a:ext>
            </a:extLst>
          </p:cNvPr>
          <p:cNvCxnSpPr/>
          <p:nvPr/>
        </p:nvCxnSpPr>
        <p:spPr>
          <a:xfrm flipV="1">
            <a:off x="372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直接连接符 252">
            <a:extLst>
              <a:ext uri="{FF2B5EF4-FFF2-40B4-BE49-F238E27FC236}">
                <a16:creationId xmlns:a16="http://schemas.microsoft.com/office/drawing/2014/main" id="{DE108EBB-F7C5-4610-8CDA-D9BDCC8069CE}"/>
              </a:ext>
            </a:extLst>
          </p:cNvPr>
          <p:cNvCxnSpPr/>
          <p:nvPr/>
        </p:nvCxnSpPr>
        <p:spPr>
          <a:xfrm flipV="1">
            <a:off x="379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直接连接符 253">
            <a:extLst>
              <a:ext uri="{FF2B5EF4-FFF2-40B4-BE49-F238E27FC236}">
                <a16:creationId xmlns:a16="http://schemas.microsoft.com/office/drawing/2014/main" id="{B028320A-1C0E-4DA2-B69A-9F18EEB389EC}"/>
              </a:ext>
            </a:extLst>
          </p:cNvPr>
          <p:cNvCxnSpPr/>
          <p:nvPr/>
        </p:nvCxnSpPr>
        <p:spPr>
          <a:xfrm flipV="1">
            <a:off x="386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直接连接符 255">
            <a:extLst>
              <a:ext uri="{FF2B5EF4-FFF2-40B4-BE49-F238E27FC236}">
                <a16:creationId xmlns:a16="http://schemas.microsoft.com/office/drawing/2014/main" id="{6F77D274-FEBC-47D0-B427-7B2AFBDA1401}"/>
              </a:ext>
            </a:extLst>
          </p:cNvPr>
          <p:cNvCxnSpPr/>
          <p:nvPr/>
        </p:nvCxnSpPr>
        <p:spPr>
          <a:xfrm flipV="1">
            <a:off x="3936000" y="3140488"/>
            <a:ext cx="0" cy="25200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直接连接符 256">
            <a:extLst>
              <a:ext uri="{FF2B5EF4-FFF2-40B4-BE49-F238E27FC236}">
                <a16:creationId xmlns:a16="http://schemas.microsoft.com/office/drawing/2014/main" id="{0CC188E6-8FE0-4230-B7A7-2B632B85A0C0}"/>
              </a:ext>
            </a:extLst>
          </p:cNvPr>
          <p:cNvCxnSpPr/>
          <p:nvPr/>
        </p:nvCxnSpPr>
        <p:spPr>
          <a:xfrm flipV="1">
            <a:off x="400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直接连接符 257">
            <a:extLst>
              <a:ext uri="{FF2B5EF4-FFF2-40B4-BE49-F238E27FC236}">
                <a16:creationId xmlns:a16="http://schemas.microsoft.com/office/drawing/2014/main" id="{DE57C17F-3C90-4AF2-BBC9-F3C6BD37E596}"/>
              </a:ext>
            </a:extLst>
          </p:cNvPr>
          <p:cNvCxnSpPr/>
          <p:nvPr/>
        </p:nvCxnSpPr>
        <p:spPr>
          <a:xfrm flipV="1">
            <a:off x="408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直接连接符 258">
            <a:extLst>
              <a:ext uri="{FF2B5EF4-FFF2-40B4-BE49-F238E27FC236}">
                <a16:creationId xmlns:a16="http://schemas.microsoft.com/office/drawing/2014/main" id="{C74B314E-6CC5-4D19-8DC7-D2CDCFDBC54E}"/>
              </a:ext>
            </a:extLst>
          </p:cNvPr>
          <p:cNvCxnSpPr/>
          <p:nvPr/>
        </p:nvCxnSpPr>
        <p:spPr>
          <a:xfrm flipV="1">
            <a:off x="415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直接连接符 259">
            <a:extLst>
              <a:ext uri="{FF2B5EF4-FFF2-40B4-BE49-F238E27FC236}">
                <a16:creationId xmlns:a16="http://schemas.microsoft.com/office/drawing/2014/main" id="{2325DFF7-935D-4CAB-B9D2-A623E5048B3F}"/>
              </a:ext>
            </a:extLst>
          </p:cNvPr>
          <p:cNvCxnSpPr/>
          <p:nvPr/>
        </p:nvCxnSpPr>
        <p:spPr>
          <a:xfrm flipV="1">
            <a:off x="422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直接连接符 260">
            <a:extLst>
              <a:ext uri="{FF2B5EF4-FFF2-40B4-BE49-F238E27FC236}">
                <a16:creationId xmlns:a16="http://schemas.microsoft.com/office/drawing/2014/main" id="{382740B2-22A1-481F-9BB8-416A6A9CB185}"/>
              </a:ext>
            </a:extLst>
          </p:cNvPr>
          <p:cNvCxnSpPr/>
          <p:nvPr/>
        </p:nvCxnSpPr>
        <p:spPr>
          <a:xfrm flipV="1">
            <a:off x="4296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直接连接符 261">
            <a:extLst>
              <a:ext uri="{FF2B5EF4-FFF2-40B4-BE49-F238E27FC236}">
                <a16:creationId xmlns:a16="http://schemas.microsoft.com/office/drawing/2014/main" id="{C9B308CE-2240-4657-A632-045C0DEFFA5C}"/>
              </a:ext>
            </a:extLst>
          </p:cNvPr>
          <p:cNvCxnSpPr/>
          <p:nvPr/>
        </p:nvCxnSpPr>
        <p:spPr>
          <a:xfrm flipV="1">
            <a:off x="436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直接连接符 262">
            <a:extLst>
              <a:ext uri="{FF2B5EF4-FFF2-40B4-BE49-F238E27FC236}">
                <a16:creationId xmlns:a16="http://schemas.microsoft.com/office/drawing/2014/main" id="{E498846C-A8BD-4FFC-9F49-2594F3C3315A}"/>
              </a:ext>
            </a:extLst>
          </p:cNvPr>
          <p:cNvCxnSpPr/>
          <p:nvPr/>
        </p:nvCxnSpPr>
        <p:spPr>
          <a:xfrm flipV="1">
            <a:off x="444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4" name="直接连接符 263">
            <a:extLst>
              <a:ext uri="{FF2B5EF4-FFF2-40B4-BE49-F238E27FC236}">
                <a16:creationId xmlns:a16="http://schemas.microsoft.com/office/drawing/2014/main" id="{85B7CC3E-0C7B-4310-B8E5-88146641A4E1}"/>
              </a:ext>
            </a:extLst>
          </p:cNvPr>
          <p:cNvCxnSpPr/>
          <p:nvPr/>
        </p:nvCxnSpPr>
        <p:spPr>
          <a:xfrm flipV="1">
            <a:off x="451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直接连接符 264">
            <a:extLst>
              <a:ext uri="{FF2B5EF4-FFF2-40B4-BE49-F238E27FC236}">
                <a16:creationId xmlns:a16="http://schemas.microsoft.com/office/drawing/2014/main" id="{58A37679-0A36-4BB2-9FDF-4359212C6102}"/>
              </a:ext>
            </a:extLst>
          </p:cNvPr>
          <p:cNvCxnSpPr/>
          <p:nvPr/>
        </p:nvCxnSpPr>
        <p:spPr>
          <a:xfrm flipV="1">
            <a:off x="458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" name="直接连接符 266">
            <a:extLst>
              <a:ext uri="{FF2B5EF4-FFF2-40B4-BE49-F238E27FC236}">
                <a16:creationId xmlns:a16="http://schemas.microsoft.com/office/drawing/2014/main" id="{9F351B6D-5EC3-4EBD-AE67-B391033B3CAC}"/>
              </a:ext>
            </a:extLst>
          </p:cNvPr>
          <p:cNvCxnSpPr/>
          <p:nvPr/>
        </p:nvCxnSpPr>
        <p:spPr>
          <a:xfrm flipV="1">
            <a:off x="4656000" y="3140488"/>
            <a:ext cx="0" cy="25200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直接连接符 267">
            <a:extLst>
              <a:ext uri="{FF2B5EF4-FFF2-40B4-BE49-F238E27FC236}">
                <a16:creationId xmlns:a16="http://schemas.microsoft.com/office/drawing/2014/main" id="{2466040A-FEF1-4DDA-8714-3B4ACD7B5D1F}"/>
              </a:ext>
            </a:extLst>
          </p:cNvPr>
          <p:cNvCxnSpPr>
            <a:cxnSpLocks/>
          </p:cNvCxnSpPr>
          <p:nvPr/>
        </p:nvCxnSpPr>
        <p:spPr>
          <a:xfrm flipV="1">
            <a:off x="4728000" y="3248488"/>
            <a:ext cx="0" cy="923462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直接连接符 268">
            <a:extLst>
              <a:ext uri="{FF2B5EF4-FFF2-40B4-BE49-F238E27FC236}">
                <a16:creationId xmlns:a16="http://schemas.microsoft.com/office/drawing/2014/main" id="{F82167DA-FB83-4126-A6C6-5392A2EF7717}"/>
              </a:ext>
            </a:extLst>
          </p:cNvPr>
          <p:cNvCxnSpPr/>
          <p:nvPr/>
        </p:nvCxnSpPr>
        <p:spPr>
          <a:xfrm flipV="1">
            <a:off x="480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直接连接符 269">
            <a:extLst>
              <a:ext uri="{FF2B5EF4-FFF2-40B4-BE49-F238E27FC236}">
                <a16:creationId xmlns:a16="http://schemas.microsoft.com/office/drawing/2014/main" id="{36407750-B56D-44AD-8E41-4E2265F8FD2F}"/>
              </a:ext>
            </a:extLst>
          </p:cNvPr>
          <p:cNvCxnSpPr/>
          <p:nvPr/>
        </p:nvCxnSpPr>
        <p:spPr>
          <a:xfrm flipV="1">
            <a:off x="487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直接连接符 270">
            <a:extLst>
              <a:ext uri="{FF2B5EF4-FFF2-40B4-BE49-F238E27FC236}">
                <a16:creationId xmlns:a16="http://schemas.microsoft.com/office/drawing/2014/main" id="{A74A4293-960D-4D44-82B2-2781ED94608C}"/>
              </a:ext>
            </a:extLst>
          </p:cNvPr>
          <p:cNvCxnSpPr/>
          <p:nvPr/>
        </p:nvCxnSpPr>
        <p:spPr>
          <a:xfrm flipV="1">
            <a:off x="494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2" name="直接连接符 271">
            <a:extLst>
              <a:ext uri="{FF2B5EF4-FFF2-40B4-BE49-F238E27FC236}">
                <a16:creationId xmlns:a16="http://schemas.microsoft.com/office/drawing/2014/main" id="{9CD0402A-74FB-4491-B6EA-C79B14A4AA91}"/>
              </a:ext>
            </a:extLst>
          </p:cNvPr>
          <p:cNvCxnSpPr/>
          <p:nvPr/>
        </p:nvCxnSpPr>
        <p:spPr>
          <a:xfrm flipV="1">
            <a:off x="5016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3" name="直接连接符 272">
            <a:extLst>
              <a:ext uri="{FF2B5EF4-FFF2-40B4-BE49-F238E27FC236}">
                <a16:creationId xmlns:a16="http://schemas.microsoft.com/office/drawing/2014/main" id="{08E1E0C1-F9B2-428C-A828-3D63BED545A9}"/>
              </a:ext>
            </a:extLst>
          </p:cNvPr>
          <p:cNvCxnSpPr/>
          <p:nvPr/>
        </p:nvCxnSpPr>
        <p:spPr>
          <a:xfrm flipV="1">
            <a:off x="508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直接连接符 273">
            <a:extLst>
              <a:ext uri="{FF2B5EF4-FFF2-40B4-BE49-F238E27FC236}">
                <a16:creationId xmlns:a16="http://schemas.microsoft.com/office/drawing/2014/main" id="{A32714A3-C326-4FA4-85C0-AF0339075A41}"/>
              </a:ext>
            </a:extLst>
          </p:cNvPr>
          <p:cNvCxnSpPr/>
          <p:nvPr/>
        </p:nvCxnSpPr>
        <p:spPr>
          <a:xfrm flipV="1">
            <a:off x="516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5" name="直接连接符 274">
            <a:extLst>
              <a:ext uri="{FF2B5EF4-FFF2-40B4-BE49-F238E27FC236}">
                <a16:creationId xmlns:a16="http://schemas.microsoft.com/office/drawing/2014/main" id="{5F2BECA5-4DEC-476F-99FF-1C9084404D28}"/>
              </a:ext>
            </a:extLst>
          </p:cNvPr>
          <p:cNvCxnSpPr/>
          <p:nvPr/>
        </p:nvCxnSpPr>
        <p:spPr>
          <a:xfrm flipV="1">
            <a:off x="523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" name="直接连接符 275">
            <a:extLst>
              <a:ext uri="{FF2B5EF4-FFF2-40B4-BE49-F238E27FC236}">
                <a16:creationId xmlns:a16="http://schemas.microsoft.com/office/drawing/2014/main" id="{361EA075-18EF-4DB0-9757-8B6D3A074273}"/>
              </a:ext>
            </a:extLst>
          </p:cNvPr>
          <p:cNvCxnSpPr/>
          <p:nvPr/>
        </p:nvCxnSpPr>
        <p:spPr>
          <a:xfrm flipV="1">
            <a:off x="530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8" name="直接连接符 277">
            <a:extLst>
              <a:ext uri="{FF2B5EF4-FFF2-40B4-BE49-F238E27FC236}">
                <a16:creationId xmlns:a16="http://schemas.microsoft.com/office/drawing/2014/main" id="{F93FC57B-6ADD-42C7-9264-5F14E397FB11}"/>
              </a:ext>
            </a:extLst>
          </p:cNvPr>
          <p:cNvCxnSpPr/>
          <p:nvPr/>
        </p:nvCxnSpPr>
        <p:spPr>
          <a:xfrm flipV="1">
            <a:off x="5376000" y="3140488"/>
            <a:ext cx="0" cy="25200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直接连接符 278">
            <a:extLst>
              <a:ext uri="{FF2B5EF4-FFF2-40B4-BE49-F238E27FC236}">
                <a16:creationId xmlns:a16="http://schemas.microsoft.com/office/drawing/2014/main" id="{5A5B4153-E03A-4553-AC2D-41EEFB4B6DAC}"/>
              </a:ext>
            </a:extLst>
          </p:cNvPr>
          <p:cNvCxnSpPr/>
          <p:nvPr/>
        </p:nvCxnSpPr>
        <p:spPr>
          <a:xfrm flipV="1">
            <a:off x="544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直接连接符 279">
            <a:extLst>
              <a:ext uri="{FF2B5EF4-FFF2-40B4-BE49-F238E27FC236}">
                <a16:creationId xmlns:a16="http://schemas.microsoft.com/office/drawing/2014/main" id="{3BDBE06B-7545-4AF9-BA3D-C53C7128B052}"/>
              </a:ext>
            </a:extLst>
          </p:cNvPr>
          <p:cNvCxnSpPr/>
          <p:nvPr/>
        </p:nvCxnSpPr>
        <p:spPr>
          <a:xfrm flipV="1">
            <a:off x="552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直接连接符 280">
            <a:extLst>
              <a:ext uri="{FF2B5EF4-FFF2-40B4-BE49-F238E27FC236}">
                <a16:creationId xmlns:a16="http://schemas.microsoft.com/office/drawing/2014/main" id="{A5FEF0CB-C293-4059-A08F-E383CDEB098B}"/>
              </a:ext>
            </a:extLst>
          </p:cNvPr>
          <p:cNvCxnSpPr/>
          <p:nvPr/>
        </p:nvCxnSpPr>
        <p:spPr>
          <a:xfrm flipV="1">
            <a:off x="559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直接连接符 281">
            <a:extLst>
              <a:ext uri="{FF2B5EF4-FFF2-40B4-BE49-F238E27FC236}">
                <a16:creationId xmlns:a16="http://schemas.microsoft.com/office/drawing/2014/main" id="{77B02352-8D70-4A60-8257-04910CFE1BCB}"/>
              </a:ext>
            </a:extLst>
          </p:cNvPr>
          <p:cNvCxnSpPr/>
          <p:nvPr/>
        </p:nvCxnSpPr>
        <p:spPr>
          <a:xfrm flipV="1">
            <a:off x="566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直接连接符 282">
            <a:extLst>
              <a:ext uri="{FF2B5EF4-FFF2-40B4-BE49-F238E27FC236}">
                <a16:creationId xmlns:a16="http://schemas.microsoft.com/office/drawing/2014/main" id="{65AB49F7-7C36-4B60-8602-A622BB2C1162}"/>
              </a:ext>
            </a:extLst>
          </p:cNvPr>
          <p:cNvCxnSpPr/>
          <p:nvPr/>
        </p:nvCxnSpPr>
        <p:spPr>
          <a:xfrm flipV="1">
            <a:off x="5736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4" name="直接连接符 283">
            <a:extLst>
              <a:ext uri="{FF2B5EF4-FFF2-40B4-BE49-F238E27FC236}">
                <a16:creationId xmlns:a16="http://schemas.microsoft.com/office/drawing/2014/main" id="{9C1AB036-4CAE-4297-BEB0-098A6F2E65EE}"/>
              </a:ext>
            </a:extLst>
          </p:cNvPr>
          <p:cNvCxnSpPr/>
          <p:nvPr/>
        </p:nvCxnSpPr>
        <p:spPr>
          <a:xfrm flipV="1">
            <a:off x="580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5" name="直接连接符 284">
            <a:extLst>
              <a:ext uri="{FF2B5EF4-FFF2-40B4-BE49-F238E27FC236}">
                <a16:creationId xmlns:a16="http://schemas.microsoft.com/office/drawing/2014/main" id="{23FC1296-3A90-41C9-A49D-A111CCCB09CF}"/>
              </a:ext>
            </a:extLst>
          </p:cNvPr>
          <p:cNvCxnSpPr/>
          <p:nvPr/>
        </p:nvCxnSpPr>
        <p:spPr>
          <a:xfrm flipV="1">
            <a:off x="588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直接连接符 285">
            <a:extLst>
              <a:ext uri="{FF2B5EF4-FFF2-40B4-BE49-F238E27FC236}">
                <a16:creationId xmlns:a16="http://schemas.microsoft.com/office/drawing/2014/main" id="{4BE00B9E-1328-428E-A7FC-EAA0CFF89827}"/>
              </a:ext>
            </a:extLst>
          </p:cNvPr>
          <p:cNvCxnSpPr>
            <a:cxnSpLocks/>
          </p:cNvCxnSpPr>
          <p:nvPr/>
        </p:nvCxnSpPr>
        <p:spPr>
          <a:xfrm flipV="1">
            <a:off x="5952000" y="2661920"/>
            <a:ext cx="0" cy="730568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7" name="直接连接符 286">
            <a:extLst>
              <a:ext uri="{FF2B5EF4-FFF2-40B4-BE49-F238E27FC236}">
                <a16:creationId xmlns:a16="http://schemas.microsoft.com/office/drawing/2014/main" id="{6DC7D9F6-CD05-4858-A8F5-B37CCB035110}"/>
              </a:ext>
            </a:extLst>
          </p:cNvPr>
          <p:cNvCxnSpPr/>
          <p:nvPr/>
        </p:nvCxnSpPr>
        <p:spPr>
          <a:xfrm flipV="1">
            <a:off x="602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直接连接符 288">
            <a:extLst>
              <a:ext uri="{FF2B5EF4-FFF2-40B4-BE49-F238E27FC236}">
                <a16:creationId xmlns:a16="http://schemas.microsoft.com/office/drawing/2014/main" id="{B419FB10-0501-4A9B-91D5-1F868730F423}"/>
              </a:ext>
            </a:extLst>
          </p:cNvPr>
          <p:cNvCxnSpPr/>
          <p:nvPr/>
        </p:nvCxnSpPr>
        <p:spPr>
          <a:xfrm flipV="1">
            <a:off x="6096000" y="3140488"/>
            <a:ext cx="0" cy="25200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直接连接符 289">
            <a:extLst>
              <a:ext uri="{FF2B5EF4-FFF2-40B4-BE49-F238E27FC236}">
                <a16:creationId xmlns:a16="http://schemas.microsoft.com/office/drawing/2014/main" id="{A5391218-EFAA-49C7-B411-2E765600BE30}"/>
              </a:ext>
            </a:extLst>
          </p:cNvPr>
          <p:cNvCxnSpPr/>
          <p:nvPr/>
        </p:nvCxnSpPr>
        <p:spPr>
          <a:xfrm flipV="1">
            <a:off x="616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直接连接符 290">
            <a:extLst>
              <a:ext uri="{FF2B5EF4-FFF2-40B4-BE49-F238E27FC236}">
                <a16:creationId xmlns:a16="http://schemas.microsoft.com/office/drawing/2014/main" id="{F61AB997-D887-4F52-8E10-00F8D2D9576D}"/>
              </a:ext>
            </a:extLst>
          </p:cNvPr>
          <p:cNvCxnSpPr/>
          <p:nvPr/>
        </p:nvCxnSpPr>
        <p:spPr>
          <a:xfrm flipV="1">
            <a:off x="624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直接连接符 291">
            <a:extLst>
              <a:ext uri="{FF2B5EF4-FFF2-40B4-BE49-F238E27FC236}">
                <a16:creationId xmlns:a16="http://schemas.microsoft.com/office/drawing/2014/main" id="{17FAC1B8-A4D2-41DE-B8EB-5889FED8F5E2}"/>
              </a:ext>
            </a:extLst>
          </p:cNvPr>
          <p:cNvCxnSpPr/>
          <p:nvPr/>
        </p:nvCxnSpPr>
        <p:spPr>
          <a:xfrm flipV="1">
            <a:off x="631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直接连接符 292">
            <a:extLst>
              <a:ext uri="{FF2B5EF4-FFF2-40B4-BE49-F238E27FC236}">
                <a16:creationId xmlns:a16="http://schemas.microsoft.com/office/drawing/2014/main" id="{50353BDE-4A40-44BD-83EB-BED550DB1F58}"/>
              </a:ext>
            </a:extLst>
          </p:cNvPr>
          <p:cNvCxnSpPr/>
          <p:nvPr/>
        </p:nvCxnSpPr>
        <p:spPr>
          <a:xfrm flipV="1">
            <a:off x="638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直接连接符 293">
            <a:extLst>
              <a:ext uri="{FF2B5EF4-FFF2-40B4-BE49-F238E27FC236}">
                <a16:creationId xmlns:a16="http://schemas.microsoft.com/office/drawing/2014/main" id="{F7FFF3FA-18A8-4E4D-A993-C7FC9103B9CF}"/>
              </a:ext>
            </a:extLst>
          </p:cNvPr>
          <p:cNvCxnSpPr/>
          <p:nvPr/>
        </p:nvCxnSpPr>
        <p:spPr>
          <a:xfrm flipV="1">
            <a:off x="6456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直接连接符 294">
            <a:extLst>
              <a:ext uri="{FF2B5EF4-FFF2-40B4-BE49-F238E27FC236}">
                <a16:creationId xmlns:a16="http://schemas.microsoft.com/office/drawing/2014/main" id="{6A5AFDC1-BD89-4371-A9AC-1AB856F9CF64}"/>
              </a:ext>
            </a:extLst>
          </p:cNvPr>
          <p:cNvCxnSpPr/>
          <p:nvPr/>
        </p:nvCxnSpPr>
        <p:spPr>
          <a:xfrm flipV="1">
            <a:off x="652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直接连接符 295">
            <a:extLst>
              <a:ext uri="{FF2B5EF4-FFF2-40B4-BE49-F238E27FC236}">
                <a16:creationId xmlns:a16="http://schemas.microsoft.com/office/drawing/2014/main" id="{8A6A2D15-F2B7-4833-A682-DF98FCE395EB}"/>
              </a:ext>
            </a:extLst>
          </p:cNvPr>
          <p:cNvCxnSpPr/>
          <p:nvPr/>
        </p:nvCxnSpPr>
        <p:spPr>
          <a:xfrm flipV="1">
            <a:off x="660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直接连接符 296">
            <a:extLst>
              <a:ext uri="{FF2B5EF4-FFF2-40B4-BE49-F238E27FC236}">
                <a16:creationId xmlns:a16="http://schemas.microsoft.com/office/drawing/2014/main" id="{EF4B728B-6DB0-4051-AC86-0BE4910AC874}"/>
              </a:ext>
            </a:extLst>
          </p:cNvPr>
          <p:cNvCxnSpPr/>
          <p:nvPr/>
        </p:nvCxnSpPr>
        <p:spPr>
          <a:xfrm flipV="1">
            <a:off x="667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直接连接符 297">
            <a:extLst>
              <a:ext uri="{FF2B5EF4-FFF2-40B4-BE49-F238E27FC236}">
                <a16:creationId xmlns:a16="http://schemas.microsoft.com/office/drawing/2014/main" id="{259869DD-7A4E-480D-A9C7-F67269338802}"/>
              </a:ext>
            </a:extLst>
          </p:cNvPr>
          <p:cNvCxnSpPr/>
          <p:nvPr/>
        </p:nvCxnSpPr>
        <p:spPr>
          <a:xfrm flipV="1">
            <a:off x="674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0" name="直接连接符 299">
            <a:extLst>
              <a:ext uri="{FF2B5EF4-FFF2-40B4-BE49-F238E27FC236}">
                <a16:creationId xmlns:a16="http://schemas.microsoft.com/office/drawing/2014/main" id="{D143F25F-6E80-45FD-92ED-E92C03CD49DD}"/>
              </a:ext>
            </a:extLst>
          </p:cNvPr>
          <p:cNvCxnSpPr/>
          <p:nvPr/>
        </p:nvCxnSpPr>
        <p:spPr>
          <a:xfrm flipV="1">
            <a:off x="6816000" y="3140488"/>
            <a:ext cx="0" cy="25200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直接连接符 300">
            <a:extLst>
              <a:ext uri="{FF2B5EF4-FFF2-40B4-BE49-F238E27FC236}">
                <a16:creationId xmlns:a16="http://schemas.microsoft.com/office/drawing/2014/main" id="{4241C180-ED6C-4CB2-8E17-50056FB35BBA}"/>
              </a:ext>
            </a:extLst>
          </p:cNvPr>
          <p:cNvCxnSpPr/>
          <p:nvPr/>
        </p:nvCxnSpPr>
        <p:spPr>
          <a:xfrm flipV="1">
            <a:off x="688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直接连接符 301">
            <a:extLst>
              <a:ext uri="{FF2B5EF4-FFF2-40B4-BE49-F238E27FC236}">
                <a16:creationId xmlns:a16="http://schemas.microsoft.com/office/drawing/2014/main" id="{CE1CFAD8-C7C2-4E01-82DA-EC8DBC2DC0B1}"/>
              </a:ext>
            </a:extLst>
          </p:cNvPr>
          <p:cNvCxnSpPr/>
          <p:nvPr/>
        </p:nvCxnSpPr>
        <p:spPr>
          <a:xfrm flipV="1">
            <a:off x="696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直接连接符 302">
            <a:extLst>
              <a:ext uri="{FF2B5EF4-FFF2-40B4-BE49-F238E27FC236}">
                <a16:creationId xmlns:a16="http://schemas.microsoft.com/office/drawing/2014/main" id="{67429855-9B89-417F-ADD4-390EBE475F6A}"/>
              </a:ext>
            </a:extLst>
          </p:cNvPr>
          <p:cNvCxnSpPr/>
          <p:nvPr/>
        </p:nvCxnSpPr>
        <p:spPr>
          <a:xfrm flipV="1">
            <a:off x="703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直接连接符 303">
            <a:extLst>
              <a:ext uri="{FF2B5EF4-FFF2-40B4-BE49-F238E27FC236}">
                <a16:creationId xmlns:a16="http://schemas.microsoft.com/office/drawing/2014/main" id="{43409133-E12E-4D92-AB7C-166C25E58F86}"/>
              </a:ext>
            </a:extLst>
          </p:cNvPr>
          <p:cNvCxnSpPr/>
          <p:nvPr/>
        </p:nvCxnSpPr>
        <p:spPr>
          <a:xfrm flipV="1">
            <a:off x="710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直接连接符 304">
            <a:extLst>
              <a:ext uri="{FF2B5EF4-FFF2-40B4-BE49-F238E27FC236}">
                <a16:creationId xmlns:a16="http://schemas.microsoft.com/office/drawing/2014/main" id="{71263515-4C74-4C99-90E2-64508BC4ED19}"/>
              </a:ext>
            </a:extLst>
          </p:cNvPr>
          <p:cNvCxnSpPr/>
          <p:nvPr/>
        </p:nvCxnSpPr>
        <p:spPr>
          <a:xfrm flipV="1">
            <a:off x="7176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6" name="直接连接符 305">
            <a:extLst>
              <a:ext uri="{FF2B5EF4-FFF2-40B4-BE49-F238E27FC236}">
                <a16:creationId xmlns:a16="http://schemas.microsoft.com/office/drawing/2014/main" id="{E4ADD6A1-AFAB-4C84-ACB1-97969F012F06}"/>
              </a:ext>
            </a:extLst>
          </p:cNvPr>
          <p:cNvCxnSpPr>
            <a:cxnSpLocks/>
          </p:cNvCxnSpPr>
          <p:nvPr/>
        </p:nvCxnSpPr>
        <p:spPr>
          <a:xfrm flipV="1">
            <a:off x="7248000" y="3248488"/>
            <a:ext cx="0" cy="997077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直接连接符 306">
            <a:extLst>
              <a:ext uri="{FF2B5EF4-FFF2-40B4-BE49-F238E27FC236}">
                <a16:creationId xmlns:a16="http://schemas.microsoft.com/office/drawing/2014/main" id="{CF7EB671-30DA-4817-86DA-804E19825227}"/>
              </a:ext>
            </a:extLst>
          </p:cNvPr>
          <p:cNvCxnSpPr/>
          <p:nvPr/>
        </p:nvCxnSpPr>
        <p:spPr>
          <a:xfrm flipV="1">
            <a:off x="732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直接连接符 307">
            <a:extLst>
              <a:ext uri="{FF2B5EF4-FFF2-40B4-BE49-F238E27FC236}">
                <a16:creationId xmlns:a16="http://schemas.microsoft.com/office/drawing/2014/main" id="{ED49EA16-443C-4FAA-91F8-B417792068DF}"/>
              </a:ext>
            </a:extLst>
          </p:cNvPr>
          <p:cNvCxnSpPr/>
          <p:nvPr/>
        </p:nvCxnSpPr>
        <p:spPr>
          <a:xfrm flipV="1">
            <a:off x="739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直接连接符 308">
            <a:extLst>
              <a:ext uri="{FF2B5EF4-FFF2-40B4-BE49-F238E27FC236}">
                <a16:creationId xmlns:a16="http://schemas.microsoft.com/office/drawing/2014/main" id="{B72E1CB1-BD52-4E55-81E3-025133FC0185}"/>
              </a:ext>
            </a:extLst>
          </p:cNvPr>
          <p:cNvCxnSpPr/>
          <p:nvPr/>
        </p:nvCxnSpPr>
        <p:spPr>
          <a:xfrm flipV="1">
            <a:off x="746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直接连接符 310">
            <a:extLst>
              <a:ext uri="{FF2B5EF4-FFF2-40B4-BE49-F238E27FC236}">
                <a16:creationId xmlns:a16="http://schemas.microsoft.com/office/drawing/2014/main" id="{869A7D9E-0B3C-4BD0-9CD1-DA77785EBB8E}"/>
              </a:ext>
            </a:extLst>
          </p:cNvPr>
          <p:cNvCxnSpPr/>
          <p:nvPr/>
        </p:nvCxnSpPr>
        <p:spPr>
          <a:xfrm flipV="1">
            <a:off x="7536000" y="3140488"/>
            <a:ext cx="0" cy="25200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直接连接符 311">
            <a:extLst>
              <a:ext uri="{FF2B5EF4-FFF2-40B4-BE49-F238E27FC236}">
                <a16:creationId xmlns:a16="http://schemas.microsoft.com/office/drawing/2014/main" id="{B4F32B16-45DD-4F54-BE67-3729C1688782}"/>
              </a:ext>
            </a:extLst>
          </p:cNvPr>
          <p:cNvCxnSpPr/>
          <p:nvPr/>
        </p:nvCxnSpPr>
        <p:spPr>
          <a:xfrm flipV="1">
            <a:off x="760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直接连接符 312">
            <a:extLst>
              <a:ext uri="{FF2B5EF4-FFF2-40B4-BE49-F238E27FC236}">
                <a16:creationId xmlns:a16="http://schemas.microsoft.com/office/drawing/2014/main" id="{F2C4F30B-DAAA-4716-A4AF-C08CFAAD9965}"/>
              </a:ext>
            </a:extLst>
          </p:cNvPr>
          <p:cNvCxnSpPr/>
          <p:nvPr/>
        </p:nvCxnSpPr>
        <p:spPr>
          <a:xfrm flipV="1">
            <a:off x="768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直接连接符 313">
            <a:extLst>
              <a:ext uri="{FF2B5EF4-FFF2-40B4-BE49-F238E27FC236}">
                <a16:creationId xmlns:a16="http://schemas.microsoft.com/office/drawing/2014/main" id="{956B4549-DA4E-407B-9DF1-B8EB033787C9}"/>
              </a:ext>
            </a:extLst>
          </p:cNvPr>
          <p:cNvCxnSpPr/>
          <p:nvPr/>
        </p:nvCxnSpPr>
        <p:spPr>
          <a:xfrm flipV="1">
            <a:off x="775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直接连接符 314">
            <a:extLst>
              <a:ext uri="{FF2B5EF4-FFF2-40B4-BE49-F238E27FC236}">
                <a16:creationId xmlns:a16="http://schemas.microsoft.com/office/drawing/2014/main" id="{F69369A3-C589-4FC7-A613-936FC075CED8}"/>
              </a:ext>
            </a:extLst>
          </p:cNvPr>
          <p:cNvCxnSpPr/>
          <p:nvPr/>
        </p:nvCxnSpPr>
        <p:spPr>
          <a:xfrm flipV="1">
            <a:off x="782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直接连接符 315">
            <a:extLst>
              <a:ext uri="{FF2B5EF4-FFF2-40B4-BE49-F238E27FC236}">
                <a16:creationId xmlns:a16="http://schemas.microsoft.com/office/drawing/2014/main" id="{E5DEF303-FD61-46FC-8EDB-EF799A723325}"/>
              </a:ext>
            </a:extLst>
          </p:cNvPr>
          <p:cNvCxnSpPr/>
          <p:nvPr/>
        </p:nvCxnSpPr>
        <p:spPr>
          <a:xfrm flipV="1">
            <a:off x="7896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直接连接符 316">
            <a:extLst>
              <a:ext uri="{FF2B5EF4-FFF2-40B4-BE49-F238E27FC236}">
                <a16:creationId xmlns:a16="http://schemas.microsoft.com/office/drawing/2014/main" id="{69ACA57A-BAC6-4607-AA11-0B88F29BF6FF}"/>
              </a:ext>
            </a:extLst>
          </p:cNvPr>
          <p:cNvCxnSpPr/>
          <p:nvPr/>
        </p:nvCxnSpPr>
        <p:spPr>
          <a:xfrm flipV="1">
            <a:off x="796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直接连接符 317">
            <a:extLst>
              <a:ext uri="{FF2B5EF4-FFF2-40B4-BE49-F238E27FC236}">
                <a16:creationId xmlns:a16="http://schemas.microsoft.com/office/drawing/2014/main" id="{4AFD6B6E-5C10-4BBD-8F2B-44EDBC485786}"/>
              </a:ext>
            </a:extLst>
          </p:cNvPr>
          <p:cNvCxnSpPr/>
          <p:nvPr/>
        </p:nvCxnSpPr>
        <p:spPr>
          <a:xfrm flipV="1">
            <a:off x="804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直接连接符 318">
            <a:extLst>
              <a:ext uri="{FF2B5EF4-FFF2-40B4-BE49-F238E27FC236}">
                <a16:creationId xmlns:a16="http://schemas.microsoft.com/office/drawing/2014/main" id="{1652C3B4-E677-4269-9E14-370012C0688D}"/>
              </a:ext>
            </a:extLst>
          </p:cNvPr>
          <p:cNvCxnSpPr/>
          <p:nvPr/>
        </p:nvCxnSpPr>
        <p:spPr>
          <a:xfrm flipV="1">
            <a:off x="811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直接连接符 319">
            <a:extLst>
              <a:ext uri="{FF2B5EF4-FFF2-40B4-BE49-F238E27FC236}">
                <a16:creationId xmlns:a16="http://schemas.microsoft.com/office/drawing/2014/main" id="{9E447C38-457F-4E5E-A2F0-465DD77D4C85}"/>
              </a:ext>
            </a:extLst>
          </p:cNvPr>
          <p:cNvCxnSpPr/>
          <p:nvPr/>
        </p:nvCxnSpPr>
        <p:spPr>
          <a:xfrm flipV="1">
            <a:off x="818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直接连接符 321">
            <a:extLst>
              <a:ext uri="{FF2B5EF4-FFF2-40B4-BE49-F238E27FC236}">
                <a16:creationId xmlns:a16="http://schemas.microsoft.com/office/drawing/2014/main" id="{20A507BC-C40C-4B88-BF7B-C0C62B07193C}"/>
              </a:ext>
            </a:extLst>
          </p:cNvPr>
          <p:cNvCxnSpPr/>
          <p:nvPr/>
        </p:nvCxnSpPr>
        <p:spPr>
          <a:xfrm flipV="1">
            <a:off x="8256000" y="3140488"/>
            <a:ext cx="0" cy="25200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直接连接符 322">
            <a:extLst>
              <a:ext uri="{FF2B5EF4-FFF2-40B4-BE49-F238E27FC236}">
                <a16:creationId xmlns:a16="http://schemas.microsoft.com/office/drawing/2014/main" id="{B25C693B-0A88-4B69-9077-CBCC8BD649F7}"/>
              </a:ext>
            </a:extLst>
          </p:cNvPr>
          <p:cNvCxnSpPr/>
          <p:nvPr/>
        </p:nvCxnSpPr>
        <p:spPr>
          <a:xfrm flipV="1">
            <a:off x="832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直接连接符 323">
            <a:extLst>
              <a:ext uri="{FF2B5EF4-FFF2-40B4-BE49-F238E27FC236}">
                <a16:creationId xmlns:a16="http://schemas.microsoft.com/office/drawing/2014/main" id="{EF08609C-FB1B-433F-9515-AC0013A2E8FA}"/>
              </a:ext>
            </a:extLst>
          </p:cNvPr>
          <p:cNvCxnSpPr/>
          <p:nvPr/>
        </p:nvCxnSpPr>
        <p:spPr>
          <a:xfrm flipV="1">
            <a:off x="840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5" name="直接连接符 324">
            <a:extLst>
              <a:ext uri="{FF2B5EF4-FFF2-40B4-BE49-F238E27FC236}">
                <a16:creationId xmlns:a16="http://schemas.microsoft.com/office/drawing/2014/main" id="{C62AEC15-75CB-4819-B898-C71D68988828}"/>
              </a:ext>
            </a:extLst>
          </p:cNvPr>
          <p:cNvCxnSpPr>
            <a:cxnSpLocks/>
          </p:cNvCxnSpPr>
          <p:nvPr/>
        </p:nvCxnSpPr>
        <p:spPr>
          <a:xfrm flipV="1">
            <a:off x="8472000" y="2575411"/>
            <a:ext cx="0" cy="817077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6" name="直接连接符 325">
            <a:extLst>
              <a:ext uri="{FF2B5EF4-FFF2-40B4-BE49-F238E27FC236}">
                <a16:creationId xmlns:a16="http://schemas.microsoft.com/office/drawing/2014/main" id="{06251FE6-5D1C-4083-A5A0-0A65D9FD0A5A}"/>
              </a:ext>
            </a:extLst>
          </p:cNvPr>
          <p:cNvCxnSpPr/>
          <p:nvPr/>
        </p:nvCxnSpPr>
        <p:spPr>
          <a:xfrm flipV="1">
            <a:off x="854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直接连接符 326">
            <a:extLst>
              <a:ext uri="{FF2B5EF4-FFF2-40B4-BE49-F238E27FC236}">
                <a16:creationId xmlns:a16="http://schemas.microsoft.com/office/drawing/2014/main" id="{CFACC10E-2C2C-4161-BC2C-0B8AA7A9A32B}"/>
              </a:ext>
            </a:extLst>
          </p:cNvPr>
          <p:cNvCxnSpPr/>
          <p:nvPr/>
        </p:nvCxnSpPr>
        <p:spPr>
          <a:xfrm flipV="1">
            <a:off x="8616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" name="直接连接符 327">
            <a:extLst>
              <a:ext uri="{FF2B5EF4-FFF2-40B4-BE49-F238E27FC236}">
                <a16:creationId xmlns:a16="http://schemas.microsoft.com/office/drawing/2014/main" id="{D1ABB6DC-3FEA-44B1-B6D6-45D1CCEE5979}"/>
              </a:ext>
            </a:extLst>
          </p:cNvPr>
          <p:cNvCxnSpPr/>
          <p:nvPr/>
        </p:nvCxnSpPr>
        <p:spPr>
          <a:xfrm flipV="1">
            <a:off x="868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直接连接符 328">
            <a:extLst>
              <a:ext uri="{FF2B5EF4-FFF2-40B4-BE49-F238E27FC236}">
                <a16:creationId xmlns:a16="http://schemas.microsoft.com/office/drawing/2014/main" id="{B2BAAD89-5EA2-41E9-A566-BD758FBE5EF6}"/>
              </a:ext>
            </a:extLst>
          </p:cNvPr>
          <p:cNvCxnSpPr/>
          <p:nvPr/>
        </p:nvCxnSpPr>
        <p:spPr>
          <a:xfrm flipV="1">
            <a:off x="876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" name="直接连接符 329">
            <a:extLst>
              <a:ext uri="{FF2B5EF4-FFF2-40B4-BE49-F238E27FC236}">
                <a16:creationId xmlns:a16="http://schemas.microsoft.com/office/drawing/2014/main" id="{15B58E14-247C-48F6-A23A-1A7284709CCA}"/>
              </a:ext>
            </a:extLst>
          </p:cNvPr>
          <p:cNvCxnSpPr/>
          <p:nvPr/>
        </p:nvCxnSpPr>
        <p:spPr>
          <a:xfrm flipV="1">
            <a:off x="883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直接连接符 330">
            <a:extLst>
              <a:ext uri="{FF2B5EF4-FFF2-40B4-BE49-F238E27FC236}">
                <a16:creationId xmlns:a16="http://schemas.microsoft.com/office/drawing/2014/main" id="{E74160FE-3CC3-4236-86DD-B455AC767CB7}"/>
              </a:ext>
            </a:extLst>
          </p:cNvPr>
          <p:cNvCxnSpPr/>
          <p:nvPr/>
        </p:nvCxnSpPr>
        <p:spPr>
          <a:xfrm flipV="1">
            <a:off x="890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" name="直接连接符 332">
            <a:extLst>
              <a:ext uri="{FF2B5EF4-FFF2-40B4-BE49-F238E27FC236}">
                <a16:creationId xmlns:a16="http://schemas.microsoft.com/office/drawing/2014/main" id="{B5DBA61E-FEF6-43F2-924B-4A0EF259C391}"/>
              </a:ext>
            </a:extLst>
          </p:cNvPr>
          <p:cNvCxnSpPr/>
          <p:nvPr/>
        </p:nvCxnSpPr>
        <p:spPr>
          <a:xfrm flipV="1">
            <a:off x="8976000" y="3140488"/>
            <a:ext cx="0" cy="25200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4" name="直接连接符 333">
            <a:extLst>
              <a:ext uri="{FF2B5EF4-FFF2-40B4-BE49-F238E27FC236}">
                <a16:creationId xmlns:a16="http://schemas.microsoft.com/office/drawing/2014/main" id="{B21F34C3-3AF8-48B2-A661-50C6118760B8}"/>
              </a:ext>
            </a:extLst>
          </p:cNvPr>
          <p:cNvCxnSpPr/>
          <p:nvPr/>
        </p:nvCxnSpPr>
        <p:spPr>
          <a:xfrm flipV="1">
            <a:off x="904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5" name="直接连接符 334">
            <a:extLst>
              <a:ext uri="{FF2B5EF4-FFF2-40B4-BE49-F238E27FC236}">
                <a16:creationId xmlns:a16="http://schemas.microsoft.com/office/drawing/2014/main" id="{D1DC3B51-5874-4631-B613-A3832145AF20}"/>
              </a:ext>
            </a:extLst>
          </p:cNvPr>
          <p:cNvCxnSpPr/>
          <p:nvPr/>
        </p:nvCxnSpPr>
        <p:spPr>
          <a:xfrm flipV="1">
            <a:off x="912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6" name="直接连接符 335">
            <a:extLst>
              <a:ext uri="{FF2B5EF4-FFF2-40B4-BE49-F238E27FC236}">
                <a16:creationId xmlns:a16="http://schemas.microsoft.com/office/drawing/2014/main" id="{1D7ADCD0-E171-48A1-9245-C39F4097DE66}"/>
              </a:ext>
            </a:extLst>
          </p:cNvPr>
          <p:cNvCxnSpPr/>
          <p:nvPr/>
        </p:nvCxnSpPr>
        <p:spPr>
          <a:xfrm flipV="1">
            <a:off x="919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7" name="直接连接符 336">
            <a:extLst>
              <a:ext uri="{FF2B5EF4-FFF2-40B4-BE49-F238E27FC236}">
                <a16:creationId xmlns:a16="http://schemas.microsoft.com/office/drawing/2014/main" id="{C8BC7921-5068-45B6-A66B-96517B21F877}"/>
              </a:ext>
            </a:extLst>
          </p:cNvPr>
          <p:cNvCxnSpPr/>
          <p:nvPr/>
        </p:nvCxnSpPr>
        <p:spPr>
          <a:xfrm flipV="1">
            <a:off x="926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" name="直接连接符 337">
            <a:extLst>
              <a:ext uri="{FF2B5EF4-FFF2-40B4-BE49-F238E27FC236}">
                <a16:creationId xmlns:a16="http://schemas.microsoft.com/office/drawing/2014/main" id="{055AA8F1-00D7-4E31-9760-87378423C483}"/>
              </a:ext>
            </a:extLst>
          </p:cNvPr>
          <p:cNvCxnSpPr/>
          <p:nvPr/>
        </p:nvCxnSpPr>
        <p:spPr>
          <a:xfrm flipV="1">
            <a:off x="9336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9" name="直接连接符 338">
            <a:extLst>
              <a:ext uri="{FF2B5EF4-FFF2-40B4-BE49-F238E27FC236}">
                <a16:creationId xmlns:a16="http://schemas.microsoft.com/office/drawing/2014/main" id="{56595D14-2AF8-4021-8A95-14758343CA23}"/>
              </a:ext>
            </a:extLst>
          </p:cNvPr>
          <p:cNvCxnSpPr/>
          <p:nvPr/>
        </p:nvCxnSpPr>
        <p:spPr>
          <a:xfrm flipV="1">
            <a:off x="940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" name="直接连接符 339">
            <a:extLst>
              <a:ext uri="{FF2B5EF4-FFF2-40B4-BE49-F238E27FC236}">
                <a16:creationId xmlns:a16="http://schemas.microsoft.com/office/drawing/2014/main" id="{A5DF5AE0-6DB8-4F34-A95E-65726BC7C10F}"/>
              </a:ext>
            </a:extLst>
          </p:cNvPr>
          <p:cNvCxnSpPr/>
          <p:nvPr/>
        </p:nvCxnSpPr>
        <p:spPr>
          <a:xfrm flipV="1">
            <a:off x="948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1" name="直接连接符 340">
            <a:extLst>
              <a:ext uri="{FF2B5EF4-FFF2-40B4-BE49-F238E27FC236}">
                <a16:creationId xmlns:a16="http://schemas.microsoft.com/office/drawing/2014/main" id="{96CAE97D-647D-460D-A3B7-6A31D9680CF4}"/>
              </a:ext>
            </a:extLst>
          </p:cNvPr>
          <p:cNvCxnSpPr/>
          <p:nvPr/>
        </p:nvCxnSpPr>
        <p:spPr>
          <a:xfrm flipV="1">
            <a:off x="955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2" name="直接连接符 341">
            <a:extLst>
              <a:ext uri="{FF2B5EF4-FFF2-40B4-BE49-F238E27FC236}">
                <a16:creationId xmlns:a16="http://schemas.microsoft.com/office/drawing/2014/main" id="{3B57BC6C-3FC1-44B9-A591-F4E7B983C2A3}"/>
              </a:ext>
            </a:extLst>
          </p:cNvPr>
          <p:cNvCxnSpPr/>
          <p:nvPr/>
        </p:nvCxnSpPr>
        <p:spPr>
          <a:xfrm flipV="1">
            <a:off x="962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4" name="直接连接符 343">
            <a:extLst>
              <a:ext uri="{FF2B5EF4-FFF2-40B4-BE49-F238E27FC236}">
                <a16:creationId xmlns:a16="http://schemas.microsoft.com/office/drawing/2014/main" id="{D6AFCC2A-EAC5-49B3-86F1-E76EBD34AF28}"/>
              </a:ext>
            </a:extLst>
          </p:cNvPr>
          <p:cNvCxnSpPr>
            <a:cxnSpLocks/>
          </p:cNvCxnSpPr>
          <p:nvPr/>
        </p:nvCxnSpPr>
        <p:spPr>
          <a:xfrm flipV="1">
            <a:off x="9696000" y="3140488"/>
            <a:ext cx="0" cy="1105077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5" name="直接连接符 344">
            <a:extLst>
              <a:ext uri="{FF2B5EF4-FFF2-40B4-BE49-F238E27FC236}">
                <a16:creationId xmlns:a16="http://schemas.microsoft.com/office/drawing/2014/main" id="{9A49ED72-D2C0-424D-92FD-C50CB77B3C00}"/>
              </a:ext>
            </a:extLst>
          </p:cNvPr>
          <p:cNvCxnSpPr/>
          <p:nvPr/>
        </p:nvCxnSpPr>
        <p:spPr>
          <a:xfrm flipV="1">
            <a:off x="976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6" name="直接连接符 345">
            <a:extLst>
              <a:ext uri="{FF2B5EF4-FFF2-40B4-BE49-F238E27FC236}">
                <a16:creationId xmlns:a16="http://schemas.microsoft.com/office/drawing/2014/main" id="{E074771F-1B3D-4F30-A351-FCA53C543381}"/>
              </a:ext>
            </a:extLst>
          </p:cNvPr>
          <p:cNvCxnSpPr/>
          <p:nvPr/>
        </p:nvCxnSpPr>
        <p:spPr>
          <a:xfrm flipV="1">
            <a:off x="984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7" name="直接连接符 346">
            <a:extLst>
              <a:ext uri="{FF2B5EF4-FFF2-40B4-BE49-F238E27FC236}">
                <a16:creationId xmlns:a16="http://schemas.microsoft.com/office/drawing/2014/main" id="{AC107CF8-A60A-4A92-9477-CB76D4FFF17C}"/>
              </a:ext>
            </a:extLst>
          </p:cNvPr>
          <p:cNvCxnSpPr/>
          <p:nvPr/>
        </p:nvCxnSpPr>
        <p:spPr>
          <a:xfrm flipV="1">
            <a:off x="991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8" name="直接连接符 347">
            <a:extLst>
              <a:ext uri="{FF2B5EF4-FFF2-40B4-BE49-F238E27FC236}">
                <a16:creationId xmlns:a16="http://schemas.microsoft.com/office/drawing/2014/main" id="{A5D0E63C-1EF7-4EBB-8F18-5449CEE05A5E}"/>
              </a:ext>
            </a:extLst>
          </p:cNvPr>
          <p:cNvCxnSpPr/>
          <p:nvPr/>
        </p:nvCxnSpPr>
        <p:spPr>
          <a:xfrm flipV="1">
            <a:off x="998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9" name="直接连接符 348">
            <a:extLst>
              <a:ext uri="{FF2B5EF4-FFF2-40B4-BE49-F238E27FC236}">
                <a16:creationId xmlns:a16="http://schemas.microsoft.com/office/drawing/2014/main" id="{38C92717-ACEA-43E9-B652-5917CC584697}"/>
              </a:ext>
            </a:extLst>
          </p:cNvPr>
          <p:cNvCxnSpPr/>
          <p:nvPr/>
        </p:nvCxnSpPr>
        <p:spPr>
          <a:xfrm flipV="1">
            <a:off x="10056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0" name="直接连接符 349">
            <a:extLst>
              <a:ext uri="{FF2B5EF4-FFF2-40B4-BE49-F238E27FC236}">
                <a16:creationId xmlns:a16="http://schemas.microsoft.com/office/drawing/2014/main" id="{6D241743-63C1-4C6B-99F6-3920781A9CDC}"/>
              </a:ext>
            </a:extLst>
          </p:cNvPr>
          <p:cNvCxnSpPr/>
          <p:nvPr/>
        </p:nvCxnSpPr>
        <p:spPr>
          <a:xfrm flipV="1">
            <a:off x="1012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1" name="直接连接符 350">
            <a:extLst>
              <a:ext uri="{FF2B5EF4-FFF2-40B4-BE49-F238E27FC236}">
                <a16:creationId xmlns:a16="http://schemas.microsoft.com/office/drawing/2014/main" id="{127321F4-710D-48FC-932D-DB9818F70BB5}"/>
              </a:ext>
            </a:extLst>
          </p:cNvPr>
          <p:cNvCxnSpPr/>
          <p:nvPr/>
        </p:nvCxnSpPr>
        <p:spPr>
          <a:xfrm flipV="1">
            <a:off x="1020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2" name="直接连接符 351">
            <a:extLst>
              <a:ext uri="{FF2B5EF4-FFF2-40B4-BE49-F238E27FC236}">
                <a16:creationId xmlns:a16="http://schemas.microsoft.com/office/drawing/2014/main" id="{6BE69B07-AF76-4A1B-9E2A-325C4CAC0668}"/>
              </a:ext>
            </a:extLst>
          </p:cNvPr>
          <p:cNvCxnSpPr/>
          <p:nvPr/>
        </p:nvCxnSpPr>
        <p:spPr>
          <a:xfrm flipV="1">
            <a:off x="1027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3" name="直接连接符 352">
            <a:extLst>
              <a:ext uri="{FF2B5EF4-FFF2-40B4-BE49-F238E27FC236}">
                <a16:creationId xmlns:a16="http://schemas.microsoft.com/office/drawing/2014/main" id="{7CC98603-A736-4154-B55A-C66C7BCB57A4}"/>
              </a:ext>
            </a:extLst>
          </p:cNvPr>
          <p:cNvCxnSpPr/>
          <p:nvPr/>
        </p:nvCxnSpPr>
        <p:spPr>
          <a:xfrm flipV="1">
            <a:off x="1034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5" name="直接连接符 354">
            <a:extLst>
              <a:ext uri="{FF2B5EF4-FFF2-40B4-BE49-F238E27FC236}">
                <a16:creationId xmlns:a16="http://schemas.microsoft.com/office/drawing/2014/main" id="{A360063D-DC55-42CE-BD91-D7C63968F4DC}"/>
              </a:ext>
            </a:extLst>
          </p:cNvPr>
          <p:cNvCxnSpPr/>
          <p:nvPr/>
        </p:nvCxnSpPr>
        <p:spPr>
          <a:xfrm flipV="1">
            <a:off x="10416000" y="3140488"/>
            <a:ext cx="0" cy="25200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6" name="直接连接符 355">
            <a:extLst>
              <a:ext uri="{FF2B5EF4-FFF2-40B4-BE49-F238E27FC236}">
                <a16:creationId xmlns:a16="http://schemas.microsoft.com/office/drawing/2014/main" id="{739F534D-979B-47BE-9A35-57D953E13DB5}"/>
              </a:ext>
            </a:extLst>
          </p:cNvPr>
          <p:cNvCxnSpPr/>
          <p:nvPr/>
        </p:nvCxnSpPr>
        <p:spPr>
          <a:xfrm flipV="1">
            <a:off x="1048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7" name="直接连接符 356">
            <a:extLst>
              <a:ext uri="{FF2B5EF4-FFF2-40B4-BE49-F238E27FC236}">
                <a16:creationId xmlns:a16="http://schemas.microsoft.com/office/drawing/2014/main" id="{029683CE-FBA1-415E-8AE3-E28AD95F03F3}"/>
              </a:ext>
            </a:extLst>
          </p:cNvPr>
          <p:cNvCxnSpPr/>
          <p:nvPr/>
        </p:nvCxnSpPr>
        <p:spPr>
          <a:xfrm flipV="1">
            <a:off x="1056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8" name="直接连接符 357">
            <a:extLst>
              <a:ext uri="{FF2B5EF4-FFF2-40B4-BE49-F238E27FC236}">
                <a16:creationId xmlns:a16="http://schemas.microsoft.com/office/drawing/2014/main" id="{F4137577-A976-4D4B-A2C0-A10774D3EE88}"/>
              </a:ext>
            </a:extLst>
          </p:cNvPr>
          <p:cNvCxnSpPr/>
          <p:nvPr/>
        </p:nvCxnSpPr>
        <p:spPr>
          <a:xfrm flipV="1">
            <a:off x="1063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9" name="直接连接符 358">
            <a:extLst>
              <a:ext uri="{FF2B5EF4-FFF2-40B4-BE49-F238E27FC236}">
                <a16:creationId xmlns:a16="http://schemas.microsoft.com/office/drawing/2014/main" id="{DDC9FA62-AB90-4410-9E10-9CA075C22D7F}"/>
              </a:ext>
            </a:extLst>
          </p:cNvPr>
          <p:cNvCxnSpPr/>
          <p:nvPr/>
        </p:nvCxnSpPr>
        <p:spPr>
          <a:xfrm flipV="1">
            <a:off x="1070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0" name="直接连接符 359">
            <a:extLst>
              <a:ext uri="{FF2B5EF4-FFF2-40B4-BE49-F238E27FC236}">
                <a16:creationId xmlns:a16="http://schemas.microsoft.com/office/drawing/2014/main" id="{84025BAF-F64C-4EF8-9EE8-C0784F1CFDB4}"/>
              </a:ext>
            </a:extLst>
          </p:cNvPr>
          <p:cNvCxnSpPr/>
          <p:nvPr/>
        </p:nvCxnSpPr>
        <p:spPr>
          <a:xfrm flipV="1">
            <a:off x="10776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" name="直接连接符 360">
            <a:extLst>
              <a:ext uri="{FF2B5EF4-FFF2-40B4-BE49-F238E27FC236}">
                <a16:creationId xmlns:a16="http://schemas.microsoft.com/office/drawing/2014/main" id="{2A194605-E0B0-4F16-AE91-381C0FCFC680}"/>
              </a:ext>
            </a:extLst>
          </p:cNvPr>
          <p:cNvCxnSpPr/>
          <p:nvPr/>
        </p:nvCxnSpPr>
        <p:spPr>
          <a:xfrm flipV="1">
            <a:off x="1084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2" name="直接连接符 361">
            <a:extLst>
              <a:ext uri="{FF2B5EF4-FFF2-40B4-BE49-F238E27FC236}">
                <a16:creationId xmlns:a16="http://schemas.microsoft.com/office/drawing/2014/main" id="{3405AF06-5DD4-4B00-85AB-471817E419C0}"/>
              </a:ext>
            </a:extLst>
          </p:cNvPr>
          <p:cNvCxnSpPr/>
          <p:nvPr/>
        </p:nvCxnSpPr>
        <p:spPr>
          <a:xfrm flipV="1">
            <a:off x="1092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3" name="直接连接符 362">
            <a:extLst>
              <a:ext uri="{FF2B5EF4-FFF2-40B4-BE49-F238E27FC236}">
                <a16:creationId xmlns:a16="http://schemas.microsoft.com/office/drawing/2014/main" id="{AD45729E-C05A-4994-99AC-289FCB2BA91C}"/>
              </a:ext>
            </a:extLst>
          </p:cNvPr>
          <p:cNvCxnSpPr/>
          <p:nvPr/>
        </p:nvCxnSpPr>
        <p:spPr>
          <a:xfrm flipV="1">
            <a:off x="1099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直接连接符 363">
            <a:extLst>
              <a:ext uri="{FF2B5EF4-FFF2-40B4-BE49-F238E27FC236}">
                <a16:creationId xmlns:a16="http://schemas.microsoft.com/office/drawing/2014/main" id="{846EDBA1-8474-4838-B4FD-43C27FFF274A}"/>
              </a:ext>
            </a:extLst>
          </p:cNvPr>
          <p:cNvCxnSpPr/>
          <p:nvPr/>
        </p:nvCxnSpPr>
        <p:spPr>
          <a:xfrm flipV="1">
            <a:off x="1106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6" name="直接连接符 365">
            <a:extLst>
              <a:ext uri="{FF2B5EF4-FFF2-40B4-BE49-F238E27FC236}">
                <a16:creationId xmlns:a16="http://schemas.microsoft.com/office/drawing/2014/main" id="{B54B7AF3-F1C8-478A-AC8B-91E7DB8FE854}"/>
              </a:ext>
            </a:extLst>
          </p:cNvPr>
          <p:cNvCxnSpPr/>
          <p:nvPr/>
        </p:nvCxnSpPr>
        <p:spPr>
          <a:xfrm flipV="1">
            <a:off x="11136000" y="3140488"/>
            <a:ext cx="0" cy="25200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7" name="直接连接符 366">
            <a:extLst>
              <a:ext uri="{FF2B5EF4-FFF2-40B4-BE49-F238E27FC236}">
                <a16:creationId xmlns:a16="http://schemas.microsoft.com/office/drawing/2014/main" id="{8A9F59C4-40B3-4391-997F-E96388FE54BE}"/>
              </a:ext>
            </a:extLst>
          </p:cNvPr>
          <p:cNvCxnSpPr/>
          <p:nvPr/>
        </p:nvCxnSpPr>
        <p:spPr>
          <a:xfrm flipV="1">
            <a:off x="1120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8" name="直接连接符 367">
            <a:extLst>
              <a:ext uri="{FF2B5EF4-FFF2-40B4-BE49-F238E27FC236}">
                <a16:creationId xmlns:a16="http://schemas.microsoft.com/office/drawing/2014/main" id="{D6021B6B-E0A2-47AC-89E7-695568FB324E}"/>
              </a:ext>
            </a:extLst>
          </p:cNvPr>
          <p:cNvCxnSpPr/>
          <p:nvPr/>
        </p:nvCxnSpPr>
        <p:spPr>
          <a:xfrm flipV="1">
            <a:off x="1128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直接连接符 368">
            <a:extLst>
              <a:ext uri="{FF2B5EF4-FFF2-40B4-BE49-F238E27FC236}">
                <a16:creationId xmlns:a16="http://schemas.microsoft.com/office/drawing/2014/main" id="{83A55350-2A6D-48C0-AA85-BFFC743EFFDC}"/>
              </a:ext>
            </a:extLst>
          </p:cNvPr>
          <p:cNvCxnSpPr/>
          <p:nvPr/>
        </p:nvCxnSpPr>
        <p:spPr>
          <a:xfrm flipV="1">
            <a:off x="1135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0" name="直接连接符 369">
            <a:extLst>
              <a:ext uri="{FF2B5EF4-FFF2-40B4-BE49-F238E27FC236}">
                <a16:creationId xmlns:a16="http://schemas.microsoft.com/office/drawing/2014/main" id="{D7B2BEDA-AD2C-4373-8576-2AEC852814EA}"/>
              </a:ext>
            </a:extLst>
          </p:cNvPr>
          <p:cNvCxnSpPr/>
          <p:nvPr/>
        </p:nvCxnSpPr>
        <p:spPr>
          <a:xfrm flipV="1">
            <a:off x="1142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1" name="直接连接符 370">
            <a:extLst>
              <a:ext uri="{FF2B5EF4-FFF2-40B4-BE49-F238E27FC236}">
                <a16:creationId xmlns:a16="http://schemas.microsoft.com/office/drawing/2014/main" id="{5C759893-12A2-4FA7-80F6-A40CB015D44D}"/>
              </a:ext>
            </a:extLst>
          </p:cNvPr>
          <p:cNvCxnSpPr/>
          <p:nvPr/>
        </p:nvCxnSpPr>
        <p:spPr>
          <a:xfrm flipV="1">
            <a:off x="11496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直接连接符 371">
            <a:extLst>
              <a:ext uri="{FF2B5EF4-FFF2-40B4-BE49-F238E27FC236}">
                <a16:creationId xmlns:a16="http://schemas.microsoft.com/office/drawing/2014/main" id="{9D5ACEA7-6366-4CC5-B4EF-C84CADD73229}"/>
              </a:ext>
            </a:extLst>
          </p:cNvPr>
          <p:cNvCxnSpPr/>
          <p:nvPr/>
        </p:nvCxnSpPr>
        <p:spPr>
          <a:xfrm flipV="1">
            <a:off x="11568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3" name="直接连接符 372">
            <a:extLst>
              <a:ext uri="{FF2B5EF4-FFF2-40B4-BE49-F238E27FC236}">
                <a16:creationId xmlns:a16="http://schemas.microsoft.com/office/drawing/2014/main" id="{574717FD-ACBF-437D-820C-E1A83304BE86}"/>
              </a:ext>
            </a:extLst>
          </p:cNvPr>
          <p:cNvCxnSpPr/>
          <p:nvPr/>
        </p:nvCxnSpPr>
        <p:spPr>
          <a:xfrm flipV="1">
            <a:off x="11640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4" name="直接连接符 373">
            <a:extLst>
              <a:ext uri="{FF2B5EF4-FFF2-40B4-BE49-F238E27FC236}">
                <a16:creationId xmlns:a16="http://schemas.microsoft.com/office/drawing/2014/main" id="{CACF39AD-F57C-438A-8852-CE3E3BD2D775}"/>
              </a:ext>
            </a:extLst>
          </p:cNvPr>
          <p:cNvCxnSpPr/>
          <p:nvPr/>
        </p:nvCxnSpPr>
        <p:spPr>
          <a:xfrm flipV="1">
            <a:off x="11712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5" name="直接连接符 374">
            <a:extLst>
              <a:ext uri="{FF2B5EF4-FFF2-40B4-BE49-F238E27FC236}">
                <a16:creationId xmlns:a16="http://schemas.microsoft.com/office/drawing/2014/main" id="{A7B32D98-CD53-43CB-A527-17D31CEC7DA3}"/>
              </a:ext>
            </a:extLst>
          </p:cNvPr>
          <p:cNvCxnSpPr/>
          <p:nvPr/>
        </p:nvCxnSpPr>
        <p:spPr>
          <a:xfrm flipV="1">
            <a:off x="11784000" y="3248488"/>
            <a:ext cx="0" cy="14400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9" name="直接连接符 388">
            <a:extLst>
              <a:ext uri="{FF2B5EF4-FFF2-40B4-BE49-F238E27FC236}">
                <a16:creationId xmlns:a16="http://schemas.microsoft.com/office/drawing/2014/main" id="{868D4396-69AB-4B21-8ADB-6C281393F1CF}"/>
              </a:ext>
            </a:extLst>
          </p:cNvPr>
          <p:cNvCxnSpPr>
            <a:cxnSpLocks/>
          </p:cNvCxnSpPr>
          <p:nvPr/>
        </p:nvCxnSpPr>
        <p:spPr>
          <a:xfrm>
            <a:off x="68580" y="3429000"/>
            <a:ext cx="11879580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0" name="直角三角形 389">
            <a:extLst>
              <a:ext uri="{FF2B5EF4-FFF2-40B4-BE49-F238E27FC236}">
                <a16:creationId xmlns:a16="http://schemas.microsoft.com/office/drawing/2014/main" id="{77DC787E-B7CA-4886-97BA-AE53E0B44ACC}"/>
              </a:ext>
            </a:extLst>
          </p:cNvPr>
          <p:cNvSpPr/>
          <p:nvPr/>
        </p:nvSpPr>
        <p:spPr>
          <a:xfrm>
            <a:off x="11948160" y="3383281"/>
            <a:ext cx="108000" cy="45719"/>
          </a:xfrm>
          <a:prstGeom prst="rtTriangle">
            <a:avLst/>
          </a:prstGeom>
          <a:solidFill>
            <a:schemeClr val="accent2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93" name="矩形: 单圆角 392">
            <a:extLst>
              <a:ext uri="{FF2B5EF4-FFF2-40B4-BE49-F238E27FC236}">
                <a16:creationId xmlns:a16="http://schemas.microsoft.com/office/drawing/2014/main" id="{D5B1A099-51C0-42CF-B250-65BBE41E1A47}"/>
              </a:ext>
            </a:extLst>
          </p:cNvPr>
          <p:cNvSpPr/>
          <p:nvPr/>
        </p:nvSpPr>
        <p:spPr>
          <a:xfrm>
            <a:off x="1056000" y="1279411"/>
            <a:ext cx="1296000" cy="1296000"/>
          </a:xfrm>
          <a:prstGeom prst="round1Rect">
            <a:avLst>
              <a:gd name="adj" fmla="val 7859"/>
            </a:avLst>
          </a:prstGeom>
          <a:solidFill>
            <a:schemeClr val="accent2"/>
          </a:solidFill>
          <a:ln w="3175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92" name="任意多边形: 形状 391">
            <a:extLst>
              <a:ext uri="{FF2B5EF4-FFF2-40B4-BE49-F238E27FC236}">
                <a16:creationId xmlns:a16="http://schemas.microsoft.com/office/drawing/2014/main" id="{7C11A18C-DE17-4859-8324-81A27D739799}"/>
              </a:ext>
            </a:extLst>
          </p:cNvPr>
          <p:cNvSpPr>
            <a:spLocks noChangeAspect="1"/>
          </p:cNvSpPr>
          <p:nvPr/>
        </p:nvSpPr>
        <p:spPr>
          <a:xfrm>
            <a:off x="876000" y="2395411"/>
            <a:ext cx="360000" cy="36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97" name="矩形: 单圆角 396">
            <a:extLst>
              <a:ext uri="{FF2B5EF4-FFF2-40B4-BE49-F238E27FC236}">
                <a16:creationId xmlns:a16="http://schemas.microsoft.com/office/drawing/2014/main" id="{5DEB7884-EF2D-45E6-A626-1EBFBBB1578E}"/>
              </a:ext>
            </a:extLst>
          </p:cNvPr>
          <p:cNvSpPr/>
          <p:nvPr/>
        </p:nvSpPr>
        <p:spPr>
          <a:xfrm flipV="1">
            <a:off x="2280000" y="4245565"/>
            <a:ext cx="1296000" cy="1296000"/>
          </a:xfrm>
          <a:prstGeom prst="round1Rect">
            <a:avLst>
              <a:gd name="adj" fmla="val 7859"/>
            </a:avLst>
          </a:prstGeom>
          <a:solidFill>
            <a:schemeClr val="accent2"/>
          </a:solidFill>
          <a:ln w="3175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98" name="任意多边形: 形状 397">
            <a:extLst>
              <a:ext uri="{FF2B5EF4-FFF2-40B4-BE49-F238E27FC236}">
                <a16:creationId xmlns:a16="http://schemas.microsoft.com/office/drawing/2014/main" id="{970BB20B-15BA-455B-A146-CAF78549584A}"/>
              </a:ext>
            </a:extLst>
          </p:cNvPr>
          <p:cNvSpPr>
            <a:spLocks noChangeAspect="1"/>
          </p:cNvSpPr>
          <p:nvPr/>
        </p:nvSpPr>
        <p:spPr>
          <a:xfrm flipV="1">
            <a:off x="2100000" y="4065565"/>
            <a:ext cx="360000" cy="36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0" name="矩形: 单圆角 399">
            <a:extLst>
              <a:ext uri="{FF2B5EF4-FFF2-40B4-BE49-F238E27FC236}">
                <a16:creationId xmlns:a16="http://schemas.microsoft.com/office/drawing/2014/main" id="{953B940C-53D3-47BB-8BA2-4E2C2FC608FD}"/>
              </a:ext>
            </a:extLst>
          </p:cNvPr>
          <p:cNvSpPr/>
          <p:nvPr/>
        </p:nvSpPr>
        <p:spPr>
          <a:xfrm>
            <a:off x="3504322" y="1279411"/>
            <a:ext cx="1296000" cy="1296000"/>
          </a:xfrm>
          <a:prstGeom prst="round1Rect">
            <a:avLst>
              <a:gd name="adj" fmla="val 7859"/>
            </a:avLst>
          </a:prstGeom>
          <a:solidFill>
            <a:schemeClr val="accent2"/>
          </a:solidFill>
          <a:ln w="3175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1" name="任意多边形: 形状 400">
            <a:extLst>
              <a:ext uri="{FF2B5EF4-FFF2-40B4-BE49-F238E27FC236}">
                <a16:creationId xmlns:a16="http://schemas.microsoft.com/office/drawing/2014/main" id="{CF133358-DBBF-4977-9AC3-AF3787B4699B}"/>
              </a:ext>
            </a:extLst>
          </p:cNvPr>
          <p:cNvSpPr>
            <a:spLocks noChangeAspect="1"/>
          </p:cNvSpPr>
          <p:nvPr/>
        </p:nvSpPr>
        <p:spPr>
          <a:xfrm>
            <a:off x="3324322" y="2395411"/>
            <a:ext cx="360000" cy="36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3" name="矩形: 单圆角 402">
            <a:extLst>
              <a:ext uri="{FF2B5EF4-FFF2-40B4-BE49-F238E27FC236}">
                <a16:creationId xmlns:a16="http://schemas.microsoft.com/office/drawing/2014/main" id="{5BBD8265-2203-48EC-924A-E8B7DEC54F49}"/>
              </a:ext>
            </a:extLst>
          </p:cNvPr>
          <p:cNvSpPr/>
          <p:nvPr/>
        </p:nvSpPr>
        <p:spPr>
          <a:xfrm>
            <a:off x="5950880" y="1279411"/>
            <a:ext cx="1296000" cy="1296000"/>
          </a:xfrm>
          <a:prstGeom prst="round1Rect">
            <a:avLst>
              <a:gd name="adj" fmla="val 7859"/>
            </a:avLst>
          </a:prstGeom>
          <a:solidFill>
            <a:schemeClr val="accent2"/>
          </a:solidFill>
          <a:ln w="3175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4" name="任意多边形: 形状 403">
            <a:extLst>
              <a:ext uri="{FF2B5EF4-FFF2-40B4-BE49-F238E27FC236}">
                <a16:creationId xmlns:a16="http://schemas.microsoft.com/office/drawing/2014/main" id="{F1319632-0E87-4C7E-99AA-6F3FD5F39224}"/>
              </a:ext>
            </a:extLst>
          </p:cNvPr>
          <p:cNvSpPr>
            <a:spLocks noChangeAspect="1"/>
          </p:cNvSpPr>
          <p:nvPr/>
        </p:nvSpPr>
        <p:spPr>
          <a:xfrm>
            <a:off x="5770880" y="2395411"/>
            <a:ext cx="360000" cy="36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6" name="矩形: 单圆角 405">
            <a:extLst>
              <a:ext uri="{FF2B5EF4-FFF2-40B4-BE49-F238E27FC236}">
                <a16:creationId xmlns:a16="http://schemas.microsoft.com/office/drawing/2014/main" id="{F175AC20-FB79-41FD-9D88-993AC657F4D2}"/>
              </a:ext>
            </a:extLst>
          </p:cNvPr>
          <p:cNvSpPr/>
          <p:nvPr/>
        </p:nvSpPr>
        <p:spPr>
          <a:xfrm>
            <a:off x="8476380" y="1279411"/>
            <a:ext cx="1296000" cy="1296000"/>
          </a:xfrm>
          <a:prstGeom prst="round1Rect">
            <a:avLst>
              <a:gd name="adj" fmla="val 7859"/>
            </a:avLst>
          </a:prstGeom>
          <a:solidFill>
            <a:schemeClr val="accent2"/>
          </a:solidFill>
          <a:ln w="3175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7" name="任意多边形: 形状 406">
            <a:extLst>
              <a:ext uri="{FF2B5EF4-FFF2-40B4-BE49-F238E27FC236}">
                <a16:creationId xmlns:a16="http://schemas.microsoft.com/office/drawing/2014/main" id="{8AA6B046-B7F9-4065-83FF-42CC1D4944D3}"/>
              </a:ext>
            </a:extLst>
          </p:cNvPr>
          <p:cNvSpPr>
            <a:spLocks noChangeAspect="1"/>
          </p:cNvSpPr>
          <p:nvPr/>
        </p:nvSpPr>
        <p:spPr>
          <a:xfrm>
            <a:off x="8296380" y="2395411"/>
            <a:ext cx="360000" cy="36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9" name="矩形: 单圆角 408">
            <a:extLst>
              <a:ext uri="{FF2B5EF4-FFF2-40B4-BE49-F238E27FC236}">
                <a16:creationId xmlns:a16="http://schemas.microsoft.com/office/drawing/2014/main" id="{FB03B7FE-B385-4B1D-BBBD-2FE3D146C826}"/>
              </a:ext>
            </a:extLst>
          </p:cNvPr>
          <p:cNvSpPr/>
          <p:nvPr/>
        </p:nvSpPr>
        <p:spPr>
          <a:xfrm flipV="1">
            <a:off x="4728000" y="4245565"/>
            <a:ext cx="1296000" cy="1296000"/>
          </a:xfrm>
          <a:prstGeom prst="round1Rect">
            <a:avLst>
              <a:gd name="adj" fmla="val 7859"/>
            </a:avLst>
          </a:prstGeom>
          <a:solidFill>
            <a:schemeClr val="accent2"/>
          </a:solidFill>
          <a:ln w="3175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0" name="任意多边形: 形状 409">
            <a:extLst>
              <a:ext uri="{FF2B5EF4-FFF2-40B4-BE49-F238E27FC236}">
                <a16:creationId xmlns:a16="http://schemas.microsoft.com/office/drawing/2014/main" id="{5CD26659-CA9A-4534-965C-E8018103E8A2}"/>
              </a:ext>
            </a:extLst>
          </p:cNvPr>
          <p:cNvSpPr>
            <a:spLocks noChangeAspect="1"/>
          </p:cNvSpPr>
          <p:nvPr/>
        </p:nvSpPr>
        <p:spPr>
          <a:xfrm flipV="1">
            <a:off x="4548000" y="4065565"/>
            <a:ext cx="360000" cy="36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2" name="矩形: 单圆角 411">
            <a:extLst>
              <a:ext uri="{FF2B5EF4-FFF2-40B4-BE49-F238E27FC236}">
                <a16:creationId xmlns:a16="http://schemas.microsoft.com/office/drawing/2014/main" id="{F94C1C02-3316-4F89-BF82-5574D6809EF5}"/>
              </a:ext>
            </a:extLst>
          </p:cNvPr>
          <p:cNvSpPr/>
          <p:nvPr/>
        </p:nvSpPr>
        <p:spPr>
          <a:xfrm flipV="1">
            <a:off x="7248000" y="4245565"/>
            <a:ext cx="1296000" cy="1296000"/>
          </a:xfrm>
          <a:prstGeom prst="round1Rect">
            <a:avLst>
              <a:gd name="adj" fmla="val 7859"/>
            </a:avLst>
          </a:prstGeom>
          <a:solidFill>
            <a:schemeClr val="accent2"/>
          </a:solidFill>
          <a:ln w="3175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3" name="任意多边形: 形状 412">
            <a:extLst>
              <a:ext uri="{FF2B5EF4-FFF2-40B4-BE49-F238E27FC236}">
                <a16:creationId xmlns:a16="http://schemas.microsoft.com/office/drawing/2014/main" id="{A63A1F4E-5D2F-45A9-BC10-31AC491D7D5E}"/>
              </a:ext>
            </a:extLst>
          </p:cNvPr>
          <p:cNvSpPr>
            <a:spLocks noChangeAspect="1"/>
          </p:cNvSpPr>
          <p:nvPr/>
        </p:nvSpPr>
        <p:spPr>
          <a:xfrm flipV="1">
            <a:off x="7068000" y="4065565"/>
            <a:ext cx="360000" cy="36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5" name="矩形: 单圆角 414">
            <a:extLst>
              <a:ext uri="{FF2B5EF4-FFF2-40B4-BE49-F238E27FC236}">
                <a16:creationId xmlns:a16="http://schemas.microsoft.com/office/drawing/2014/main" id="{3508A958-55E0-4B30-937F-4A48D230EE9A}"/>
              </a:ext>
            </a:extLst>
          </p:cNvPr>
          <p:cNvSpPr/>
          <p:nvPr/>
        </p:nvSpPr>
        <p:spPr>
          <a:xfrm flipV="1">
            <a:off x="9696000" y="4245565"/>
            <a:ext cx="1296000" cy="1296000"/>
          </a:xfrm>
          <a:prstGeom prst="round1Rect">
            <a:avLst>
              <a:gd name="adj" fmla="val 7859"/>
            </a:avLst>
          </a:prstGeom>
          <a:solidFill>
            <a:schemeClr val="accent2"/>
          </a:solidFill>
          <a:ln w="3175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6" name="任意多边形: 形状 415">
            <a:extLst>
              <a:ext uri="{FF2B5EF4-FFF2-40B4-BE49-F238E27FC236}">
                <a16:creationId xmlns:a16="http://schemas.microsoft.com/office/drawing/2014/main" id="{2266C99B-2A78-4B25-A7C5-232B618280AF}"/>
              </a:ext>
            </a:extLst>
          </p:cNvPr>
          <p:cNvSpPr>
            <a:spLocks noChangeAspect="1"/>
          </p:cNvSpPr>
          <p:nvPr/>
        </p:nvSpPr>
        <p:spPr>
          <a:xfrm flipV="1">
            <a:off x="9516000" y="4065565"/>
            <a:ext cx="360000" cy="36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6" name="文本框 425">
            <a:extLst>
              <a:ext uri="{FF2B5EF4-FFF2-40B4-BE49-F238E27FC236}">
                <a16:creationId xmlns:a16="http://schemas.microsoft.com/office/drawing/2014/main" id="{EC1C2088-D9DC-4D8C-8269-545DC67DF32B}"/>
              </a:ext>
            </a:extLst>
          </p:cNvPr>
          <p:cNvSpPr txBox="1"/>
          <p:nvPr/>
        </p:nvSpPr>
        <p:spPr>
          <a:xfrm>
            <a:off x="1122822" y="1326672"/>
            <a:ext cx="1152000" cy="2885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en-US" altLang="zh-CN" sz="1200" dirty="0">
                <a:solidFill>
                  <a:schemeClr val="accent3"/>
                </a:solidFill>
                <a:latin typeface="+mj-ea"/>
                <a:ea typeface="+mj-ea"/>
              </a:rPr>
              <a:t>20XX/XX/XX </a:t>
            </a:r>
            <a:endParaRPr lang="zh-CN" altLang="en-US" sz="12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cxnSp>
        <p:nvCxnSpPr>
          <p:cNvPr id="428" name="直接连接符 427">
            <a:extLst>
              <a:ext uri="{FF2B5EF4-FFF2-40B4-BE49-F238E27FC236}">
                <a16:creationId xmlns:a16="http://schemas.microsoft.com/office/drawing/2014/main" id="{4379B8F1-A323-43AF-B3FA-FDBCE5B6268F}"/>
              </a:ext>
            </a:extLst>
          </p:cNvPr>
          <p:cNvCxnSpPr>
            <a:cxnSpLocks/>
          </p:cNvCxnSpPr>
          <p:nvPr/>
        </p:nvCxnSpPr>
        <p:spPr>
          <a:xfrm flipV="1">
            <a:off x="1122822" y="1615440"/>
            <a:ext cx="1152000" cy="8624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9" name="文本框 428">
            <a:extLst>
              <a:ext uri="{FF2B5EF4-FFF2-40B4-BE49-F238E27FC236}">
                <a16:creationId xmlns:a16="http://schemas.microsoft.com/office/drawing/2014/main" id="{B02CBF7E-C3F9-4A0F-8780-C4E2D158340F}"/>
              </a:ext>
            </a:extLst>
          </p:cNvPr>
          <p:cNvSpPr txBox="1"/>
          <p:nvPr/>
        </p:nvSpPr>
        <p:spPr>
          <a:xfrm>
            <a:off x="1122822" y="1692644"/>
            <a:ext cx="1152000" cy="70276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1000"/>
              </a:spcAft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quick brown fox jumps over the lazy dog.</a:t>
            </a:r>
            <a:endParaRPr lang="zh-CN" altLang="en-US" sz="12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0" name="文本框 429">
            <a:extLst>
              <a:ext uri="{FF2B5EF4-FFF2-40B4-BE49-F238E27FC236}">
                <a16:creationId xmlns:a16="http://schemas.microsoft.com/office/drawing/2014/main" id="{F7F3D93D-306B-4608-8A79-BEA46C791F6E}"/>
              </a:ext>
            </a:extLst>
          </p:cNvPr>
          <p:cNvSpPr txBox="1"/>
          <p:nvPr/>
        </p:nvSpPr>
        <p:spPr>
          <a:xfrm>
            <a:off x="3576322" y="1326672"/>
            <a:ext cx="1152000" cy="2885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en-US" altLang="zh-CN" sz="1200" dirty="0">
                <a:solidFill>
                  <a:schemeClr val="accent3"/>
                </a:solidFill>
                <a:latin typeface="+mj-ea"/>
                <a:ea typeface="+mj-ea"/>
              </a:rPr>
              <a:t>20XX/XX/XX </a:t>
            </a:r>
            <a:endParaRPr lang="zh-CN" altLang="en-US" sz="12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cxnSp>
        <p:nvCxnSpPr>
          <p:cNvPr id="431" name="直接连接符 430">
            <a:extLst>
              <a:ext uri="{FF2B5EF4-FFF2-40B4-BE49-F238E27FC236}">
                <a16:creationId xmlns:a16="http://schemas.microsoft.com/office/drawing/2014/main" id="{21F8994A-5C81-4BBA-B08E-3EA1CD0E617B}"/>
              </a:ext>
            </a:extLst>
          </p:cNvPr>
          <p:cNvCxnSpPr>
            <a:cxnSpLocks/>
          </p:cNvCxnSpPr>
          <p:nvPr/>
        </p:nvCxnSpPr>
        <p:spPr>
          <a:xfrm>
            <a:off x="3576322" y="1624064"/>
            <a:ext cx="115200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" name="文本框 431">
            <a:extLst>
              <a:ext uri="{FF2B5EF4-FFF2-40B4-BE49-F238E27FC236}">
                <a16:creationId xmlns:a16="http://schemas.microsoft.com/office/drawing/2014/main" id="{80DFE6B9-EB38-432E-A741-C0404EEE9704}"/>
              </a:ext>
            </a:extLst>
          </p:cNvPr>
          <p:cNvSpPr txBox="1"/>
          <p:nvPr/>
        </p:nvSpPr>
        <p:spPr>
          <a:xfrm>
            <a:off x="3576322" y="1692644"/>
            <a:ext cx="1152000" cy="70276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1000"/>
              </a:spcAft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quick brown fox jumps over the lazy dog.</a:t>
            </a:r>
            <a:endParaRPr lang="zh-CN" altLang="en-US" sz="12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3" name="文本框 432">
            <a:extLst>
              <a:ext uri="{FF2B5EF4-FFF2-40B4-BE49-F238E27FC236}">
                <a16:creationId xmlns:a16="http://schemas.microsoft.com/office/drawing/2014/main" id="{E7AAFA40-0173-4BF8-98B1-64737122BAE1}"/>
              </a:ext>
            </a:extLst>
          </p:cNvPr>
          <p:cNvSpPr txBox="1"/>
          <p:nvPr/>
        </p:nvSpPr>
        <p:spPr>
          <a:xfrm>
            <a:off x="6022880" y="1326672"/>
            <a:ext cx="1152000" cy="2885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en-US" altLang="zh-CN" sz="1200" dirty="0">
                <a:solidFill>
                  <a:schemeClr val="accent3"/>
                </a:solidFill>
                <a:latin typeface="+mj-ea"/>
                <a:ea typeface="+mj-ea"/>
              </a:rPr>
              <a:t>20XX/XX/XX </a:t>
            </a:r>
            <a:endParaRPr lang="zh-CN" altLang="en-US" sz="12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cxnSp>
        <p:nvCxnSpPr>
          <p:cNvPr id="434" name="直接连接符 433">
            <a:extLst>
              <a:ext uri="{FF2B5EF4-FFF2-40B4-BE49-F238E27FC236}">
                <a16:creationId xmlns:a16="http://schemas.microsoft.com/office/drawing/2014/main" id="{32630378-0FAF-4B4E-AE41-57DBB0EBC893}"/>
              </a:ext>
            </a:extLst>
          </p:cNvPr>
          <p:cNvCxnSpPr>
            <a:cxnSpLocks/>
          </p:cNvCxnSpPr>
          <p:nvPr/>
        </p:nvCxnSpPr>
        <p:spPr>
          <a:xfrm>
            <a:off x="6022880" y="1624064"/>
            <a:ext cx="115200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5" name="文本框 434">
            <a:extLst>
              <a:ext uri="{FF2B5EF4-FFF2-40B4-BE49-F238E27FC236}">
                <a16:creationId xmlns:a16="http://schemas.microsoft.com/office/drawing/2014/main" id="{C885BC2D-0F75-47D1-8C03-99EE0FFD52BD}"/>
              </a:ext>
            </a:extLst>
          </p:cNvPr>
          <p:cNvSpPr txBox="1"/>
          <p:nvPr/>
        </p:nvSpPr>
        <p:spPr>
          <a:xfrm>
            <a:off x="6022880" y="1692644"/>
            <a:ext cx="1152000" cy="70276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1000"/>
              </a:spcAft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quick brown fox jumps over the lazy dog.</a:t>
            </a:r>
            <a:endParaRPr lang="zh-CN" altLang="en-US" sz="12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6" name="文本框 435">
            <a:extLst>
              <a:ext uri="{FF2B5EF4-FFF2-40B4-BE49-F238E27FC236}">
                <a16:creationId xmlns:a16="http://schemas.microsoft.com/office/drawing/2014/main" id="{66DE0AB0-4FBF-4533-B4FF-44CC283597CE}"/>
              </a:ext>
            </a:extLst>
          </p:cNvPr>
          <p:cNvSpPr txBox="1"/>
          <p:nvPr/>
        </p:nvSpPr>
        <p:spPr>
          <a:xfrm>
            <a:off x="8548380" y="1326672"/>
            <a:ext cx="1152000" cy="2885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en-US" altLang="zh-CN" sz="1200" dirty="0">
                <a:solidFill>
                  <a:schemeClr val="accent3"/>
                </a:solidFill>
                <a:latin typeface="+mj-ea"/>
                <a:ea typeface="+mj-ea"/>
              </a:rPr>
              <a:t>20XX/XX/XX </a:t>
            </a:r>
            <a:endParaRPr lang="zh-CN" altLang="en-US" sz="12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cxnSp>
        <p:nvCxnSpPr>
          <p:cNvPr id="437" name="直接连接符 436">
            <a:extLst>
              <a:ext uri="{FF2B5EF4-FFF2-40B4-BE49-F238E27FC236}">
                <a16:creationId xmlns:a16="http://schemas.microsoft.com/office/drawing/2014/main" id="{F2CA3842-7389-459A-87C9-037A0BEBE805}"/>
              </a:ext>
            </a:extLst>
          </p:cNvPr>
          <p:cNvCxnSpPr>
            <a:cxnSpLocks/>
          </p:cNvCxnSpPr>
          <p:nvPr/>
        </p:nvCxnSpPr>
        <p:spPr>
          <a:xfrm>
            <a:off x="8548380" y="1624064"/>
            <a:ext cx="115200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8" name="文本框 437">
            <a:extLst>
              <a:ext uri="{FF2B5EF4-FFF2-40B4-BE49-F238E27FC236}">
                <a16:creationId xmlns:a16="http://schemas.microsoft.com/office/drawing/2014/main" id="{51631A88-17A2-427F-BD88-92B53F12A2E4}"/>
              </a:ext>
            </a:extLst>
          </p:cNvPr>
          <p:cNvSpPr txBox="1"/>
          <p:nvPr/>
        </p:nvSpPr>
        <p:spPr>
          <a:xfrm>
            <a:off x="8548380" y="1692644"/>
            <a:ext cx="1152000" cy="70276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1000"/>
              </a:spcAft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quick brown fox jumps over the lazy dog.</a:t>
            </a:r>
            <a:endParaRPr lang="zh-CN" altLang="en-US" sz="12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9" name="文本框 438">
            <a:extLst>
              <a:ext uri="{FF2B5EF4-FFF2-40B4-BE49-F238E27FC236}">
                <a16:creationId xmlns:a16="http://schemas.microsoft.com/office/drawing/2014/main" id="{3AB99114-0573-435F-A3FB-23CF23F50D9C}"/>
              </a:ext>
            </a:extLst>
          </p:cNvPr>
          <p:cNvSpPr txBox="1"/>
          <p:nvPr/>
        </p:nvSpPr>
        <p:spPr>
          <a:xfrm>
            <a:off x="2352000" y="4407646"/>
            <a:ext cx="1152000" cy="2885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en-US" altLang="zh-CN" sz="1200" dirty="0">
                <a:solidFill>
                  <a:schemeClr val="accent3"/>
                </a:solidFill>
                <a:latin typeface="+mj-ea"/>
                <a:ea typeface="+mj-ea"/>
              </a:rPr>
              <a:t>20XX/XX/XX </a:t>
            </a:r>
            <a:endParaRPr lang="zh-CN" altLang="en-US" sz="12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cxnSp>
        <p:nvCxnSpPr>
          <p:cNvPr id="440" name="直接连接符 439">
            <a:extLst>
              <a:ext uri="{FF2B5EF4-FFF2-40B4-BE49-F238E27FC236}">
                <a16:creationId xmlns:a16="http://schemas.microsoft.com/office/drawing/2014/main" id="{1034ED0D-177A-4E1F-BE83-1046F582B3EA}"/>
              </a:ext>
            </a:extLst>
          </p:cNvPr>
          <p:cNvCxnSpPr>
            <a:cxnSpLocks/>
          </p:cNvCxnSpPr>
          <p:nvPr/>
        </p:nvCxnSpPr>
        <p:spPr>
          <a:xfrm>
            <a:off x="2352000" y="4705038"/>
            <a:ext cx="115200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1" name="文本框 440">
            <a:extLst>
              <a:ext uri="{FF2B5EF4-FFF2-40B4-BE49-F238E27FC236}">
                <a16:creationId xmlns:a16="http://schemas.microsoft.com/office/drawing/2014/main" id="{607D5A46-CB12-4F04-8E6E-82CC82617F71}"/>
              </a:ext>
            </a:extLst>
          </p:cNvPr>
          <p:cNvSpPr txBox="1"/>
          <p:nvPr/>
        </p:nvSpPr>
        <p:spPr>
          <a:xfrm>
            <a:off x="2352000" y="4773618"/>
            <a:ext cx="1152000" cy="6437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1000"/>
              </a:spcAft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quick brown fox jumps over the lazy dog.</a:t>
            </a:r>
            <a:endParaRPr lang="zh-CN" altLang="en-US" sz="12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2" name="文本框 441">
            <a:extLst>
              <a:ext uri="{FF2B5EF4-FFF2-40B4-BE49-F238E27FC236}">
                <a16:creationId xmlns:a16="http://schemas.microsoft.com/office/drawing/2014/main" id="{F366D926-2DFE-4B10-9706-F5588B345E61}"/>
              </a:ext>
            </a:extLst>
          </p:cNvPr>
          <p:cNvSpPr txBox="1"/>
          <p:nvPr/>
        </p:nvSpPr>
        <p:spPr>
          <a:xfrm>
            <a:off x="4800000" y="4407646"/>
            <a:ext cx="1152000" cy="2885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en-US" altLang="zh-CN" sz="1200" dirty="0">
                <a:solidFill>
                  <a:schemeClr val="accent3"/>
                </a:solidFill>
                <a:latin typeface="+mj-ea"/>
                <a:ea typeface="+mj-ea"/>
              </a:rPr>
              <a:t>20XX/XX/XX </a:t>
            </a:r>
            <a:endParaRPr lang="zh-CN" altLang="en-US" sz="12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cxnSp>
        <p:nvCxnSpPr>
          <p:cNvPr id="443" name="直接连接符 442">
            <a:extLst>
              <a:ext uri="{FF2B5EF4-FFF2-40B4-BE49-F238E27FC236}">
                <a16:creationId xmlns:a16="http://schemas.microsoft.com/office/drawing/2014/main" id="{19A13C99-9B33-4A65-BFDA-9C32C3FF60B9}"/>
              </a:ext>
            </a:extLst>
          </p:cNvPr>
          <p:cNvCxnSpPr>
            <a:cxnSpLocks/>
          </p:cNvCxnSpPr>
          <p:nvPr/>
        </p:nvCxnSpPr>
        <p:spPr>
          <a:xfrm>
            <a:off x="4800000" y="4705038"/>
            <a:ext cx="115200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4" name="文本框 443">
            <a:extLst>
              <a:ext uri="{FF2B5EF4-FFF2-40B4-BE49-F238E27FC236}">
                <a16:creationId xmlns:a16="http://schemas.microsoft.com/office/drawing/2014/main" id="{744EF913-4311-49CF-919D-B0F05556BBF9}"/>
              </a:ext>
            </a:extLst>
          </p:cNvPr>
          <p:cNvSpPr txBox="1"/>
          <p:nvPr/>
        </p:nvSpPr>
        <p:spPr>
          <a:xfrm>
            <a:off x="4800000" y="4773618"/>
            <a:ext cx="1152000" cy="6437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1000"/>
              </a:spcAft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quick brown fox jumps over the lazy dog.</a:t>
            </a:r>
            <a:endParaRPr lang="zh-CN" altLang="en-US" sz="12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5" name="文本框 444">
            <a:extLst>
              <a:ext uri="{FF2B5EF4-FFF2-40B4-BE49-F238E27FC236}">
                <a16:creationId xmlns:a16="http://schemas.microsoft.com/office/drawing/2014/main" id="{245E6DA0-085E-4E00-B54C-E4B7EB607705}"/>
              </a:ext>
            </a:extLst>
          </p:cNvPr>
          <p:cNvSpPr txBox="1"/>
          <p:nvPr/>
        </p:nvSpPr>
        <p:spPr>
          <a:xfrm>
            <a:off x="7320000" y="4407646"/>
            <a:ext cx="1152000" cy="2885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en-US" altLang="zh-CN" sz="1200" dirty="0">
                <a:solidFill>
                  <a:schemeClr val="accent3"/>
                </a:solidFill>
                <a:latin typeface="+mj-ea"/>
                <a:ea typeface="+mj-ea"/>
              </a:rPr>
              <a:t>20XX/XX/XX </a:t>
            </a:r>
            <a:endParaRPr lang="zh-CN" altLang="en-US" sz="12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cxnSp>
        <p:nvCxnSpPr>
          <p:cNvPr id="446" name="直接连接符 445">
            <a:extLst>
              <a:ext uri="{FF2B5EF4-FFF2-40B4-BE49-F238E27FC236}">
                <a16:creationId xmlns:a16="http://schemas.microsoft.com/office/drawing/2014/main" id="{217A7BD7-BB2B-4350-89F3-A7D56C3C3BA7}"/>
              </a:ext>
            </a:extLst>
          </p:cNvPr>
          <p:cNvCxnSpPr>
            <a:cxnSpLocks/>
          </p:cNvCxnSpPr>
          <p:nvPr/>
        </p:nvCxnSpPr>
        <p:spPr>
          <a:xfrm>
            <a:off x="7320000" y="4705038"/>
            <a:ext cx="115200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7" name="文本框 446">
            <a:extLst>
              <a:ext uri="{FF2B5EF4-FFF2-40B4-BE49-F238E27FC236}">
                <a16:creationId xmlns:a16="http://schemas.microsoft.com/office/drawing/2014/main" id="{641E2B7A-ED23-4DEA-9F17-2304CCE2B185}"/>
              </a:ext>
            </a:extLst>
          </p:cNvPr>
          <p:cNvSpPr txBox="1"/>
          <p:nvPr/>
        </p:nvSpPr>
        <p:spPr>
          <a:xfrm>
            <a:off x="7320000" y="4773618"/>
            <a:ext cx="1152000" cy="6437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1000"/>
              </a:spcAft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quick brown fox jumps over the lazy dog.</a:t>
            </a:r>
            <a:endParaRPr lang="zh-CN" altLang="en-US" sz="12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8" name="文本框 447">
            <a:extLst>
              <a:ext uri="{FF2B5EF4-FFF2-40B4-BE49-F238E27FC236}">
                <a16:creationId xmlns:a16="http://schemas.microsoft.com/office/drawing/2014/main" id="{37699B0B-9BEB-417B-95D8-7720F835E0B8}"/>
              </a:ext>
            </a:extLst>
          </p:cNvPr>
          <p:cNvSpPr txBox="1"/>
          <p:nvPr/>
        </p:nvSpPr>
        <p:spPr>
          <a:xfrm>
            <a:off x="9768000" y="4407646"/>
            <a:ext cx="1152000" cy="2885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en-US" altLang="zh-CN" sz="1200" dirty="0">
                <a:solidFill>
                  <a:schemeClr val="accent3"/>
                </a:solidFill>
                <a:latin typeface="+mj-ea"/>
                <a:ea typeface="+mj-ea"/>
              </a:rPr>
              <a:t>20XX/XX/XX </a:t>
            </a:r>
            <a:endParaRPr lang="zh-CN" altLang="en-US" sz="12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cxnSp>
        <p:nvCxnSpPr>
          <p:cNvPr id="449" name="直接连接符 448">
            <a:extLst>
              <a:ext uri="{FF2B5EF4-FFF2-40B4-BE49-F238E27FC236}">
                <a16:creationId xmlns:a16="http://schemas.microsoft.com/office/drawing/2014/main" id="{E1DF9641-7F94-4DFE-AFF7-033BDF18CCC7}"/>
              </a:ext>
            </a:extLst>
          </p:cNvPr>
          <p:cNvCxnSpPr>
            <a:cxnSpLocks/>
          </p:cNvCxnSpPr>
          <p:nvPr/>
        </p:nvCxnSpPr>
        <p:spPr>
          <a:xfrm>
            <a:off x="9768000" y="4705038"/>
            <a:ext cx="1152000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" name="文本框 449">
            <a:extLst>
              <a:ext uri="{FF2B5EF4-FFF2-40B4-BE49-F238E27FC236}">
                <a16:creationId xmlns:a16="http://schemas.microsoft.com/office/drawing/2014/main" id="{B7FDE9F4-58BC-4B1B-B0E3-8C7596CAF341}"/>
              </a:ext>
            </a:extLst>
          </p:cNvPr>
          <p:cNvSpPr txBox="1"/>
          <p:nvPr/>
        </p:nvSpPr>
        <p:spPr>
          <a:xfrm>
            <a:off x="9768000" y="4773618"/>
            <a:ext cx="1152000" cy="6437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1000"/>
              </a:spcAft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quick brown fox jumps over the lazy dog.</a:t>
            </a:r>
            <a:endParaRPr lang="zh-CN" altLang="en-US" sz="12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880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椭圆 40">
            <a:extLst>
              <a:ext uri="{FF2B5EF4-FFF2-40B4-BE49-F238E27FC236}">
                <a16:creationId xmlns:a16="http://schemas.microsoft.com/office/drawing/2014/main" id="{4B5461C0-3AB3-4640-A38F-0F2A1009EDF1}"/>
              </a:ext>
            </a:extLst>
          </p:cNvPr>
          <p:cNvSpPr/>
          <p:nvPr/>
        </p:nvSpPr>
        <p:spPr>
          <a:xfrm>
            <a:off x="660030" y="-1807275"/>
            <a:ext cx="10871940" cy="10871940"/>
          </a:xfrm>
          <a:prstGeom prst="ellipse">
            <a:avLst/>
          </a:prstGeom>
          <a:solidFill>
            <a:schemeClr val="accent2">
              <a:lumMod val="40000"/>
              <a:lumOff val="6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EFA03C55-5D39-40A2-B21E-A324BE6BDC61}"/>
              </a:ext>
            </a:extLst>
          </p:cNvPr>
          <p:cNvSpPr/>
          <p:nvPr/>
        </p:nvSpPr>
        <p:spPr>
          <a:xfrm>
            <a:off x="3518510" y="1051205"/>
            <a:ext cx="5154980" cy="5154980"/>
          </a:xfrm>
          <a:prstGeom prst="ellipse">
            <a:avLst/>
          </a:prstGeom>
          <a:solidFill>
            <a:schemeClr val="accent2">
              <a:lumMod val="40000"/>
              <a:lumOff val="6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843A7EFF-8B3F-4F6A-B101-C68FF3686AF9}"/>
              </a:ext>
            </a:extLst>
          </p:cNvPr>
          <p:cNvSpPr/>
          <p:nvPr/>
        </p:nvSpPr>
        <p:spPr>
          <a:xfrm>
            <a:off x="4448537" y="1981232"/>
            <a:ext cx="3294926" cy="3294926"/>
          </a:xfrm>
          <a:prstGeom prst="ellipse">
            <a:avLst/>
          </a:prstGeom>
          <a:solidFill>
            <a:schemeClr val="accent2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416AEB6-3E0E-4294-9385-C53BB7E13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中心论点</a:t>
            </a:r>
            <a:r>
              <a:rPr lang="en-US" altLang="zh-CN" dirty="0"/>
              <a:t>-</a:t>
            </a:r>
            <a:r>
              <a:rPr lang="zh-CN" altLang="en-US" dirty="0"/>
              <a:t>六段论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73214834-F689-468D-9690-A0C63EF7CFF9}"/>
              </a:ext>
            </a:extLst>
          </p:cNvPr>
          <p:cNvSpPr/>
          <p:nvPr/>
        </p:nvSpPr>
        <p:spPr>
          <a:xfrm>
            <a:off x="4852416" y="2385111"/>
            <a:ext cx="2487168" cy="24871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EA40EF2-28F5-4500-9DCC-7EE481DF1A93}"/>
              </a:ext>
            </a:extLst>
          </p:cNvPr>
          <p:cNvGrpSpPr/>
          <p:nvPr/>
        </p:nvGrpSpPr>
        <p:grpSpPr>
          <a:xfrm>
            <a:off x="8252528" y="1097215"/>
            <a:ext cx="3218480" cy="1296000"/>
            <a:chOff x="8455360" y="1097215"/>
            <a:chExt cx="3218480" cy="1296000"/>
          </a:xfrm>
        </p:grpSpPr>
        <p:sp>
          <p:nvSpPr>
            <p:cNvPr id="5" name="矩形: 单圆角 4">
              <a:extLst>
                <a:ext uri="{FF2B5EF4-FFF2-40B4-BE49-F238E27FC236}">
                  <a16:creationId xmlns:a16="http://schemas.microsoft.com/office/drawing/2014/main" id="{9AC2C705-E44F-49D9-A9AA-B8DE713EAA2C}"/>
                </a:ext>
              </a:extLst>
            </p:cNvPr>
            <p:cNvSpPr/>
            <p:nvPr/>
          </p:nvSpPr>
          <p:spPr>
            <a:xfrm>
              <a:off x="8635360" y="1097215"/>
              <a:ext cx="3038480" cy="1296000"/>
            </a:xfrm>
            <a:prstGeom prst="round1Rect">
              <a:avLst>
                <a:gd name="adj" fmla="val 7859"/>
              </a:avLst>
            </a:prstGeom>
            <a:solidFill>
              <a:schemeClr val="accent2"/>
            </a:solidFill>
            <a:ln w="3175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EC1C217-E63B-4F98-9A0F-4C186AE92E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55360" y="1565215"/>
              <a:ext cx="360000" cy="360000"/>
            </a:xfrm>
            <a:custGeom>
              <a:avLst/>
              <a:gdLst>
                <a:gd name="connsiteX0" fmla="*/ 720000 w 1440000"/>
                <a:gd name="connsiteY0" fmla="*/ 0 h 1440000"/>
                <a:gd name="connsiteX1" fmla="*/ 1440000 w 1440000"/>
                <a:gd name="connsiteY1" fmla="*/ 720000 h 1440000"/>
                <a:gd name="connsiteX2" fmla="*/ 720000 w 1440000"/>
                <a:gd name="connsiteY2" fmla="*/ 1440000 h 1440000"/>
                <a:gd name="connsiteX3" fmla="*/ 0 w 1440000"/>
                <a:gd name="connsiteY3" fmla="*/ 720000 h 1440000"/>
                <a:gd name="connsiteX4" fmla="*/ 720000 w 1440000"/>
                <a:gd name="connsiteY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000" h="1440000">
                  <a:moveTo>
                    <a:pt x="720000" y="0"/>
                  </a:moveTo>
                  <a:cubicBezTo>
                    <a:pt x="720000" y="397645"/>
                    <a:pt x="1042355" y="720000"/>
                    <a:pt x="1440000" y="720000"/>
                  </a:cubicBezTo>
                  <a:cubicBezTo>
                    <a:pt x="1042355" y="720000"/>
                    <a:pt x="720000" y="1042355"/>
                    <a:pt x="720000" y="1440000"/>
                  </a:cubicBezTo>
                  <a:cubicBezTo>
                    <a:pt x="720000" y="1042355"/>
                    <a:pt x="397645" y="720000"/>
                    <a:pt x="0" y="720000"/>
                  </a:cubicBezTo>
                  <a:cubicBezTo>
                    <a:pt x="397645" y="720000"/>
                    <a:pt x="720000" y="397645"/>
                    <a:pt x="7200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AC7ECEE-BC0C-4B76-A290-CF6745211711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11493840" y="2213215"/>
              <a:ext cx="180000" cy="180000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92E8CB2-370F-4E4F-80B0-1421FD56478A}"/>
              </a:ext>
            </a:extLst>
          </p:cNvPr>
          <p:cNvGrpSpPr/>
          <p:nvPr/>
        </p:nvGrpSpPr>
        <p:grpSpPr>
          <a:xfrm>
            <a:off x="8252528" y="2980695"/>
            <a:ext cx="3218480" cy="1296000"/>
            <a:chOff x="8455360" y="2980695"/>
            <a:chExt cx="3218480" cy="1296000"/>
          </a:xfrm>
        </p:grpSpPr>
        <p:sp>
          <p:nvSpPr>
            <p:cNvPr id="9" name="矩形: 单圆角 8">
              <a:extLst>
                <a:ext uri="{FF2B5EF4-FFF2-40B4-BE49-F238E27FC236}">
                  <a16:creationId xmlns:a16="http://schemas.microsoft.com/office/drawing/2014/main" id="{C6544F32-D18E-4B61-97DC-F1AA02D8EC9D}"/>
                </a:ext>
              </a:extLst>
            </p:cNvPr>
            <p:cNvSpPr/>
            <p:nvPr/>
          </p:nvSpPr>
          <p:spPr>
            <a:xfrm>
              <a:off x="8635360" y="2980695"/>
              <a:ext cx="3038480" cy="1296000"/>
            </a:xfrm>
            <a:prstGeom prst="round1Rect">
              <a:avLst>
                <a:gd name="adj" fmla="val 7859"/>
              </a:avLst>
            </a:prstGeom>
            <a:solidFill>
              <a:schemeClr val="accent2"/>
            </a:solidFill>
            <a:ln w="3175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10FB3F0-0F34-4D0C-9349-FEAEADCD45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55360" y="3448695"/>
              <a:ext cx="360000" cy="360000"/>
            </a:xfrm>
            <a:custGeom>
              <a:avLst/>
              <a:gdLst>
                <a:gd name="connsiteX0" fmla="*/ 720000 w 1440000"/>
                <a:gd name="connsiteY0" fmla="*/ 0 h 1440000"/>
                <a:gd name="connsiteX1" fmla="*/ 1440000 w 1440000"/>
                <a:gd name="connsiteY1" fmla="*/ 720000 h 1440000"/>
                <a:gd name="connsiteX2" fmla="*/ 720000 w 1440000"/>
                <a:gd name="connsiteY2" fmla="*/ 1440000 h 1440000"/>
                <a:gd name="connsiteX3" fmla="*/ 0 w 1440000"/>
                <a:gd name="connsiteY3" fmla="*/ 720000 h 1440000"/>
                <a:gd name="connsiteX4" fmla="*/ 720000 w 1440000"/>
                <a:gd name="connsiteY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000" h="1440000">
                  <a:moveTo>
                    <a:pt x="720000" y="0"/>
                  </a:moveTo>
                  <a:cubicBezTo>
                    <a:pt x="720000" y="397645"/>
                    <a:pt x="1042355" y="720000"/>
                    <a:pt x="1440000" y="720000"/>
                  </a:cubicBezTo>
                  <a:cubicBezTo>
                    <a:pt x="1042355" y="720000"/>
                    <a:pt x="720000" y="1042355"/>
                    <a:pt x="720000" y="1440000"/>
                  </a:cubicBezTo>
                  <a:cubicBezTo>
                    <a:pt x="720000" y="1042355"/>
                    <a:pt x="397645" y="720000"/>
                    <a:pt x="0" y="720000"/>
                  </a:cubicBezTo>
                  <a:cubicBezTo>
                    <a:pt x="397645" y="720000"/>
                    <a:pt x="720000" y="397645"/>
                    <a:pt x="7200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E0877A9-19D2-46CA-9645-47694B0E4191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11493840" y="4096695"/>
              <a:ext cx="180000" cy="180000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6820311-A34A-4E08-8EA0-318043DC5D3B}"/>
              </a:ext>
            </a:extLst>
          </p:cNvPr>
          <p:cNvGrpSpPr/>
          <p:nvPr/>
        </p:nvGrpSpPr>
        <p:grpSpPr>
          <a:xfrm>
            <a:off x="8252528" y="4864175"/>
            <a:ext cx="3218480" cy="1296000"/>
            <a:chOff x="8455360" y="4864175"/>
            <a:chExt cx="3218480" cy="1296000"/>
          </a:xfrm>
        </p:grpSpPr>
        <p:sp>
          <p:nvSpPr>
            <p:cNvPr id="12" name="矩形: 单圆角 11">
              <a:extLst>
                <a:ext uri="{FF2B5EF4-FFF2-40B4-BE49-F238E27FC236}">
                  <a16:creationId xmlns:a16="http://schemas.microsoft.com/office/drawing/2014/main" id="{2AFECDB0-D3ED-4766-86C8-F96E2C8E72D4}"/>
                </a:ext>
              </a:extLst>
            </p:cNvPr>
            <p:cNvSpPr/>
            <p:nvPr/>
          </p:nvSpPr>
          <p:spPr>
            <a:xfrm>
              <a:off x="8635360" y="4864175"/>
              <a:ext cx="3038480" cy="1296000"/>
            </a:xfrm>
            <a:prstGeom prst="round1Rect">
              <a:avLst>
                <a:gd name="adj" fmla="val 7859"/>
              </a:avLst>
            </a:prstGeom>
            <a:solidFill>
              <a:schemeClr val="accent2"/>
            </a:solidFill>
            <a:ln w="3175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9ADFAB6-97F2-4C14-972B-48B39C7930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55360" y="5332175"/>
              <a:ext cx="360000" cy="360000"/>
            </a:xfrm>
            <a:custGeom>
              <a:avLst/>
              <a:gdLst>
                <a:gd name="connsiteX0" fmla="*/ 720000 w 1440000"/>
                <a:gd name="connsiteY0" fmla="*/ 0 h 1440000"/>
                <a:gd name="connsiteX1" fmla="*/ 1440000 w 1440000"/>
                <a:gd name="connsiteY1" fmla="*/ 720000 h 1440000"/>
                <a:gd name="connsiteX2" fmla="*/ 720000 w 1440000"/>
                <a:gd name="connsiteY2" fmla="*/ 1440000 h 1440000"/>
                <a:gd name="connsiteX3" fmla="*/ 0 w 1440000"/>
                <a:gd name="connsiteY3" fmla="*/ 720000 h 1440000"/>
                <a:gd name="connsiteX4" fmla="*/ 720000 w 1440000"/>
                <a:gd name="connsiteY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000" h="1440000">
                  <a:moveTo>
                    <a:pt x="720000" y="0"/>
                  </a:moveTo>
                  <a:cubicBezTo>
                    <a:pt x="720000" y="397645"/>
                    <a:pt x="1042355" y="720000"/>
                    <a:pt x="1440000" y="720000"/>
                  </a:cubicBezTo>
                  <a:cubicBezTo>
                    <a:pt x="1042355" y="720000"/>
                    <a:pt x="720000" y="1042355"/>
                    <a:pt x="720000" y="1440000"/>
                  </a:cubicBezTo>
                  <a:cubicBezTo>
                    <a:pt x="720000" y="1042355"/>
                    <a:pt x="397645" y="720000"/>
                    <a:pt x="0" y="720000"/>
                  </a:cubicBezTo>
                  <a:cubicBezTo>
                    <a:pt x="397645" y="720000"/>
                    <a:pt x="720000" y="397645"/>
                    <a:pt x="7200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87DA7D8-4B1D-4EF2-83B7-B38681E6303D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11493840" y="5980175"/>
              <a:ext cx="180000" cy="180000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9CC049F-F674-4803-B46A-D9B6C5B0FB80}"/>
              </a:ext>
            </a:extLst>
          </p:cNvPr>
          <p:cNvGrpSpPr/>
          <p:nvPr/>
        </p:nvGrpSpPr>
        <p:grpSpPr>
          <a:xfrm flipH="1">
            <a:off x="719589" y="4864175"/>
            <a:ext cx="3218480" cy="1296000"/>
            <a:chOff x="8455360" y="4864175"/>
            <a:chExt cx="3218480" cy="1296000"/>
          </a:xfrm>
        </p:grpSpPr>
        <p:sp>
          <p:nvSpPr>
            <p:cNvPr id="27" name="矩形: 单圆角 26">
              <a:extLst>
                <a:ext uri="{FF2B5EF4-FFF2-40B4-BE49-F238E27FC236}">
                  <a16:creationId xmlns:a16="http://schemas.microsoft.com/office/drawing/2014/main" id="{8593E73F-B1C9-4576-B8FE-53A419475976}"/>
                </a:ext>
              </a:extLst>
            </p:cNvPr>
            <p:cNvSpPr/>
            <p:nvPr/>
          </p:nvSpPr>
          <p:spPr>
            <a:xfrm>
              <a:off x="8635360" y="4864175"/>
              <a:ext cx="3038480" cy="1296000"/>
            </a:xfrm>
            <a:prstGeom prst="round1Rect">
              <a:avLst>
                <a:gd name="adj" fmla="val 7859"/>
              </a:avLst>
            </a:prstGeom>
            <a:solidFill>
              <a:schemeClr val="accent2"/>
            </a:solidFill>
            <a:ln w="3175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E6AAA7A-EC7E-4243-9A6E-D3075740B6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55360" y="5332175"/>
              <a:ext cx="360000" cy="360000"/>
            </a:xfrm>
            <a:custGeom>
              <a:avLst/>
              <a:gdLst>
                <a:gd name="connsiteX0" fmla="*/ 720000 w 1440000"/>
                <a:gd name="connsiteY0" fmla="*/ 0 h 1440000"/>
                <a:gd name="connsiteX1" fmla="*/ 1440000 w 1440000"/>
                <a:gd name="connsiteY1" fmla="*/ 720000 h 1440000"/>
                <a:gd name="connsiteX2" fmla="*/ 720000 w 1440000"/>
                <a:gd name="connsiteY2" fmla="*/ 1440000 h 1440000"/>
                <a:gd name="connsiteX3" fmla="*/ 0 w 1440000"/>
                <a:gd name="connsiteY3" fmla="*/ 720000 h 1440000"/>
                <a:gd name="connsiteX4" fmla="*/ 720000 w 1440000"/>
                <a:gd name="connsiteY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000" h="1440000">
                  <a:moveTo>
                    <a:pt x="720000" y="0"/>
                  </a:moveTo>
                  <a:cubicBezTo>
                    <a:pt x="720000" y="397645"/>
                    <a:pt x="1042355" y="720000"/>
                    <a:pt x="1440000" y="720000"/>
                  </a:cubicBezTo>
                  <a:cubicBezTo>
                    <a:pt x="1042355" y="720000"/>
                    <a:pt x="720000" y="1042355"/>
                    <a:pt x="720000" y="1440000"/>
                  </a:cubicBezTo>
                  <a:cubicBezTo>
                    <a:pt x="720000" y="1042355"/>
                    <a:pt x="397645" y="720000"/>
                    <a:pt x="0" y="720000"/>
                  </a:cubicBezTo>
                  <a:cubicBezTo>
                    <a:pt x="397645" y="720000"/>
                    <a:pt x="720000" y="397645"/>
                    <a:pt x="7200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C1372F0-2729-436A-BE2B-C6F15FAC7FAE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11493840" y="5980175"/>
              <a:ext cx="180000" cy="180000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2825490-AEAC-415E-A8CD-03E2C90B0FF5}"/>
              </a:ext>
            </a:extLst>
          </p:cNvPr>
          <p:cNvGrpSpPr/>
          <p:nvPr/>
        </p:nvGrpSpPr>
        <p:grpSpPr>
          <a:xfrm flipH="1">
            <a:off x="719589" y="2980695"/>
            <a:ext cx="3218480" cy="1296000"/>
            <a:chOff x="8455360" y="2980695"/>
            <a:chExt cx="3218480" cy="1296000"/>
          </a:xfrm>
        </p:grpSpPr>
        <p:sp>
          <p:nvSpPr>
            <p:cNvPr id="31" name="矩形: 单圆角 30">
              <a:extLst>
                <a:ext uri="{FF2B5EF4-FFF2-40B4-BE49-F238E27FC236}">
                  <a16:creationId xmlns:a16="http://schemas.microsoft.com/office/drawing/2014/main" id="{038B8BEC-7920-4300-BE8C-2F6E3A399773}"/>
                </a:ext>
              </a:extLst>
            </p:cNvPr>
            <p:cNvSpPr/>
            <p:nvPr/>
          </p:nvSpPr>
          <p:spPr>
            <a:xfrm>
              <a:off x="8635360" y="2980695"/>
              <a:ext cx="3038480" cy="1296000"/>
            </a:xfrm>
            <a:prstGeom prst="round1Rect">
              <a:avLst>
                <a:gd name="adj" fmla="val 7859"/>
              </a:avLst>
            </a:prstGeom>
            <a:solidFill>
              <a:schemeClr val="accent2"/>
            </a:solidFill>
            <a:ln w="3175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03BB5A5-47E3-4460-9437-CFE3943E702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55360" y="3448695"/>
              <a:ext cx="360000" cy="360000"/>
            </a:xfrm>
            <a:custGeom>
              <a:avLst/>
              <a:gdLst>
                <a:gd name="connsiteX0" fmla="*/ 720000 w 1440000"/>
                <a:gd name="connsiteY0" fmla="*/ 0 h 1440000"/>
                <a:gd name="connsiteX1" fmla="*/ 1440000 w 1440000"/>
                <a:gd name="connsiteY1" fmla="*/ 720000 h 1440000"/>
                <a:gd name="connsiteX2" fmla="*/ 720000 w 1440000"/>
                <a:gd name="connsiteY2" fmla="*/ 1440000 h 1440000"/>
                <a:gd name="connsiteX3" fmla="*/ 0 w 1440000"/>
                <a:gd name="connsiteY3" fmla="*/ 720000 h 1440000"/>
                <a:gd name="connsiteX4" fmla="*/ 720000 w 1440000"/>
                <a:gd name="connsiteY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000" h="1440000">
                  <a:moveTo>
                    <a:pt x="720000" y="0"/>
                  </a:moveTo>
                  <a:cubicBezTo>
                    <a:pt x="720000" y="397645"/>
                    <a:pt x="1042355" y="720000"/>
                    <a:pt x="1440000" y="720000"/>
                  </a:cubicBezTo>
                  <a:cubicBezTo>
                    <a:pt x="1042355" y="720000"/>
                    <a:pt x="720000" y="1042355"/>
                    <a:pt x="720000" y="1440000"/>
                  </a:cubicBezTo>
                  <a:cubicBezTo>
                    <a:pt x="720000" y="1042355"/>
                    <a:pt x="397645" y="720000"/>
                    <a:pt x="0" y="720000"/>
                  </a:cubicBezTo>
                  <a:cubicBezTo>
                    <a:pt x="397645" y="720000"/>
                    <a:pt x="720000" y="397645"/>
                    <a:pt x="7200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516E63F-89CC-454D-86F8-09445A170946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11493840" y="4096695"/>
              <a:ext cx="180000" cy="180000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E241FF9-D2C0-4DF6-BA2C-061E953CE279}"/>
              </a:ext>
            </a:extLst>
          </p:cNvPr>
          <p:cNvGrpSpPr/>
          <p:nvPr/>
        </p:nvGrpSpPr>
        <p:grpSpPr>
          <a:xfrm flipH="1">
            <a:off x="719589" y="1097215"/>
            <a:ext cx="3218480" cy="1296000"/>
            <a:chOff x="8455360" y="1097215"/>
            <a:chExt cx="3218480" cy="1296000"/>
          </a:xfrm>
        </p:grpSpPr>
        <p:sp>
          <p:nvSpPr>
            <p:cNvPr id="35" name="矩形: 单圆角 34">
              <a:extLst>
                <a:ext uri="{FF2B5EF4-FFF2-40B4-BE49-F238E27FC236}">
                  <a16:creationId xmlns:a16="http://schemas.microsoft.com/office/drawing/2014/main" id="{F157D34D-076D-4E32-97E1-6CA0BF268526}"/>
                </a:ext>
              </a:extLst>
            </p:cNvPr>
            <p:cNvSpPr/>
            <p:nvPr/>
          </p:nvSpPr>
          <p:spPr>
            <a:xfrm>
              <a:off x="8635360" y="1097215"/>
              <a:ext cx="3038480" cy="1296000"/>
            </a:xfrm>
            <a:prstGeom prst="round1Rect">
              <a:avLst>
                <a:gd name="adj" fmla="val 7859"/>
              </a:avLst>
            </a:prstGeom>
            <a:solidFill>
              <a:schemeClr val="accent2"/>
            </a:solidFill>
            <a:ln w="3175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DF6948A-3CDC-4CCB-9034-4D8F3424045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55360" y="1565215"/>
              <a:ext cx="360000" cy="360000"/>
            </a:xfrm>
            <a:custGeom>
              <a:avLst/>
              <a:gdLst>
                <a:gd name="connsiteX0" fmla="*/ 720000 w 1440000"/>
                <a:gd name="connsiteY0" fmla="*/ 0 h 1440000"/>
                <a:gd name="connsiteX1" fmla="*/ 1440000 w 1440000"/>
                <a:gd name="connsiteY1" fmla="*/ 720000 h 1440000"/>
                <a:gd name="connsiteX2" fmla="*/ 720000 w 1440000"/>
                <a:gd name="connsiteY2" fmla="*/ 1440000 h 1440000"/>
                <a:gd name="connsiteX3" fmla="*/ 0 w 1440000"/>
                <a:gd name="connsiteY3" fmla="*/ 720000 h 1440000"/>
                <a:gd name="connsiteX4" fmla="*/ 720000 w 1440000"/>
                <a:gd name="connsiteY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000" h="1440000">
                  <a:moveTo>
                    <a:pt x="720000" y="0"/>
                  </a:moveTo>
                  <a:cubicBezTo>
                    <a:pt x="720000" y="397645"/>
                    <a:pt x="1042355" y="720000"/>
                    <a:pt x="1440000" y="720000"/>
                  </a:cubicBezTo>
                  <a:cubicBezTo>
                    <a:pt x="1042355" y="720000"/>
                    <a:pt x="720000" y="1042355"/>
                    <a:pt x="720000" y="1440000"/>
                  </a:cubicBezTo>
                  <a:cubicBezTo>
                    <a:pt x="720000" y="1042355"/>
                    <a:pt x="397645" y="720000"/>
                    <a:pt x="0" y="720000"/>
                  </a:cubicBezTo>
                  <a:cubicBezTo>
                    <a:pt x="397645" y="720000"/>
                    <a:pt x="720000" y="397645"/>
                    <a:pt x="7200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9511067-05DC-4DE6-9607-4FB39D5521AA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11493840" y="2213215"/>
              <a:ext cx="180000" cy="180000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42" name="弧形 41">
            <a:extLst>
              <a:ext uri="{FF2B5EF4-FFF2-40B4-BE49-F238E27FC236}">
                <a16:creationId xmlns:a16="http://schemas.microsoft.com/office/drawing/2014/main" id="{0143184A-5209-4ECA-90D1-075DCE606778}"/>
              </a:ext>
            </a:extLst>
          </p:cNvPr>
          <p:cNvSpPr/>
          <p:nvPr/>
        </p:nvSpPr>
        <p:spPr>
          <a:xfrm>
            <a:off x="4809744" y="2342439"/>
            <a:ext cx="2572512" cy="2572512"/>
          </a:xfrm>
          <a:prstGeom prst="arc">
            <a:avLst>
              <a:gd name="adj1" fmla="val 19028935"/>
              <a:gd name="adj2" fmla="val 2827200"/>
            </a:avLst>
          </a:prstGeom>
          <a:ln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弧形 42">
            <a:extLst>
              <a:ext uri="{FF2B5EF4-FFF2-40B4-BE49-F238E27FC236}">
                <a16:creationId xmlns:a16="http://schemas.microsoft.com/office/drawing/2014/main" id="{DEAB7FC9-B93B-4926-B94A-1D1765849BF4}"/>
              </a:ext>
            </a:extLst>
          </p:cNvPr>
          <p:cNvSpPr/>
          <p:nvPr/>
        </p:nvSpPr>
        <p:spPr>
          <a:xfrm flipH="1">
            <a:off x="4809744" y="2342439"/>
            <a:ext cx="2572512" cy="2572512"/>
          </a:xfrm>
          <a:prstGeom prst="arc">
            <a:avLst>
              <a:gd name="adj1" fmla="val 19028935"/>
              <a:gd name="adj2" fmla="val 2827200"/>
            </a:avLst>
          </a:prstGeom>
          <a:ln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16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A073801C-4326-4086-AC12-DE388A5A8A11}"/>
              </a:ext>
            </a:extLst>
          </p:cNvPr>
          <p:cNvSpPr/>
          <p:nvPr/>
        </p:nvSpPr>
        <p:spPr>
          <a:xfrm>
            <a:off x="4691605" y="2224300"/>
            <a:ext cx="2808790" cy="2808790"/>
          </a:xfrm>
          <a:prstGeom prst="ellipse">
            <a:avLst/>
          </a:prstGeom>
          <a:noFill/>
          <a:ln w="31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弧形 44">
            <a:extLst>
              <a:ext uri="{FF2B5EF4-FFF2-40B4-BE49-F238E27FC236}">
                <a16:creationId xmlns:a16="http://schemas.microsoft.com/office/drawing/2014/main" id="{2C2ABD09-1671-4199-BD82-C9A2C1FAD902}"/>
              </a:ext>
            </a:extLst>
          </p:cNvPr>
          <p:cNvSpPr/>
          <p:nvPr/>
        </p:nvSpPr>
        <p:spPr>
          <a:xfrm>
            <a:off x="4691605" y="2224300"/>
            <a:ext cx="2808790" cy="2808790"/>
          </a:xfrm>
          <a:prstGeom prst="arc">
            <a:avLst>
              <a:gd name="adj1" fmla="val 14690362"/>
              <a:gd name="adj2" fmla="val 17666423"/>
            </a:avLst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9525033-3B50-4DB4-A0EE-1494134EDF1B}"/>
              </a:ext>
            </a:extLst>
          </p:cNvPr>
          <p:cNvGrpSpPr/>
          <p:nvPr/>
        </p:nvGrpSpPr>
        <p:grpSpPr>
          <a:xfrm>
            <a:off x="3938069" y="1745215"/>
            <a:ext cx="992999" cy="718548"/>
            <a:chOff x="3938069" y="1745215"/>
            <a:chExt cx="992999" cy="718548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07F56F44-A798-4280-935B-148284EBC970}"/>
                </a:ext>
              </a:extLst>
            </p:cNvPr>
            <p:cNvCxnSpPr>
              <a:stCxn id="39" idx="1"/>
            </p:cNvCxnSpPr>
            <p:nvPr/>
          </p:nvCxnSpPr>
          <p:spPr>
            <a:xfrm flipH="1" flipV="1">
              <a:off x="4322033" y="1745215"/>
              <a:ext cx="609035" cy="718548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5CB2D572-8E79-40E8-9521-E7AE08A35885}"/>
                </a:ext>
              </a:extLst>
            </p:cNvPr>
            <p:cNvCxnSpPr>
              <a:stCxn id="36" idx="3"/>
            </p:cNvCxnSpPr>
            <p:nvPr/>
          </p:nvCxnSpPr>
          <p:spPr>
            <a:xfrm>
              <a:off x="3938069" y="1745215"/>
              <a:ext cx="443523" cy="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5E03E685-A40D-4D9E-AE62-2E417C972EE7}"/>
              </a:ext>
            </a:extLst>
          </p:cNvPr>
          <p:cNvCxnSpPr>
            <a:stCxn id="32" idx="3"/>
            <a:endCxn id="39" idx="2"/>
          </p:cNvCxnSpPr>
          <p:nvPr/>
        </p:nvCxnSpPr>
        <p:spPr>
          <a:xfrm>
            <a:off x="3938069" y="3628695"/>
            <a:ext cx="5104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4C541C6-BD1F-4479-95CB-003741EABA84}"/>
              </a:ext>
            </a:extLst>
          </p:cNvPr>
          <p:cNvGrpSpPr/>
          <p:nvPr/>
        </p:nvGrpSpPr>
        <p:grpSpPr>
          <a:xfrm flipV="1">
            <a:off x="3878510" y="4793627"/>
            <a:ext cx="1052558" cy="718548"/>
            <a:chOff x="3878510" y="1745215"/>
            <a:chExt cx="1052558" cy="718548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6EFD0FE5-47BF-44C7-9074-BB5F95633B7E}"/>
                </a:ext>
              </a:extLst>
            </p:cNvPr>
            <p:cNvCxnSpPr/>
            <p:nvPr/>
          </p:nvCxnSpPr>
          <p:spPr>
            <a:xfrm flipH="1" flipV="1">
              <a:off x="4322033" y="1745215"/>
              <a:ext cx="609035" cy="718548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0C4FF97D-B11D-4DAB-B587-A796B8479081}"/>
                </a:ext>
              </a:extLst>
            </p:cNvPr>
            <p:cNvCxnSpPr/>
            <p:nvPr/>
          </p:nvCxnSpPr>
          <p:spPr>
            <a:xfrm>
              <a:off x="3878510" y="1745215"/>
              <a:ext cx="443523" cy="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0FDF6DD-3A1B-4827-9C7E-A4849840E161}"/>
              </a:ext>
            </a:extLst>
          </p:cNvPr>
          <p:cNvGrpSpPr/>
          <p:nvPr/>
        </p:nvGrpSpPr>
        <p:grpSpPr>
          <a:xfrm flipH="1" flipV="1">
            <a:off x="7238520" y="4793627"/>
            <a:ext cx="1052558" cy="718548"/>
            <a:chOff x="3878510" y="1745215"/>
            <a:chExt cx="1052558" cy="718548"/>
          </a:xfrm>
        </p:grpSpPr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C523D44D-B675-4FE0-B4EC-1DDCF436DFAC}"/>
                </a:ext>
              </a:extLst>
            </p:cNvPr>
            <p:cNvCxnSpPr/>
            <p:nvPr/>
          </p:nvCxnSpPr>
          <p:spPr>
            <a:xfrm flipH="1" flipV="1">
              <a:off x="4322033" y="1745215"/>
              <a:ext cx="609035" cy="718548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4142FE6A-EF9C-4B6F-95A0-D29A2B20BCA2}"/>
                </a:ext>
              </a:extLst>
            </p:cNvPr>
            <p:cNvCxnSpPr/>
            <p:nvPr/>
          </p:nvCxnSpPr>
          <p:spPr>
            <a:xfrm>
              <a:off x="3878510" y="1745215"/>
              <a:ext cx="443523" cy="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A56B9967-FD32-491B-9697-50FA3827CB34}"/>
              </a:ext>
            </a:extLst>
          </p:cNvPr>
          <p:cNvCxnSpPr>
            <a:cxnSpLocks/>
          </p:cNvCxnSpPr>
          <p:nvPr/>
        </p:nvCxnSpPr>
        <p:spPr>
          <a:xfrm flipH="1">
            <a:off x="7743463" y="3628695"/>
            <a:ext cx="5700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AA654E25-8DC9-4512-9D02-9DF7B10CB01E}"/>
              </a:ext>
            </a:extLst>
          </p:cNvPr>
          <p:cNvGrpSpPr/>
          <p:nvPr/>
        </p:nvGrpSpPr>
        <p:grpSpPr>
          <a:xfrm flipH="1">
            <a:off x="7238520" y="1745215"/>
            <a:ext cx="1052558" cy="718548"/>
            <a:chOff x="3878510" y="1745215"/>
            <a:chExt cx="1052558" cy="718548"/>
          </a:xfrm>
        </p:grpSpPr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0824ECBC-AA34-4DD7-96F7-F0F72697637E}"/>
                </a:ext>
              </a:extLst>
            </p:cNvPr>
            <p:cNvCxnSpPr/>
            <p:nvPr/>
          </p:nvCxnSpPr>
          <p:spPr>
            <a:xfrm flipH="1" flipV="1">
              <a:off x="4322033" y="1745215"/>
              <a:ext cx="609035" cy="718548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BA0EBE0-3A97-46A1-83AD-EC825A43ABD0}"/>
                </a:ext>
              </a:extLst>
            </p:cNvPr>
            <p:cNvCxnSpPr/>
            <p:nvPr/>
          </p:nvCxnSpPr>
          <p:spPr>
            <a:xfrm>
              <a:off x="3878510" y="1745215"/>
              <a:ext cx="443523" cy="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73644AE5-8DDC-4591-9F70-9EE4BCEBE6CA}"/>
              </a:ext>
            </a:extLst>
          </p:cNvPr>
          <p:cNvSpPr txBox="1"/>
          <p:nvPr/>
        </p:nvSpPr>
        <p:spPr>
          <a:xfrm>
            <a:off x="5304472" y="2885440"/>
            <a:ext cx="1583057" cy="1564637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98000">
                      <a:schemeClr val="accent3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52400" dist="101600" dir="5400000" sx="98000" sy="98000" algn="t" rotWithShape="0">
                    <a:schemeClr val="accent3">
                      <a:lumMod val="50000"/>
                      <a:alpha val="30000"/>
                    </a:schemeClr>
                  </a:outerShdw>
                </a:effectLst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在此放入</a:t>
            </a:r>
            <a:endParaRPr lang="en-US" altLang="zh-CN" sz="2400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98000">
                    <a:schemeClr val="accent3">
                      <a:lumMod val="75000"/>
                    </a:schemeClr>
                  </a:gs>
                </a:gsLst>
                <a:lin ang="5400000" scaled="0"/>
              </a:gradFill>
              <a:effectLst>
                <a:outerShdw blurRad="152400" dist="101600" dir="5400000" sx="98000" sy="98000" algn="t" rotWithShape="0">
                  <a:schemeClr val="accent3">
                    <a:lumMod val="50000"/>
                    <a:alpha val="30000"/>
                  </a:schemeClr>
                </a:outerShdw>
              </a:effectLst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  <a:p>
            <a:pPr algn="ctr"/>
            <a:r>
              <a:rPr lang="zh-CN" altLang="en-US" sz="24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98000">
                      <a:schemeClr val="accent3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52400" dist="101600" dir="5400000" sx="98000" sy="98000" algn="t" rotWithShape="0">
                    <a:schemeClr val="accent3">
                      <a:lumMod val="50000"/>
                      <a:alpha val="30000"/>
                    </a:schemeClr>
                  </a:outerShdw>
                </a:effectLst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核心论点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2DE0E1EE-8459-4809-908E-96DF460B3AAD}"/>
              </a:ext>
            </a:extLst>
          </p:cNvPr>
          <p:cNvSpPr txBox="1"/>
          <p:nvPr/>
        </p:nvSpPr>
        <p:spPr>
          <a:xfrm>
            <a:off x="8758871" y="1174296"/>
            <a:ext cx="1152000" cy="2885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论据二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7F335BE-72D1-4BAE-B37C-29E7ACFDC4E0}"/>
              </a:ext>
            </a:extLst>
          </p:cNvPr>
          <p:cNvSpPr txBox="1"/>
          <p:nvPr/>
        </p:nvSpPr>
        <p:spPr>
          <a:xfrm>
            <a:off x="8758870" y="1638335"/>
            <a:ext cx="2488247" cy="7162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quick brown fox jumps over the lazy dog. The quick brown fox jumps over the lazy dog. 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8D48E5FA-25D7-4A0F-B6D6-739A510B957D}"/>
              </a:ext>
            </a:extLst>
          </p:cNvPr>
          <p:cNvGrpSpPr/>
          <p:nvPr/>
        </p:nvGrpSpPr>
        <p:grpSpPr>
          <a:xfrm>
            <a:off x="8758871" y="1509788"/>
            <a:ext cx="2488247" cy="0"/>
            <a:chOff x="8819833" y="1429791"/>
            <a:chExt cx="2488247" cy="0"/>
          </a:xfrm>
        </p:grpSpPr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403E03B6-6599-402E-824F-2B4CFE185435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2488247" cy="0"/>
            </a:xfrm>
            <a:prstGeom prst="line">
              <a:avLst/>
            </a:prstGeom>
            <a:ln w="31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5F3F1877-21E8-436F-8373-2FD7710B4745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360000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id="{9D5A9F60-0056-4B1C-B6A6-BDDFE1D6B359}"/>
              </a:ext>
            </a:extLst>
          </p:cNvPr>
          <p:cNvSpPr txBox="1"/>
          <p:nvPr/>
        </p:nvSpPr>
        <p:spPr>
          <a:xfrm>
            <a:off x="8758871" y="3056996"/>
            <a:ext cx="1152000" cy="2885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论据四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343C6419-87C9-4D52-B657-1B85E113D5E0}"/>
              </a:ext>
            </a:extLst>
          </p:cNvPr>
          <p:cNvSpPr txBox="1"/>
          <p:nvPr/>
        </p:nvSpPr>
        <p:spPr>
          <a:xfrm>
            <a:off x="8758870" y="3521035"/>
            <a:ext cx="2488247" cy="7162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quick brown fox jumps over the lazy dog. The quick brown fox jumps over the lazy dog. 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B7F6B0C9-5A22-4DF0-B7A5-186FEE7991A8}"/>
              </a:ext>
            </a:extLst>
          </p:cNvPr>
          <p:cNvGrpSpPr/>
          <p:nvPr/>
        </p:nvGrpSpPr>
        <p:grpSpPr>
          <a:xfrm>
            <a:off x="8758871" y="3392488"/>
            <a:ext cx="2488247" cy="0"/>
            <a:chOff x="8819833" y="1429791"/>
            <a:chExt cx="2488247" cy="0"/>
          </a:xfrm>
        </p:grpSpPr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854254D9-E45E-4559-BCBF-C36ACAF6F6D0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2488247" cy="0"/>
            </a:xfrm>
            <a:prstGeom prst="line">
              <a:avLst/>
            </a:prstGeom>
            <a:ln w="31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5D993750-2A05-431D-BBDF-FF846BE9EE13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360000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id="{70650EA1-C7D3-4D20-BE13-E4C241ABD6E8}"/>
              </a:ext>
            </a:extLst>
          </p:cNvPr>
          <p:cNvSpPr txBox="1"/>
          <p:nvPr/>
        </p:nvSpPr>
        <p:spPr>
          <a:xfrm>
            <a:off x="8758871" y="4939696"/>
            <a:ext cx="1152000" cy="2885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论据六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A96E08F9-3CCB-4086-A892-DEB034DDF259}"/>
              </a:ext>
            </a:extLst>
          </p:cNvPr>
          <p:cNvSpPr txBox="1"/>
          <p:nvPr/>
        </p:nvSpPr>
        <p:spPr>
          <a:xfrm>
            <a:off x="8758870" y="5403735"/>
            <a:ext cx="2488247" cy="7162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quick brown fox jumps over the lazy dog. The quick brown fox jumps over the lazy dog. </a:t>
            </a: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A39342D2-D75C-4C39-93E8-0503BC48D1C0}"/>
              </a:ext>
            </a:extLst>
          </p:cNvPr>
          <p:cNvGrpSpPr/>
          <p:nvPr/>
        </p:nvGrpSpPr>
        <p:grpSpPr>
          <a:xfrm>
            <a:off x="8758871" y="5275188"/>
            <a:ext cx="2488247" cy="0"/>
            <a:chOff x="8819833" y="1429791"/>
            <a:chExt cx="2488247" cy="0"/>
          </a:xfrm>
        </p:grpSpPr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02170C78-DEDE-4D96-A23F-A04F9243FB69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2488247" cy="0"/>
            </a:xfrm>
            <a:prstGeom prst="line">
              <a:avLst/>
            </a:prstGeom>
            <a:ln w="31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ED40BB11-B0A5-4450-B075-B7677748B9A2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360000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E74CCB1F-E066-4F75-BFC8-521FB64C107B}"/>
              </a:ext>
            </a:extLst>
          </p:cNvPr>
          <p:cNvSpPr txBox="1"/>
          <p:nvPr/>
        </p:nvSpPr>
        <p:spPr>
          <a:xfrm>
            <a:off x="2219178" y="1174296"/>
            <a:ext cx="1152000" cy="2885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r"/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论据一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6C453744-B9F5-4C15-B533-1DA4F2EE4D56}"/>
              </a:ext>
            </a:extLst>
          </p:cNvPr>
          <p:cNvSpPr txBox="1"/>
          <p:nvPr/>
        </p:nvSpPr>
        <p:spPr>
          <a:xfrm>
            <a:off x="882931" y="1638335"/>
            <a:ext cx="2488247" cy="7162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quick brown fox jumps over the lazy dog. The quick brown fox jumps over the lazy dog. </a:t>
            </a: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16A5157E-D62B-4F01-A57F-1DBB7DB44585}"/>
              </a:ext>
            </a:extLst>
          </p:cNvPr>
          <p:cNvGrpSpPr/>
          <p:nvPr/>
        </p:nvGrpSpPr>
        <p:grpSpPr>
          <a:xfrm flipH="1">
            <a:off x="882931" y="1509788"/>
            <a:ext cx="2488247" cy="0"/>
            <a:chOff x="8819833" y="1429791"/>
            <a:chExt cx="2488247" cy="0"/>
          </a:xfrm>
        </p:grpSpPr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E9BE1AE6-27C6-4A82-A6F4-E1BCA3D9FF89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2488247" cy="0"/>
            </a:xfrm>
            <a:prstGeom prst="line">
              <a:avLst/>
            </a:prstGeom>
            <a:ln w="31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8D9F8EE7-0515-4EDD-9D8A-5F00EA1A36EA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360000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文本框 85">
            <a:extLst>
              <a:ext uri="{FF2B5EF4-FFF2-40B4-BE49-F238E27FC236}">
                <a16:creationId xmlns:a16="http://schemas.microsoft.com/office/drawing/2014/main" id="{BFC7B218-C727-4A41-A9CB-BF40A1019327}"/>
              </a:ext>
            </a:extLst>
          </p:cNvPr>
          <p:cNvSpPr txBox="1"/>
          <p:nvPr/>
        </p:nvSpPr>
        <p:spPr>
          <a:xfrm>
            <a:off x="2219178" y="3056996"/>
            <a:ext cx="1152000" cy="2885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r"/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论据三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C886BE63-67B7-40F7-93E6-511F7D86399B}"/>
              </a:ext>
            </a:extLst>
          </p:cNvPr>
          <p:cNvSpPr txBox="1"/>
          <p:nvPr/>
        </p:nvSpPr>
        <p:spPr>
          <a:xfrm>
            <a:off x="882931" y="3521035"/>
            <a:ext cx="2488247" cy="7162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quick brown fox jumps over the lazy dog. The quick brown fox jumps over the lazy dog. </a:t>
            </a: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95D90FA-80E2-4BAE-AA6F-844995482DC5}"/>
              </a:ext>
            </a:extLst>
          </p:cNvPr>
          <p:cNvGrpSpPr/>
          <p:nvPr/>
        </p:nvGrpSpPr>
        <p:grpSpPr>
          <a:xfrm flipH="1">
            <a:off x="882931" y="3392488"/>
            <a:ext cx="2488247" cy="0"/>
            <a:chOff x="8819833" y="1429791"/>
            <a:chExt cx="2488247" cy="0"/>
          </a:xfrm>
        </p:grpSpPr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8425F012-91A7-4E5D-A7ED-83ECD4A3630C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2488247" cy="0"/>
            </a:xfrm>
            <a:prstGeom prst="line">
              <a:avLst/>
            </a:prstGeom>
            <a:ln w="31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BDD8FA88-2285-4708-81FD-67CB0BC9638A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360000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id="{7DD65298-23E1-49F5-910E-02D154299E07}"/>
              </a:ext>
            </a:extLst>
          </p:cNvPr>
          <p:cNvSpPr txBox="1"/>
          <p:nvPr/>
        </p:nvSpPr>
        <p:spPr>
          <a:xfrm>
            <a:off x="2219178" y="4939696"/>
            <a:ext cx="1152000" cy="2885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r"/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论据五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101C4018-87C7-448F-8BA6-9C955A616FB0}"/>
              </a:ext>
            </a:extLst>
          </p:cNvPr>
          <p:cNvSpPr txBox="1"/>
          <p:nvPr/>
        </p:nvSpPr>
        <p:spPr>
          <a:xfrm>
            <a:off x="882931" y="5403735"/>
            <a:ext cx="2488247" cy="7162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quick brown fox jumps over the lazy dog. The quick brown fox jumps over the lazy dog. </a:t>
            </a: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DF2A2A47-9181-4521-BDF4-EF848EF5166D}"/>
              </a:ext>
            </a:extLst>
          </p:cNvPr>
          <p:cNvGrpSpPr/>
          <p:nvPr/>
        </p:nvGrpSpPr>
        <p:grpSpPr>
          <a:xfrm flipH="1">
            <a:off x="882931" y="5275188"/>
            <a:ext cx="2488247" cy="0"/>
            <a:chOff x="8819833" y="1429791"/>
            <a:chExt cx="2488247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07B3DF86-E79B-49B9-9F2A-7DED9B82FCA2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2488247" cy="0"/>
            </a:xfrm>
            <a:prstGeom prst="line">
              <a:avLst/>
            </a:prstGeom>
            <a:ln w="31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75527CA0-232B-4102-BA08-913C6D1CCE55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360000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11196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: 圆顶角 59">
            <a:extLst>
              <a:ext uri="{FF2B5EF4-FFF2-40B4-BE49-F238E27FC236}">
                <a16:creationId xmlns:a16="http://schemas.microsoft.com/office/drawing/2014/main" id="{F8E2B168-3747-44C2-A68E-A778FAA58977}"/>
              </a:ext>
            </a:extLst>
          </p:cNvPr>
          <p:cNvSpPr/>
          <p:nvPr/>
        </p:nvSpPr>
        <p:spPr>
          <a:xfrm>
            <a:off x="0" y="4525701"/>
            <a:ext cx="12192000" cy="2332299"/>
          </a:xfrm>
          <a:prstGeom prst="round2SameRect">
            <a:avLst>
              <a:gd name="adj1" fmla="val 13400"/>
              <a:gd name="adj2" fmla="val 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1519D2E-795F-4337-B3F1-B7F8D983B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左文右表对称结构</a:t>
            </a:r>
          </a:p>
        </p:txBody>
      </p:sp>
      <p:sp>
        <p:nvSpPr>
          <p:cNvPr id="3" name="矩形: 单圆角 2">
            <a:extLst>
              <a:ext uri="{FF2B5EF4-FFF2-40B4-BE49-F238E27FC236}">
                <a16:creationId xmlns:a16="http://schemas.microsoft.com/office/drawing/2014/main" id="{3AC64B5F-237C-4FF7-BFFD-7C67CA93EE81}"/>
              </a:ext>
            </a:extLst>
          </p:cNvPr>
          <p:cNvSpPr/>
          <p:nvPr/>
        </p:nvSpPr>
        <p:spPr>
          <a:xfrm>
            <a:off x="695325" y="1042756"/>
            <a:ext cx="4831556" cy="4831556"/>
          </a:xfrm>
          <a:prstGeom prst="round1Rect">
            <a:avLst>
              <a:gd name="adj" fmla="val 7859"/>
            </a:avLst>
          </a:prstGeom>
          <a:solidFill>
            <a:schemeClr val="accent2"/>
          </a:solidFill>
          <a:ln w="3175">
            <a:solidFill>
              <a:schemeClr val="accent1">
                <a:shade val="50000"/>
              </a:schemeClr>
            </a:solidFill>
          </a:ln>
          <a:effectLst>
            <a:reflection blurRad="76200" stA="70000" endPos="12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7A92B1CC-0B12-43D5-B5A5-A95E9553DB6C}"/>
              </a:ext>
            </a:extLst>
          </p:cNvPr>
          <p:cNvSpPr/>
          <p:nvPr/>
        </p:nvSpPr>
        <p:spPr>
          <a:xfrm>
            <a:off x="695325" y="5464242"/>
            <a:ext cx="410069" cy="410069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144F8D5-B7BB-4EC1-9DDC-D31BE79463FB}"/>
              </a:ext>
            </a:extLst>
          </p:cNvPr>
          <p:cNvSpPr>
            <a:spLocks noChangeAspect="1"/>
          </p:cNvSpPr>
          <p:nvPr/>
        </p:nvSpPr>
        <p:spPr>
          <a:xfrm>
            <a:off x="605325" y="952756"/>
            <a:ext cx="180000" cy="18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BE67459E-AFAB-4D83-B7E0-39E246138903}"/>
              </a:ext>
            </a:extLst>
          </p:cNvPr>
          <p:cNvSpPr>
            <a:spLocks noChangeAspect="1"/>
          </p:cNvSpPr>
          <p:nvPr/>
        </p:nvSpPr>
        <p:spPr>
          <a:xfrm>
            <a:off x="5436881" y="5784311"/>
            <a:ext cx="180000" cy="18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: 单圆角 22">
            <a:extLst>
              <a:ext uri="{FF2B5EF4-FFF2-40B4-BE49-F238E27FC236}">
                <a16:creationId xmlns:a16="http://schemas.microsoft.com/office/drawing/2014/main" id="{01B03E89-2144-4CAA-B634-A20AC0B7D481}"/>
              </a:ext>
            </a:extLst>
          </p:cNvPr>
          <p:cNvSpPr/>
          <p:nvPr/>
        </p:nvSpPr>
        <p:spPr>
          <a:xfrm>
            <a:off x="6665119" y="1042756"/>
            <a:ext cx="4831556" cy="4831556"/>
          </a:xfrm>
          <a:prstGeom prst="round1Rect">
            <a:avLst>
              <a:gd name="adj" fmla="val 7859"/>
            </a:avLst>
          </a:prstGeom>
          <a:solidFill>
            <a:schemeClr val="bg1"/>
          </a:solidFill>
          <a:ln w="25400">
            <a:solidFill>
              <a:schemeClr val="accent1">
                <a:shade val="50000"/>
              </a:schemeClr>
            </a:solidFill>
          </a:ln>
          <a:effectLst>
            <a:reflection blurRad="76200" stA="70000" endPos="12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4371C5FD-4860-4DE7-A58B-7A3BFD133E01}"/>
              </a:ext>
            </a:extLst>
          </p:cNvPr>
          <p:cNvSpPr/>
          <p:nvPr/>
        </p:nvSpPr>
        <p:spPr>
          <a:xfrm rot="16200000">
            <a:off x="11086606" y="5464242"/>
            <a:ext cx="410069" cy="410069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27" name="图表 26">
                <a:extLst>
                  <a:ext uri="{FF2B5EF4-FFF2-40B4-BE49-F238E27FC236}">
                    <a16:creationId xmlns:a16="http://schemas.microsoft.com/office/drawing/2014/main" id="{CF641364-5E78-4508-9A37-D279B415A759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915277520"/>
                  </p:ext>
                </p:extLst>
              </p:nvPr>
            </p:nvGraphicFramePr>
            <p:xfrm>
              <a:off x="6873766" y="1306777"/>
              <a:ext cx="4477406" cy="4286303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27" name="图表 26">
                <a:extLst>
                  <a:ext uri="{FF2B5EF4-FFF2-40B4-BE49-F238E27FC236}">
                    <a16:creationId xmlns:a16="http://schemas.microsoft.com/office/drawing/2014/main" id="{CF641364-5E78-4508-9A37-D279B415A75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73766" y="1306777"/>
                <a:ext cx="4477406" cy="4286303"/>
              </a:xfrm>
              <a:prstGeom prst="rect">
                <a:avLst/>
              </a:prstGeom>
            </p:spPr>
          </p:pic>
        </mc:Fallback>
      </mc:AlternateContent>
      <p:sp>
        <p:nvSpPr>
          <p:cNvPr id="28" name="文本框 27">
            <a:extLst>
              <a:ext uri="{FF2B5EF4-FFF2-40B4-BE49-F238E27FC236}">
                <a16:creationId xmlns:a16="http://schemas.microsoft.com/office/drawing/2014/main" id="{A463AE2F-DDAB-4284-994F-552D992D4DFC}"/>
              </a:ext>
            </a:extLst>
          </p:cNvPr>
          <p:cNvSpPr txBox="1"/>
          <p:nvPr/>
        </p:nvSpPr>
        <p:spPr>
          <a:xfrm>
            <a:off x="1105394" y="1359238"/>
            <a:ext cx="1152000" cy="2885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just"/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标题一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298C930-A1FB-495F-9559-745AC0F479DC}"/>
              </a:ext>
            </a:extLst>
          </p:cNvPr>
          <p:cNvSpPr txBox="1"/>
          <p:nvPr/>
        </p:nvSpPr>
        <p:spPr>
          <a:xfrm>
            <a:off x="1105393" y="1823277"/>
            <a:ext cx="3960000" cy="8624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 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 The quick brown fox jumps over the lazy dog. 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endParaRPr lang="zh-CN" altLang="en-US" sz="1200" dirty="0">
              <a:solidFill>
                <a:schemeClr val="accent3"/>
              </a:solidFill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5A89D31-F2B8-41DC-B083-B64972520F51}"/>
              </a:ext>
            </a:extLst>
          </p:cNvPr>
          <p:cNvGrpSpPr/>
          <p:nvPr/>
        </p:nvGrpSpPr>
        <p:grpSpPr>
          <a:xfrm>
            <a:off x="1105393" y="1694730"/>
            <a:ext cx="3960000" cy="0"/>
            <a:chOff x="8819833" y="1429791"/>
            <a:chExt cx="2488247" cy="0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FDD3BAFD-1A45-4AEC-869D-6A530A03EEEC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2488247" cy="0"/>
            </a:xfrm>
            <a:prstGeom prst="line">
              <a:avLst/>
            </a:prstGeom>
            <a:ln w="31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FF317BF2-68FB-4EFD-B21D-515A4E91E8DB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360000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35BA32AC-72B3-4B76-B2E0-B8739F19ADEB}"/>
              </a:ext>
            </a:extLst>
          </p:cNvPr>
          <p:cNvSpPr txBox="1"/>
          <p:nvPr/>
        </p:nvSpPr>
        <p:spPr>
          <a:xfrm>
            <a:off x="1105394" y="2905106"/>
            <a:ext cx="1152000" cy="2885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just"/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标题二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0454BF7-1FDD-4862-A92A-858ED241EC89}"/>
              </a:ext>
            </a:extLst>
          </p:cNvPr>
          <p:cNvSpPr txBox="1"/>
          <p:nvPr/>
        </p:nvSpPr>
        <p:spPr>
          <a:xfrm>
            <a:off x="1105393" y="3369145"/>
            <a:ext cx="3960000" cy="8624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 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 The quick brown fox jumps over the lazy dog. 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endParaRPr lang="zh-CN" altLang="en-US" sz="1200" dirty="0">
              <a:solidFill>
                <a:schemeClr val="accent3"/>
              </a:solidFill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44AFE4D-1F4B-490C-909A-098AD92B2D33}"/>
              </a:ext>
            </a:extLst>
          </p:cNvPr>
          <p:cNvGrpSpPr/>
          <p:nvPr/>
        </p:nvGrpSpPr>
        <p:grpSpPr>
          <a:xfrm>
            <a:off x="1105393" y="3240598"/>
            <a:ext cx="3960000" cy="0"/>
            <a:chOff x="8819833" y="1429791"/>
            <a:chExt cx="2488247" cy="0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F20FE020-377D-4A60-BB06-B156F6F2F039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2488247" cy="0"/>
            </a:xfrm>
            <a:prstGeom prst="line">
              <a:avLst/>
            </a:prstGeom>
            <a:ln w="31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A7A4E6B2-6DF1-4B4F-AB68-24E503DE865A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360000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20663E5E-4B75-473C-9150-902D4E1B42D7}"/>
              </a:ext>
            </a:extLst>
          </p:cNvPr>
          <p:cNvSpPr txBox="1"/>
          <p:nvPr/>
        </p:nvSpPr>
        <p:spPr>
          <a:xfrm>
            <a:off x="1105394" y="4420518"/>
            <a:ext cx="1152000" cy="2885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just"/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标题三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10D2A17F-553E-4CA5-A659-E5053ABC0DD9}"/>
              </a:ext>
            </a:extLst>
          </p:cNvPr>
          <p:cNvSpPr txBox="1"/>
          <p:nvPr/>
        </p:nvSpPr>
        <p:spPr>
          <a:xfrm>
            <a:off x="1105393" y="4884557"/>
            <a:ext cx="3960000" cy="8624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 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 The quick brown fox jumps over the lazy dog. 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endParaRPr lang="zh-CN" altLang="en-US" sz="1200" dirty="0">
              <a:solidFill>
                <a:schemeClr val="accent3"/>
              </a:solidFill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F06D30A5-B882-43C8-A647-543FC8CDA9B7}"/>
              </a:ext>
            </a:extLst>
          </p:cNvPr>
          <p:cNvGrpSpPr/>
          <p:nvPr/>
        </p:nvGrpSpPr>
        <p:grpSpPr>
          <a:xfrm>
            <a:off x="1105393" y="4756010"/>
            <a:ext cx="3960000" cy="0"/>
            <a:chOff x="8819833" y="1429791"/>
            <a:chExt cx="2488247" cy="0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59F89291-971B-448C-973C-9A23F905749F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2488247" cy="0"/>
            </a:xfrm>
            <a:prstGeom prst="line">
              <a:avLst/>
            </a:prstGeom>
            <a:ln w="31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CC888664-631E-4B3F-9487-D5C136D54829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360000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77A25852-08FE-4DC3-81D3-2F7C224DDE00}"/>
              </a:ext>
            </a:extLst>
          </p:cNvPr>
          <p:cNvCxnSpPr>
            <a:cxnSpLocks/>
          </p:cNvCxnSpPr>
          <p:nvPr/>
        </p:nvCxnSpPr>
        <p:spPr>
          <a:xfrm>
            <a:off x="6873766" y="5508989"/>
            <a:ext cx="4477406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5827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文本占位符 72">
            <a:extLst>
              <a:ext uri="{FF2B5EF4-FFF2-40B4-BE49-F238E27FC236}">
                <a16:creationId xmlns:a16="http://schemas.microsoft.com/office/drawing/2014/main" id="{C15FFEF3-7045-4B93-BF2E-02B9CB0A02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2.</a:t>
            </a:r>
            <a:endParaRPr lang="zh-CN" altLang="en-US" dirty="0"/>
          </a:p>
        </p:txBody>
      </p:sp>
      <p:sp>
        <p:nvSpPr>
          <p:cNvPr id="74" name="文本占位符 73">
            <a:extLst>
              <a:ext uri="{FF2B5EF4-FFF2-40B4-BE49-F238E27FC236}">
                <a16:creationId xmlns:a16="http://schemas.microsoft.com/office/drawing/2014/main" id="{34ECC129-6F04-4B59-9F4F-12B0BB4B96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第二部分</a:t>
            </a:r>
          </a:p>
        </p:txBody>
      </p:sp>
      <p:sp>
        <p:nvSpPr>
          <p:cNvPr id="75" name="文本占位符 74">
            <a:extLst>
              <a:ext uri="{FF2B5EF4-FFF2-40B4-BE49-F238E27FC236}">
                <a16:creationId xmlns:a16="http://schemas.microsoft.com/office/drawing/2014/main" id="{579CB0F8-92E5-4D31-89E6-3A91A207A6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The quick brown fox jumps over the lazy dog. The quick brown fox jumps over the lazy dog. </a:t>
            </a:r>
          </a:p>
          <a:p>
            <a:r>
              <a:rPr lang="en-US" altLang="zh-CN" dirty="0"/>
              <a:t>The quick brown fox jumps.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0620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顶角 2">
            <a:extLst>
              <a:ext uri="{FF2B5EF4-FFF2-40B4-BE49-F238E27FC236}">
                <a16:creationId xmlns:a16="http://schemas.microsoft.com/office/drawing/2014/main" id="{806F3B74-BE43-4176-A6A8-B7AB03D4CD19}"/>
              </a:ext>
            </a:extLst>
          </p:cNvPr>
          <p:cNvSpPr/>
          <p:nvPr/>
        </p:nvSpPr>
        <p:spPr>
          <a:xfrm>
            <a:off x="21880" y="3465512"/>
            <a:ext cx="12192000" cy="3392488"/>
          </a:xfrm>
          <a:prstGeom prst="round2SameRect">
            <a:avLst>
              <a:gd name="adj1" fmla="val 134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BD8F032-A6E7-48D0-916C-AE17DA0BF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产品介绍页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85AD299-453F-4808-A7E1-8BDBECAE818D}"/>
              </a:ext>
            </a:extLst>
          </p:cNvPr>
          <p:cNvGrpSpPr/>
          <p:nvPr/>
        </p:nvGrpSpPr>
        <p:grpSpPr>
          <a:xfrm>
            <a:off x="11144600" y="5848700"/>
            <a:ext cx="883827" cy="857466"/>
            <a:chOff x="6824933" y="7529933"/>
            <a:chExt cx="900589" cy="87372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81B34D8-1E85-4BD9-9AF5-DBA49B79F4B7}"/>
                </a:ext>
              </a:extLst>
            </p:cNvPr>
            <p:cNvSpPr/>
            <p:nvPr/>
          </p:nvSpPr>
          <p:spPr>
            <a:xfrm>
              <a:off x="6824933" y="7529933"/>
              <a:ext cx="49530" cy="49530"/>
            </a:xfrm>
            <a:custGeom>
              <a:avLst/>
              <a:gdLst>
                <a:gd name="connsiteX0" fmla="*/ 49530 w 49530"/>
                <a:gd name="connsiteY0" fmla="*/ 24765 h 49530"/>
                <a:gd name="connsiteX1" fmla="*/ 24765 w 49530"/>
                <a:gd name="connsiteY1" fmla="*/ 49530 h 49530"/>
                <a:gd name="connsiteX2" fmla="*/ 0 w 49530"/>
                <a:gd name="connsiteY2" fmla="*/ 24765 h 49530"/>
                <a:gd name="connsiteX3" fmla="*/ 24765 w 49530"/>
                <a:gd name="connsiteY3" fmla="*/ 0 h 49530"/>
                <a:gd name="connsiteX4" fmla="*/ 49530 w 49530"/>
                <a:gd name="connsiteY4" fmla="*/ 24765 h 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30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7" y="49530"/>
                    <a:pt x="0" y="38442"/>
                    <a:pt x="0" y="24765"/>
                  </a:cubicBezTo>
                  <a:cubicBezTo>
                    <a:pt x="0" y="11088"/>
                    <a:pt x="11087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8B6D8E2-A61A-4774-9C5A-993E75F3A832}"/>
                </a:ext>
              </a:extLst>
            </p:cNvPr>
            <p:cNvSpPr/>
            <p:nvPr/>
          </p:nvSpPr>
          <p:spPr>
            <a:xfrm>
              <a:off x="7037721" y="7529933"/>
              <a:ext cx="49530" cy="49530"/>
            </a:xfrm>
            <a:custGeom>
              <a:avLst/>
              <a:gdLst>
                <a:gd name="connsiteX0" fmla="*/ 49530 w 49530"/>
                <a:gd name="connsiteY0" fmla="*/ 24765 h 49530"/>
                <a:gd name="connsiteX1" fmla="*/ 24765 w 49530"/>
                <a:gd name="connsiteY1" fmla="*/ 49530 h 49530"/>
                <a:gd name="connsiteX2" fmla="*/ 0 w 49530"/>
                <a:gd name="connsiteY2" fmla="*/ 24765 h 49530"/>
                <a:gd name="connsiteX3" fmla="*/ 24765 w 49530"/>
                <a:gd name="connsiteY3" fmla="*/ 0 h 49530"/>
                <a:gd name="connsiteX4" fmla="*/ 49530 w 49530"/>
                <a:gd name="connsiteY4" fmla="*/ 24765 h 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30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7" y="49530"/>
                    <a:pt x="0" y="38442"/>
                    <a:pt x="0" y="24765"/>
                  </a:cubicBezTo>
                  <a:cubicBezTo>
                    <a:pt x="0" y="11088"/>
                    <a:pt x="11087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911625E-FC6B-4F41-8FBB-2D920600F556}"/>
                </a:ext>
              </a:extLst>
            </p:cNvPr>
            <p:cNvSpPr/>
            <p:nvPr/>
          </p:nvSpPr>
          <p:spPr>
            <a:xfrm>
              <a:off x="7250510" y="7529933"/>
              <a:ext cx="49530" cy="49530"/>
            </a:xfrm>
            <a:custGeom>
              <a:avLst/>
              <a:gdLst>
                <a:gd name="connsiteX0" fmla="*/ 49530 w 49530"/>
                <a:gd name="connsiteY0" fmla="*/ 24765 h 49530"/>
                <a:gd name="connsiteX1" fmla="*/ 24765 w 49530"/>
                <a:gd name="connsiteY1" fmla="*/ 49530 h 49530"/>
                <a:gd name="connsiteX2" fmla="*/ 0 w 49530"/>
                <a:gd name="connsiteY2" fmla="*/ 24765 h 49530"/>
                <a:gd name="connsiteX3" fmla="*/ 24765 w 49530"/>
                <a:gd name="connsiteY3" fmla="*/ 0 h 49530"/>
                <a:gd name="connsiteX4" fmla="*/ 49530 w 49530"/>
                <a:gd name="connsiteY4" fmla="*/ 24765 h 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30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8" y="49530"/>
                    <a:pt x="0" y="38442"/>
                    <a:pt x="0" y="24765"/>
                  </a:cubicBezTo>
                  <a:cubicBezTo>
                    <a:pt x="0" y="11088"/>
                    <a:pt x="11088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BC2FD61-02D1-43B3-9A2D-487F45647B2F}"/>
                </a:ext>
              </a:extLst>
            </p:cNvPr>
            <p:cNvSpPr/>
            <p:nvPr/>
          </p:nvSpPr>
          <p:spPr>
            <a:xfrm>
              <a:off x="7463203" y="7529933"/>
              <a:ext cx="49530" cy="49530"/>
            </a:xfrm>
            <a:custGeom>
              <a:avLst/>
              <a:gdLst>
                <a:gd name="connsiteX0" fmla="*/ 49530 w 49530"/>
                <a:gd name="connsiteY0" fmla="*/ 24765 h 49530"/>
                <a:gd name="connsiteX1" fmla="*/ 24765 w 49530"/>
                <a:gd name="connsiteY1" fmla="*/ 49530 h 49530"/>
                <a:gd name="connsiteX2" fmla="*/ 0 w 49530"/>
                <a:gd name="connsiteY2" fmla="*/ 24765 h 49530"/>
                <a:gd name="connsiteX3" fmla="*/ 24765 w 49530"/>
                <a:gd name="connsiteY3" fmla="*/ 0 h 49530"/>
                <a:gd name="connsiteX4" fmla="*/ 49530 w 49530"/>
                <a:gd name="connsiteY4" fmla="*/ 24765 h 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30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8" y="49530"/>
                    <a:pt x="0" y="38442"/>
                    <a:pt x="0" y="24765"/>
                  </a:cubicBezTo>
                  <a:cubicBezTo>
                    <a:pt x="0" y="11088"/>
                    <a:pt x="11088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98CAE9C-AB3C-4FD3-903A-47628588392F}"/>
                </a:ext>
              </a:extLst>
            </p:cNvPr>
            <p:cNvSpPr/>
            <p:nvPr/>
          </p:nvSpPr>
          <p:spPr>
            <a:xfrm>
              <a:off x="7675992" y="7529933"/>
              <a:ext cx="49530" cy="49530"/>
            </a:xfrm>
            <a:custGeom>
              <a:avLst/>
              <a:gdLst>
                <a:gd name="connsiteX0" fmla="*/ 49530 w 49530"/>
                <a:gd name="connsiteY0" fmla="*/ 24765 h 49530"/>
                <a:gd name="connsiteX1" fmla="*/ 24765 w 49530"/>
                <a:gd name="connsiteY1" fmla="*/ 49530 h 49530"/>
                <a:gd name="connsiteX2" fmla="*/ 0 w 49530"/>
                <a:gd name="connsiteY2" fmla="*/ 24765 h 49530"/>
                <a:gd name="connsiteX3" fmla="*/ 24765 w 49530"/>
                <a:gd name="connsiteY3" fmla="*/ 0 h 49530"/>
                <a:gd name="connsiteX4" fmla="*/ 49530 w 49530"/>
                <a:gd name="connsiteY4" fmla="*/ 24765 h 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30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8" y="49530"/>
                    <a:pt x="0" y="38442"/>
                    <a:pt x="0" y="24765"/>
                  </a:cubicBezTo>
                  <a:cubicBezTo>
                    <a:pt x="0" y="11088"/>
                    <a:pt x="11088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48659D8-5B48-4FF2-A2F1-41DE8AEEE1BF}"/>
                </a:ext>
              </a:extLst>
            </p:cNvPr>
            <p:cNvSpPr/>
            <p:nvPr/>
          </p:nvSpPr>
          <p:spPr>
            <a:xfrm>
              <a:off x="6824933" y="7694811"/>
              <a:ext cx="49530" cy="49529"/>
            </a:xfrm>
            <a:custGeom>
              <a:avLst/>
              <a:gdLst>
                <a:gd name="connsiteX0" fmla="*/ 49530 w 49530"/>
                <a:gd name="connsiteY0" fmla="*/ 24765 h 49529"/>
                <a:gd name="connsiteX1" fmla="*/ 24765 w 49530"/>
                <a:gd name="connsiteY1" fmla="*/ 49530 h 49529"/>
                <a:gd name="connsiteX2" fmla="*/ 0 w 49530"/>
                <a:gd name="connsiteY2" fmla="*/ 24765 h 49529"/>
                <a:gd name="connsiteX3" fmla="*/ 24765 w 49530"/>
                <a:gd name="connsiteY3" fmla="*/ 0 h 49529"/>
                <a:gd name="connsiteX4" fmla="*/ 49530 w 49530"/>
                <a:gd name="connsiteY4" fmla="*/ 24765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29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7" y="49530"/>
                    <a:pt x="0" y="38442"/>
                    <a:pt x="0" y="24765"/>
                  </a:cubicBezTo>
                  <a:cubicBezTo>
                    <a:pt x="0" y="11088"/>
                    <a:pt x="11087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685EC83-1A8A-4713-ACF1-677B29806B2A}"/>
                </a:ext>
              </a:extLst>
            </p:cNvPr>
            <p:cNvSpPr/>
            <p:nvPr/>
          </p:nvSpPr>
          <p:spPr>
            <a:xfrm>
              <a:off x="7037721" y="7694811"/>
              <a:ext cx="49530" cy="49529"/>
            </a:xfrm>
            <a:custGeom>
              <a:avLst/>
              <a:gdLst>
                <a:gd name="connsiteX0" fmla="*/ 49530 w 49530"/>
                <a:gd name="connsiteY0" fmla="*/ 24765 h 49529"/>
                <a:gd name="connsiteX1" fmla="*/ 24765 w 49530"/>
                <a:gd name="connsiteY1" fmla="*/ 49530 h 49529"/>
                <a:gd name="connsiteX2" fmla="*/ 0 w 49530"/>
                <a:gd name="connsiteY2" fmla="*/ 24765 h 49529"/>
                <a:gd name="connsiteX3" fmla="*/ 24765 w 49530"/>
                <a:gd name="connsiteY3" fmla="*/ 0 h 49529"/>
                <a:gd name="connsiteX4" fmla="*/ 49530 w 49530"/>
                <a:gd name="connsiteY4" fmla="*/ 24765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29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7" y="49530"/>
                    <a:pt x="0" y="38442"/>
                    <a:pt x="0" y="24765"/>
                  </a:cubicBezTo>
                  <a:cubicBezTo>
                    <a:pt x="0" y="11088"/>
                    <a:pt x="11087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08CB11B-27FB-43CF-A50D-A6099603BA77}"/>
                </a:ext>
              </a:extLst>
            </p:cNvPr>
            <p:cNvSpPr/>
            <p:nvPr/>
          </p:nvSpPr>
          <p:spPr>
            <a:xfrm>
              <a:off x="7250510" y="7694811"/>
              <a:ext cx="49530" cy="49529"/>
            </a:xfrm>
            <a:custGeom>
              <a:avLst/>
              <a:gdLst>
                <a:gd name="connsiteX0" fmla="*/ 49530 w 49530"/>
                <a:gd name="connsiteY0" fmla="*/ 24765 h 49529"/>
                <a:gd name="connsiteX1" fmla="*/ 24765 w 49530"/>
                <a:gd name="connsiteY1" fmla="*/ 49530 h 49529"/>
                <a:gd name="connsiteX2" fmla="*/ 0 w 49530"/>
                <a:gd name="connsiteY2" fmla="*/ 24765 h 49529"/>
                <a:gd name="connsiteX3" fmla="*/ 24765 w 49530"/>
                <a:gd name="connsiteY3" fmla="*/ 0 h 49529"/>
                <a:gd name="connsiteX4" fmla="*/ 49530 w 49530"/>
                <a:gd name="connsiteY4" fmla="*/ 24765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29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8" y="49530"/>
                    <a:pt x="0" y="38442"/>
                    <a:pt x="0" y="24765"/>
                  </a:cubicBezTo>
                  <a:cubicBezTo>
                    <a:pt x="0" y="11088"/>
                    <a:pt x="11088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8CF22AC-F4D1-4E1A-8F45-30C23E405322}"/>
                </a:ext>
              </a:extLst>
            </p:cNvPr>
            <p:cNvSpPr/>
            <p:nvPr/>
          </p:nvSpPr>
          <p:spPr>
            <a:xfrm>
              <a:off x="7463203" y="7694811"/>
              <a:ext cx="49530" cy="49529"/>
            </a:xfrm>
            <a:custGeom>
              <a:avLst/>
              <a:gdLst>
                <a:gd name="connsiteX0" fmla="*/ 49530 w 49530"/>
                <a:gd name="connsiteY0" fmla="*/ 24765 h 49529"/>
                <a:gd name="connsiteX1" fmla="*/ 24765 w 49530"/>
                <a:gd name="connsiteY1" fmla="*/ 49530 h 49529"/>
                <a:gd name="connsiteX2" fmla="*/ 0 w 49530"/>
                <a:gd name="connsiteY2" fmla="*/ 24765 h 49529"/>
                <a:gd name="connsiteX3" fmla="*/ 24765 w 49530"/>
                <a:gd name="connsiteY3" fmla="*/ 0 h 49529"/>
                <a:gd name="connsiteX4" fmla="*/ 49530 w 49530"/>
                <a:gd name="connsiteY4" fmla="*/ 24765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29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8" y="49530"/>
                    <a:pt x="0" y="38442"/>
                    <a:pt x="0" y="24765"/>
                  </a:cubicBezTo>
                  <a:cubicBezTo>
                    <a:pt x="0" y="11088"/>
                    <a:pt x="11088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3F80B92-C50F-499D-AADC-07A8A42BB8FC}"/>
                </a:ext>
              </a:extLst>
            </p:cNvPr>
            <p:cNvSpPr/>
            <p:nvPr/>
          </p:nvSpPr>
          <p:spPr>
            <a:xfrm>
              <a:off x="7675992" y="7694811"/>
              <a:ext cx="49530" cy="49529"/>
            </a:xfrm>
            <a:custGeom>
              <a:avLst/>
              <a:gdLst>
                <a:gd name="connsiteX0" fmla="*/ 49530 w 49530"/>
                <a:gd name="connsiteY0" fmla="*/ 24765 h 49529"/>
                <a:gd name="connsiteX1" fmla="*/ 24765 w 49530"/>
                <a:gd name="connsiteY1" fmla="*/ 49530 h 49529"/>
                <a:gd name="connsiteX2" fmla="*/ 0 w 49530"/>
                <a:gd name="connsiteY2" fmla="*/ 24765 h 49529"/>
                <a:gd name="connsiteX3" fmla="*/ 24765 w 49530"/>
                <a:gd name="connsiteY3" fmla="*/ 0 h 49529"/>
                <a:gd name="connsiteX4" fmla="*/ 49530 w 49530"/>
                <a:gd name="connsiteY4" fmla="*/ 24765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29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8" y="49530"/>
                    <a:pt x="0" y="38442"/>
                    <a:pt x="0" y="24765"/>
                  </a:cubicBezTo>
                  <a:cubicBezTo>
                    <a:pt x="0" y="11088"/>
                    <a:pt x="11088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6BD9640-3DC0-4CE9-98C0-2247F1FC5C8B}"/>
                </a:ext>
              </a:extLst>
            </p:cNvPr>
            <p:cNvSpPr/>
            <p:nvPr/>
          </p:nvSpPr>
          <p:spPr>
            <a:xfrm>
              <a:off x="6824933" y="7859594"/>
              <a:ext cx="49530" cy="49529"/>
            </a:xfrm>
            <a:custGeom>
              <a:avLst/>
              <a:gdLst>
                <a:gd name="connsiteX0" fmla="*/ 49530 w 49530"/>
                <a:gd name="connsiteY0" fmla="*/ 24765 h 49529"/>
                <a:gd name="connsiteX1" fmla="*/ 24765 w 49530"/>
                <a:gd name="connsiteY1" fmla="*/ 49530 h 49529"/>
                <a:gd name="connsiteX2" fmla="*/ 0 w 49530"/>
                <a:gd name="connsiteY2" fmla="*/ 24765 h 49529"/>
                <a:gd name="connsiteX3" fmla="*/ 24765 w 49530"/>
                <a:gd name="connsiteY3" fmla="*/ 0 h 49529"/>
                <a:gd name="connsiteX4" fmla="*/ 49530 w 49530"/>
                <a:gd name="connsiteY4" fmla="*/ 24765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29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7" y="49530"/>
                    <a:pt x="0" y="38442"/>
                    <a:pt x="0" y="24765"/>
                  </a:cubicBezTo>
                  <a:cubicBezTo>
                    <a:pt x="0" y="11088"/>
                    <a:pt x="11087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E38977D-25FA-4D7A-AE5F-F0B6C70DD852}"/>
                </a:ext>
              </a:extLst>
            </p:cNvPr>
            <p:cNvSpPr/>
            <p:nvPr/>
          </p:nvSpPr>
          <p:spPr>
            <a:xfrm>
              <a:off x="7037721" y="7859594"/>
              <a:ext cx="49530" cy="49529"/>
            </a:xfrm>
            <a:custGeom>
              <a:avLst/>
              <a:gdLst>
                <a:gd name="connsiteX0" fmla="*/ 49530 w 49530"/>
                <a:gd name="connsiteY0" fmla="*/ 24765 h 49529"/>
                <a:gd name="connsiteX1" fmla="*/ 24765 w 49530"/>
                <a:gd name="connsiteY1" fmla="*/ 49530 h 49529"/>
                <a:gd name="connsiteX2" fmla="*/ 0 w 49530"/>
                <a:gd name="connsiteY2" fmla="*/ 24765 h 49529"/>
                <a:gd name="connsiteX3" fmla="*/ 24765 w 49530"/>
                <a:gd name="connsiteY3" fmla="*/ 0 h 49529"/>
                <a:gd name="connsiteX4" fmla="*/ 49530 w 49530"/>
                <a:gd name="connsiteY4" fmla="*/ 24765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29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7" y="49530"/>
                    <a:pt x="0" y="38442"/>
                    <a:pt x="0" y="24765"/>
                  </a:cubicBezTo>
                  <a:cubicBezTo>
                    <a:pt x="0" y="11088"/>
                    <a:pt x="11087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24A9A1D8-73C0-4432-8938-5DEFD07394EE}"/>
                </a:ext>
              </a:extLst>
            </p:cNvPr>
            <p:cNvSpPr/>
            <p:nvPr/>
          </p:nvSpPr>
          <p:spPr>
            <a:xfrm>
              <a:off x="7250510" y="7859594"/>
              <a:ext cx="49530" cy="49529"/>
            </a:xfrm>
            <a:custGeom>
              <a:avLst/>
              <a:gdLst>
                <a:gd name="connsiteX0" fmla="*/ 49530 w 49530"/>
                <a:gd name="connsiteY0" fmla="*/ 24765 h 49529"/>
                <a:gd name="connsiteX1" fmla="*/ 24765 w 49530"/>
                <a:gd name="connsiteY1" fmla="*/ 49530 h 49529"/>
                <a:gd name="connsiteX2" fmla="*/ 0 w 49530"/>
                <a:gd name="connsiteY2" fmla="*/ 24765 h 49529"/>
                <a:gd name="connsiteX3" fmla="*/ 24765 w 49530"/>
                <a:gd name="connsiteY3" fmla="*/ 0 h 49529"/>
                <a:gd name="connsiteX4" fmla="*/ 49530 w 49530"/>
                <a:gd name="connsiteY4" fmla="*/ 24765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29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8" y="49530"/>
                    <a:pt x="0" y="38442"/>
                    <a:pt x="0" y="24765"/>
                  </a:cubicBezTo>
                  <a:cubicBezTo>
                    <a:pt x="0" y="11088"/>
                    <a:pt x="11088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93D6A60-55A8-42B6-B06C-FD3889B88A62}"/>
                </a:ext>
              </a:extLst>
            </p:cNvPr>
            <p:cNvSpPr/>
            <p:nvPr/>
          </p:nvSpPr>
          <p:spPr>
            <a:xfrm>
              <a:off x="7463203" y="7859594"/>
              <a:ext cx="49530" cy="49529"/>
            </a:xfrm>
            <a:custGeom>
              <a:avLst/>
              <a:gdLst>
                <a:gd name="connsiteX0" fmla="*/ 49530 w 49530"/>
                <a:gd name="connsiteY0" fmla="*/ 24765 h 49529"/>
                <a:gd name="connsiteX1" fmla="*/ 24765 w 49530"/>
                <a:gd name="connsiteY1" fmla="*/ 49530 h 49529"/>
                <a:gd name="connsiteX2" fmla="*/ 0 w 49530"/>
                <a:gd name="connsiteY2" fmla="*/ 24765 h 49529"/>
                <a:gd name="connsiteX3" fmla="*/ 24765 w 49530"/>
                <a:gd name="connsiteY3" fmla="*/ 0 h 49529"/>
                <a:gd name="connsiteX4" fmla="*/ 49530 w 49530"/>
                <a:gd name="connsiteY4" fmla="*/ 24765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29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8" y="49530"/>
                    <a:pt x="0" y="38442"/>
                    <a:pt x="0" y="24765"/>
                  </a:cubicBezTo>
                  <a:cubicBezTo>
                    <a:pt x="0" y="11088"/>
                    <a:pt x="11088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B24BFFF-C3A2-4A23-BE10-B503DFA868EB}"/>
                </a:ext>
              </a:extLst>
            </p:cNvPr>
            <p:cNvSpPr/>
            <p:nvPr/>
          </p:nvSpPr>
          <p:spPr>
            <a:xfrm>
              <a:off x="7675992" y="7859594"/>
              <a:ext cx="49530" cy="49529"/>
            </a:xfrm>
            <a:custGeom>
              <a:avLst/>
              <a:gdLst>
                <a:gd name="connsiteX0" fmla="*/ 49530 w 49530"/>
                <a:gd name="connsiteY0" fmla="*/ 24765 h 49529"/>
                <a:gd name="connsiteX1" fmla="*/ 24765 w 49530"/>
                <a:gd name="connsiteY1" fmla="*/ 49530 h 49529"/>
                <a:gd name="connsiteX2" fmla="*/ 0 w 49530"/>
                <a:gd name="connsiteY2" fmla="*/ 24765 h 49529"/>
                <a:gd name="connsiteX3" fmla="*/ 24765 w 49530"/>
                <a:gd name="connsiteY3" fmla="*/ 0 h 49529"/>
                <a:gd name="connsiteX4" fmla="*/ 49530 w 49530"/>
                <a:gd name="connsiteY4" fmla="*/ 24765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29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8" y="49530"/>
                    <a:pt x="0" y="38442"/>
                    <a:pt x="0" y="24765"/>
                  </a:cubicBezTo>
                  <a:cubicBezTo>
                    <a:pt x="0" y="11088"/>
                    <a:pt x="11088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9A91260-BD34-403B-8DA0-2555F21BFE09}"/>
                </a:ext>
              </a:extLst>
            </p:cNvPr>
            <p:cNvSpPr/>
            <p:nvPr/>
          </p:nvSpPr>
          <p:spPr>
            <a:xfrm>
              <a:off x="6824933" y="8024471"/>
              <a:ext cx="49529" cy="49530"/>
            </a:xfrm>
            <a:custGeom>
              <a:avLst/>
              <a:gdLst>
                <a:gd name="connsiteX0" fmla="*/ 49530 w 49529"/>
                <a:gd name="connsiteY0" fmla="*/ 24765 h 49530"/>
                <a:gd name="connsiteX1" fmla="*/ 24765 w 49529"/>
                <a:gd name="connsiteY1" fmla="*/ 49530 h 49530"/>
                <a:gd name="connsiteX2" fmla="*/ 0 w 49529"/>
                <a:gd name="connsiteY2" fmla="*/ 24765 h 49530"/>
                <a:gd name="connsiteX3" fmla="*/ 24765 w 49529"/>
                <a:gd name="connsiteY3" fmla="*/ 0 h 49530"/>
                <a:gd name="connsiteX4" fmla="*/ 49530 w 49529"/>
                <a:gd name="connsiteY4" fmla="*/ 24765 h 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29" h="49530">
                  <a:moveTo>
                    <a:pt x="49530" y="24765"/>
                  </a:moveTo>
                  <a:cubicBezTo>
                    <a:pt x="49530" y="38443"/>
                    <a:pt x="38443" y="49530"/>
                    <a:pt x="24765" y="49530"/>
                  </a:cubicBezTo>
                  <a:cubicBezTo>
                    <a:pt x="11087" y="49530"/>
                    <a:pt x="0" y="38443"/>
                    <a:pt x="0" y="24765"/>
                  </a:cubicBezTo>
                  <a:cubicBezTo>
                    <a:pt x="0" y="11087"/>
                    <a:pt x="11087" y="0"/>
                    <a:pt x="24765" y="0"/>
                  </a:cubicBezTo>
                  <a:cubicBezTo>
                    <a:pt x="38443" y="0"/>
                    <a:pt x="49530" y="11087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1C0C25F-E86F-4452-A470-884B8A596906}"/>
                </a:ext>
              </a:extLst>
            </p:cNvPr>
            <p:cNvSpPr/>
            <p:nvPr/>
          </p:nvSpPr>
          <p:spPr>
            <a:xfrm>
              <a:off x="7037722" y="8024471"/>
              <a:ext cx="49529" cy="49530"/>
            </a:xfrm>
            <a:custGeom>
              <a:avLst/>
              <a:gdLst>
                <a:gd name="connsiteX0" fmla="*/ 49530 w 49529"/>
                <a:gd name="connsiteY0" fmla="*/ 24765 h 49530"/>
                <a:gd name="connsiteX1" fmla="*/ 24765 w 49529"/>
                <a:gd name="connsiteY1" fmla="*/ 49530 h 49530"/>
                <a:gd name="connsiteX2" fmla="*/ 0 w 49529"/>
                <a:gd name="connsiteY2" fmla="*/ 24765 h 49530"/>
                <a:gd name="connsiteX3" fmla="*/ 24765 w 49529"/>
                <a:gd name="connsiteY3" fmla="*/ 0 h 49530"/>
                <a:gd name="connsiteX4" fmla="*/ 49530 w 49529"/>
                <a:gd name="connsiteY4" fmla="*/ 24765 h 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29" h="49530">
                  <a:moveTo>
                    <a:pt x="49530" y="24765"/>
                  </a:moveTo>
                  <a:cubicBezTo>
                    <a:pt x="49530" y="38443"/>
                    <a:pt x="38443" y="49530"/>
                    <a:pt x="24765" y="49530"/>
                  </a:cubicBezTo>
                  <a:cubicBezTo>
                    <a:pt x="11087" y="49530"/>
                    <a:pt x="0" y="38443"/>
                    <a:pt x="0" y="24765"/>
                  </a:cubicBezTo>
                  <a:cubicBezTo>
                    <a:pt x="0" y="11087"/>
                    <a:pt x="11087" y="0"/>
                    <a:pt x="24765" y="0"/>
                  </a:cubicBezTo>
                  <a:cubicBezTo>
                    <a:pt x="38424" y="48"/>
                    <a:pt x="49473" y="11106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F9E5608-EC05-412D-9EA1-76E1BA1783D0}"/>
                </a:ext>
              </a:extLst>
            </p:cNvPr>
            <p:cNvSpPr/>
            <p:nvPr/>
          </p:nvSpPr>
          <p:spPr>
            <a:xfrm>
              <a:off x="7250415" y="8024471"/>
              <a:ext cx="49530" cy="49530"/>
            </a:xfrm>
            <a:custGeom>
              <a:avLst/>
              <a:gdLst>
                <a:gd name="connsiteX0" fmla="*/ 49530 w 49530"/>
                <a:gd name="connsiteY0" fmla="*/ 24765 h 49530"/>
                <a:gd name="connsiteX1" fmla="*/ 24765 w 49530"/>
                <a:gd name="connsiteY1" fmla="*/ 49530 h 49530"/>
                <a:gd name="connsiteX2" fmla="*/ 0 w 49530"/>
                <a:gd name="connsiteY2" fmla="*/ 24765 h 49530"/>
                <a:gd name="connsiteX3" fmla="*/ 24765 w 49530"/>
                <a:gd name="connsiteY3" fmla="*/ 0 h 49530"/>
                <a:gd name="connsiteX4" fmla="*/ 24860 w 49530"/>
                <a:gd name="connsiteY4" fmla="*/ 0 h 49530"/>
                <a:gd name="connsiteX5" fmla="*/ 49530 w 49530"/>
                <a:gd name="connsiteY5" fmla="*/ 24765 h 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530" h="49530">
                  <a:moveTo>
                    <a:pt x="49530" y="24765"/>
                  </a:moveTo>
                  <a:cubicBezTo>
                    <a:pt x="49530" y="38443"/>
                    <a:pt x="38443" y="49530"/>
                    <a:pt x="24765" y="49530"/>
                  </a:cubicBezTo>
                  <a:cubicBezTo>
                    <a:pt x="11087" y="49530"/>
                    <a:pt x="0" y="38443"/>
                    <a:pt x="0" y="24765"/>
                  </a:cubicBezTo>
                  <a:cubicBezTo>
                    <a:pt x="0" y="11087"/>
                    <a:pt x="11087" y="0"/>
                    <a:pt x="24765" y="0"/>
                  </a:cubicBezTo>
                  <a:cubicBezTo>
                    <a:pt x="24794" y="0"/>
                    <a:pt x="24832" y="0"/>
                    <a:pt x="24860" y="0"/>
                  </a:cubicBezTo>
                  <a:cubicBezTo>
                    <a:pt x="38500" y="57"/>
                    <a:pt x="49530" y="11125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D9337A0-CC7C-44E5-A27C-A087AFCE1DC5}"/>
                </a:ext>
              </a:extLst>
            </p:cNvPr>
            <p:cNvSpPr/>
            <p:nvPr/>
          </p:nvSpPr>
          <p:spPr>
            <a:xfrm>
              <a:off x="7463203" y="8024471"/>
              <a:ext cx="49530" cy="49530"/>
            </a:xfrm>
            <a:custGeom>
              <a:avLst/>
              <a:gdLst>
                <a:gd name="connsiteX0" fmla="*/ 49530 w 49530"/>
                <a:gd name="connsiteY0" fmla="*/ 24765 h 49530"/>
                <a:gd name="connsiteX1" fmla="*/ 24765 w 49530"/>
                <a:gd name="connsiteY1" fmla="*/ 49530 h 49530"/>
                <a:gd name="connsiteX2" fmla="*/ 0 w 49530"/>
                <a:gd name="connsiteY2" fmla="*/ 24765 h 49530"/>
                <a:gd name="connsiteX3" fmla="*/ 24765 w 49530"/>
                <a:gd name="connsiteY3" fmla="*/ 0 h 49530"/>
                <a:gd name="connsiteX4" fmla="*/ 49530 w 49530"/>
                <a:gd name="connsiteY4" fmla="*/ 24765 h 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30">
                  <a:moveTo>
                    <a:pt x="49530" y="24765"/>
                  </a:moveTo>
                  <a:cubicBezTo>
                    <a:pt x="49530" y="38443"/>
                    <a:pt x="38443" y="49530"/>
                    <a:pt x="24765" y="49530"/>
                  </a:cubicBezTo>
                  <a:cubicBezTo>
                    <a:pt x="11087" y="49530"/>
                    <a:pt x="0" y="38443"/>
                    <a:pt x="0" y="24765"/>
                  </a:cubicBezTo>
                  <a:cubicBezTo>
                    <a:pt x="0" y="11087"/>
                    <a:pt x="11087" y="0"/>
                    <a:pt x="24765" y="0"/>
                  </a:cubicBezTo>
                  <a:cubicBezTo>
                    <a:pt x="38443" y="0"/>
                    <a:pt x="49530" y="11087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4E98156-0F7C-4D30-ABA9-8A3997C24881}"/>
                </a:ext>
              </a:extLst>
            </p:cNvPr>
            <p:cNvSpPr/>
            <p:nvPr/>
          </p:nvSpPr>
          <p:spPr>
            <a:xfrm>
              <a:off x="7675992" y="8024471"/>
              <a:ext cx="49530" cy="49530"/>
            </a:xfrm>
            <a:custGeom>
              <a:avLst/>
              <a:gdLst>
                <a:gd name="connsiteX0" fmla="*/ 49530 w 49530"/>
                <a:gd name="connsiteY0" fmla="*/ 24765 h 49530"/>
                <a:gd name="connsiteX1" fmla="*/ 24765 w 49530"/>
                <a:gd name="connsiteY1" fmla="*/ 49530 h 49530"/>
                <a:gd name="connsiteX2" fmla="*/ 0 w 49530"/>
                <a:gd name="connsiteY2" fmla="*/ 24765 h 49530"/>
                <a:gd name="connsiteX3" fmla="*/ 24765 w 49530"/>
                <a:gd name="connsiteY3" fmla="*/ 0 h 49530"/>
                <a:gd name="connsiteX4" fmla="*/ 49530 w 49530"/>
                <a:gd name="connsiteY4" fmla="*/ 24765 h 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30">
                  <a:moveTo>
                    <a:pt x="49530" y="24765"/>
                  </a:moveTo>
                  <a:cubicBezTo>
                    <a:pt x="49530" y="38443"/>
                    <a:pt x="38443" y="49530"/>
                    <a:pt x="24765" y="49530"/>
                  </a:cubicBezTo>
                  <a:cubicBezTo>
                    <a:pt x="11087" y="49530"/>
                    <a:pt x="0" y="38443"/>
                    <a:pt x="0" y="24765"/>
                  </a:cubicBezTo>
                  <a:cubicBezTo>
                    <a:pt x="0" y="11087"/>
                    <a:pt x="11087" y="0"/>
                    <a:pt x="24765" y="0"/>
                  </a:cubicBezTo>
                  <a:cubicBezTo>
                    <a:pt x="38424" y="48"/>
                    <a:pt x="49482" y="11106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65D7FF7-6F0D-442B-9193-6F9CE4F30498}"/>
                </a:ext>
              </a:extLst>
            </p:cNvPr>
            <p:cNvSpPr/>
            <p:nvPr/>
          </p:nvSpPr>
          <p:spPr>
            <a:xfrm>
              <a:off x="6824933" y="8189254"/>
              <a:ext cx="49530" cy="49529"/>
            </a:xfrm>
            <a:custGeom>
              <a:avLst/>
              <a:gdLst>
                <a:gd name="connsiteX0" fmla="*/ 49530 w 49530"/>
                <a:gd name="connsiteY0" fmla="*/ 24765 h 49529"/>
                <a:gd name="connsiteX1" fmla="*/ 24765 w 49530"/>
                <a:gd name="connsiteY1" fmla="*/ 49530 h 49529"/>
                <a:gd name="connsiteX2" fmla="*/ 0 w 49530"/>
                <a:gd name="connsiteY2" fmla="*/ 24765 h 49529"/>
                <a:gd name="connsiteX3" fmla="*/ 24765 w 49530"/>
                <a:gd name="connsiteY3" fmla="*/ 0 h 49529"/>
                <a:gd name="connsiteX4" fmla="*/ 49530 w 49530"/>
                <a:gd name="connsiteY4" fmla="*/ 24765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29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7" y="49530"/>
                    <a:pt x="0" y="38442"/>
                    <a:pt x="0" y="24765"/>
                  </a:cubicBezTo>
                  <a:cubicBezTo>
                    <a:pt x="0" y="11088"/>
                    <a:pt x="11087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797F430-AC01-4450-83E9-514500EFEC2E}"/>
                </a:ext>
              </a:extLst>
            </p:cNvPr>
            <p:cNvSpPr/>
            <p:nvPr/>
          </p:nvSpPr>
          <p:spPr>
            <a:xfrm>
              <a:off x="7037721" y="8189254"/>
              <a:ext cx="49530" cy="49529"/>
            </a:xfrm>
            <a:custGeom>
              <a:avLst/>
              <a:gdLst>
                <a:gd name="connsiteX0" fmla="*/ 49530 w 49530"/>
                <a:gd name="connsiteY0" fmla="*/ 24765 h 49529"/>
                <a:gd name="connsiteX1" fmla="*/ 24765 w 49530"/>
                <a:gd name="connsiteY1" fmla="*/ 49530 h 49529"/>
                <a:gd name="connsiteX2" fmla="*/ 0 w 49530"/>
                <a:gd name="connsiteY2" fmla="*/ 24765 h 49529"/>
                <a:gd name="connsiteX3" fmla="*/ 24765 w 49530"/>
                <a:gd name="connsiteY3" fmla="*/ 0 h 49529"/>
                <a:gd name="connsiteX4" fmla="*/ 49530 w 49530"/>
                <a:gd name="connsiteY4" fmla="*/ 24765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29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7" y="49530"/>
                    <a:pt x="0" y="38442"/>
                    <a:pt x="0" y="24765"/>
                  </a:cubicBezTo>
                  <a:cubicBezTo>
                    <a:pt x="0" y="11088"/>
                    <a:pt x="11087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90A2AB4C-B88A-4888-B2FD-D4255E3CE113}"/>
                </a:ext>
              </a:extLst>
            </p:cNvPr>
            <p:cNvSpPr/>
            <p:nvPr/>
          </p:nvSpPr>
          <p:spPr>
            <a:xfrm>
              <a:off x="7250510" y="8189254"/>
              <a:ext cx="49530" cy="49529"/>
            </a:xfrm>
            <a:custGeom>
              <a:avLst/>
              <a:gdLst>
                <a:gd name="connsiteX0" fmla="*/ 49530 w 49530"/>
                <a:gd name="connsiteY0" fmla="*/ 24765 h 49529"/>
                <a:gd name="connsiteX1" fmla="*/ 24765 w 49530"/>
                <a:gd name="connsiteY1" fmla="*/ 49530 h 49529"/>
                <a:gd name="connsiteX2" fmla="*/ 0 w 49530"/>
                <a:gd name="connsiteY2" fmla="*/ 24765 h 49529"/>
                <a:gd name="connsiteX3" fmla="*/ 24765 w 49530"/>
                <a:gd name="connsiteY3" fmla="*/ 0 h 49529"/>
                <a:gd name="connsiteX4" fmla="*/ 49530 w 49530"/>
                <a:gd name="connsiteY4" fmla="*/ 24765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29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8" y="49530"/>
                    <a:pt x="0" y="38442"/>
                    <a:pt x="0" y="24765"/>
                  </a:cubicBezTo>
                  <a:cubicBezTo>
                    <a:pt x="0" y="11088"/>
                    <a:pt x="11088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260A538-365B-4E3C-9805-851DA1283409}"/>
                </a:ext>
              </a:extLst>
            </p:cNvPr>
            <p:cNvSpPr/>
            <p:nvPr/>
          </p:nvSpPr>
          <p:spPr>
            <a:xfrm>
              <a:off x="7463203" y="8189254"/>
              <a:ext cx="49530" cy="49529"/>
            </a:xfrm>
            <a:custGeom>
              <a:avLst/>
              <a:gdLst>
                <a:gd name="connsiteX0" fmla="*/ 49530 w 49530"/>
                <a:gd name="connsiteY0" fmla="*/ 24765 h 49529"/>
                <a:gd name="connsiteX1" fmla="*/ 24765 w 49530"/>
                <a:gd name="connsiteY1" fmla="*/ 49530 h 49529"/>
                <a:gd name="connsiteX2" fmla="*/ 0 w 49530"/>
                <a:gd name="connsiteY2" fmla="*/ 24765 h 49529"/>
                <a:gd name="connsiteX3" fmla="*/ 24765 w 49530"/>
                <a:gd name="connsiteY3" fmla="*/ 0 h 49529"/>
                <a:gd name="connsiteX4" fmla="*/ 49530 w 49530"/>
                <a:gd name="connsiteY4" fmla="*/ 24765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29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8" y="49530"/>
                    <a:pt x="0" y="38442"/>
                    <a:pt x="0" y="24765"/>
                  </a:cubicBezTo>
                  <a:cubicBezTo>
                    <a:pt x="0" y="11088"/>
                    <a:pt x="11088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007B120-1CBB-4E2B-8AC6-7198701DD964}"/>
                </a:ext>
              </a:extLst>
            </p:cNvPr>
            <p:cNvSpPr/>
            <p:nvPr/>
          </p:nvSpPr>
          <p:spPr>
            <a:xfrm>
              <a:off x="7675992" y="8189254"/>
              <a:ext cx="49530" cy="49529"/>
            </a:xfrm>
            <a:custGeom>
              <a:avLst/>
              <a:gdLst>
                <a:gd name="connsiteX0" fmla="*/ 49530 w 49530"/>
                <a:gd name="connsiteY0" fmla="*/ 24765 h 49529"/>
                <a:gd name="connsiteX1" fmla="*/ 24765 w 49530"/>
                <a:gd name="connsiteY1" fmla="*/ 49530 h 49529"/>
                <a:gd name="connsiteX2" fmla="*/ 0 w 49530"/>
                <a:gd name="connsiteY2" fmla="*/ 24765 h 49529"/>
                <a:gd name="connsiteX3" fmla="*/ 24765 w 49530"/>
                <a:gd name="connsiteY3" fmla="*/ 0 h 49529"/>
                <a:gd name="connsiteX4" fmla="*/ 49530 w 49530"/>
                <a:gd name="connsiteY4" fmla="*/ 24765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29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8" y="49530"/>
                    <a:pt x="0" y="38442"/>
                    <a:pt x="0" y="24765"/>
                  </a:cubicBezTo>
                  <a:cubicBezTo>
                    <a:pt x="0" y="11088"/>
                    <a:pt x="11088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946BBEA-3692-40F2-BC95-769A70A344A5}"/>
                </a:ext>
              </a:extLst>
            </p:cNvPr>
            <p:cNvSpPr/>
            <p:nvPr/>
          </p:nvSpPr>
          <p:spPr>
            <a:xfrm>
              <a:off x="6824933" y="8354132"/>
              <a:ext cx="49530" cy="49529"/>
            </a:xfrm>
            <a:custGeom>
              <a:avLst/>
              <a:gdLst>
                <a:gd name="connsiteX0" fmla="*/ 49530 w 49530"/>
                <a:gd name="connsiteY0" fmla="*/ 24765 h 49529"/>
                <a:gd name="connsiteX1" fmla="*/ 24765 w 49530"/>
                <a:gd name="connsiteY1" fmla="*/ 49530 h 49529"/>
                <a:gd name="connsiteX2" fmla="*/ 0 w 49530"/>
                <a:gd name="connsiteY2" fmla="*/ 24765 h 49529"/>
                <a:gd name="connsiteX3" fmla="*/ 24765 w 49530"/>
                <a:gd name="connsiteY3" fmla="*/ 0 h 49529"/>
                <a:gd name="connsiteX4" fmla="*/ 49530 w 49530"/>
                <a:gd name="connsiteY4" fmla="*/ 24765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29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7" y="49530"/>
                    <a:pt x="0" y="38442"/>
                    <a:pt x="0" y="24765"/>
                  </a:cubicBezTo>
                  <a:cubicBezTo>
                    <a:pt x="0" y="11088"/>
                    <a:pt x="11087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88224F5-B54C-40AB-B33B-7F7D21FA6540}"/>
                </a:ext>
              </a:extLst>
            </p:cNvPr>
            <p:cNvSpPr/>
            <p:nvPr/>
          </p:nvSpPr>
          <p:spPr>
            <a:xfrm>
              <a:off x="7037721" y="8354132"/>
              <a:ext cx="49530" cy="49529"/>
            </a:xfrm>
            <a:custGeom>
              <a:avLst/>
              <a:gdLst>
                <a:gd name="connsiteX0" fmla="*/ 49530 w 49530"/>
                <a:gd name="connsiteY0" fmla="*/ 24765 h 49529"/>
                <a:gd name="connsiteX1" fmla="*/ 24765 w 49530"/>
                <a:gd name="connsiteY1" fmla="*/ 49530 h 49529"/>
                <a:gd name="connsiteX2" fmla="*/ 0 w 49530"/>
                <a:gd name="connsiteY2" fmla="*/ 24765 h 49529"/>
                <a:gd name="connsiteX3" fmla="*/ 24765 w 49530"/>
                <a:gd name="connsiteY3" fmla="*/ 0 h 49529"/>
                <a:gd name="connsiteX4" fmla="*/ 49530 w 49530"/>
                <a:gd name="connsiteY4" fmla="*/ 24765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29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7" y="49530"/>
                    <a:pt x="0" y="38442"/>
                    <a:pt x="0" y="24765"/>
                  </a:cubicBezTo>
                  <a:cubicBezTo>
                    <a:pt x="0" y="11088"/>
                    <a:pt x="11087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C9AE3C7-66D0-4576-A168-46DA528EE23C}"/>
                </a:ext>
              </a:extLst>
            </p:cNvPr>
            <p:cNvSpPr/>
            <p:nvPr/>
          </p:nvSpPr>
          <p:spPr>
            <a:xfrm>
              <a:off x="7250510" y="8354132"/>
              <a:ext cx="49530" cy="49529"/>
            </a:xfrm>
            <a:custGeom>
              <a:avLst/>
              <a:gdLst>
                <a:gd name="connsiteX0" fmla="*/ 49530 w 49530"/>
                <a:gd name="connsiteY0" fmla="*/ 24765 h 49529"/>
                <a:gd name="connsiteX1" fmla="*/ 24765 w 49530"/>
                <a:gd name="connsiteY1" fmla="*/ 49530 h 49529"/>
                <a:gd name="connsiteX2" fmla="*/ 0 w 49530"/>
                <a:gd name="connsiteY2" fmla="*/ 24765 h 49529"/>
                <a:gd name="connsiteX3" fmla="*/ 24765 w 49530"/>
                <a:gd name="connsiteY3" fmla="*/ 0 h 49529"/>
                <a:gd name="connsiteX4" fmla="*/ 49530 w 49530"/>
                <a:gd name="connsiteY4" fmla="*/ 24765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29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8" y="49530"/>
                    <a:pt x="0" y="38442"/>
                    <a:pt x="0" y="24765"/>
                  </a:cubicBezTo>
                  <a:cubicBezTo>
                    <a:pt x="0" y="11088"/>
                    <a:pt x="11088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0245604-FD3A-4422-81CC-8FD051E0654C}"/>
                </a:ext>
              </a:extLst>
            </p:cNvPr>
            <p:cNvSpPr/>
            <p:nvPr/>
          </p:nvSpPr>
          <p:spPr>
            <a:xfrm>
              <a:off x="7463203" y="8354132"/>
              <a:ext cx="49530" cy="49529"/>
            </a:xfrm>
            <a:custGeom>
              <a:avLst/>
              <a:gdLst>
                <a:gd name="connsiteX0" fmla="*/ 49530 w 49530"/>
                <a:gd name="connsiteY0" fmla="*/ 24765 h 49529"/>
                <a:gd name="connsiteX1" fmla="*/ 24765 w 49530"/>
                <a:gd name="connsiteY1" fmla="*/ 49530 h 49529"/>
                <a:gd name="connsiteX2" fmla="*/ 0 w 49530"/>
                <a:gd name="connsiteY2" fmla="*/ 24765 h 49529"/>
                <a:gd name="connsiteX3" fmla="*/ 24765 w 49530"/>
                <a:gd name="connsiteY3" fmla="*/ 0 h 49529"/>
                <a:gd name="connsiteX4" fmla="*/ 49530 w 49530"/>
                <a:gd name="connsiteY4" fmla="*/ 24765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29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8" y="49530"/>
                    <a:pt x="0" y="38442"/>
                    <a:pt x="0" y="24765"/>
                  </a:cubicBezTo>
                  <a:cubicBezTo>
                    <a:pt x="0" y="11088"/>
                    <a:pt x="11088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6717E1B-C530-400B-8FA7-3638068C8EDF}"/>
                </a:ext>
              </a:extLst>
            </p:cNvPr>
            <p:cNvSpPr/>
            <p:nvPr/>
          </p:nvSpPr>
          <p:spPr>
            <a:xfrm>
              <a:off x="7675992" y="8354132"/>
              <a:ext cx="49530" cy="49529"/>
            </a:xfrm>
            <a:custGeom>
              <a:avLst/>
              <a:gdLst>
                <a:gd name="connsiteX0" fmla="*/ 49530 w 49530"/>
                <a:gd name="connsiteY0" fmla="*/ 24765 h 49529"/>
                <a:gd name="connsiteX1" fmla="*/ 24765 w 49530"/>
                <a:gd name="connsiteY1" fmla="*/ 49530 h 49529"/>
                <a:gd name="connsiteX2" fmla="*/ 0 w 49530"/>
                <a:gd name="connsiteY2" fmla="*/ 24765 h 49529"/>
                <a:gd name="connsiteX3" fmla="*/ 24765 w 49530"/>
                <a:gd name="connsiteY3" fmla="*/ 0 h 49529"/>
                <a:gd name="connsiteX4" fmla="*/ 49530 w 49530"/>
                <a:gd name="connsiteY4" fmla="*/ 24765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" h="49529">
                  <a:moveTo>
                    <a:pt x="49530" y="24765"/>
                  </a:moveTo>
                  <a:cubicBezTo>
                    <a:pt x="49530" y="38442"/>
                    <a:pt x="38442" y="49530"/>
                    <a:pt x="24765" y="49530"/>
                  </a:cubicBezTo>
                  <a:cubicBezTo>
                    <a:pt x="11088" y="49530"/>
                    <a:pt x="0" y="38442"/>
                    <a:pt x="0" y="24765"/>
                  </a:cubicBezTo>
                  <a:cubicBezTo>
                    <a:pt x="0" y="11088"/>
                    <a:pt x="11088" y="0"/>
                    <a:pt x="24765" y="0"/>
                  </a:cubicBezTo>
                  <a:cubicBezTo>
                    <a:pt x="38442" y="0"/>
                    <a:pt x="49530" y="11088"/>
                    <a:pt x="49530" y="24765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23FE583-A586-4202-8B0A-EDF525E96659}"/>
              </a:ext>
            </a:extLst>
          </p:cNvPr>
          <p:cNvGrpSpPr/>
          <p:nvPr/>
        </p:nvGrpSpPr>
        <p:grpSpPr>
          <a:xfrm>
            <a:off x="996268" y="1238169"/>
            <a:ext cx="3001841" cy="4120909"/>
            <a:chOff x="996267" y="1238169"/>
            <a:chExt cx="3001841" cy="4120909"/>
          </a:xfrm>
        </p:grpSpPr>
        <p:sp>
          <p:nvSpPr>
            <p:cNvPr id="36" name="矩形: 圆顶角 35">
              <a:extLst>
                <a:ext uri="{FF2B5EF4-FFF2-40B4-BE49-F238E27FC236}">
                  <a16:creationId xmlns:a16="http://schemas.microsoft.com/office/drawing/2014/main" id="{C07301CC-E31A-4726-B7D3-47A509781D9D}"/>
                </a:ext>
              </a:extLst>
            </p:cNvPr>
            <p:cNvSpPr/>
            <p:nvPr/>
          </p:nvSpPr>
          <p:spPr>
            <a:xfrm>
              <a:off x="996267" y="1238169"/>
              <a:ext cx="3001841" cy="4120909"/>
            </a:xfrm>
            <a:prstGeom prst="round2SameRect">
              <a:avLst>
                <a:gd name="adj1" fmla="val 13400"/>
                <a:gd name="adj2" fmla="val 0"/>
              </a:avLst>
            </a:prstGeom>
            <a:solidFill>
              <a:schemeClr val="bg1"/>
            </a:solidFill>
            <a:ln w="25400">
              <a:solidFill>
                <a:schemeClr val="accent3"/>
              </a:solidFill>
            </a:ln>
            <a:effectLst>
              <a:outerShdw blurRad="152400" dist="152400" dir="5400000" sx="97000" sy="97000" algn="t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CD88701-283D-49EB-8211-02FDDCA2E66A}"/>
                </a:ext>
              </a:extLst>
            </p:cNvPr>
            <p:cNvSpPr/>
            <p:nvPr/>
          </p:nvSpPr>
          <p:spPr>
            <a:xfrm>
              <a:off x="996267" y="1238169"/>
              <a:ext cx="3001841" cy="728421"/>
            </a:xfrm>
            <a:custGeom>
              <a:avLst/>
              <a:gdLst>
                <a:gd name="connsiteX0" fmla="*/ 402247 w 3001841"/>
                <a:gd name="connsiteY0" fmla="*/ 0 h 728421"/>
                <a:gd name="connsiteX1" fmla="*/ 2599594 w 3001841"/>
                <a:gd name="connsiteY1" fmla="*/ 0 h 728421"/>
                <a:gd name="connsiteX2" fmla="*/ 3001841 w 3001841"/>
                <a:gd name="connsiteY2" fmla="*/ 402247 h 728421"/>
                <a:gd name="connsiteX3" fmla="*/ 3001841 w 3001841"/>
                <a:gd name="connsiteY3" fmla="*/ 728421 h 728421"/>
                <a:gd name="connsiteX4" fmla="*/ 0 w 3001841"/>
                <a:gd name="connsiteY4" fmla="*/ 728421 h 728421"/>
                <a:gd name="connsiteX5" fmla="*/ 0 w 3001841"/>
                <a:gd name="connsiteY5" fmla="*/ 402247 h 728421"/>
                <a:gd name="connsiteX6" fmla="*/ 402247 w 3001841"/>
                <a:gd name="connsiteY6" fmla="*/ 0 h 728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01841" h="728421">
                  <a:moveTo>
                    <a:pt x="402247" y="0"/>
                  </a:moveTo>
                  <a:lnTo>
                    <a:pt x="2599594" y="0"/>
                  </a:lnTo>
                  <a:cubicBezTo>
                    <a:pt x="2821749" y="0"/>
                    <a:pt x="3001841" y="180092"/>
                    <a:pt x="3001841" y="402247"/>
                  </a:cubicBezTo>
                  <a:lnTo>
                    <a:pt x="3001841" y="728421"/>
                  </a:lnTo>
                  <a:lnTo>
                    <a:pt x="0" y="728421"/>
                  </a:lnTo>
                  <a:lnTo>
                    <a:pt x="0" y="402247"/>
                  </a:lnTo>
                  <a:cubicBezTo>
                    <a:pt x="0" y="180092"/>
                    <a:pt x="180092" y="0"/>
                    <a:pt x="402247" y="0"/>
                  </a:cubicBezTo>
                  <a:close/>
                </a:path>
              </a:pathLst>
            </a:custGeom>
            <a:solidFill>
              <a:schemeClr val="accent3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BB08694-6D97-476D-ADA9-C8FF91738CB7}"/>
                </a:ext>
              </a:extLst>
            </p:cNvPr>
            <p:cNvSpPr/>
            <p:nvPr/>
          </p:nvSpPr>
          <p:spPr>
            <a:xfrm>
              <a:off x="996267" y="4949009"/>
              <a:ext cx="410069" cy="410069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9C54A88-2878-4734-ABEA-0E0DD82BEB7D}"/>
                </a:ext>
              </a:extLst>
            </p:cNvPr>
            <p:cNvSpPr/>
            <p:nvPr/>
          </p:nvSpPr>
          <p:spPr>
            <a:xfrm rot="5400000" flipH="1" flipV="1">
              <a:off x="3588039" y="4949009"/>
              <a:ext cx="410069" cy="410069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9E1D806-251D-41B3-944F-5BA9DB23A66E}"/>
              </a:ext>
            </a:extLst>
          </p:cNvPr>
          <p:cNvGrpSpPr/>
          <p:nvPr/>
        </p:nvGrpSpPr>
        <p:grpSpPr>
          <a:xfrm>
            <a:off x="4595080" y="1238169"/>
            <a:ext cx="3001841" cy="4120909"/>
            <a:chOff x="996267" y="1238169"/>
            <a:chExt cx="3001841" cy="4120909"/>
          </a:xfrm>
        </p:grpSpPr>
        <p:sp>
          <p:nvSpPr>
            <p:cNvPr id="44" name="矩形: 圆顶角 43">
              <a:extLst>
                <a:ext uri="{FF2B5EF4-FFF2-40B4-BE49-F238E27FC236}">
                  <a16:creationId xmlns:a16="http://schemas.microsoft.com/office/drawing/2014/main" id="{F7C73932-9B2F-408C-A7EC-177589D24DAA}"/>
                </a:ext>
              </a:extLst>
            </p:cNvPr>
            <p:cNvSpPr/>
            <p:nvPr/>
          </p:nvSpPr>
          <p:spPr>
            <a:xfrm>
              <a:off x="996267" y="1238169"/>
              <a:ext cx="3001841" cy="4120909"/>
            </a:xfrm>
            <a:prstGeom prst="round2SameRect">
              <a:avLst>
                <a:gd name="adj1" fmla="val 13400"/>
                <a:gd name="adj2" fmla="val 0"/>
              </a:avLst>
            </a:prstGeom>
            <a:solidFill>
              <a:schemeClr val="bg1"/>
            </a:solidFill>
            <a:ln w="25400">
              <a:solidFill>
                <a:schemeClr val="accent3"/>
              </a:solidFill>
            </a:ln>
            <a:effectLst>
              <a:outerShdw blurRad="152400" dist="152400" dir="5400000" sx="97000" sy="97000" algn="t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A2A3F9E-61C9-4008-9617-743D53ABA5CE}"/>
                </a:ext>
              </a:extLst>
            </p:cNvPr>
            <p:cNvSpPr/>
            <p:nvPr/>
          </p:nvSpPr>
          <p:spPr>
            <a:xfrm>
              <a:off x="996267" y="1238169"/>
              <a:ext cx="3001841" cy="728421"/>
            </a:xfrm>
            <a:custGeom>
              <a:avLst/>
              <a:gdLst>
                <a:gd name="connsiteX0" fmla="*/ 402247 w 3001841"/>
                <a:gd name="connsiteY0" fmla="*/ 0 h 728421"/>
                <a:gd name="connsiteX1" fmla="*/ 2599594 w 3001841"/>
                <a:gd name="connsiteY1" fmla="*/ 0 h 728421"/>
                <a:gd name="connsiteX2" fmla="*/ 3001841 w 3001841"/>
                <a:gd name="connsiteY2" fmla="*/ 402247 h 728421"/>
                <a:gd name="connsiteX3" fmla="*/ 3001841 w 3001841"/>
                <a:gd name="connsiteY3" fmla="*/ 728421 h 728421"/>
                <a:gd name="connsiteX4" fmla="*/ 0 w 3001841"/>
                <a:gd name="connsiteY4" fmla="*/ 728421 h 728421"/>
                <a:gd name="connsiteX5" fmla="*/ 0 w 3001841"/>
                <a:gd name="connsiteY5" fmla="*/ 402247 h 728421"/>
                <a:gd name="connsiteX6" fmla="*/ 402247 w 3001841"/>
                <a:gd name="connsiteY6" fmla="*/ 0 h 728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01841" h="728421">
                  <a:moveTo>
                    <a:pt x="402247" y="0"/>
                  </a:moveTo>
                  <a:lnTo>
                    <a:pt x="2599594" y="0"/>
                  </a:lnTo>
                  <a:cubicBezTo>
                    <a:pt x="2821749" y="0"/>
                    <a:pt x="3001841" y="180092"/>
                    <a:pt x="3001841" y="402247"/>
                  </a:cubicBezTo>
                  <a:lnTo>
                    <a:pt x="3001841" y="728421"/>
                  </a:lnTo>
                  <a:lnTo>
                    <a:pt x="0" y="728421"/>
                  </a:lnTo>
                  <a:lnTo>
                    <a:pt x="0" y="402247"/>
                  </a:lnTo>
                  <a:cubicBezTo>
                    <a:pt x="0" y="180092"/>
                    <a:pt x="180092" y="0"/>
                    <a:pt x="402247" y="0"/>
                  </a:cubicBezTo>
                  <a:close/>
                </a:path>
              </a:pathLst>
            </a:custGeom>
            <a:solidFill>
              <a:schemeClr val="accent3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CACFB24-0945-4F5C-ADA9-EA85B265DABF}"/>
                </a:ext>
              </a:extLst>
            </p:cNvPr>
            <p:cNvSpPr/>
            <p:nvPr/>
          </p:nvSpPr>
          <p:spPr>
            <a:xfrm>
              <a:off x="996267" y="4949009"/>
              <a:ext cx="410069" cy="410069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B071906-D4AC-454F-BDF5-0AE6957CA035}"/>
                </a:ext>
              </a:extLst>
            </p:cNvPr>
            <p:cNvSpPr/>
            <p:nvPr/>
          </p:nvSpPr>
          <p:spPr>
            <a:xfrm rot="5400000" flipH="1" flipV="1">
              <a:off x="3588039" y="4949009"/>
              <a:ext cx="410069" cy="410069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76EA1F2-0C3A-436E-9CB8-786CEF0DEC04}"/>
              </a:ext>
            </a:extLst>
          </p:cNvPr>
          <p:cNvGrpSpPr/>
          <p:nvPr/>
        </p:nvGrpSpPr>
        <p:grpSpPr>
          <a:xfrm>
            <a:off x="8193892" y="1238169"/>
            <a:ext cx="3001841" cy="4120909"/>
            <a:chOff x="996267" y="1238169"/>
            <a:chExt cx="3001841" cy="4120909"/>
          </a:xfrm>
        </p:grpSpPr>
        <p:sp>
          <p:nvSpPr>
            <p:cNvPr id="49" name="矩形: 圆顶角 48">
              <a:extLst>
                <a:ext uri="{FF2B5EF4-FFF2-40B4-BE49-F238E27FC236}">
                  <a16:creationId xmlns:a16="http://schemas.microsoft.com/office/drawing/2014/main" id="{BABEB50A-A472-4B61-B4F5-5833DB459CE3}"/>
                </a:ext>
              </a:extLst>
            </p:cNvPr>
            <p:cNvSpPr/>
            <p:nvPr/>
          </p:nvSpPr>
          <p:spPr>
            <a:xfrm>
              <a:off x="996267" y="1238169"/>
              <a:ext cx="3001841" cy="4120909"/>
            </a:xfrm>
            <a:prstGeom prst="round2SameRect">
              <a:avLst>
                <a:gd name="adj1" fmla="val 13400"/>
                <a:gd name="adj2" fmla="val 0"/>
              </a:avLst>
            </a:prstGeom>
            <a:solidFill>
              <a:schemeClr val="bg1"/>
            </a:solidFill>
            <a:ln w="25400">
              <a:solidFill>
                <a:schemeClr val="accent3"/>
              </a:solidFill>
            </a:ln>
            <a:effectLst>
              <a:outerShdw blurRad="152400" dist="152400" dir="5400000" sx="97000" sy="97000" algn="t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9C71965-1CCE-4614-AE18-A2760D4320B0}"/>
                </a:ext>
              </a:extLst>
            </p:cNvPr>
            <p:cNvSpPr/>
            <p:nvPr/>
          </p:nvSpPr>
          <p:spPr>
            <a:xfrm>
              <a:off x="996267" y="1238169"/>
              <a:ext cx="3001841" cy="728421"/>
            </a:xfrm>
            <a:custGeom>
              <a:avLst/>
              <a:gdLst>
                <a:gd name="connsiteX0" fmla="*/ 402247 w 3001841"/>
                <a:gd name="connsiteY0" fmla="*/ 0 h 728421"/>
                <a:gd name="connsiteX1" fmla="*/ 2599594 w 3001841"/>
                <a:gd name="connsiteY1" fmla="*/ 0 h 728421"/>
                <a:gd name="connsiteX2" fmla="*/ 3001841 w 3001841"/>
                <a:gd name="connsiteY2" fmla="*/ 402247 h 728421"/>
                <a:gd name="connsiteX3" fmla="*/ 3001841 w 3001841"/>
                <a:gd name="connsiteY3" fmla="*/ 728421 h 728421"/>
                <a:gd name="connsiteX4" fmla="*/ 0 w 3001841"/>
                <a:gd name="connsiteY4" fmla="*/ 728421 h 728421"/>
                <a:gd name="connsiteX5" fmla="*/ 0 w 3001841"/>
                <a:gd name="connsiteY5" fmla="*/ 402247 h 728421"/>
                <a:gd name="connsiteX6" fmla="*/ 402247 w 3001841"/>
                <a:gd name="connsiteY6" fmla="*/ 0 h 728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01841" h="728421">
                  <a:moveTo>
                    <a:pt x="402247" y="0"/>
                  </a:moveTo>
                  <a:lnTo>
                    <a:pt x="2599594" y="0"/>
                  </a:lnTo>
                  <a:cubicBezTo>
                    <a:pt x="2821749" y="0"/>
                    <a:pt x="3001841" y="180092"/>
                    <a:pt x="3001841" y="402247"/>
                  </a:cubicBezTo>
                  <a:lnTo>
                    <a:pt x="3001841" y="728421"/>
                  </a:lnTo>
                  <a:lnTo>
                    <a:pt x="0" y="728421"/>
                  </a:lnTo>
                  <a:lnTo>
                    <a:pt x="0" y="402247"/>
                  </a:lnTo>
                  <a:cubicBezTo>
                    <a:pt x="0" y="180092"/>
                    <a:pt x="180092" y="0"/>
                    <a:pt x="402247" y="0"/>
                  </a:cubicBezTo>
                  <a:close/>
                </a:path>
              </a:pathLst>
            </a:custGeom>
            <a:solidFill>
              <a:schemeClr val="accent3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4D9CD88-7227-47B7-AAFA-AC95A89B3798}"/>
                </a:ext>
              </a:extLst>
            </p:cNvPr>
            <p:cNvSpPr/>
            <p:nvPr/>
          </p:nvSpPr>
          <p:spPr>
            <a:xfrm>
              <a:off x="996267" y="4949009"/>
              <a:ext cx="410069" cy="410069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54899344-CCE0-40E0-B2A5-2C85485D2D75}"/>
                </a:ext>
              </a:extLst>
            </p:cNvPr>
            <p:cNvSpPr/>
            <p:nvPr/>
          </p:nvSpPr>
          <p:spPr>
            <a:xfrm rot="5400000" flipH="1" flipV="1">
              <a:off x="3588039" y="4949009"/>
              <a:ext cx="410069" cy="410069"/>
            </a:xfrm>
            <a:custGeom>
              <a:avLst/>
              <a:gdLst>
                <a:gd name="connsiteX0" fmla="*/ 0 w 1440000"/>
                <a:gd name="connsiteY0" fmla="*/ 0 h 1440000"/>
                <a:gd name="connsiteX1" fmla="*/ 1440000 w 1440000"/>
                <a:gd name="connsiteY1" fmla="*/ 1440000 h 1440000"/>
                <a:gd name="connsiteX2" fmla="*/ 0 w 1440000"/>
                <a:gd name="connsiteY2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000" h="1440000">
                  <a:moveTo>
                    <a:pt x="0" y="0"/>
                  </a:moveTo>
                  <a:cubicBezTo>
                    <a:pt x="0" y="795290"/>
                    <a:pt x="644710" y="1440000"/>
                    <a:pt x="1440000" y="1440000"/>
                  </a:cubicBezTo>
                  <a:lnTo>
                    <a:pt x="0" y="144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284124DA-664D-40ED-95B5-2AD113CB0D39}"/>
              </a:ext>
            </a:extLst>
          </p:cNvPr>
          <p:cNvSpPr txBox="1"/>
          <p:nvPr/>
        </p:nvSpPr>
        <p:spPr>
          <a:xfrm>
            <a:off x="1237188" y="1387667"/>
            <a:ext cx="2520000" cy="468000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产品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A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0918293C-E1C3-495E-B1FE-3CD393BCF5FF}"/>
              </a:ext>
            </a:extLst>
          </p:cNvPr>
          <p:cNvSpPr txBox="1"/>
          <p:nvPr/>
        </p:nvSpPr>
        <p:spPr>
          <a:xfrm>
            <a:off x="1237188" y="2167724"/>
            <a:ext cx="2520000" cy="1512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 The quick brown fox jumps over the lazy dog. 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 The quick brown fox jumps over the lazy dog. </a:t>
            </a:r>
            <a:endParaRPr lang="zh-CN" altLang="en-US" sz="1200" dirty="0">
              <a:solidFill>
                <a:schemeClr val="accent3"/>
              </a:solidFill>
            </a:endParaRPr>
          </a:p>
        </p:txBody>
      </p:sp>
      <p:sp>
        <p:nvSpPr>
          <p:cNvPr id="59" name="梯形 58">
            <a:extLst>
              <a:ext uri="{FF2B5EF4-FFF2-40B4-BE49-F238E27FC236}">
                <a16:creationId xmlns:a16="http://schemas.microsoft.com/office/drawing/2014/main" id="{666BDC23-9341-4194-B5DA-EF234DE12369}"/>
              </a:ext>
            </a:extLst>
          </p:cNvPr>
          <p:cNvSpPr/>
          <p:nvPr/>
        </p:nvSpPr>
        <p:spPr>
          <a:xfrm flipV="1">
            <a:off x="2137188" y="1966590"/>
            <a:ext cx="720000" cy="36000"/>
          </a:xfrm>
          <a:prstGeom prst="trapezoid">
            <a:avLst>
              <a:gd name="adj" fmla="val 7296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DD8FFE44-0A9E-44C7-A674-160DE8528144}"/>
              </a:ext>
            </a:extLst>
          </p:cNvPr>
          <p:cNvSpPr txBox="1"/>
          <p:nvPr/>
        </p:nvSpPr>
        <p:spPr>
          <a:xfrm>
            <a:off x="4841405" y="1387667"/>
            <a:ext cx="2520000" cy="468000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产品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B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8E112B4D-3A71-468F-A489-56B1493D3CF4}"/>
              </a:ext>
            </a:extLst>
          </p:cNvPr>
          <p:cNvSpPr txBox="1"/>
          <p:nvPr/>
        </p:nvSpPr>
        <p:spPr>
          <a:xfrm>
            <a:off x="4841405" y="2167724"/>
            <a:ext cx="2520000" cy="1512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 The quick brown fox jumps over the lazy dog. 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 The quick brown fox jumps over the lazy dog. 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endParaRPr lang="zh-CN" altLang="en-US" sz="1200" dirty="0">
              <a:solidFill>
                <a:schemeClr val="accent3"/>
              </a:solidFill>
            </a:endParaRPr>
          </a:p>
        </p:txBody>
      </p:sp>
      <p:sp>
        <p:nvSpPr>
          <p:cNvPr id="62" name="梯形 61">
            <a:extLst>
              <a:ext uri="{FF2B5EF4-FFF2-40B4-BE49-F238E27FC236}">
                <a16:creationId xmlns:a16="http://schemas.microsoft.com/office/drawing/2014/main" id="{F3599D56-E560-48D9-AAFC-401F181B5823}"/>
              </a:ext>
            </a:extLst>
          </p:cNvPr>
          <p:cNvSpPr/>
          <p:nvPr/>
        </p:nvSpPr>
        <p:spPr>
          <a:xfrm flipV="1">
            <a:off x="5741405" y="1966590"/>
            <a:ext cx="720000" cy="36000"/>
          </a:xfrm>
          <a:prstGeom prst="trapezoid">
            <a:avLst>
              <a:gd name="adj" fmla="val 7296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FC4A37FF-BDFF-49C4-8DF1-73B2A1173E97}"/>
              </a:ext>
            </a:extLst>
          </p:cNvPr>
          <p:cNvSpPr txBox="1"/>
          <p:nvPr/>
        </p:nvSpPr>
        <p:spPr>
          <a:xfrm>
            <a:off x="8445622" y="1387667"/>
            <a:ext cx="2520000" cy="468000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产品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C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DCDA7992-C863-490D-8D41-AD290C9A9449}"/>
              </a:ext>
            </a:extLst>
          </p:cNvPr>
          <p:cNvSpPr txBox="1"/>
          <p:nvPr/>
        </p:nvSpPr>
        <p:spPr>
          <a:xfrm>
            <a:off x="8445622" y="2167724"/>
            <a:ext cx="2520000" cy="1512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 The quick brown fox jumps over the lazy dog. 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 The quick brown fox jumps over the lazy dog. </a:t>
            </a:r>
            <a:endParaRPr lang="zh-CN" altLang="en-US" sz="1200" dirty="0">
              <a:solidFill>
                <a:schemeClr val="accent3"/>
              </a:solidFill>
            </a:endParaRPr>
          </a:p>
        </p:txBody>
      </p:sp>
      <p:sp>
        <p:nvSpPr>
          <p:cNvPr id="65" name="梯形 64">
            <a:extLst>
              <a:ext uri="{FF2B5EF4-FFF2-40B4-BE49-F238E27FC236}">
                <a16:creationId xmlns:a16="http://schemas.microsoft.com/office/drawing/2014/main" id="{40927905-C38F-4DE6-B04D-A41C4EB52F23}"/>
              </a:ext>
            </a:extLst>
          </p:cNvPr>
          <p:cNvSpPr/>
          <p:nvPr/>
        </p:nvSpPr>
        <p:spPr>
          <a:xfrm flipV="1">
            <a:off x="9345622" y="1966590"/>
            <a:ext cx="720000" cy="36000"/>
          </a:xfrm>
          <a:prstGeom prst="trapezoid">
            <a:avLst>
              <a:gd name="adj" fmla="val 7296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EE47FEEC-6A6B-433D-B4A5-809D8F7153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188" y="3734166"/>
            <a:ext cx="2520000" cy="1390038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id="{8803769B-DBBB-4A55-AE06-7D900840C6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6000" y="3734166"/>
            <a:ext cx="2520000" cy="1390038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DF58A55D-232E-4D75-9589-928C15015A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4812" y="3734166"/>
            <a:ext cx="2520000" cy="1390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905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5E994A2-89F0-49B3-9D7D-E4BD925A5545}"/>
              </a:ext>
            </a:extLst>
          </p:cNvPr>
          <p:cNvSpPr>
            <a:spLocks noChangeAspect="1"/>
          </p:cNvSpPr>
          <p:nvPr/>
        </p:nvSpPr>
        <p:spPr>
          <a:xfrm>
            <a:off x="4405996" y="1920951"/>
            <a:ext cx="3380006" cy="3380006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3BDDA3A-AD79-483C-952D-48D15EE47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SWOT</a:t>
            </a:r>
            <a:r>
              <a:rPr lang="zh-CN" altLang="en-US" dirty="0"/>
              <a:t>分析页</a:t>
            </a:r>
          </a:p>
        </p:txBody>
      </p:sp>
      <p:sp>
        <p:nvSpPr>
          <p:cNvPr id="5" name="矩形: 单圆角 4">
            <a:extLst>
              <a:ext uri="{FF2B5EF4-FFF2-40B4-BE49-F238E27FC236}">
                <a16:creationId xmlns:a16="http://schemas.microsoft.com/office/drawing/2014/main" id="{73ED3459-DEC6-4DF8-963E-8795C762B61E}"/>
              </a:ext>
            </a:extLst>
          </p:cNvPr>
          <p:cNvSpPr/>
          <p:nvPr/>
        </p:nvSpPr>
        <p:spPr>
          <a:xfrm flipH="1">
            <a:off x="695323" y="1042756"/>
            <a:ext cx="5220675" cy="2386244"/>
          </a:xfrm>
          <a:prstGeom prst="round1Rect">
            <a:avLst>
              <a:gd name="adj" fmla="val 7859"/>
            </a:avLst>
          </a:prstGeom>
          <a:solidFill>
            <a:schemeClr val="accent2"/>
          </a:solidFill>
          <a:ln w="3175">
            <a:solidFill>
              <a:schemeClr val="accent1">
                <a:shade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endParaRPr lang="zh-CN" altLang="en-US"/>
          </a:p>
        </p:txBody>
      </p:sp>
      <p:sp>
        <p:nvSpPr>
          <p:cNvPr id="6" name="矩形: 单圆角 5">
            <a:extLst>
              <a:ext uri="{FF2B5EF4-FFF2-40B4-BE49-F238E27FC236}">
                <a16:creationId xmlns:a16="http://schemas.microsoft.com/office/drawing/2014/main" id="{94B75017-FDF5-41F3-8AEE-A6597589CD31}"/>
              </a:ext>
            </a:extLst>
          </p:cNvPr>
          <p:cNvSpPr/>
          <p:nvPr/>
        </p:nvSpPr>
        <p:spPr>
          <a:xfrm flipH="1" flipV="1">
            <a:off x="695325" y="3790955"/>
            <a:ext cx="5220674" cy="2388199"/>
          </a:xfrm>
          <a:prstGeom prst="round1Rect">
            <a:avLst>
              <a:gd name="adj" fmla="val 7859"/>
            </a:avLst>
          </a:prstGeom>
          <a:solidFill>
            <a:schemeClr val="accent2"/>
          </a:solidFill>
          <a:ln w="3175">
            <a:solidFill>
              <a:schemeClr val="accent1">
                <a:shade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单圆角 6">
            <a:extLst>
              <a:ext uri="{FF2B5EF4-FFF2-40B4-BE49-F238E27FC236}">
                <a16:creationId xmlns:a16="http://schemas.microsoft.com/office/drawing/2014/main" id="{E9125C0E-8FE5-4F5C-917A-28CD4DD14D77}"/>
              </a:ext>
            </a:extLst>
          </p:cNvPr>
          <p:cNvSpPr/>
          <p:nvPr/>
        </p:nvSpPr>
        <p:spPr>
          <a:xfrm flipV="1">
            <a:off x="6276000" y="3790955"/>
            <a:ext cx="5220675" cy="2388199"/>
          </a:xfrm>
          <a:prstGeom prst="round1Rect">
            <a:avLst>
              <a:gd name="adj" fmla="val 7859"/>
            </a:avLst>
          </a:prstGeom>
          <a:solidFill>
            <a:schemeClr val="accent2"/>
          </a:solidFill>
          <a:ln w="3175">
            <a:solidFill>
              <a:schemeClr val="accent1">
                <a:shade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单圆角 7">
            <a:extLst>
              <a:ext uri="{FF2B5EF4-FFF2-40B4-BE49-F238E27FC236}">
                <a16:creationId xmlns:a16="http://schemas.microsoft.com/office/drawing/2014/main" id="{DCE5CA3F-D15C-4F4F-A6FA-0ECBA98F0618}"/>
              </a:ext>
            </a:extLst>
          </p:cNvPr>
          <p:cNvSpPr/>
          <p:nvPr/>
        </p:nvSpPr>
        <p:spPr>
          <a:xfrm>
            <a:off x="6276000" y="1042755"/>
            <a:ext cx="5220675" cy="2384289"/>
          </a:xfrm>
          <a:prstGeom prst="round1Rect">
            <a:avLst>
              <a:gd name="adj" fmla="val 7859"/>
            </a:avLst>
          </a:prstGeom>
          <a:solidFill>
            <a:schemeClr val="accent2"/>
          </a:solidFill>
          <a:ln w="3175">
            <a:solidFill>
              <a:schemeClr val="accent1">
                <a:shade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BD947A70-B25E-4CE9-88AA-CBCB36E92BF6}"/>
              </a:ext>
            </a:extLst>
          </p:cNvPr>
          <p:cNvSpPr>
            <a:spLocks noChangeAspect="1"/>
          </p:cNvSpPr>
          <p:nvPr/>
        </p:nvSpPr>
        <p:spPr>
          <a:xfrm>
            <a:off x="5825999" y="3340954"/>
            <a:ext cx="540000" cy="540000"/>
          </a:xfrm>
          <a:custGeom>
            <a:avLst/>
            <a:gdLst>
              <a:gd name="connsiteX0" fmla="*/ 720000 w 1440000"/>
              <a:gd name="connsiteY0" fmla="*/ 0 h 1440000"/>
              <a:gd name="connsiteX1" fmla="*/ 1440000 w 1440000"/>
              <a:gd name="connsiteY1" fmla="*/ 720000 h 1440000"/>
              <a:gd name="connsiteX2" fmla="*/ 720000 w 1440000"/>
              <a:gd name="connsiteY2" fmla="*/ 1440000 h 1440000"/>
              <a:gd name="connsiteX3" fmla="*/ 0 w 1440000"/>
              <a:gd name="connsiteY3" fmla="*/ 720000 h 1440000"/>
              <a:gd name="connsiteX4" fmla="*/ 720000 w 1440000"/>
              <a:gd name="connsiteY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1440000">
                <a:moveTo>
                  <a:pt x="720000" y="0"/>
                </a:moveTo>
                <a:cubicBezTo>
                  <a:pt x="720000" y="397645"/>
                  <a:pt x="1042355" y="720000"/>
                  <a:pt x="1440000" y="720000"/>
                </a:cubicBezTo>
                <a:cubicBezTo>
                  <a:pt x="1042355" y="720000"/>
                  <a:pt x="720000" y="1042355"/>
                  <a:pt x="720000" y="1440000"/>
                </a:cubicBezTo>
                <a:cubicBezTo>
                  <a:pt x="720000" y="1042355"/>
                  <a:pt x="397645" y="720000"/>
                  <a:pt x="0" y="720000"/>
                </a:cubicBezTo>
                <a:cubicBezTo>
                  <a:pt x="397645" y="720000"/>
                  <a:pt x="720000" y="397645"/>
                  <a:pt x="7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17ACA73-DE96-4DB0-AE0E-4C56245BC8F3}"/>
              </a:ext>
            </a:extLst>
          </p:cNvPr>
          <p:cNvSpPr>
            <a:spLocks noChangeAspect="1"/>
          </p:cNvSpPr>
          <p:nvPr/>
        </p:nvSpPr>
        <p:spPr>
          <a:xfrm>
            <a:off x="6276000" y="3067044"/>
            <a:ext cx="360000" cy="36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AE4D55CD-03BD-4780-A140-EBBC6018118B}"/>
              </a:ext>
            </a:extLst>
          </p:cNvPr>
          <p:cNvSpPr>
            <a:spLocks noChangeAspect="1"/>
          </p:cNvSpPr>
          <p:nvPr/>
        </p:nvSpPr>
        <p:spPr>
          <a:xfrm flipH="1">
            <a:off x="5555998" y="3067044"/>
            <a:ext cx="360000" cy="36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6C512033-B0F7-4DF2-91BD-04F356AFE7F3}"/>
              </a:ext>
            </a:extLst>
          </p:cNvPr>
          <p:cNvSpPr>
            <a:spLocks noChangeAspect="1"/>
          </p:cNvSpPr>
          <p:nvPr/>
        </p:nvSpPr>
        <p:spPr>
          <a:xfrm flipV="1">
            <a:off x="6276000" y="3790955"/>
            <a:ext cx="360000" cy="36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AD6D881-B1C6-4188-AAD2-1DF08B491657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5555998" y="3790955"/>
            <a:ext cx="360000" cy="36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1440000 h 1440000"/>
              <a:gd name="connsiteX2" fmla="*/ 0 w 1440000"/>
              <a:gd name="connsiteY2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000" h="1440000">
                <a:moveTo>
                  <a:pt x="0" y="0"/>
                </a:moveTo>
                <a:cubicBezTo>
                  <a:pt x="0" y="795290"/>
                  <a:pt x="644710" y="1440000"/>
                  <a:pt x="1440000" y="1440000"/>
                </a:cubicBezTo>
                <a:lnTo>
                  <a:pt x="0" y="14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A42E59D-802A-4DD4-90FF-97222DC323DE}"/>
              </a:ext>
            </a:extLst>
          </p:cNvPr>
          <p:cNvSpPr txBox="1"/>
          <p:nvPr/>
        </p:nvSpPr>
        <p:spPr>
          <a:xfrm>
            <a:off x="919416" y="1574714"/>
            <a:ext cx="914400" cy="1322328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l"/>
            <a:r>
              <a:rPr lang="en-US" altLang="zh-CN" sz="9800" dirty="0">
                <a:solidFill>
                  <a:schemeClr val="accent1"/>
                </a:solidFill>
              </a:rPr>
              <a:t>S</a:t>
            </a:r>
            <a:endParaRPr lang="zh-CN" altLang="en-US" sz="9800" dirty="0">
              <a:solidFill>
                <a:schemeClr val="accent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7F43A5B-20D9-4DA5-888B-80864EA44DA0}"/>
              </a:ext>
            </a:extLst>
          </p:cNvPr>
          <p:cNvSpPr txBox="1"/>
          <p:nvPr/>
        </p:nvSpPr>
        <p:spPr>
          <a:xfrm>
            <a:off x="10358182" y="1574714"/>
            <a:ext cx="914400" cy="1322328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l"/>
            <a:r>
              <a:rPr lang="en-US" altLang="zh-CN" sz="9800" dirty="0">
                <a:solidFill>
                  <a:schemeClr val="accent1"/>
                </a:solidFill>
              </a:rPr>
              <a:t>W</a:t>
            </a:r>
            <a:endParaRPr lang="zh-CN" altLang="en-US" sz="9800" dirty="0">
              <a:solidFill>
                <a:schemeClr val="accent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58937C6-5B26-432F-9AA2-A290824D2E1F}"/>
              </a:ext>
            </a:extLst>
          </p:cNvPr>
          <p:cNvSpPr txBox="1"/>
          <p:nvPr/>
        </p:nvSpPr>
        <p:spPr>
          <a:xfrm>
            <a:off x="919416" y="4417728"/>
            <a:ext cx="914400" cy="1322328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l"/>
            <a:r>
              <a:rPr lang="en-US" altLang="zh-CN" sz="9800" dirty="0">
                <a:solidFill>
                  <a:schemeClr val="accent1"/>
                </a:solidFill>
              </a:rPr>
              <a:t>O</a:t>
            </a:r>
            <a:endParaRPr lang="zh-CN" altLang="en-US" sz="9800" dirty="0">
              <a:solidFill>
                <a:schemeClr val="accent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9B8C7F9-5383-42A2-BBD5-20C558AD3BA0}"/>
              </a:ext>
            </a:extLst>
          </p:cNvPr>
          <p:cNvSpPr txBox="1"/>
          <p:nvPr/>
        </p:nvSpPr>
        <p:spPr>
          <a:xfrm>
            <a:off x="10358182" y="4417728"/>
            <a:ext cx="914400" cy="1322328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l"/>
            <a:r>
              <a:rPr lang="en-US" altLang="zh-CN" sz="9800" dirty="0">
                <a:solidFill>
                  <a:schemeClr val="accent1"/>
                </a:solidFill>
              </a:rPr>
              <a:t>T</a:t>
            </a:r>
            <a:endParaRPr lang="zh-CN" altLang="en-US" sz="9800" dirty="0">
              <a:solidFill>
                <a:schemeClr val="accent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872CA2F-4F56-44C0-AB9F-EFB91E43F4D0}"/>
              </a:ext>
            </a:extLst>
          </p:cNvPr>
          <p:cNvSpPr txBox="1"/>
          <p:nvPr/>
        </p:nvSpPr>
        <p:spPr>
          <a:xfrm>
            <a:off x="1955999" y="1543916"/>
            <a:ext cx="3240000" cy="2885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just"/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优势 </a:t>
            </a:r>
            <a:r>
              <a:rPr lang="en-US" altLang="zh-CN" dirty="0">
                <a:solidFill>
                  <a:schemeClr val="accent3"/>
                </a:solidFill>
                <a:latin typeface="+mj-ea"/>
                <a:ea typeface="+mj-ea"/>
              </a:rPr>
              <a:t>| </a:t>
            </a:r>
            <a:r>
              <a:rPr lang="en-US" altLang="zh-CN" sz="1200" dirty="0">
                <a:solidFill>
                  <a:schemeClr val="accent1"/>
                </a:solidFill>
                <a:latin typeface="+mj-ea"/>
                <a:ea typeface="+mj-ea"/>
              </a:rPr>
              <a:t>Strengths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463F472-288D-4F88-B516-6A3AAC42C6B0}"/>
              </a:ext>
            </a:extLst>
          </p:cNvPr>
          <p:cNvSpPr txBox="1"/>
          <p:nvPr/>
        </p:nvSpPr>
        <p:spPr>
          <a:xfrm>
            <a:off x="1955998" y="2065414"/>
            <a:ext cx="3240000" cy="8624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 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 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endParaRPr lang="zh-CN" altLang="en-US" sz="1200" dirty="0">
              <a:solidFill>
                <a:schemeClr val="accent3"/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D04B4E6-C944-442E-BD0B-9F84FCDD7593}"/>
              </a:ext>
            </a:extLst>
          </p:cNvPr>
          <p:cNvGrpSpPr/>
          <p:nvPr/>
        </p:nvGrpSpPr>
        <p:grpSpPr>
          <a:xfrm>
            <a:off x="1955998" y="1879408"/>
            <a:ext cx="3240000" cy="0"/>
            <a:chOff x="8819833" y="1429791"/>
            <a:chExt cx="2488247" cy="0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A77330AB-4194-4B68-968F-7CC22EABF985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2488247" cy="0"/>
            </a:xfrm>
            <a:prstGeom prst="line">
              <a:avLst/>
            </a:prstGeom>
            <a:ln w="31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43AAEDE2-240B-4300-9DFF-6E22C3D67976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360000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500E290C-0A7B-4B65-ADFB-57ACABEB562C}"/>
              </a:ext>
            </a:extLst>
          </p:cNvPr>
          <p:cNvSpPr txBox="1"/>
          <p:nvPr/>
        </p:nvSpPr>
        <p:spPr>
          <a:xfrm>
            <a:off x="1955999" y="4293092"/>
            <a:ext cx="3240000" cy="2885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just"/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机会 </a:t>
            </a:r>
            <a:r>
              <a:rPr lang="en-US" altLang="zh-CN" dirty="0">
                <a:solidFill>
                  <a:schemeClr val="accent3"/>
                </a:solidFill>
                <a:latin typeface="+mj-ea"/>
                <a:ea typeface="+mj-ea"/>
              </a:rPr>
              <a:t>| </a:t>
            </a:r>
            <a:r>
              <a:rPr lang="en-US" altLang="zh-CN" sz="1200" dirty="0">
                <a:solidFill>
                  <a:schemeClr val="accent1"/>
                </a:solidFill>
                <a:latin typeface="+mj-ea"/>
                <a:ea typeface="+mj-ea"/>
              </a:rPr>
              <a:t>Opportunities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4EE6D47-AFF7-42B1-863D-D8B94EA94E94}"/>
              </a:ext>
            </a:extLst>
          </p:cNvPr>
          <p:cNvSpPr txBox="1"/>
          <p:nvPr/>
        </p:nvSpPr>
        <p:spPr>
          <a:xfrm>
            <a:off x="1955998" y="4814590"/>
            <a:ext cx="3240000" cy="8624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 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 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endParaRPr lang="zh-CN" altLang="en-US" sz="1200" dirty="0">
              <a:solidFill>
                <a:schemeClr val="accent3"/>
              </a:solidFill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DC01715-4332-47E0-8B72-B459E087F17F}"/>
              </a:ext>
            </a:extLst>
          </p:cNvPr>
          <p:cNvGrpSpPr/>
          <p:nvPr/>
        </p:nvGrpSpPr>
        <p:grpSpPr>
          <a:xfrm>
            <a:off x="1955998" y="4628584"/>
            <a:ext cx="3240000" cy="0"/>
            <a:chOff x="8819833" y="1429791"/>
            <a:chExt cx="2488247" cy="0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F1E29235-C62E-4066-8D7F-1E8EE6E992ED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2488247" cy="0"/>
            </a:xfrm>
            <a:prstGeom prst="line">
              <a:avLst/>
            </a:prstGeom>
            <a:ln w="31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5EFB7817-D7CF-4427-9941-34073D990A4B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360000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3196334C-7360-4666-BFAB-59E92C491BEC}"/>
              </a:ext>
            </a:extLst>
          </p:cNvPr>
          <p:cNvSpPr txBox="1"/>
          <p:nvPr/>
        </p:nvSpPr>
        <p:spPr>
          <a:xfrm>
            <a:off x="6697092" y="1543916"/>
            <a:ext cx="3240000" cy="2885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just"/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劣势 </a:t>
            </a:r>
            <a:r>
              <a:rPr lang="en-US" altLang="zh-CN" dirty="0">
                <a:solidFill>
                  <a:schemeClr val="accent3"/>
                </a:solidFill>
                <a:latin typeface="+mj-ea"/>
                <a:ea typeface="+mj-ea"/>
              </a:rPr>
              <a:t>| </a:t>
            </a:r>
            <a:r>
              <a:rPr lang="en-US" altLang="zh-CN" sz="1200" dirty="0">
                <a:solidFill>
                  <a:schemeClr val="accent1"/>
                </a:solidFill>
                <a:latin typeface="+mj-ea"/>
                <a:ea typeface="+mj-ea"/>
              </a:rPr>
              <a:t>Weaknesses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8B7F530-9EC9-4E42-86F1-349CF76EE269}"/>
              </a:ext>
            </a:extLst>
          </p:cNvPr>
          <p:cNvSpPr txBox="1"/>
          <p:nvPr/>
        </p:nvSpPr>
        <p:spPr>
          <a:xfrm>
            <a:off x="6697091" y="2065414"/>
            <a:ext cx="3240000" cy="8624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 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 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endParaRPr lang="zh-CN" altLang="en-US" sz="1200" dirty="0">
              <a:solidFill>
                <a:schemeClr val="accent3"/>
              </a:solidFill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7AF77D5-E64F-43F5-901A-B8F4C656C245}"/>
              </a:ext>
            </a:extLst>
          </p:cNvPr>
          <p:cNvGrpSpPr/>
          <p:nvPr/>
        </p:nvGrpSpPr>
        <p:grpSpPr>
          <a:xfrm>
            <a:off x="6697091" y="1879408"/>
            <a:ext cx="3240000" cy="0"/>
            <a:chOff x="8819833" y="1429791"/>
            <a:chExt cx="2488247" cy="0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3A478A65-00BF-4087-A407-90B53FB24BD6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2488247" cy="0"/>
            </a:xfrm>
            <a:prstGeom prst="line">
              <a:avLst/>
            </a:prstGeom>
            <a:ln w="31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B3DE357B-2BAE-46CB-B108-DFEAF416E714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360000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8919712E-286A-40B9-8EB5-851DF9314B22}"/>
              </a:ext>
            </a:extLst>
          </p:cNvPr>
          <p:cNvSpPr txBox="1"/>
          <p:nvPr/>
        </p:nvSpPr>
        <p:spPr>
          <a:xfrm>
            <a:off x="6697092" y="4293092"/>
            <a:ext cx="3240000" cy="2885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just"/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威胁 </a:t>
            </a:r>
            <a:r>
              <a:rPr lang="en-US" altLang="zh-CN" dirty="0">
                <a:solidFill>
                  <a:schemeClr val="accent3"/>
                </a:solidFill>
                <a:latin typeface="+mj-ea"/>
                <a:ea typeface="+mj-ea"/>
              </a:rPr>
              <a:t>| </a:t>
            </a:r>
            <a:r>
              <a:rPr lang="en-US" altLang="zh-CN" sz="1200" dirty="0">
                <a:solidFill>
                  <a:schemeClr val="accent1"/>
                </a:solidFill>
                <a:latin typeface="+mj-ea"/>
                <a:ea typeface="+mj-ea"/>
              </a:rPr>
              <a:t>Threats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153A2810-7D83-43CF-B6BE-711972BC80AE}"/>
              </a:ext>
            </a:extLst>
          </p:cNvPr>
          <p:cNvSpPr txBox="1"/>
          <p:nvPr/>
        </p:nvSpPr>
        <p:spPr>
          <a:xfrm>
            <a:off x="6697091" y="4814590"/>
            <a:ext cx="3240000" cy="8624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 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n-US" altLang="zh-CN" sz="1200" dirty="0">
                <a:solidFill>
                  <a:schemeClr val="accent3"/>
                </a:solidFill>
              </a:rPr>
              <a:t>The quick brown fox jumps over the lazy dog. 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endParaRPr lang="zh-CN" altLang="en-US" sz="1200" dirty="0">
              <a:solidFill>
                <a:schemeClr val="accent3"/>
              </a:solidFill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6072724-757B-4EBA-AEBB-EB64A98B5580}"/>
              </a:ext>
            </a:extLst>
          </p:cNvPr>
          <p:cNvGrpSpPr/>
          <p:nvPr/>
        </p:nvGrpSpPr>
        <p:grpSpPr>
          <a:xfrm>
            <a:off x="6697091" y="4628584"/>
            <a:ext cx="3240000" cy="0"/>
            <a:chOff x="8819833" y="1429791"/>
            <a:chExt cx="2488247" cy="0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092159A6-5D6F-4317-9883-A41150C864F2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2488247" cy="0"/>
            </a:xfrm>
            <a:prstGeom prst="line">
              <a:avLst/>
            </a:prstGeom>
            <a:ln w="31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539F23D-2DF9-4EB6-A721-A153A169EF70}"/>
                </a:ext>
              </a:extLst>
            </p:cNvPr>
            <p:cNvCxnSpPr>
              <a:cxnSpLocks/>
            </p:cNvCxnSpPr>
            <p:nvPr/>
          </p:nvCxnSpPr>
          <p:spPr>
            <a:xfrm>
              <a:off x="8819833" y="1429791"/>
              <a:ext cx="360000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227571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heme/theme1.xml><?xml version="1.0" encoding="utf-8"?>
<a:theme xmlns:a="http://schemas.openxmlformats.org/drawingml/2006/main" name="51PPT模板网   www.51pptmoban.com">
  <a:themeElements>
    <a:clrScheme name="清新绿色系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1BD59"/>
      </a:accent1>
      <a:accent2>
        <a:srgbClr val="92E3A9"/>
      </a:accent2>
      <a:accent3>
        <a:srgbClr val="1C6A32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POSans">
      <a:majorFont>
        <a:latin typeface="DIN"/>
        <a:ea typeface="OPPOSans B"/>
        <a:cs typeface=""/>
      </a:majorFont>
      <a:minorFont>
        <a:latin typeface="Tahoma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b" anchorCtr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924</Words>
  <Application>Microsoft Office PowerPoint</Application>
  <PresentationFormat>宽屏</PresentationFormat>
  <Paragraphs>157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DIN</vt:lpstr>
      <vt:lpstr>HarmonyOS Sans TC</vt:lpstr>
      <vt:lpstr>OPPOSans B</vt:lpstr>
      <vt:lpstr>OPPOSans H</vt:lpstr>
      <vt:lpstr>OPPOSans R</vt:lpstr>
      <vt:lpstr>阿里巴巴普惠体 B</vt:lpstr>
      <vt:lpstr>仓耳渔阳体 W05</vt:lpstr>
      <vt:lpstr>等线</vt:lpstr>
      <vt:lpstr>汉仪雅酷黑 45W</vt:lpstr>
      <vt:lpstr>思源黑体 CN Bold</vt:lpstr>
      <vt:lpstr>思源黑体 CN Light</vt:lpstr>
      <vt:lpstr>Arial</vt:lpstr>
      <vt:lpstr>Segoe UI Light</vt:lpstr>
      <vt:lpstr>Tahoma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时间流程图</vt:lpstr>
      <vt:lpstr>中心论点-六段论</vt:lpstr>
      <vt:lpstr>左文右表对称结构</vt:lpstr>
      <vt:lpstr>PowerPoint 演示文稿</vt:lpstr>
      <vt:lpstr>产品介绍页</vt:lpstr>
      <vt:lpstr>SWOT分析页</vt:lpstr>
      <vt:lpstr>图表对比分析页</vt:lpstr>
      <vt:lpstr>PowerPoint 演示文稿</vt:lpstr>
      <vt:lpstr>转化率分解树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互联网潮牌运动品牌营销报告ppt模板</dc:title>
  <dc:creator>飞飞狐</dc:creator>
  <cp:keywords>P界达人</cp:keywords>
  <dc:description>www.51pptmoban.com</dc:description>
  <cp:lastModifiedBy>Win user</cp:lastModifiedBy>
  <cp:revision>49</cp:revision>
  <dcterms:created xsi:type="dcterms:W3CDTF">2022-07-02T01:12:35Z</dcterms:created>
  <dcterms:modified xsi:type="dcterms:W3CDTF">2022-09-07T13:40:23Z</dcterms:modified>
</cp:coreProperties>
</file>